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072" autoAdjust="0"/>
  </p:normalViewPr>
  <p:slideViewPr>
    <p:cSldViewPr snapToGrid="0">
      <p:cViewPr varScale="1">
        <p:scale>
          <a:sx n="51" d="100"/>
          <a:sy n="51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D0940-DCBD-473B-8822-44115AC0A953}"/>
              </a:ext>
            </a:extLst>
          </p:cNvPr>
          <p:cNvSpPr txBox="1"/>
          <p:nvPr/>
        </p:nvSpPr>
        <p:spPr>
          <a:xfrm>
            <a:off x="1371600" y="1103718"/>
            <a:ext cx="89947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Rockwell" panose="02060603020205020403" pitchFamily="18" charset="0"/>
                <a:cs typeface="Footlight MT Light" panose="0204060206030A020304" charset="0"/>
                <a:sym typeface="+mn-ea"/>
              </a:rPr>
              <a:t>             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cs typeface="Footlight MT Light" panose="0204060206030A020304" charset="0"/>
                <a:sym typeface="+mn-ea"/>
              </a:rPr>
              <a:t>International  Islamic University  Chittagong</a:t>
            </a:r>
            <a:b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cs typeface="Footlight MT Light" panose="0204060206030A020304" charset="0"/>
                <a:sym typeface="+mn-ea"/>
              </a:rPr>
            </a:br>
            <a:r>
              <a:rPr lang="en-US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                </a:t>
            </a:r>
            <a:r>
              <a:rPr lang="en-US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Department  of  Computer  Science &amp; Engineering</a:t>
            </a:r>
            <a:r>
              <a:rPr lang="en-US" sz="2400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 </a:t>
            </a:r>
            <a:endParaRPr lang="en-US" sz="24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18479-659D-41C1-A160-997DD96E1006}"/>
              </a:ext>
            </a:extLst>
          </p:cNvPr>
          <p:cNvSpPr txBox="1"/>
          <p:nvPr/>
        </p:nvSpPr>
        <p:spPr>
          <a:xfrm>
            <a:off x="410546" y="2337963"/>
            <a:ext cx="800566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Course Title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: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Tools &amp; Technologies for Internet Programming.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Rockwell" panose="02060603020205020403" pitchFamily="18" charset="0"/>
              <a:ea typeface="Segoe UI Black" panose="020B0A02040204020203" pitchFamily="34" charset="0"/>
              <a:cs typeface="Footlight MT Light" panose="0204060206030A02030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</a:t>
            </a:r>
            <a:r>
              <a:rPr lang="en-US" sz="20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Course Code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: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CSE-3532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Footlight MT Light" panose="0204060206030A020304" charset="0"/>
                <a:sym typeface="+mn-ea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</a:t>
            </a:r>
            <a:endParaRPr lang="en-US" sz="2000" b="1" dirty="0">
              <a:solidFill>
                <a:schemeClr val="bg1"/>
              </a:solidFill>
              <a:latin typeface="Rockwell" panose="02060603020205020403" pitchFamily="18" charset="0"/>
              <a:ea typeface="Segoe UI Black" panose="020B0A02040204020203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                                          </a:t>
            </a:r>
            <a:r>
              <a:rPr lang="en-US" sz="2000" dirty="0">
                <a:solidFill>
                  <a:srgbClr val="C00000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                                          </a:t>
            </a:r>
            <a:endParaRPr lang="en-US" sz="2000" b="1" dirty="0">
              <a:solidFill>
                <a:srgbClr val="C00000"/>
              </a:solidFill>
              <a:latin typeface="Rockwell" panose="02060603020205020403" pitchFamily="18" charset="0"/>
              <a:ea typeface="Segoe UI Black" panose="020B0A02040204020203" pitchFamily="3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C000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Submitted To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: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Md. Khaliluzzaman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              Assistant Professor, DCSE, IIUC.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                             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Times New Roman" panose="02020603050405020304" charset="0"/>
                <a:sym typeface="+mn-ea"/>
              </a:rPr>
              <a:t>  </a:t>
            </a:r>
            <a:endParaRPr lang="en-US" sz="19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latin typeface="Rockwell" panose="02060603020205020403" pitchFamily="18" charset="0"/>
              <a:ea typeface="Segoe UI Black" panose="020B0A02040204020203" pitchFamily="34" charset="0"/>
              <a:cs typeface="Times New Roman" panose="0202060305040502030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DA4BA4-CF61-4A1E-AD4E-4408984A942C}"/>
              </a:ext>
            </a:extLst>
          </p:cNvPr>
          <p:cNvSpPr txBox="1">
            <a:spLocks/>
          </p:cNvSpPr>
          <p:nvPr/>
        </p:nvSpPr>
        <p:spPr>
          <a:xfrm>
            <a:off x="5061017" y="4043934"/>
            <a:ext cx="6232579" cy="255646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900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                              </a:t>
            </a:r>
          </a:p>
          <a:p>
            <a:pPr marL="0" indent="0">
              <a:buFont typeface="Arial"/>
              <a:buNone/>
            </a:pPr>
            <a:r>
              <a:rPr lang="en-US" sz="20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Presented By: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Section &amp; Semester: 5AM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  <a:sym typeface="+mn-ea"/>
              </a:rPr>
              <a:t>Group no:20 - 1.C193035: Niloy Sarkar Babu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</a:rPr>
              <a:t>2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  <a:cs typeface="Times New Roman" panose="02020603050405020304" charset="0"/>
              </a:rPr>
              <a:t>C181102: Mainuddin Hasan Manik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DB506-237A-4721-AAC1-78E96925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4" y="92713"/>
            <a:ext cx="1231640" cy="10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9E45-1288-4343-B874-ADD1B0B6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42" y="471375"/>
            <a:ext cx="9322904" cy="1524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            </a:t>
            </a:r>
            <a:r>
              <a:rPr lang="en-US" b="1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Search</a:t>
            </a:r>
            <a:r>
              <a:rPr lang="en-US" b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      </a:t>
            </a:r>
            <a:r>
              <a:rPr lang="en-US" b="1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Shop</a:t>
            </a:r>
            <a:r>
              <a:rPr lang="en-US" b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     </a:t>
            </a:r>
            <a:r>
              <a:rPr lang="en-US" b="1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Sign in</a:t>
            </a:r>
            <a:r>
              <a:rPr lang="en-US" b="1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         </a:t>
            </a:r>
            <a:endParaRPr lang="en-US" dirty="0">
              <a:solidFill>
                <a:schemeClr val="accent6">
                  <a:lumMod val="20000"/>
                  <a:lumOff val="80000"/>
                  <a:alpha val="7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92584-64AD-4C23-9919-6A898ABD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4" y="2136914"/>
            <a:ext cx="9833546" cy="424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140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DCE-A309-40C6-95E8-A0396FB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Our packages Video: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E65D2-814F-4BD9-A722-C35713E0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92" y="2286000"/>
            <a:ext cx="7360415" cy="41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A11-A1B5-4F9D-8162-63B335C3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Any Query?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2E082-CD96-49D6-AE48-82A2E9D8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96" y="2286000"/>
            <a:ext cx="3429000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421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67DE-F090-4CCC-BECD-A673CA8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1" y="757219"/>
            <a:ext cx="3810000" cy="7586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About Us: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149F-758D-4BA7-94BC-1B356BE4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097" y="757219"/>
            <a:ext cx="5914386" cy="5274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Chocolate Gallery is dedicated to give you the appetizing flavor dipped in chocolates. Our products are effective not only in taste but also in supplying valuable energy to the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body.Our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 authentic products maintain 100% hygiene. You can customize your package with your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favourite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chocolates.We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 provide good quality with low price and yummy taste to the last bites.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ECDE-18BF-4E16-A523-4CD719D1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40" y="2064689"/>
            <a:ext cx="3810000" cy="24040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40000"/>
                    <a:lumOff val="60000"/>
                    <a:alpha val="70000"/>
                  </a:schemeClr>
                </a:solidFill>
                <a:latin typeface="Rockwell" panose="02060603020205020403" pitchFamily="18" charset="0"/>
              </a:rPr>
              <a:t>Location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40000"/>
                    <a:lumOff val="60000"/>
                    <a:alpha val="70000"/>
                  </a:schemeClr>
                </a:solidFill>
                <a:latin typeface="Rockwell" panose="02060603020205020403" pitchFamily="18" charset="0"/>
              </a:rPr>
              <a:t>Mobile No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40000"/>
                    <a:lumOff val="60000"/>
                    <a:alpha val="70000"/>
                  </a:schemeClr>
                </a:solidFill>
                <a:latin typeface="Rockwell" panose="02060603020205020403" pitchFamily="18" charset="0"/>
              </a:rPr>
              <a:t>Email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252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1FDA-CE41-40CB-95E0-64C23DD0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Footer Part: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837C0-006B-4FC5-B827-B20AFB3E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06" y="2065495"/>
            <a:ext cx="7302084" cy="4030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994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4F8-08C6-4282-9D7F-5ECE86D7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Thanks for your time.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atercolor painting white textured background">
            <a:extLst>
              <a:ext uri="{FF2B5EF4-FFF2-40B4-BE49-F238E27FC236}">
                <a16:creationId xmlns:a16="http://schemas.microsoft.com/office/drawing/2014/main" id="{D4BE982A-FE62-449C-B769-4F8C0F6DC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7" r="-2" b="274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21" y="2551921"/>
            <a:ext cx="5822302" cy="1754156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On:</a:t>
            </a:r>
          </a:p>
          <a:p>
            <a:pPr algn="l"/>
            <a:r>
              <a:rPr lang="en-US" sz="5400" spc="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Chocolate Shop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657C-BECA-438C-B0C1-03870592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5861"/>
            <a:ext cx="10668000" cy="5999583"/>
          </a:xfrm>
        </p:spPr>
        <p:txBody>
          <a:bodyPr/>
          <a:lstStyle/>
          <a:p>
            <a:r>
              <a:rPr lang="en-US" sz="4000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The Language we’ll use: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html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css</a:t>
            </a:r>
            <a:endParaRPr lang="en-US" dirty="0">
              <a:solidFill>
                <a:schemeClr val="accent1">
                  <a:lumMod val="60000"/>
                  <a:lumOff val="40000"/>
                  <a:alpha val="7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JavaScript</a:t>
            </a:r>
          </a:p>
          <a:p>
            <a:r>
              <a:rPr lang="en-US" sz="4000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Software: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495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1C18-A46C-44E9-A2CF-1E531EEC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52" y="106154"/>
            <a:ext cx="5936104" cy="1029478"/>
          </a:xfrm>
        </p:spPr>
        <p:txBody>
          <a:bodyPr/>
          <a:lstStyle/>
          <a:p>
            <a:r>
              <a:rPr lang="en-US" sz="35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Welcome to our project: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6F390-88DF-4375-928A-39713498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69304"/>
            <a:ext cx="10668000" cy="2111827"/>
          </a:xfrm>
        </p:spPr>
        <p:txBody>
          <a:bodyPr/>
          <a:lstStyle/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This Project on “Chocolate shop”  is one such website where people will find out about “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Chocolate Gallery”. People will be able to customize their packages from this site.</a:t>
            </a:r>
          </a:p>
          <a:p>
            <a:r>
              <a:rPr lang="en-US" sz="4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Home: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18580-7005-4021-9274-D7B43313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86" y="3153618"/>
            <a:ext cx="9274027" cy="3528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99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47E123-2751-41FE-8374-DC8202AFF356}"/>
              </a:ext>
            </a:extLst>
          </p:cNvPr>
          <p:cNvSpPr txBox="1">
            <a:spLocks/>
          </p:cNvSpPr>
          <p:nvPr/>
        </p:nvSpPr>
        <p:spPr>
          <a:xfrm>
            <a:off x="752669" y="258150"/>
            <a:ext cx="2792964" cy="7813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9765-B017-4405-80C2-62455F3E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23" y="516835"/>
            <a:ext cx="7311158" cy="21468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Menubar</a:t>
            </a:r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8E83C-E391-4D70-BF56-48CF089C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9" y="2868881"/>
            <a:ext cx="11065199" cy="1120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710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430D-18FD-4F94-80E7-4F7E6210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418" y="1055037"/>
            <a:ext cx="4028659" cy="952667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Categories: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88406-EF18-481B-864A-BFE5FBA6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3142" y="1908313"/>
            <a:ext cx="4346052" cy="30413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Chocolate Price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Customize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Simple Gift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latin typeface="Rockwell" panose="02060603020205020403" pitchFamily="18" charset="0"/>
              </a:rPr>
              <a:t>Top on Demand</a:t>
            </a:r>
          </a:p>
        </p:txBody>
      </p:sp>
    </p:spTree>
    <p:extLst>
      <p:ext uri="{BB962C8B-B14F-4D97-AF65-F5344CB8AC3E}">
        <p14:creationId xmlns:p14="http://schemas.microsoft.com/office/powerpoint/2010/main" val="246838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6F79-EE39-482E-8A0B-DC0F3D1A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183" y="636104"/>
            <a:ext cx="3824827" cy="904462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latin typeface="Rockwell" panose="02060603020205020403" pitchFamily="18" charset="0"/>
              </a:rPr>
              <a:t>Arrivals: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5FCC7-E6F2-4976-BDAF-B47D972C94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69278" y="1540566"/>
            <a:ext cx="7414591" cy="4115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943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681D-0DC5-4C70-99A8-ADB92B7A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Review:</a:t>
            </a:r>
            <a:b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438FBF4-2239-43FC-BF80-FD3881BCA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49FC1BD-6230-42BC-A37A-847A1802F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D5585776-2686-41FB-A3BD-4A4F5C49D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CAF07-6844-49F7-8557-66E9A3BB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95487"/>
            <a:ext cx="9048750" cy="3781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35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7D4-C46F-40AA-B13C-688F0689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Blogs: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0FD58-194D-4AAE-AFE7-84E9D770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92" y="2286000"/>
            <a:ext cx="6405797" cy="308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49979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C57FDD"/>
      </a:accent1>
      <a:accent2>
        <a:srgbClr val="8963D6"/>
      </a:accent2>
      <a:accent3>
        <a:srgbClr val="7F87DD"/>
      </a:accent3>
      <a:accent4>
        <a:srgbClr val="639DD6"/>
      </a:accent4>
      <a:accent5>
        <a:srgbClr val="59AFB7"/>
      </a:accent5>
      <a:accent6>
        <a:srgbClr val="53B594"/>
      </a:accent6>
      <a:hlink>
        <a:srgbClr val="658F5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690</TotalTime>
  <Words>256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Avenir Next LT Pro</vt:lpstr>
      <vt:lpstr>Avenir Next LT Pro Light</vt:lpstr>
      <vt:lpstr>Rockwell</vt:lpstr>
      <vt:lpstr>Sitka Subheading</vt:lpstr>
      <vt:lpstr>Times New Roman</vt:lpstr>
      <vt:lpstr>Wingdings</vt:lpstr>
      <vt:lpstr>PebbleVTI</vt:lpstr>
      <vt:lpstr>PowerPoint Presentation</vt:lpstr>
      <vt:lpstr>PowerPoint Presentation</vt:lpstr>
      <vt:lpstr>PowerPoint Presentation</vt:lpstr>
      <vt:lpstr>Welcome to our project:</vt:lpstr>
      <vt:lpstr>Menubar:</vt:lpstr>
      <vt:lpstr>PowerPoint Presentation</vt:lpstr>
      <vt:lpstr>PowerPoint Presentation</vt:lpstr>
      <vt:lpstr>Review: </vt:lpstr>
      <vt:lpstr>Blogs:</vt:lpstr>
      <vt:lpstr>            Search      Shop     Sign in         </vt:lpstr>
      <vt:lpstr>Our packages Video:</vt:lpstr>
      <vt:lpstr>Any Query?</vt:lpstr>
      <vt:lpstr>About Us:</vt:lpstr>
      <vt:lpstr>Footer Part:</vt:lpstr>
      <vt:lpstr>                       Thanks for your time.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HumaiRa</dc:creator>
  <cp:lastModifiedBy>Niloy Sarkar</cp:lastModifiedBy>
  <cp:revision>17</cp:revision>
  <dcterms:created xsi:type="dcterms:W3CDTF">2022-02-12T15:09:03Z</dcterms:created>
  <dcterms:modified xsi:type="dcterms:W3CDTF">2022-04-09T18:47:46Z</dcterms:modified>
</cp:coreProperties>
</file>