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A99CA-7AFB-4077-B9A8-1ADBE152CBF2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F76E7-AA8E-4514-8E00-6911B59B00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56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F76E7-AA8E-4514-8E00-6911B59B005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41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0F2-2EBE-456E-8BB9-F07BE4351E0A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90-F40D-41D9-ABC5-E96341571D9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35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0F2-2EBE-456E-8BB9-F07BE4351E0A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90-F40D-41D9-ABC5-E96341571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0F2-2EBE-456E-8BB9-F07BE4351E0A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90-F40D-41D9-ABC5-E96341571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78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0F2-2EBE-456E-8BB9-F07BE4351E0A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90-F40D-41D9-ABC5-E96341571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6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0F2-2EBE-456E-8BB9-F07BE4351E0A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90-F40D-41D9-ABC5-E96341571D9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0F2-2EBE-456E-8BB9-F07BE4351E0A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90-F40D-41D9-ABC5-E96341571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1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0F2-2EBE-456E-8BB9-F07BE4351E0A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90-F40D-41D9-ABC5-E96341571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1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0F2-2EBE-456E-8BB9-F07BE4351E0A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90-F40D-41D9-ABC5-E96341571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89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0F2-2EBE-456E-8BB9-F07BE4351E0A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90-F40D-41D9-ABC5-E96341571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69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9900F2-2EBE-456E-8BB9-F07BE4351E0A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131990-F40D-41D9-ABC5-E96341571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06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0F2-2EBE-456E-8BB9-F07BE4351E0A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1990-F40D-41D9-ABC5-E96341571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66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9900F2-2EBE-456E-8BB9-F07BE4351E0A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131990-F40D-41D9-ABC5-E96341571D9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6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4EF88-621F-FBC8-283D-E00AEFD09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JavaFX Projekt: Logikbaukasten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BB8F-D3C7-5E94-0174-A6AB70D66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87434"/>
            <a:ext cx="1894742" cy="996339"/>
          </a:xfrm>
        </p:spPr>
        <p:txBody>
          <a:bodyPr>
            <a:normAutofit/>
          </a:bodyPr>
          <a:lstStyle/>
          <a:p>
            <a:r>
              <a:rPr lang="de-DE" sz="1600" dirty="0"/>
              <a:t>Jan Bednarz, Muhammed Obi, Marvin Mundt</a:t>
            </a:r>
          </a:p>
        </p:txBody>
      </p:sp>
    </p:spTree>
    <p:extLst>
      <p:ext uri="{BB962C8B-B14F-4D97-AF65-F5344CB8AC3E}">
        <p14:creationId xmlns:p14="http://schemas.microsoft.com/office/powerpoint/2010/main" val="3671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F0270-2306-2F31-7D39-A160B3A4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2163"/>
              </a:lnSpc>
            </a:pPr>
            <a:r>
              <a:rPr lang="de-DE" altLang="de-DE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Idee</a:t>
            </a:r>
            <a:br>
              <a:rPr lang="de-DE" altLang="de-DE" sz="48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</a:br>
            <a:br>
              <a:rPr lang="de-DE" altLang="de-DE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3FA7C-A9F8-9580-FCBB-95B05FB3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Es soll ein Logikbaukasten entwickelt werden, der es ermöglich logische Schaltungen zu erstellen und diese mit gewünschten booleschen Werten zu parametrisieren.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Ein- und Ausgangswerte sollen an den Einzelnen Gattern zu sehen sein.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Eine Animation soll zeigen, wie sich der Zustand „weiterbewegt“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Es soll die Möglichkeit bestehen, mehrere Gatter miteinander zu verschalten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Für die Flexibilität soll ein Drag and Drop implementiert werden.</a:t>
            </a:r>
          </a:p>
        </p:txBody>
      </p:sp>
    </p:spTree>
    <p:extLst>
      <p:ext uri="{BB962C8B-B14F-4D97-AF65-F5344CB8AC3E}">
        <p14:creationId xmlns:p14="http://schemas.microsoft.com/office/powerpoint/2010/main" val="5489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1D6D6-5FB2-9A35-7A27-08CD3A33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26A12-0480-1517-62E1-328F5D2B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Die Umsetzung erfolgte über </a:t>
            </a:r>
            <a:r>
              <a:rPr lang="de-DE" sz="2800" dirty="0" err="1"/>
              <a:t>IntelliJ</a:t>
            </a:r>
            <a:r>
              <a:rPr lang="de-DE" sz="2800" dirty="0"/>
              <a:t> und die Kommunikation über WhatsApp, während GitHub genutzt wurde, um kontinuierlich an das Projekt zu arbeiten.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Während der Projektphase hatten wir einige Probleme.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Daher sind wir nicht fertig geworden.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Wir können UND </a:t>
            </a:r>
            <a:r>
              <a:rPr lang="de-DE" sz="2800" dirty="0" err="1"/>
              <a:t>und</a:t>
            </a:r>
            <a:r>
              <a:rPr lang="de-DE" sz="2800" dirty="0"/>
              <a:t> ODER per Drag and Drop bewegen und diese mit Werten belegen.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err="1"/>
              <a:t>BeispielButton</a:t>
            </a:r>
            <a:r>
              <a:rPr lang="de-DE" sz="2800" dirty="0"/>
              <a:t> wurde implementiert, dies zeigt eine Schaltung, die unsere Idee repräsentiert.</a:t>
            </a:r>
          </a:p>
        </p:txBody>
      </p:sp>
    </p:spTree>
    <p:extLst>
      <p:ext uri="{BB962C8B-B14F-4D97-AF65-F5344CB8AC3E}">
        <p14:creationId xmlns:p14="http://schemas.microsoft.com/office/powerpoint/2010/main" val="120263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D524F-7AA7-31D9-B228-5CE8DCB2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5B2027-0A52-F39A-344D-CC0061ECB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155" y="1824644"/>
            <a:ext cx="5257147" cy="2439012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09F54F5-0DEF-AAD5-735F-DFEF7F65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48" y="1824644"/>
            <a:ext cx="6820852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2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7C822-F1EF-0D9D-1294-50B79F14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MVC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B7D210C-24F7-CE61-D9CA-ABF4883A5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130" y="1846263"/>
            <a:ext cx="5592066" cy="4022725"/>
          </a:xfrm>
        </p:spPr>
      </p:pic>
    </p:spTree>
    <p:extLst>
      <p:ext uri="{BB962C8B-B14F-4D97-AF65-F5344CB8AC3E}">
        <p14:creationId xmlns:p14="http://schemas.microsoft.com/office/powerpoint/2010/main" val="353798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D78AFC-69A0-CCD8-47D0-A1390773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de-DE" sz="3600" dirty="0"/>
              <a:t>Architektur: MVC Erweiterung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4DC502F6-7DCD-D9C2-4C26-B29B825D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4D22DBB-43C3-CD71-E1BD-5B94290FF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0" r="5342" b="1"/>
          <a:stretch/>
        </p:blipFill>
        <p:spPr>
          <a:xfrm>
            <a:off x="4054292" y="10"/>
            <a:ext cx="813202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72340D-D4E3-835B-403E-7B1B951DB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0" y="-10363"/>
            <a:ext cx="10924972" cy="68683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361A580-8142-379E-9370-11FAA607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92" y="73074"/>
            <a:ext cx="3659246" cy="773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UML:Model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06FC5-6158-90F9-65C3-8B2B40D2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6BDF23-20B8-FFD2-9DEF-B855E9BD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dirty="0"/>
              <a:t>Verschaltung mehreren Gattern war ein feature und gleichzeitig ein Problem, da wir ein zusätzliches Linienelement implementieren wollten, um die Werte weitergeben zu können.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/>
              <a:t>Nutzung mehrerer Gatter gleichzeitig: Dieses Problem wollten wir durch Listen beheben, so das der Index die ID des Gatters repräsentiert.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err="1"/>
              <a:t>Erweitung</a:t>
            </a:r>
            <a:r>
              <a:rPr lang="de-DE" sz="2200" dirty="0"/>
              <a:t> der MVC </a:t>
            </a:r>
            <a:r>
              <a:rPr lang="de-DE" sz="2200" dirty="0" err="1"/>
              <a:t>struktur</a:t>
            </a:r>
            <a:r>
              <a:rPr lang="de-DE" sz="2200" dirty="0"/>
              <a:t>, da wir </a:t>
            </a:r>
            <a:r>
              <a:rPr lang="de-DE" sz="2200" dirty="0" err="1"/>
              <a:t>GroupPane</a:t>
            </a:r>
            <a:r>
              <a:rPr lang="de-DE" sz="2200" dirty="0"/>
              <a:t> nicht in FXML entwickeln konnten, </a:t>
            </a:r>
            <a:r>
              <a:rPr lang="de-DE" sz="2200" dirty="0" err="1"/>
              <a:t>musse</a:t>
            </a:r>
            <a:r>
              <a:rPr lang="de-DE" sz="2200" dirty="0"/>
              <a:t> ein zweites MVC implementiert werden mit einer zusätzlichen Schnittstelle.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/>
              <a:t>Drag-and-Drop mit </a:t>
            </a:r>
            <a:r>
              <a:rPr lang="de-DE" sz="2200" dirty="0" err="1"/>
              <a:t>GroupPane</a:t>
            </a:r>
            <a:r>
              <a:rPr lang="de-DE" sz="2200" dirty="0"/>
              <a:t> mussten wir manuell erstellen, indem wir die Pane immer an die Position der Maus bewegen.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err="1"/>
              <a:t>CalculateButton</a:t>
            </a:r>
            <a:r>
              <a:rPr lang="de-DE" sz="2200" dirty="0"/>
              <a:t> wurde in </a:t>
            </a:r>
            <a:r>
              <a:rPr lang="de-DE" sz="2200" dirty="0" err="1"/>
              <a:t>PaneView</a:t>
            </a:r>
            <a:r>
              <a:rPr lang="de-DE" sz="2200" dirty="0"/>
              <a:t> implementiert, in </a:t>
            </a:r>
            <a:r>
              <a:rPr lang="de-DE" sz="2200" dirty="0" err="1"/>
              <a:t>PaneController</a:t>
            </a:r>
            <a:r>
              <a:rPr lang="de-DE" sz="2200" dirty="0"/>
              <a:t> klappte dies nicht.</a:t>
            </a:r>
          </a:p>
        </p:txBody>
      </p:sp>
    </p:spTree>
    <p:extLst>
      <p:ext uri="{BB962C8B-B14F-4D97-AF65-F5344CB8AC3E}">
        <p14:creationId xmlns:p14="http://schemas.microsoft.com/office/powerpoint/2010/main" val="399229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98BD4-2F96-8C42-6CFF-E93199A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3D124-D8A2-0C98-6F60-759B0BC0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 sind nicht glücklich, dass wir das Projekt nicht zu Ende stellen konnten.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Als zusätzliches Problem könnte man eine Falsche Herangehensweise aufzählen: Wir haben versucht, ein Hochhaus zu bauen, ohne ein solides Fundament zu haben.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ChatGPT</a:t>
            </a:r>
            <a:r>
              <a:rPr lang="de-DE" dirty="0"/>
              <a:t> hätte frühzeitig eine Hilfestellung sein können.</a:t>
            </a:r>
          </a:p>
        </p:txBody>
      </p:sp>
    </p:spTree>
    <p:extLst>
      <p:ext uri="{BB962C8B-B14F-4D97-AF65-F5344CB8AC3E}">
        <p14:creationId xmlns:p14="http://schemas.microsoft.com/office/powerpoint/2010/main" val="426117999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325</Words>
  <Application>Microsoft Office PowerPoint</Application>
  <PresentationFormat>Breitbild</PresentationFormat>
  <Paragraphs>29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Meta Offc Pro</vt:lpstr>
      <vt:lpstr>Meta Offc Pro Normal</vt:lpstr>
      <vt:lpstr>Rückblick</vt:lpstr>
      <vt:lpstr>JavaFX Projekt: Logikbaukasten</vt:lpstr>
      <vt:lpstr>Idee  </vt:lpstr>
      <vt:lpstr>Umsetzung</vt:lpstr>
      <vt:lpstr>Darstellung</vt:lpstr>
      <vt:lpstr>Architektur: MVC</vt:lpstr>
      <vt:lpstr>Architektur: MVC Erweiterung</vt:lpstr>
      <vt:lpstr>UML:Model</vt:lpstr>
      <vt:lpstr>Probleme:</vt:lpstr>
      <vt:lpstr>Fazit: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Marvin Mundt</dc:creator>
  <cp:lastModifiedBy>Marvin Mundt</cp:lastModifiedBy>
  <cp:revision>1</cp:revision>
  <dcterms:created xsi:type="dcterms:W3CDTF">2024-07-08T04:50:04Z</dcterms:created>
  <dcterms:modified xsi:type="dcterms:W3CDTF">2024-07-08T05:31:41Z</dcterms:modified>
</cp:coreProperties>
</file>