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</p:sldMasterIdLst>
  <p:sldIdLst>
    <p:sldId id="256" r:id="rId22"/>
    <p:sldId id="257" r:id="rId23"/>
    <p:sldId id="258" r:id="rId24"/>
    <p:sldId id="259" r:id="rId25"/>
    <p:sldId id="260" r:id="rId26"/>
    <p:sldId id="264" r:id="rId27"/>
    <p:sldId id="261" r:id="rId28"/>
    <p:sldId id="262" r:id="rId29"/>
    <p:sldId id="263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30000" y="623520"/>
            <a:ext cx="428364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30000" y="623520"/>
            <a:ext cx="428364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30000" y="623520"/>
            <a:ext cx="428364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430000" y="623520"/>
            <a:ext cx="428364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91680" y="1243440"/>
            <a:ext cx="6560280" cy="21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6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" name="Google Shape;11;p2"/>
          <p:cNvGrpSpPr/>
          <p:nvPr/>
        </p:nvGrpSpPr>
        <p:grpSpPr>
          <a:xfrm>
            <a:off x="228960" y="201960"/>
            <a:ext cx="8686080" cy="4739400"/>
            <a:chOff x="228960" y="201960"/>
            <a:chExt cx="8686080" cy="4739400"/>
          </a:xfrm>
        </p:grpSpPr>
        <p:sp>
          <p:nvSpPr>
            <p:cNvPr id="2" name="Google Shape;12;p2"/>
            <p:cNvSpPr/>
            <p:nvPr/>
          </p:nvSpPr>
          <p:spPr>
            <a:xfrm>
              <a:off x="690840" y="356040"/>
              <a:ext cx="526320" cy="12816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155" h="1501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>
              <a:off x="228960" y="201960"/>
              <a:ext cx="8686080" cy="4739400"/>
            </a:xfrm>
            <a:custGeom>
              <a:avLst/>
              <a:gdLst>
                <a:gd name="textAreaLeft" fmla="*/ 0 w 8686080"/>
                <a:gd name="textAreaRight" fmla="*/ 8686440 w 8686080"/>
                <a:gd name="textAreaTop" fmla="*/ 0 h 4739400"/>
                <a:gd name="textAreaBottom" fmla="*/ 4739760 h 4739400"/>
              </a:gdLst>
              <a:ahLst/>
              <a:cxnLst/>
              <a:rect l="textAreaLeft" t="textAreaTop" r="textAreaRight" b="textAreaBottom"/>
              <a:pathLst>
                <a:path w="101509" h="55387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14600" y="540000"/>
            <a:ext cx="4114440" cy="82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2514600" y="2020320"/>
            <a:ext cx="4114440" cy="82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2514600" y="3501000"/>
            <a:ext cx="4114440" cy="82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2" name="Google Shape;180;p19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73" name="Google Shape;181;p19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82;p19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" name="Google Shape;183;p19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184;p19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" name="Google Shape;185;p19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86;p19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87;p19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88;p19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81" name="Google Shape;189;p19"/>
          <p:cNvSpPr/>
          <p:nvPr/>
        </p:nvSpPr>
        <p:spPr>
          <a:xfrm rot="10800000" flipH="1">
            <a:off x="719640" y="234360"/>
            <a:ext cx="8173080" cy="4354560"/>
          </a:xfrm>
          <a:custGeom>
            <a:avLst/>
            <a:gdLst>
              <a:gd name="textAreaLeft" fmla="*/ -360 w 8173080"/>
              <a:gd name="textAreaRight" fmla="*/ 8173080 w 8173080"/>
              <a:gd name="textAreaTop" fmla="*/ 0 h 4354560"/>
              <a:gd name="textAreaBottom" fmla="*/ 4354920 h 4354560"/>
            </a:gdLst>
            <a:ahLst/>
            <a:cxnLst/>
            <a:rect l="textAreaLeft" t="textAreaTop" r="textAreaRight" b="textAreaBottom"/>
            <a:pathLst>
              <a:path w="97650" h="52029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15;p3"/>
          <p:cNvGrpSpPr/>
          <p:nvPr/>
        </p:nvGrpSpPr>
        <p:grpSpPr>
          <a:xfrm>
            <a:off x="228960" y="201960"/>
            <a:ext cx="8686080" cy="4739400"/>
            <a:chOff x="228960" y="201960"/>
            <a:chExt cx="8686080" cy="4739400"/>
          </a:xfrm>
        </p:grpSpPr>
        <p:sp>
          <p:nvSpPr>
            <p:cNvPr id="89" name="Google Shape;16;p3"/>
            <p:cNvSpPr/>
            <p:nvPr/>
          </p:nvSpPr>
          <p:spPr>
            <a:xfrm>
              <a:off x="690840" y="356040"/>
              <a:ext cx="526320" cy="12816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155" h="1501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" name="Google Shape;17;p3"/>
            <p:cNvSpPr/>
            <p:nvPr/>
          </p:nvSpPr>
          <p:spPr>
            <a:xfrm>
              <a:off x="228960" y="201960"/>
              <a:ext cx="8686080" cy="4739400"/>
            </a:xfrm>
            <a:custGeom>
              <a:avLst/>
              <a:gdLst>
                <a:gd name="textAreaLeft" fmla="*/ 0 w 8686080"/>
                <a:gd name="textAreaRight" fmla="*/ 8686440 w 8686080"/>
                <a:gd name="textAreaTop" fmla="*/ 0 h 4739400"/>
                <a:gd name="textAreaBottom" fmla="*/ 4739760 h 4739400"/>
              </a:gdLst>
              <a:ahLst/>
              <a:cxnLst/>
              <a:rect l="textAreaLeft" t="textAreaTop" r="textAreaRight" b="textAreaBottom"/>
              <a:pathLst>
                <a:path w="101509" h="55387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95040" y="3060360"/>
            <a:ext cx="715356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3657600" y="1670400"/>
            <a:ext cx="182844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0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10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6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6" name="Google Shape;24;p4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97" name="Google Shape;25;p4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" name="Google Shape;26;p4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" name="Google Shape;27;p4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" name="Google Shape;28;p4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" name="Google Shape;29;p4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" name="Google Shape;30;p4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" name="Google Shape;31;p4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4" name="Google Shape;32;p4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51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8" name="Google Shape;39;p5"/>
          <p:cNvSpPr/>
          <p:nvPr/>
        </p:nvSpPr>
        <p:spPr>
          <a:xfrm>
            <a:off x="720000" y="538920"/>
            <a:ext cx="8173080" cy="4354560"/>
          </a:xfrm>
          <a:custGeom>
            <a:avLst/>
            <a:gdLst>
              <a:gd name="textAreaLeft" fmla="*/ 0 w 8173080"/>
              <a:gd name="textAreaRight" fmla="*/ 8173440 w 8173080"/>
              <a:gd name="textAreaTop" fmla="*/ 0 h 4354560"/>
              <a:gd name="textAreaBottom" fmla="*/ 4354920 h 4354560"/>
            </a:gdLst>
            <a:ahLst/>
            <a:cxnLst/>
            <a:rect l="textAreaLeft" t="textAreaTop" r="textAreaRight" b="textAreaBottom"/>
            <a:pathLst>
              <a:path w="97650" h="52029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6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3" name="Google Shape;42;p6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114" name="Google Shape;43;p6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44;p6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" name="Google Shape;45;p6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46;p6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" name="Google Shape;47;p6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" name="Google Shape;48;p6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" name="Google Shape;49;p6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" name="Google Shape;50;p6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20000" y="1426680"/>
            <a:ext cx="4730400" cy="2559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5" name="Google Shape;54;p7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126" name="Google Shape;55;p7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56;p7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57;p7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" name="Google Shape;58;p7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0" name="Google Shape;59;p7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1" name="Google Shape;60;p7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2" name="Google Shape;61;p7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" name="Google Shape;62;p7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45920" y="1474560"/>
            <a:ext cx="5851800" cy="219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r>
              <a:rPr lang="fr-FR" sz="9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5" name="Google Shape;65;p8"/>
          <p:cNvGrpSpPr/>
          <p:nvPr/>
        </p:nvGrpSpPr>
        <p:grpSpPr>
          <a:xfrm>
            <a:off x="228960" y="201960"/>
            <a:ext cx="8686080" cy="4739400"/>
            <a:chOff x="228960" y="201960"/>
            <a:chExt cx="8686080" cy="4739400"/>
          </a:xfrm>
        </p:grpSpPr>
        <p:sp>
          <p:nvSpPr>
            <p:cNvPr id="136" name="Google Shape;66;p8"/>
            <p:cNvSpPr/>
            <p:nvPr/>
          </p:nvSpPr>
          <p:spPr>
            <a:xfrm>
              <a:off x="690840" y="356040"/>
              <a:ext cx="526320" cy="12816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155" h="1501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67;p8"/>
            <p:cNvSpPr/>
            <p:nvPr/>
          </p:nvSpPr>
          <p:spPr>
            <a:xfrm>
              <a:off x="228960" y="201960"/>
              <a:ext cx="8686080" cy="4739400"/>
            </a:xfrm>
            <a:custGeom>
              <a:avLst/>
              <a:gdLst>
                <a:gd name="textAreaLeft" fmla="*/ 0 w 8686080"/>
                <a:gd name="textAreaRight" fmla="*/ 8686440 w 8686080"/>
                <a:gd name="textAreaTop" fmla="*/ 0 h 4739400"/>
                <a:gd name="textAreaBottom" fmla="*/ 4739760 h 4739400"/>
              </a:gdLst>
              <a:ahLst/>
              <a:cxnLst/>
              <a:rect l="textAreaLeft" t="textAreaTop" r="textAreaRight" b="textAreaBottom"/>
              <a:pathLst>
                <a:path w="101509" h="55387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69;p9"/>
          <p:cNvGrpSpPr/>
          <p:nvPr/>
        </p:nvGrpSpPr>
        <p:grpSpPr>
          <a:xfrm>
            <a:off x="228960" y="201960"/>
            <a:ext cx="8686080" cy="4739400"/>
            <a:chOff x="228960" y="201960"/>
            <a:chExt cx="8686080" cy="4739400"/>
          </a:xfrm>
        </p:grpSpPr>
        <p:sp>
          <p:nvSpPr>
            <p:cNvPr id="139" name="Google Shape;70;p9"/>
            <p:cNvSpPr/>
            <p:nvPr/>
          </p:nvSpPr>
          <p:spPr>
            <a:xfrm>
              <a:off x="690840" y="356040"/>
              <a:ext cx="526320" cy="12816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155" h="1501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71;p9"/>
            <p:cNvSpPr/>
            <p:nvPr/>
          </p:nvSpPr>
          <p:spPr>
            <a:xfrm>
              <a:off x="228960" y="201960"/>
              <a:ext cx="8686080" cy="4739400"/>
            </a:xfrm>
            <a:custGeom>
              <a:avLst/>
              <a:gdLst>
                <a:gd name="textAreaLeft" fmla="*/ 0 w 8686080"/>
                <a:gd name="textAreaRight" fmla="*/ 8686440 w 8686080"/>
                <a:gd name="textAreaTop" fmla="*/ 0 h 4739400"/>
                <a:gd name="textAreaBottom" fmla="*/ 4739760 h 4739400"/>
              </a:gdLst>
              <a:ahLst/>
              <a:cxnLst/>
              <a:rect l="textAreaLeft" t="textAreaTop" r="textAreaRight" b="textAreaBottom"/>
              <a:pathLst>
                <a:path w="101509" h="55387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0" y="1599840"/>
            <a:ext cx="4571640" cy="9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r>
              <a:rPr lang="fr-FR" sz="6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6320" y="1512360"/>
            <a:ext cx="280152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4" name="Google Shape;76;p10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145" name="Google Shape;77;p10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78;p10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7" name="Google Shape;79;p10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80;p10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9" name="Google Shape;81;p10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" name="Google Shape;82;p10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83;p10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84;p10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4120" y="1541880"/>
            <a:ext cx="6575760" cy="12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4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6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" name="Google Shape;88;p11"/>
          <p:cNvGrpSpPr/>
          <p:nvPr/>
        </p:nvGrpSpPr>
        <p:grpSpPr>
          <a:xfrm>
            <a:off x="228960" y="201960"/>
            <a:ext cx="8686080" cy="4739400"/>
            <a:chOff x="228960" y="201960"/>
            <a:chExt cx="8686080" cy="4739400"/>
          </a:xfrm>
        </p:grpSpPr>
        <p:sp>
          <p:nvSpPr>
            <p:cNvPr id="9" name="Google Shape;89;p11"/>
            <p:cNvSpPr/>
            <p:nvPr/>
          </p:nvSpPr>
          <p:spPr>
            <a:xfrm>
              <a:off x="690840" y="356040"/>
              <a:ext cx="526320" cy="128160"/>
            </a:xfrm>
            <a:custGeom>
              <a:avLst/>
              <a:gdLst>
                <a:gd name="textAreaLeft" fmla="*/ 0 w 526320"/>
                <a:gd name="textAreaRight" fmla="*/ 526680 w 52632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155" h="1501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" name="Google Shape;90;p11"/>
            <p:cNvSpPr/>
            <p:nvPr/>
          </p:nvSpPr>
          <p:spPr>
            <a:xfrm>
              <a:off x="228960" y="201960"/>
              <a:ext cx="8686080" cy="4739400"/>
            </a:xfrm>
            <a:custGeom>
              <a:avLst/>
              <a:gdLst>
                <a:gd name="textAreaLeft" fmla="*/ 0 w 8686080"/>
                <a:gd name="textAreaRight" fmla="*/ 8686440 w 8686080"/>
                <a:gd name="textAreaTop" fmla="*/ 0 h 4739400"/>
                <a:gd name="textAreaBottom" fmla="*/ 4739760 h 4739400"/>
              </a:gdLst>
              <a:ahLst/>
              <a:cxnLst/>
              <a:rect l="textAreaLeft" t="textAreaTop" r="textAreaRight" b="textAreaBottom"/>
              <a:pathLst>
                <a:path w="101509" h="55387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Google Shape;94;p13"/>
          <p:cNvSpPr/>
          <p:nvPr/>
        </p:nvSpPr>
        <p:spPr>
          <a:xfrm>
            <a:off x="720000" y="538920"/>
            <a:ext cx="8173080" cy="4354560"/>
          </a:xfrm>
          <a:custGeom>
            <a:avLst/>
            <a:gdLst>
              <a:gd name="textAreaLeft" fmla="*/ 0 w 8173080"/>
              <a:gd name="textAreaRight" fmla="*/ 8173440 w 8173080"/>
              <a:gd name="textAreaTop" fmla="*/ 0 h 4354560"/>
              <a:gd name="textAreaBottom" fmla="*/ 4354920 h 4354560"/>
            </a:gdLst>
            <a:ahLst/>
            <a:cxnLst/>
            <a:rect l="textAreaLeft" t="textAreaTop" r="textAreaRight" b="textAreaBottom"/>
            <a:pathLst>
              <a:path w="97650" h="52029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784960"/>
            <a:ext cx="164556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1093680" y="1861920"/>
            <a:ext cx="89856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2739240" y="2784960"/>
            <a:ext cx="164556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112920" y="1861920"/>
            <a:ext cx="89856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4758840" y="2784960"/>
            <a:ext cx="164556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5132160" y="1861920"/>
            <a:ext cx="89856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778080" y="2784960"/>
            <a:ext cx="1645560" cy="52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8"/>
          <p:cNvSpPr>
            <a:spLocks noGrp="1"/>
          </p:cNvSpPr>
          <p:nvPr>
            <p:ph type="title"/>
          </p:nvPr>
        </p:nvSpPr>
        <p:spPr>
          <a:xfrm>
            <a:off x="7151760" y="1861920"/>
            <a:ext cx="89856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IM Fell French Canon SC"/>
                <a:ea typeface="IM Fell French Canon SC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9"/>
          <p:cNvSpPr>
            <a:spLocks noGrp="1"/>
          </p:cNvSpPr>
          <p:nvPr>
            <p:ph type="title"/>
          </p:nvPr>
        </p:nvSpPr>
        <p:spPr>
          <a:xfrm>
            <a:off x="704160" y="457200"/>
            <a:ext cx="7703640" cy="47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Google Shape;109;p14"/>
          <p:cNvSpPr/>
          <p:nvPr/>
        </p:nvSpPr>
        <p:spPr>
          <a:xfrm>
            <a:off x="720000" y="538920"/>
            <a:ext cx="8173080" cy="4354560"/>
          </a:xfrm>
          <a:custGeom>
            <a:avLst/>
            <a:gdLst>
              <a:gd name="textAreaLeft" fmla="*/ 0 w 8173080"/>
              <a:gd name="textAreaRight" fmla="*/ 8173440 w 8173080"/>
              <a:gd name="textAreaTop" fmla="*/ 0 h 4354560"/>
              <a:gd name="textAreaBottom" fmla="*/ 4354920 h 4354560"/>
            </a:gdLst>
            <a:ahLst/>
            <a:cxnLst/>
            <a:rect l="textAreaLeft" t="textAreaTop" r="textAreaRight" b="textAreaBottom"/>
            <a:pathLst>
              <a:path w="97650" h="52029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112;p15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24" name="Google Shape;113;p15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" name="Google Shape;114;p15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115;p15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" name="Google Shape;116;p15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" name="Google Shape;117;p15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18;p15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19;p15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" name="Google Shape;120;p15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04160" y="457200"/>
            <a:ext cx="7703640" cy="47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571840"/>
            <a:ext cx="23360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3403800" y="2571840"/>
            <a:ext cx="23360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6087600" y="2571840"/>
            <a:ext cx="23360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8" name="Google Shape;130;p16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39" name="Google Shape;131;p16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" name="Google Shape;132;p16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" name="Google Shape;133;p16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" name="Google Shape;134;p16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" name="Google Shape;135;p16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" name="Google Shape;136;p16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" name="Google Shape;137;p16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" name="Google Shape;138;p16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2571840"/>
            <a:ext cx="16455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758840" y="2571840"/>
            <a:ext cx="16455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2739240" y="2571840"/>
            <a:ext cx="16455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778080" y="2571840"/>
            <a:ext cx="16455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" name="Google Shape;149;p17"/>
          <p:cNvSpPr/>
          <p:nvPr/>
        </p:nvSpPr>
        <p:spPr>
          <a:xfrm>
            <a:off x="720000" y="538920"/>
            <a:ext cx="8173080" cy="4354560"/>
          </a:xfrm>
          <a:custGeom>
            <a:avLst/>
            <a:gdLst>
              <a:gd name="textAreaLeft" fmla="*/ 0 w 8173080"/>
              <a:gd name="textAreaRight" fmla="*/ 8173440 w 8173080"/>
              <a:gd name="textAreaTop" fmla="*/ 0 h 4354560"/>
              <a:gd name="textAreaBottom" fmla="*/ 4354920 h 4354560"/>
            </a:gdLst>
            <a:ahLst/>
            <a:cxnLst/>
            <a:rect l="textAreaLeft" t="textAreaTop" r="textAreaRight" b="textAreaBottom"/>
            <a:pathLst>
              <a:path w="97650" h="52029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182952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3657600" y="182952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title"/>
          </p:nvPr>
        </p:nvSpPr>
        <p:spPr>
          <a:xfrm>
            <a:off x="720000" y="366156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3657600" y="366156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595200" y="182952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6595200" y="3661560"/>
            <a:ext cx="182844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702360" y="457200"/>
            <a:ext cx="7703640" cy="43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0" name="Google Shape;164;p18"/>
          <p:cNvGrpSpPr/>
          <p:nvPr/>
        </p:nvGrpSpPr>
        <p:grpSpPr>
          <a:xfrm>
            <a:off x="204120" y="388800"/>
            <a:ext cx="8197200" cy="4635360"/>
            <a:chOff x="204120" y="388800"/>
            <a:chExt cx="8197200" cy="4635360"/>
          </a:xfrm>
        </p:grpSpPr>
        <p:sp>
          <p:nvSpPr>
            <p:cNvPr id="61" name="Google Shape;165;p18"/>
            <p:cNvSpPr/>
            <p:nvPr/>
          </p:nvSpPr>
          <p:spPr>
            <a:xfrm>
              <a:off x="255960" y="909720"/>
              <a:ext cx="8145360" cy="4114440"/>
            </a:xfrm>
            <a:custGeom>
              <a:avLst/>
              <a:gdLst>
                <a:gd name="textAreaLeft" fmla="*/ 0 w 8145360"/>
                <a:gd name="textAreaRight" fmla="*/ 8145720 w 814536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97112" h="48862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" name="Google Shape;166;p18"/>
            <p:cNvSpPr/>
            <p:nvPr/>
          </p:nvSpPr>
          <p:spPr>
            <a:xfrm>
              <a:off x="204120" y="689760"/>
              <a:ext cx="143640" cy="41040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1717" h="4878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" name="Google Shape;167;p18"/>
            <p:cNvSpPr/>
            <p:nvPr/>
          </p:nvSpPr>
          <p:spPr>
            <a:xfrm>
              <a:off x="487800" y="1260360"/>
              <a:ext cx="46800" cy="24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563" h="295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" name="Google Shape;168;p18"/>
            <p:cNvSpPr/>
            <p:nvPr/>
          </p:nvSpPr>
          <p:spPr>
            <a:xfrm>
              <a:off x="477360" y="714960"/>
              <a:ext cx="14400" cy="1656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16560"/>
                <a:gd name="textAreaBottom" fmla="*/ 16920 h 16560"/>
              </a:gdLst>
              <a:ahLst/>
              <a:cxnLst/>
              <a:rect l="textAreaLeft" t="textAreaTop" r="textAreaRight" b="textAreaBottom"/>
              <a:pathLst>
                <a:path w="178" h="20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" bIns="8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169;p18"/>
            <p:cNvSpPr/>
            <p:nvPr/>
          </p:nvSpPr>
          <p:spPr>
            <a:xfrm>
              <a:off x="254520" y="388800"/>
              <a:ext cx="277560" cy="85032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50320"/>
                <a:gd name="textAreaBottom" fmla="*/ 850680 h 850320"/>
              </a:gdLst>
              <a:ahLst/>
              <a:cxnLst/>
              <a:rect l="textAreaLeft" t="textAreaTop" r="textAreaRight" b="textAreaBottom"/>
              <a:pathLst>
                <a:path w="3315" h="1010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" name="Google Shape;170;p18"/>
            <p:cNvSpPr/>
            <p:nvPr/>
          </p:nvSpPr>
          <p:spPr>
            <a:xfrm>
              <a:off x="242280" y="1013760"/>
              <a:ext cx="720" cy="36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1" h="5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171;p18"/>
            <p:cNvSpPr/>
            <p:nvPr/>
          </p:nvSpPr>
          <p:spPr>
            <a:xfrm>
              <a:off x="228960" y="995040"/>
              <a:ext cx="18720" cy="1908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229" h="23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" name="Google Shape;172;p18"/>
            <p:cNvSpPr/>
            <p:nvPr/>
          </p:nvSpPr>
          <p:spPr>
            <a:xfrm>
              <a:off x="482400" y="1399680"/>
              <a:ext cx="16920" cy="194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205" h="236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97815" y="1302745"/>
            <a:ext cx="7021370" cy="11620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OCR-Based Multilingual Content Translator </a:t>
            </a:r>
            <a:r>
              <a:rPr lang="en-IN" sz="2700" b="1" i="0" dirty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(</a:t>
            </a:r>
            <a:r>
              <a:rPr lang="en-US" sz="27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US" sz="2700" b="1" i="0" dirty="0">
                <a:solidFill>
                  <a:srgbClr val="FF0000"/>
                </a:solidFill>
                <a:effectLst/>
                <a:latin typeface="Inter"/>
              </a:rPr>
              <a:t>Summarize, and Text-to-Speech)</a:t>
            </a:r>
            <a:br>
              <a:rPr lang="en-IN" sz="3200" b="1" i="0" dirty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</a:br>
            <a:endParaRPr lang="fr-FR" sz="6400" b="0" strike="noStrike" spc="-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5FAF5A-2428-188A-520E-B463A29A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2194920"/>
            <a:ext cx="5549900" cy="20846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br>
              <a:rPr lang="en-US" sz="1400" dirty="0"/>
            </a:br>
            <a:b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</a:t>
            </a: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OCR, Translate, Summarize, and Text-to-Speech</a:t>
            </a: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Tagline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              </a:t>
            </a: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 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Breaking Language Barriers with AI-Powered 	           	              Text  Extraction and Translation</a:t>
            </a: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Team Name           :   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paradox</a:t>
            </a: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Hackathon Name  :  </a:t>
            </a:r>
            <a:r>
              <a:rPr lang="en-US" sz="160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Delta headlines</a:t>
            </a: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Date                         </a:t>
            </a:r>
            <a:r>
              <a:rPr lang="en-US" sz="1600" b="0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13/03/2025</a:t>
            </a:r>
            <a:br>
              <a:rPr lang="en-US" sz="800" b="0" i="0" dirty="0">
                <a:solidFill>
                  <a:srgbClr val="F8FAFF"/>
                </a:solidFill>
                <a:effectLst/>
                <a:latin typeface="Inter"/>
              </a:rPr>
            </a:br>
            <a:br>
              <a:rPr lang="en-US" sz="1400" dirty="0">
                <a:latin typeface="Algerian" panose="04020705040A02060702" pitchFamily="82" charset="0"/>
              </a:rPr>
            </a:br>
            <a:endParaRPr lang="en-IN" sz="1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457630" y="770980"/>
            <a:ext cx="4571640" cy="71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l"/>
            <a:r>
              <a:rPr lang="en-US" sz="4000" b="1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US" sz="4000" b="1" i="0" dirty="0">
                <a:effectLst/>
                <a:latin typeface="Inter"/>
              </a:rPr>
              <a:t>Problem Statement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756410" y="1808560"/>
            <a:ext cx="6206490" cy="10617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Extracts text</a:t>
            </a:r>
            <a:r>
              <a:rPr lang="en-US" sz="1400" b="0" i="0" dirty="0">
                <a:effectLst/>
                <a:latin typeface="Inter"/>
              </a:rPr>
              <a:t> from e-newspaper article images using OCR.</a:t>
            </a:r>
          </a:p>
          <a:p>
            <a:pPr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Summarizes</a:t>
            </a:r>
            <a:r>
              <a:rPr lang="en-US" sz="1400" b="0" i="0" dirty="0">
                <a:effectLst/>
                <a:latin typeface="Inter"/>
              </a:rPr>
              <a:t> the extracted text to focus on key points.</a:t>
            </a:r>
          </a:p>
          <a:p>
            <a:pPr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Transforms</a:t>
            </a:r>
            <a:r>
              <a:rPr lang="en-US" sz="1400" b="0" i="0" dirty="0">
                <a:effectLst/>
                <a:latin typeface="Inter"/>
              </a:rPr>
              <a:t> the summary into a news report format using prompt engineering.</a:t>
            </a:r>
          </a:p>
          <a:p>
            <a:pPr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Converts</a:t>
            </a:r>
            <a:r>
              <a:rPr lang="en-US" sz="1400" b="0" i="0" dirty="0">
                <a:effectLst/>
                <a:latin typeface="Inter"/>
              </a:rPr>
              <a:t> the news report into human-like audio for a realistic experience.</a:t>
            </a:r>
          </a:p>
          <a:p>
            <a:pPr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4272C-3A0C-18C7-FA95-327ACD41C267}"/>
              </a:ext>
            </a:extLst>
          </p:cNvPr>
          <p:cNvSpPr txBox="1"/>
          <p:nvPr/>
        </p:nvSpPr>
        <p:spPr>
          <a:xfrm>
            <a:off x="1197610" y="3194050"/>
            <a:ext cx="155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Goal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DAE2-05F2-F532-BA3D-C5CAA62CF506}"/>
              </a:ext>
            </a:extLst>
          </p:cNvPr>
          <p:cNvSpPr txBox="1"/>
          <p:nvPr/>
        </p:nvSpPr>
        <p:spPr>
          <a:xfrm>
            <a:off x="1851025" y="3663950"/>
            <a:ext cx="5568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Inter"/>
              </a:rPr>
              <a:t>To build a pipeline (website or application) that delivers engaging, AI-generated wartime news reports with audio.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52550" y="470080"/>
            <a:ext cx="659892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pc="-1" dirty="0">
                <a:solidFill>
                  <a:schemeClr val="dk1"/>
                </a:solidFill>
                <a:latin typeface="Goudy Old Style" panose="02020502050305020303" pitchFamily="18" charset="0"/>
              </a:rPr>
              <a:t>Solution and key </a:t>
            </a:r>
            <a:r>
              <a:rPr lang="fr-FR" sz="4000" b="1" spc="-1" dirty="0" err="1">
                <a:solidFill>
                  <a:schemeClr val="dk1"/>
                </a:solidFill>
                <a:latin typeface="Goudy Old Style" panose="02020502050305020303" pitchFamily="18" charset="0"/>
              </a:rPr>
              <a:t>features</a:t>
            </a:r>
            <a:endParaRPr lang="fr-FR" sz="4000" b="1" strike="noStrike" spc="-1" dirty="0">
              <a:solidFill>
                <a:schemeClr val="dk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911225" y="1074601"/>
            <a:ext cx="179705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dk1"/>
                </a:solidFill>
                <a:latin typeface="Bahnschrift" panose="020B0502040204020203" pitchFamily="34" charset="0"/>
              </a:rPr>
              <a:t>Solution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1BB1A-442D-FD18-9E2C-0F19BF5BDC13}"/>
              </a:ext>
            </a:extLst>
          </p:cNvPr>
          <p:cNvSpPr txBox="1"/>
          <p:nvPr/>
        </p:nvSpPr>
        <p:spPr>
          <a:xfrm>
            <a:off x="2203450" y="1679122"/>
            <a:ext cx="5219700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effectLst/>
                <a:latin typeface="Inter"/>
              </a:rPr>
              <a:t>Extracts text from images using </a:t>
            </a:r>
            <a:r>
              <a:rPr lang="en-US" sz="1400" b="1" i="0" dirty="0">
                <a:effectLst/>
                <a:latin typeface="Inter"/>
              </a:rPr>
              <a:t>OCR</a:t>
            </a:r>
            <a:r>
              <a:rPr lang="en-US" sz="1400" b="0" i="0" dirty="0">
                <a:effectLst/>
                <a:latin typeface="Inter"/>
              </a:rPr>
              <a:t>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effectLst/>
                <a:latin typeface="Inter"/>
              </a:rPr>
              <a:t>Translates the text into </a:t>
            </a:r>
            <a:r>
              <a:rPr lang="en-US" sz="1400" b="1" i="0" dirty="0">
                <a:effectLst/>
                <a:latin typeface="Inter"/>
              </a:rPr>
              <a:t>50+ languages</a:t>
            </a:r>
            <a:r>
              <a:rPr lang="en-US" sz="1400" b="0" i="0" dirty="0">
                <a:effectLst/>
                <a:latin typeface="Inter"/>
              </a:rPr>
              <a:t>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effectLst/>
                <a:latin typeface="Inter"/>
              </a:rPr>
              <a:t>Summarizes the text for quick understanding.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effectLst/>
                <a:latin typeface="Inter"/>
              </a:rPr>
              <a:t>Converts the summary into </a:t>
            </a:r>
            <a:r>
              <a:rPr lang="en-US" sz="1400" b="1" i="0" dirty="0">
                <a:effectLst/>
                <a:latin typeface="Inter"/>
              </a:rPr>
              <a:t>audio</a:t>
            </a:r>
            <a:r>
              <a:rPr lang="en-US" sz="1400" b="0" i="0" dirty="0">
                <a:effectLst/>
                <a:latin typeface="Inter"/>
              </a:rPr>
              <a:t> for accessibility.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47D7-8919-59C6-1287-DAA108DA5CCB}"/>
              </a:ext>
            </a:extLst>
          </p:cNvPr>
          <p:cNvSpPr txBox="1"/>
          <p:nvPr/>
        </p:nvSpPr>
        <p:spPr>
          <a:xfrm>
            <a:off x="615950" y="2764506"/>
            <a:ext cx="199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features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9C19E-3461-0582-B5E0-D1CE4FF0802D}"/>
              </a:ext>
            </a:extLst>
          </p:cNvPr>
          <p:cNvSpPr txBox="1"/>
          <p:nvPr/>
        </p:nvSpPr>
        <p:spPr>
          <a:xfrm>
            <a:off x="2260600" y="3248377"/>
            <a:ext cx="649605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Multilingual Support</a:t>
            </a:r>
            <a:r>
              <a:rPr lang="en-US" sz="1400" b="0" i="0" dirty="0">
                <a:effectLst/>
                <a:latin typeface="Inter"/>
              </a:rPr>
              <a:t>: Works with over 50 languages.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Text-to-Speech</a:t>
            </a:r>
            <a:r>
              <a:rPr lang="en-US" sz="1400" b="0" i="0" dirty="0">
                <a:effectLst/>
                <a:latin typeface="Inter"/>
              </a:rPr>
              <a:t>: Converts text into natural-sounding audio.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User-Friendly Interface</a:t>
            </a:r>
            <a:r>
              <a:rPr lang="en-US" sz="1400" b="0" i="0" dirty="0">
                <a:effectLst/>
                <a:latin typeface="Inter"/>
              </a:rPr>
              <a:t>: Built with </a:t>
            </a:r>
            <a:r>
              <a:rPr lang="en-US" sz="1400" b="1" i="0" dirty="0" err="1">
                <a:effectLst/>
                <a:latin typeface="Inter"/>
              </a:rPr>
              <a:t>Streamlit</a:t>
            </a:r>
            <a:r>
              <a:rPr lang="en-US" sz="1400" b="0" i="0" dirty="0">
                <a:effectLst/>
                <a:latin typeface="Inter"/>
              </a:rPr>
              <a:t> for seamless interaction.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4394200" y="1366000"/>
            <a:ext cx="4411580" cy="16756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 err="1">
                <a:effectLst/>
                <a:latin typeface="Inter"/>
              </a:rPr>
              <a:t>Pytesseract</a:t>
            </a:r>
            <a:r>
              <a:rPr lang="en-US" sz="1400" b="0" i="0" dirty="0">
                <a:effectLst/>
                <a:latin typeface="Inter"/>
              </a:rPr>
              <a:t>: For Optical Character Recognition (OCR).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Deep Translator</a:t>
            </a:r>
            <a:r>
              <a:rPr lang="en-US" sz="1400" b="0" i="0" dirty="0">
                <a:effectLst/>
                <a:latin typeface="Inter"/>
              </a:rPr>
              <a:t>: For text translation using Google Translate API.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 err="1">
                <a:effectLst/>
                <a:latin typeface="Inter"/>
              </a:rPr>
              <a:t>gTTS</a:t>
            </a:r>
            <a:r>
              <a:rPr lang="en-US" sz="1400" b="0" i="0" dirty="0">
                <a:effectLst/>
                <a:latin typeface="Inter"/>
              </a:rPr>
              <a:t>: For converting text to speech.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 err="1">
                <a:effectLst/>
                <a:latin typeface="Inter"/>
              </a:rPr>
              <a:t>Streamlit</a:t>
            </a:r>
            <a:r>
              <a:rPr lang="en-US" sz="1400" b="0" i="0" dirty="0">
                <a:effectLst/>
                <a:latin typeface="Inter"/>
              </a:rPr>
              <a:t>: For building the web interface.</a:t>
            </a:r>
          </a:p>
          <a:p>
            <a:pPr algn="ctr">
              <a:lnSpc>
                <a:spcPct val="100000"/>
              </a:lnSpc>
              <a:spcAft>
                <a:spcPts val="1599"/>
              </a:spcAft>
              <a:buFont typeface="Courier New" panose="02070309020205020404" pitchFamily="49" charset="0"/>
              <a:buChar char="o"/>
              <a:tabLst>
                <a:tab pos="0" algn="l"/>
              </a:tabLst>
            </a:pPr>
            <a:endParaRPr lang="en-US" sz="1000" b="0" strike="noStrike" spc="-1" dirty="0">
              <a:solidFill>
                <a:schemeClr val="dk1"/>
              </a:solidFill>
              <a:latin typeface="Bahnschrift" panose="020B0502040204020203" pitchFamily="34" charset="0"/>
              <a:ea typeface="Barlow"/>
            </a:endParaRPr>
          </a:p>
        </p:txBody>
      </p:sp>
      <p:sp>
        <p:nvSpPr>
          <p:cNvPr id="282" name="Google Shape;1184;p40"/>
          <p:cNvSpPr/>
          <p:nvPr/>
        </p:nvSpPr>
        <p:spPr>
          <a:xfrm>
            <a:off x="1344240" y="1620000"/>
            <a:ext cx="2559960" cy="2559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83" name="Google Shape;1185;p40"/>
          <p:cNvGrpSpPr/>
          <p:nvPr/>
        </p:nvGrpSpPr>
        <p:grpSpPr>
          <a:xfrm>
            <a:off x="1137600" y="1492200"/>
            <a:ext cx="2972880" cy="2742840"/>
            <a:chOff x="1137600" y="1492200"/>
            <a:chExt cx="2972880" cy="2742840"/>
          </a:xfrm>
        </p:grpSpPr>
        <p:sp>
          <p:nvSpPr>
            <p:cNvPr id="284" name="Google Shape;1186;p40"/>
            <p:cNvSpPr/>
            <p:nvPr/>
          </p:nvSpPr>
          <p:spPr>
            <a:xfrm>
              <a:off x="2481480" y="3107160"/>
              <a:ext cx="1800" cy="108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18" h="13">
                  <a:moveTo>
                    <a:pt x="10" y="0"/>
                  </a:moveTo>
                  <a:cubicBezTo>
                    <a:pt x="1" y="0"/>
                    <a:pt x="0" y="12"/>
                    <a:pt x="8" y="12"/>
                  </a:cubicBezTo>
                  <a:cubicBezTo>
                    <a:pt x="17" y="12"/>
                    <a:pt x="18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5" name="Google Shape;1187;p40"/>
            <p:cNvSpPr/>
            <p:nvPr/>
          </p:nvSpPr>
          <p:spPr>
            <a:xfrm>
              <a:off x="2720520" y="3913920"/>
              <a:ext cx="335520" cy="321120"/>
            </a:xfrm>
            <a:custGeom>
              <a:avLst/>
              <a:gdLst>
                <a:gd name="textAreaLeft" fmla="*/ 0 w 335520"/>
                <a:gd name="textAreaRight" fmla="*/ 335880 w 335520"/>
                <a:gd name="textAreaTop" fmla="*/ 0 h 321120"/>
                <a:gd name="textAreaBottom" fmla="*/ 321480 h 321120"/>
              </a:gdLst>
              <a:ahLst/>
              <a:cxnLst/>
              <a:rect l="textAreaLeft" t="textAreaTop" r="textAreaRight" b="textAreaBottom"/>
              <a:pathLst>
                <a:path w="2965" h="2897">
                  <a:moveTo>
                    <a:pt x="1335" y="537"/>
                  </a:moveTo>
                  <a:cubicBezTo>
                    <a:pt x="1335" y="537"/>
                    <a:pt x="1335" y="537"/>
                    <a:pt x="1335" y="537"/>
                  </a:cubicBezTo>
                  <a:cubicBezTo>
                    <a:pt x="1335" y="537"/>
                    <a:pt x="1335" y="537"/>
                    <a:pt x="1335" y="537"/>
                  </a:cubicBezTo>
                  <a:close/>
                  <a:moveTo>
                    <a:pt x="380" y="2479"/>
                  </a:moveTo>
                  <a:cubicBezTo>
                    <a:pt x="379" y="2480"/>
                    <a:pt x="379" y="2480"/>
                    <a:pt x="378" y="2480"/>
                  </a:cubicBezTo>
                  <a:lnTo>
                    <a:pt x="378" y="2480"/>
                  </a:lnTo>
                  <a:cubicBezTo>
                    <a:pt x="374" y="2482"/>
                    <a:pt x="371" y="2482"/>
                    <a:pt x="371" y="2482"/>
                  </a:cubicBezTo>
                  <a:cubicBezTo>
                    <a:pt x="370" y="2482"/>
                    <a:pt x="373" y="2481"/>
                    <a:pt x="380" y="2479"/>
                  </a:cubicBezTo>
                  <a:close/>
                  <a:moveTo>
                    <a:pt x="2555" y="168"/>
                  </a:moveTo>
                  <a:cubicBezTo>
                    <a:pt x="2556" y="168"/>
                    <a:pt x="2564" y="169"/>
                    <a:pt x="2565" y="169"/>
                  </a:cubicBezTo>
                  <a:lnTo>
                    <a:pt x="2658" y="169"/>
                  </a:lnTo>
                  <a:cubicBezTo>
                    <a:pt x="2696" y="169"/>
                    <a:pt x="2731" y="171"/>
                    <a:pt x="2768" y="173"/>
                  </a:cubicBezTo>
                  <a:cubicBezTo>
                    <a:pt x="2772" y="173"/>
                    <a:pt x="2775" y="174"/>
                    <a:pt x="2779" y="174"/>
                  </a:cubicBezTo>
                  <a:lnTo>
                    <a:pt x="2779" y="174"/>
                  </a:lnTo>
                  <a:cubicBezTo>
                    <a:pt x="2771" y="205"/>
                    <a:pt x="2762" y="235"/>
                    <a:pt x="2753" y="266"/>
                  </a:cubicBezTo>
                  <a:cubicBezTo>
                    <a:pt x="2735" y="328"/>
                    <a:pt x="2715" y="388"/>
                    <a:pt x="2693" y="448"/>
                  </a:cubicBezTo>
                  <a:cubicBezTo>
                    <a:pt x="2648" y="568"/>
                    <a:pt x="2596" y="687"/>
                    <a:pt x="2537" y="802"/>
                  </a:cubicBezTo>
                  <a:cubicBezTo>
                    <a:pt x="2530" y="815"/>
                    <a:pt x="2522" y="830"/>
                    <a:pt x="2515" y="843"/>
                  </a:cubicBezTo>
                  <a:cubicBezTo>
                    <a:pt x="2510" y="850"/>
                    <a:pt x="2508" y="855"/>
                    <a:pt x="2504" y="863"/>
                  </a:cubicBezTo>
                  <a:cubicBezTo>
                    <a:pt x="2503" y="863"/>
                    <a:pt x="2499" y="871"/>
                    <a:pt x="2499" y="871"/>
                  </a:cubicBezTo>
                  <a:cubicBezTo>
                    <a:pt x="2499" y="871"/>
                    <a:pt x="2500" y="870"/>
                    <a:pt x="2502" y="867"/>
                  </a:cubicBezTo>
                  <a:lnTo>
                    <a:pt x="2502" y="867"/>
                  </a:lnTo>
                  <a:cubicBezTo>
                    <a:pt x="2500" y="870"/>
                    <a:pt x="2499" y="874"/>
                    <a:pt x="2498" y="875"/>
                  </a:cubicBezTo>
                  <a:cubicBezTo>
                    <a:pt x="2483" y="902"/>
                    <a:pt x="2467" y="929"/>
                    <a:pt x="2451" y="956"/>
                  </a:cubicBezTo>
                  <a:cubicBezTo>
                    <a:pt x="2418" y="1012"/>
                    <a:pt x="2383" y="1067"/>
                    <a:pt x="2346" y="1121"/>
                  </a:cubicBezTo>
                  <a:cubicBezTo>
                    <a:pt x="2273" y="1226"/>
                    <a:pt x="2195" y="1329"/>
                    <a:pt x="2111" y="1425"/>
                  </a:cubicBezTo>
                  <a:cubicBezTo>
                    <a:pt x="2091" y="1450"/>
                    <a:pt x="2069" y="1473"/>
                    <a:pt x="2048" y="1496"/>
                  </a:cubicBezTo>
                  <a:cubicBezTo>
                    <a:pt x="2037" y="1508"/>
                    <a:pt x="2026" y="1522"/>
                    <a:pt x="2015" y="1533"/>
                  </a:cubicBezTo>
                  <a:lnTo>
                    <a:pt x="2008" y="1539"/>
                  </a:lnTo>
                  <a:cubicBezTo>
                    <a:pt x="2008" y="1540"/>
                    <a:pt x="2006" y="1541"/>
                    <a:pt x="2004" y="1543"/>
                  </a:cubicBezTo>
                  <a:lnTo>
                    <a:pt x="2004" y="1543"/>
                  </a:lnTo>
                  <a:lnTo>
                    <a:pt x="2005" y="1541"/>
                  </a:lnTo>
                  <a:lnTo>
                    <a:pt x="2005" y="1541"/>
                  </a:lnTo>
                  <a:cubicBezTo>
                    <a:pt x="2002" y="1545"/>
                    <a:pt x="2001" y="1546"/>
                    <a:pt x="2001" y="1546"/>
                  </a:cubicBezTo>
                  <a:cubicBezTo>
                    <a:pt x="2001" y="1546"/>
                    <a:pt x="2002" y="1545"/>
                    <a:pt x="2004" y="1543"/>
                  </a:cubicBezTo>
                  <a:lnTo>
                    <a:pt x="2004" y="1543"/>
                  </a:lnTo>
                  <a:lnTo>
                    <a:pt x="2003" y="1545"/>
                  </a:lnTo>
                  <a:cubicBezTo>
                    <a:pt x="2000" y="1549"/>
                    <a:pt x="1995" y="1551"/>
                    <a:pt x="1993" y="1556"/>
                  </a:cubicBezTo>
                  <a:cubicBezTo>
                    <a:pt x="1948" y="1602"/>
                    <a:pt x="1901" y="1648"/>
                    <a:pt x="1852" y="1692"/>
                  </a:cubicBezTo>
                  <a:cubicBezTo>
                    <a:pt x="1758" y="1778"/>
                    <a:pt x="1658" y="1860"/>
                    <a:pt x="1555" y="1936"/>
                  </a:cubicBezTo>
                  <a:cubicBezTo>
                    <a:pt x="1501" y="1974"/>
                    <a:pt x="1448" y="2011"/>
                    <a:pt x="1393" y="2047"/>
                  </a:cubicBezTo>
                  <a:cubicBezTo>
                    <a:pt x="1380" y="2055"/>
                    <a:pt x="1368" y="2063"/>
                    <a:pt x="1356" y="2071"/>
                  </a:cubicBezTo>
                  <a:cubicBezTo>
                    <a:pt x="1349" y="2074"/>
                    <a:pt x="1342" y="2078"/>
                    <a:pt x="1335" y="2084"/>
                  </a:cubicBezTo>
                  <a:cubicBezTo>
                    <a:pt x="1333" y="2085"/>
                    <a:pt x="1330" y="2087"/>
                    <a:pt x="1328" y="2089"/>
                  </a:cubicBezTo>
                  <a:cubicBezTo>
                    <a:pt x="1334" y="2085"/>
                    <a:pt x="1336" y="2083"/>
                    <a:pt x="1337" y="2083"/>
                  </a:cubicBezTo>
                  <a:lnTo>
                    <a:pt x="1337" y="2083"/>
                  </a:lnTo>
                  <a:cubicBezTo>
                    <a:pt x="1337" y="2083"/>
                    <a:pt x="1331" y="2088"/>
                    <a:pt x="1328" y="2089"/>
                  </a:cubicBezTo>
                  <a:cubicBezTo>
                    <a:pt x="1300" y="2106"/>
                    <a:pt x="1270" y="2123"/>
                    <a:pt x="1242" y="2139"/>
                  </a:cubicBezTo>
                  <a:cubicBezTo>
                    <a:pt x="1130" y="2204"/>
                    <a:pt x="1015" y="2261"/>
                    <a:pt x="895" y="2312"/>
                  </a:cubicBezTo>
                  <a:cubicBezTo>
                    <a:pt x="836" y="2336"/>
                    <a:pt x="776" y="2360"/>
                    <a:pt x="716" y="2381"/>
                  </a:cubicBezTo>
                  <a:cubicBezTo>
                    <a:pt x="686" y="2392"/>
                    <a:pt x="654" y="2403"/>
                    <a:pt x="622" y="2413"/>
                  </a:cubicBezTo>
                  <a:cubicBezTo>
                    <a:pt x="615" y="2417"/>
                    <a:pt x="608" y="2419"/>
                    <a:pt x="599" y="2420"/>
                  </a:cubicBezTo>
                  <a:cubicBezTo>
                    <a:pt x="597" y="2422"/>
                    <a:pt x="593" y="2422"/>
                    <a:pt x="590" y="2423"/>
                  </a:cubicBezTo>
                  <a:cubicBezTo>
                    <a:pt x="589" y="2423"/>
                    <a:pt x="581" y="2426"/>
                    <a:pt x="580" y="2426"/>
                  </a:cubicBezTo>
                  <a:cubicBezTo>
                    <a:pt x="580" y="2426"/>
                    <a:pt x="581" y="2426"/>
                    <a:pt x="584" y="2424"/>
                  </a:cubicBezTo>
                  <a:cubicBezTo>
                    <a:pt x="588" y="2423"/>
                    <a:pt x="589" y="2423"/>
                    <a:pt x="589" y="2423"/>
                  </a:cubicBezTo>
                  <a:lnTo>
                    <a:pt x="589" y="2423"/>
                  </a:lnTo>
                  <a:cubicBezTo>
                    <a:pt x="589" y="2423"/>
                    <a:pt x="580" y="2425"/>
                    <a:pt x="579" y="2425"/>
                  </a:cubicBezTo>
                  <a:cubicBezTo>
                    <a:pt x="576" y="2428"/>
                    <a:pt x="572" y="2428"/>
                    <a:pt x="570" y="2429"/>
                  </a:cubicBezTo>
                  <a:lnTo>
                    <a:pt x="540" y="2438"/>
                  </a:lnTo>
                  <a:cubicBezTo>
                    <a:pt x="536" y="2439"/>
                    <a:pt x="531" y="2440"/>
                    <a:pt x="527" y="2441"/>
                  </a:cubicBezTo>
                  <a:lnTo>
                    <a:pt x="527" y="2441"/>
                  </a:lnTo>
                  <a:cubicBezTo>
                    <a:pt x="641" y="2304"/>
                    <a:pt x="754" y="2168"/>
                    <a:pt x="867" y="2031"/>
                  </a:cubicBezTo>
                  <a:cubicBezTo>
                    <a:pt x="968" y="1908"/>
                    <a:pt x="1069" y="1785"/>
                    <a:pt x="1174" y="1665"/>
                  </a:cubicBezTo>
                  <a:cubicBezTo>
                    <a:pt x="1198" y="1637"/>
                    <a:pt x="1224" y="1609"/>
                    <a:pt x="1248" y="1580"/>
                  </a:cubicBezTo>
                  <a:cubicBezTo>
                    <a:pt x="1263" y="1567"/>
                    <a:pt x="1275" y="1551"/>
                    <a:pt x="1289" y="1538"/>
                  </a:cubicBezTo>
                  <a:cubicBezTo>
                    <a:pt x="1295" y="1530"/>
                    <a:pt x="1301" y="1525"/>
                    <a:pt x="1307" y="1518"/>
                  </a:cubicBezTo>
                  <a:cubicBezTo>
                    <a:pt x="1307" y="1517"/>
                    <a:pt x="1308" y="1517"/>
                    <a:pt x="1308" y="1516"/>
                  </a:cubicBezTo>
                  <a:lnTo>
                    <a:pt x="1317" y="1507"/>
                  </a:lnTo>
                  <a:cubicBezTo>
                    <a:pt x="1320" y="1503"/>
                    <a:pt x="1324" y="1500"/>
                    <a:pt x="1328" y="1495"/>
                  </a:cubicBezTo>
                  <a:cubicBezTo>
                    <a:pt x="1338" y="1483"/>
                    <a:pt x="1351" y="1469"/>
                    <a:pt x="1363" y="1457"/>
                  </a:cubicBezTo>
                  <a:cubicBezTo>
                    <a:pt x="1369" y="1450"/>
                    <a:pt x="1377" y="1443"/>
                    <a:pt x="1382" y="1436"/>
                  </a:cubicBezTo>
                  <a:cubicBezTo>
                    <a:pt x="1384" y="1433"/>
                    <a:pt x="1387" y="1431"/>
                    <a:pt x="1389" y="1428"/>
                  </a:cubicBezTo>
                  <a:lnTo>
                    <a:pt x="1389" y="1428"/>
                  </a:lnTo>
                  <a:lnTo>
                    <a:pt x="1389" y="1428"/>
                  </a:lnTo>
                  <a:lnTo>
                    <a:pt x="1389" y="1428"/>
                  </a:lnTo>
                  <a:lnTo>
                    <a:pt x="1397" y="1419"/>
                  </a:lnTo>
                  <a:lnTo>
                    <a:pt x="1434" y="1382"/>
                  </a:lnTo>
                  <a:lnTo>
                    <a:pt x="1444" y="1373"/>
                  </a:lnTo>
                  <a:cubicBezTo>
                    <a:pt x="1448" y="1369"/>
                    <a:pt x="1458" y="1359"/>
                    <a:pt x="1459" y="1359"/>
                  </a:cubicBezTo>
                  <a:lnTo>
                    <a:pt x="1459" y="1359"/>
                  </a:lnTo>
                  <a:cubicBezTo>
                    <a:pt x="1459" y="1359"/>
                    <a:pt x="1458" y="1360"/>
                    <a:pt x="1455" y="1363"/>
                  </a:cubicBezTo>
                  <a:lnTo>
                    <a:pt x="1476" y="1343"/>
                  </a:lnTo>
                  <a:cubicBezTo>
                    <a:pt x="1537" y="1283"/>
                    <a:pt x="1603" y="1228"/>
                    <a:pt x="1668" y="1172"/>
                  </a:cubicBezTo>
                  <a:cubicBezTo>
                    <a:pt x="1699" y="1145"/>
                    <a:pt x="1732" y="1119"/>
                    <a:pt x="1765" y="1093"/>
                  </a:cubicBezTo>
                  <a:cubicBezTo>
                    <a:pt x="1781" y="1080"/>
                    <a:pt x="1800" y="1068"/>
                    <a:pt x="1816" y="1056"/>
                  </a:cubicBezTo>
                  <a:cubicBezTo>
                    <a:pt x="1833" y="1044"/>
                    <a:pt x="1850" y="1030"/>
                    <a:pt x="1868" y="1020"/>
                  </a:cubicBezTo>
                  <a:cubicBezTo>
                    <a:pt x="1901" y="1003"/>
                    <a:pt x="1885" y="954"/>
                    <a:pt x="1856" y="954"/>
                  </a:cubicBezTo>
                  <a:cubicBezTo>
                    <a:pt x="1851" y="954"/>
                    <a:pt x="1846" y="955"/>
                    <a:pt x="1840" y="958"/>
                  </a:cubicBezTo>
                  <a:cubicBezTo>
                    <a:pt x="1807" y="976"/>
                    <a:pt x="1770" y="990"/>
                    <a:pt x="1736" y="1008"/>
                  </a:cubicBezTo>
                  <a:cubicBezTo>
                    <a:pt x="1720" y="1016"/>
                    <a:pt x="1702" y="1025"/>
                    <a:pt x="1686" y="1034"/>
                  </a:cubicBezTo>
                  <a:cubicBezTo>
                    <a:pt x="1679" y="1038"/>
                    <a:pt x="1670" y="1042"/>
                    <a:pt x="1664" y="1046"/>
                  </a:cubicBezTo>
                  <a:cubicBezTo>
                    <a:pt x="1659" y="1049"/>
                    <a:pt x="1655" y="1051"/>
                    <a:pt x="1651" y="1053"/>
                  </a:cubicBezTo>
                  <a:cubicBezTo>
                    <a:pt x="1647" y="1055"/>
                    <a:pt x="1644" y="1057"/>
                    <a:pt x="1640" y="1060"/>
                  </a:cubicBezTo>
                  <a:cubicBezTo>
                    <a:pt x="1637" y="1063"/>
                    <a:pt x="1635" y="1064"/>
                    <a:pt x="1635" y="1064"/>
                  </a:cubicBezTo>
                  <a:cubicBezTo>
                    <a:pt x="1634" y="1064"/>
                    <a:pt x="1635" y="1064"/>
                    <a:pt x="1636" y="1063"/>
                  </a:cubicBezTo>
                  <a:lnTo>
                    <a:pt x="1636" y="1063"/>
                  </a:lnTo>
                  <a:cubicBezTo>
                    <a:pt x="1566" y="1102"/>
                    <a:pt x="1501" y="1148"/>
                    <a:pt x="1440" y="1199"/>
                  </a:cubicBezTo>
                  <a:cubicBezTo>
                    <a:pt x="1318" y="1298"/>
                    <a:pt x="1203" y="1406"/>
                    <a:pt x="1098" y="1523"/>
                  </a:cubicBezTo>
                  <a:cubicBezTo>
                    <a:pt x="990" y="1639"/>
                    <a:pt x="889" y="1760"/>
                    <a:pt x="787" y="1881"/>
                  </a:cubicBezTo>
                  <a:cubicBezTo>
                    <a:pt x="671" y="2019"/>
                    <a:pt x="554" y="2159"/>
                    <a:pt x="436" y="2297"/>
                  </a:cubicBezTo>
                  <a:cubicBezTo>
                    <a:pt x="376" y="2367"/>
                    <a:pt x="318" y="2437"/>
                    <a:pt x="259" y="2507"/>
                  </a:cubicBezTo>
                  <a:lnTo>
                    <a:pt x="259" y="2507"/>
                  </a:lnTo>
                  <a:cubicBezTo>
                    <a:pt x="245" y="2510"/>
                    <a:pt x="231" y="2512"/>
                    <a:pt x="216" y="2517"/>
                  </a:cubicBezTo>
                  <a:lnTo>
                    <a:pt x="195" y="2520"/>
                  </a:lnTo>
                  <a:lnTo>
                    <a:pt x="195" y="2520"/>
                  </a:lnTo>
                  <a:cubicBezTo>
                    <a:pt x="197" y="2479"/>
                    <a:pt x="200" y="2437"/>
                    <a:pt x="203" y="2396"/>
                  </a:cubicBezTo>
                  <a:cubicBezTo>
                    <a:pt x="210" y="2324"/>
                    <a:pt x="219" y="2253"/>
                    <a:pt x="232" y="2182"/>
                  </a:cubicBezTo>
                  <a:cubicBezTo>
                    <a:pt x="237" y="2148"/>
                    <a:pt x="244" y="2112"/>
                    <a:pt x="252" y="2080"/>
                  </a:cubicBezTo>
                  <a:cubicBezTo>
                    <a:pt x="256" y="2065"/>
                    <a:pt x="259" y="2049"/>
                    <a:pt x="262" y="2034"/>
                  </a:cubicBezTo>
                  <a:lnTo>
                    <a:pt x="262" y="2034"/>
                  </a:lnTo>
                  <a:cubicBezTo>
                    <a:pt x="263" y="2032"/>
                    <a:pt x="263" y="2031"/>
                    <a:pt x="263" y="2029"/>
                  </a:cubicBezTo>
                  <a:lnTo>
                    <a:pt x="263" y="2029"/>
                  </a:lnTo>
                  <a:cubicBezTo>
                    <a:pt x="263" y="2029"/>
                    <a:pt x="263" y="2029"/>
                    <a:pt x="263" y="2029"/>
                  </a:cubicBezTo>
                  <a:cubicBezTo>
                    <a:pt x="264" y="2028"/>
                    <a:pt x="264" y="2027"/>
                    <a:pt x="264" y="2027"/>
                  </a:cubicBezTo>
                  <a:lnTo>
                    <a:pt x="264" y="2027"/>
                  </a:lnTo>
                  <a:cubicBezTo>
                    <a:pt x="264" y="2026"/>
                    <a:pt x="264" y="2025"/>
                    <a:pt x="264" y="2023"/>
                  </a:cubicBezTo>
                  <a:cubicBezTo>
                    <a:pt x="268" y="2013"/>
                    <a:pt x="270" y="2003"/>
                    <a:pt x="273" y="1992"/>
                  </a:cubicBezTo>
                  <a:cubicBezTo>
                    <a:pt x="309" y="1854"/>
                    <a:pt x="358" y="1719"/>
                    <a:pt x="417" y="1590"/>
                  </a:cubicBezTo>
                  <a:cubicBezTo>
                    <a:pt x="432" y="1557"/>
                    <a:pt x="447" y="1525"/>
                    <a:pt x="463" y="1494"/>
                  </a:cubicBezTo>
                  <a:cubicBezTo>
                    <a:pt x="472" y="1479"/>
                    <a:pt x="479" y="1462"/>
                    <a:pt x="487" y="1447"/>
                  </a:cubicBezTo>
                  <a:lnTo>
                    <a:pt x="499" y="1423"/>
                  </a:lnTo>
                  <a:cubicBezTo>
                    <a:pt x="500" y="1421"/>
                    <a:pt x="502" y="1419"/>
                    <a:pt x="503" y="1417"/>
                  </a:cubicBezTo>
                  <a:lnTo>
                    <a:pt x="503" y="1417"/>
                  </a:lnTo>
                  <a:cubicBezTo>
                    <a:pt x="501" y="1420"/>
                    <a:pt x="499" y="1425"/>
                    <a:pt x="499" y="1425"/>
                  </a:cubicBezTo>
                  <a:cubicBezTo>
                    <a:pt x="499" y="1425"/>
                    <a:pt x="500" y="1422"/>
                    <a:pt x="505" y="1413"/>
                  </a:cubicBezTo>
                  <a:lnTo>
                    <a:pt x="505" y="1413"/>
                  </a:lnTo>
                  <a:cubicBezTo>
                    <a:pt x="505" y="1414"/>
                    <a:pt x="504" y="1415"/>
                    <a:pt x="503" y="1417"/>
                  </a:cubicBezTo>
                  <a:lnTo>
                    <a:pt x="503" y="1417"/>
                  </a:lnTo>
                  <a:cubicBezTo>
                    <a:pt x="503" y="1416"/>
                    <a:pt x="504" y="1415"/>
                    <a:pt x="504" y="1414"/>
                  </a:cubicBezTo>
                  <a:cubicBezTo>
                    <a:pt x="538" y="1353"/>
                    <a:pt x="576" y="1292"/>
                    <a:pt x="616" y="1233"/>
                  </a:cubicBezTo>
                  <a:cubicBezTo>
                    <a:pt x="655" y="1174"/>
                    <a:pt x="698" y="1116"/>
                    <a:pt x="743" y="1061"/>
                  </a:cubicBezTo>
                  <a:cubicBezTo>
                    <a:pt x="767" y="1033"/>
                    <a:pt x="790" y="1005"/>
                    <a:pt x="814" y="978"/>
                  </a:cubicBezTo>
                  <a:lnTo>
                    <a:pt x="847" y="941"/>
                  </a:lnTo>
                  <a:cubicBezTo>
                    <a:pt x="852" y="934"/>
                    <a:pt x="859" y="926"/>
                    <a:pt x="866" y="920"/>
                  </a:cubicBezTo>
                  <a:cubicBezTo>
                    <a:pt x="868" y="918"/>
                    <a:pt x="872" y="914"/>
                    <a:pt x="873" y="912"/>
                  </a:cubicBezTo>
                  <a:lnTo>
                    <a:pt x="874" y="910"/>
                  </a:lnTo>
                  <a:cubicBezTo>
                    <a:pt x="974" y="808"/>
                    <a:pt x="1083" y="712"/>
                    <a:pt x="1199" y="629"/>
                  </a:cubicBezTo>
                  <a:cubicBezTo>
                    <a:pt x="1226" y="608"/>
                    <a:pt x="1256" y="589"/>
                    <a:pt x="1285" y="570"/>
                  </a:cubicBezTo>
                  <a:cubicBezTo>
                    <a:pt x="1300" y="561"/>
                    <a:pt x="1314" y="550"/>
                    <a:pt x="1331" y="540"/>
                  </a:cubicBezTo>
                  <a:cubicBezTo>
                    <a:pt x="1333" y="539"/>
                    <a:pt x="1337" y="537"/>
                    <a:pt x="1339" y="535"/>
                  </a:cubicBezTo>
                  <a:lnTo>
                    <a:pt x="1339" y="535"/>
                  </a:lnTo>
                  <a:cubicBezTo>
                    <a:pt x="1348" y="532"/>
                    <a:pt x="1356" y="524"/>
                    <a:pt x="1364" y="520"/>
                  </a:cubicBezTo>
                  <a:cubicBezTo>
                    <a:pt x="1426" y="484"/>
                    <a:pt x="1488" y="451"/>
                    <a:pt x="1553" y="419"/>
                  </a:cubicBezTo>
                  <a:cubicBezTo>
                    <a:pt x="1616" y="387"/>
                    <a:pt x="1681" y="359"/>
                    <a:pt x="1748" y="333"/>
                  </a:cubicBezTo>
                  <a:cubicBezTo>
                    <a:pt x="1783" y="320"/>
                    <a:pt x="1817" y="308"/>
                    <a:pt x="1851" y="297"/>
                  </a:cubicBezTo>
                  <a:cubicBezTo>
                    <a:pt x="1867" y="292"/>
                    <a:pt x="1883" y="286"/>
                    <a:pt x="1899" y="282"/>
                  </a:cubicBezTo>
                  <a:cubicBezTo>
                    <a:pt x="1905" y="279"/>
                    <a:pt x="1912" y="277"/>
                    <a:pt x="1919" y="275"/>
                  </a:cubicBezTo>
                  <a:lnTo>
                    <a:pt x="1919" y="275"/>
                  </a:lnTo>
                  <a:cubicBezTo>
                    <a:pt x="1918" y="275"/>
                    <a:pt x="1918" y="275"/>
                    <a:pt x="1918" y="275"/>
                  </a:cubicBezTo>
                  <a:cubicBezTo>
                    <a:pt x="1918" y="275"/>
                    <a:pt x="1919" y="275"/>
                    <a:pt x="1919" y="275"/>
                  </a:cubicBezTo>
                  <a:lnTo>
                    <a:pt x="1919" y="275"/>
                  </a:lnTo>
                  <a:cubicBezTo>
                    <a:pt x="1919" y="275"/>
                    <a:pt x="1919" y="275"/>
                    <a:pt x="1919" y="275"/>
                  </a:cubicBezTo>
                  <a:lnTo>
                    <a:pt x="1919" y="275"/>
                  </a:lnTo>
                  <a:cubicBezTo>
                    <a:pt x="1919" y="274"/>
                    <a:pt x="1920" y="274"/>
                    <a:pt x="1921" y="273"/>
                  </a:cubicBezTo>
                  <a:lnTo>
                    <a:pt x="1921" y="273"/>
                  </a:lnTo>
                  <a:cubicBezTo>
                    <a:pt x="1921" y="274"/>
                    <a:pt x="1920" y="274"/>
                    <a:pt x="1919" y="275"/>
                  </a:cubicBezTo>
                  <a:lnTo>
                    <a:pt x="1919" y="275"/>
                  </a:lnTo>
                  <a:cubicBezTo>
                    <a:pt x="1920" y="274"/>
                    <a:pt x="1922" y="274"/>
                    <a:pt x="1924" y="273"/>
                  </a:cubicBezTo>
                  <a:cubicBezTo>
                    <a:pt x="1926" y="273"/>
                    <a:pt x="1927" y="272"/>
                    <a:pt x="1928" y="272"/>
                  </a:cubicBezTo>
                  <a:lnTo>
                    <a:pt x="1928" y="272"/>
                  </a:lnTo>
                  <a:cubicBezTo>
                    <a:pt x="1930" y="271"/>
                    <a:pt x="1932" y="271"/>
                    <a:pt x="1934" y="271"/>
                  </a:cubicBezTo>
                  <a:cubicBezTo>
                    <a:pt x="2071" y="229"/>
                    <a:pt x="2213" y="201"/>
                    <a:pt x="2355" y="184"/>
                  </a:cubicBezTo>
                  <a:cubicBezTo>
                    <a:pt x="2391" y="180"/>
                    <a:pt x="2427" y="176"/>
                    <a:pt x="2461" y="173"/>
                  </a:cubicBezTo>
                  <a:cubicBezTo>
                    <a:pt x="2478" y="172"/>
                    <a:pt x="2495" y="171"/>
                    <a:pt x="2514" y="171"/>
                  </a:cubicBezTo>
                  <a:cubicBezTo>
                    <a:pt x="2521" y="171"/>
                    <a:pt x="2530" y="169"/>
                    <a:pt x="2538" y="169"/>
                  </a:cubicBezTo>
                  <a:lnTo>
                    <a:pt x="2552" y="169"/>
                  </a:lnTo>
                  <a:cubicBezTo>
                    <a:pt x="2554" y="169"/>
                    <a:pt x="2563" y="170"/>
                    <a:pt x="2565" y="170"/>
                  </a:cubicBezTo>
                  <a:cubicBezTo>
                    <a:pt x="2566" y="170"/>
                    <a:pt x="2564" y="169"/>
                    <a:pt x="2560" y="169"/>
                  </a:cubicBezTo>
                  <a:cubicBezTo>
                    <a:pt x="2555" y="168"/>
                    <a:pt x="2554" y="168"/>
                    <a:pt x="2555" y="168"/>
                  </a:cubicBezTo>
                  <a:close/>
                  <a:moveTo>
                    <a:pt x="2618" y="1"/>
                  </a:moveTo>
                  <a:cubicBezTo>
                    <a:pt x="2412" y="1"/>
                    <a:pt x="2206" y="25"/>
                    <a:pt x="2006" y="74"/>
                  </a:cubicBezTo>
                  <a:cubicBezTo>
                    <a:pt x="1713" y="146"/>
                    <a:pt x="1433" y="265"/>
                    <a:pt x="1179" y="429"/>
                  </a:cubicBezTo>
                  <a:cubicBezTo>
                    <a:pt x="930" y="589"/>
                    <a:pt x="709" y="794"/>
                    <a:pt x="532" y="1033"/>
                  </a:cubicBezTo>
                  <a:cubicBezTo>
                    <a:pt x="356" y="1270"/>
                    <a:pt x="219" y="1539"/>
                    <a:pt x="132" y="1821"/>
                  </a:cubicBezTo>
                  <a:cubicBezTo>
                    <a:pt x="40" y="2112"/>
                    <a:pt x="1" y="2417"/>
                    <a:pt x="13" y="2721"/>
                  </a:cubicBezTo>
                  <a:cubicBezTo>
                    <a:pt x="15" y="2757"/>
                    <a:pt x="21" y="2792"/>
                    <a:pt x="26" y="2826"/>
                  </a:cubicBezTo>
                  <a:cubicBezTo>
                    <a:pt x="33" y="2871"/>
                    <a:pt x="72" y="2897"/>
                    <a:pt x="112" y="2897"/>
                  </a:cubicBezTo>
                  <a:cubicBezTo>
                    <a:pt x="137" y="2897"/>
                    <a:pt x="163" y="2886"/>
                    <a:pt x="180" y="2864"/>
                  </a:cubicBezTo>
                  <a:cubicBezTo>
                    <a:pt x="233" y="2791"/>
                    <a:pt x="295" y="2722"/>
                    <a:pt x="352" y="2653"/>
                  </a:cubicBezTo>
                  <a:cubicBezTo>
                    <a:pt x="360" y="2643"/>
                    <a:pt x="369" y="2633"/>
                    <a:pt x="377" y="2623"/>
                  </a:cubicBezTo>
                  <a:lnTo>
                    <a:pt x="377" y="2623"/>
                  </a:lnTo>
                  <a:cubicBezTo>
                    <a:pt x="411" y="2617"/>
                    <a:pt x="445" y="2610"/>
                    <a:pt x="479" y="2602"/>
                  </a:cubicBezTo>
                  <a:cubicBezTo>
                    <a:pt x="610" y="2570"/>
                    <a:pt x="741" y="2530"/>
                    <a:pt x="867" y="2483"/>
                  </a:cubicBezTo>
                  <a:cubicBezTo>
                    <a:pt x="1116" y="2389"/>
                    <a:pt x="1353" y="2264"/>
                    <a:pt x="1572" y="2114"/>
                  </a:cubicBezTo>
                  <a:cubicBezTo>
                    <a:pt x="1792" y="1962"/>
                    <a:pt x="1994" y="1785"/>
                    <a:pt x="2174" y="1589"/>
                  </a:cubicBezTo>
                  <a:cubicBezTo>
                    <a:pt x="2351" y="1395"/>
                    <a:pt x="2506" y="1182"/>
                    <a:pt x="2634" y="953"/>
                  </a:cubicBezTo>
                  <a:cubicBezTo>
                    <a:pt x="2763" y="721"/>
                    <a:pt x="2866" y="475"/>
                    <a:pt x="2933" y="217"/>
                  </a:cubicBezTo>
                  <a:cubicBezTo>
                    <a:pt x="2943" y="180"/>
                    <a:pt x="2953" y="143"/>
                    <a:pt x="2960" y="105"/>
                  </a:cubicBezTo>
                  <a:cubicBezTo>
                    <a:pt x="2965" y="86"/>
                    <a:pt x="2955" y="58"/>
                    <a:pt x="2943" y="46"/>
                  </a:cubicBezTo>
                  <a:cubicBezTo>
                    <a:pt x="2929" y="29"/>
                    <a:pt x="2910" y="18"/>
                    <a:pt x="2888" y="15"/>
                  </a:cubicBezTo>
                  <a:cubicBezTo>
                    <a:pt x="2798" y="6"/>
                    <a:pt x="2708" y="1"/>
                    <a:pt x="261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6" name="Google Shape;1188;p40"/>
            <p:cNvSpPr/>
            <p:nvPr/>
          </p:nvSpPr>
          <p:spPr>
            <a:xfrm>
              <a:off x="2881800" y="4069440"/>
              <a:ext cx="467640" cy="164880"/>
            </a:xfrm>
            <a:custGeom>
              <a:avLst/>
              <a:gdLst>
                <a:gd name="textAreaLeft" fmla="*/ 0 w 467640"/>
                <a:gd name="textAreaRight" fmla="*/ 468000 w 467640"/>
                <a:gd name="textAreaTop" fmla="*/ 0 h 164880"/>
                <a:gd name="textAreaBottom" fmla="*/ 165240 h 164880"/>
              </a:gdLst>
              <a:ahLst/>
              <a:cxnLst/>
              <a:rect l="textAreaLeft" t="textAreaTop" r="textAreaRight" b="textAreaBottom"/>
              <a:pathLst>
                <a:path w="4131" h="1489">
                  <a:moveTo>
                    <a:pt x="406" y="574"/>
                  </a:moveTo>
                  <a:cubicBezTo>
                    <a:pt x="404" y="575"/>
                    <a:pt x="403" y="576"/>
                    <a:pt x="401" y="577"/>
                  </a:cubicBezTo>
                  <a:lnTo>
                    <a:pt x="401" y="577"/>
                  </a:lnTo>
                  <a:cubicBezTo>
                    <a:pt x="403" y="576"/>
                    <a:pt x="404" y="575"/>
                    <a:pt x="406" y="574"/>
                  </a:cubicBezTo>
                  <a:close/>
                  <a:moveTo>
                    <a:pt x="401" y="577"/>
                  </a:moveTo>
                  <a:cubicBezTo>
                    <a:pt x="401" y="577"/>
                    <a:pt x="401" y="577"/>
                    <a:pt x="401" y="577"/>
                  </a:cubicBezTo>
                  <a:cubicBezTo>
                    <a:pt x="401" y="577"/>
                    <a:pt x="401" y="577"/>
                    <a:pt x="401" y="577"/>
                  </a:cubicBezTo>
                  <a:lnTo>
                    <a:pt x="401" y="577"/>
                  </a:lnTo>
                  <a:cubicBezTo>
                    <a:pt x="401" y="577"/>
                    <a:pt x="401" y="577"/>
                    <a:pt x="401" y="577"/>
                  </a:cubicBezTo>
                  <a:close/>
                  <a:moveTo>
                    <a:pt x="401" y="577"/>
                  </a:moveTo>
                  <a:cubicBezTo>
                    <a:pt x="400" y="579"/>
                    <a:pt x="398" y="580"/>
                    <a:pt x="396" y="581"/>
                  </a:cubicBezTo>
                  <a:lnTo>
                    <a:pt x="396" y="581"/>
                  </a:lnTo>
                  <a:cubicBezTo>
                    <a:pt x="397" y="580"/>
                    <a:pt x="399" y="579"/>
                    <a:pt x="401" y="577"/>
                  </a:cubicBezTo>
                  <a:close/>
                  <a:moveTo>
                    <a:pt x="3492" y="606"/>
                  </a:moveTo>
                  <a:cubicBezTo>
                    <a:pt x="3493" y="607"/>
                    <a:pt x="3494" y="608"/>
                    <a:pt x="3496" y="608"/>
                  </a:cubicBezTo>
                  <a:lnTo>
                    <a:pt x="3496" y="608"/>
                  </a:lnTo>
                  <a:cubicBezTo>
                    <a:pt x="3494" y="608"/>
                    <a:pt x="3493" y="607"/>
                    <a:pt x="3492" y="606"/>
                  </a:cubicBezTo>
                  <a:close/>
                  <a:moveTo>
                    <a:pt x="3496" y="608"/>
                  </a:moveTo>
                  <a:cubicBezTo>
                    <a:pt x="3497" y="609"/>
                    <a:pt x="3498" y="610"/>
                    <a:pt x="3499" y="610"/>
                  </a:cubicBezTo>
                  <a:cubicBezTo>
                    <a:pt x="3498" y="610"/>
                    <a:pt x="3497" y="609"/>
                    <a:pt x="3496" y="608"/>
                  </a:cubicBezTo>
                  <a:close/>
                  <a:moveTo>
                    <a:pt x="201" y="741"/>
                  </a:moveTo>
                  <a:cubicBezTo>
                    <a:pt x="200" y="747"/>
                    <a:pt x="197" y="750"/>
                    <a:pt x="195" y="750"/>
                  </a:cubicBezTo>
                  <a:cubicBezTo>
                    <a:pt x="195" y="750"/>
                    <a:pt x="195" y="749"/>
                    <a:pt x="197" y="746"/>
                  </a:cubicBezTo>
                  <a:lnTo>
                    <a:pt x="197" y="746"/>
                  </a:lnTo>
                  <a:cubicBezTo>
                    <a:pt x="199" y="744"/>
                    <a:pt x="201" y="742"/>
                    <a:pt x="201" y="741"/>
                  </a:cubicBezTo>
                  <a:close/>
                  <a:moveTo>
                    <a:pt x="606" y="1041"/>
                  </a:moveTo>
                  <a:cubicBezTo>
                    <a:pt x="606" y="1041"/>
                    <a:pt x="607" y="1042"/>
                    <a:pt x="608" y="1042"/>
                  </a:cubicBezTo>
                  <a:lnTo>
                    <a:pt x="608" y="1042"/>
                  </a:lnTo>
                  <a:cubicBezTo>
                    <a:pt x="607" y="1042"/>
                    <a:pt x="606" y="1041"/>
                    <a:pt x="606" y="1041"/>
                  </a:cubicBezTo>
                  <a:close/>
                  <a:moveTo>
                    <a:pt x="3211" y="1205"/>
                  </a:moveTo>
                  <a:cubicBezTo>
                    <a:pt x="3209" y="1206"/>
                    <a:pt x="3207" y="1206"/>
                    <a:pt x="3207" y="1206"/>
                  </a:cubicBezTo>
                  <a:cubicBezTo>
                    <a:pt x="3207" y="1206"/>
                    <a:pt x="3208" y="1206"/>
                    <a:pt x="3211" y="1205"/>
                  </a:cubicBezTo>
                  <a:close/>
                  <a:moveTo>
                    <a:pt x="1878" y="201"/>
                  </a:moveTo>
                  <a:cubicBezTo>
                    <a:pt x="1913" y="201"/>
                    <a:pt x="1950" y="201"/>
                    <a:pt x="1985" y="203"/>
                  </a:cubicBezTo>
                  <a:cubicBezTo>
                    <a:pt x="2127" y="206"/>
                    <a:pt x="2268" y="219"/>
                    <a:pt x="2408" y="241"/>
                  </a:cubicBezTo>
                  <a:cubicBezTo>
                    <a:pt x="2477" y="252"/>
                    <a:pt x="2545" y="264"/>
                    <a:pt x="2614" y="280"/>
                  </a:cubicBezTo>
                  <a:cubicBezTo>
                    <a:pt x="2632" y="283"/>
                    <a:pt x="2649" y="287"/>
                    <a:pt x="2666" y="292"/>
                  </a:cubicBezTo>
                  <a:cubicBezTo>
                    <a:pt x="2672" y="293"/>
                    <a:pt x="2677" y="294"/>
                    <a:pt x="2682" y="296"/>
                  </a:cubicBezTo>
                  <a:lnTo>
                    <a:pt x="2682" y="296"/>
                  </a:lnTo>
                  <a:cubicBezTo>
                    <a:pt x="2676" y="294"/>
                    <a:pt x="2673" y="294"/>
                    <a:pt x="2673" y="294"/>
                  </a:cubicBezTo>
                  <a:lnTo>
                    <a:pt x="2673" y="294"/>
                  </a:lnTo>
                  <a:cubicBezTo>
                    <a:pt x="2673" y="294"/>
                    <a:pt x="2678" y="295"/>
                    <a:pt x="2681" y="296"/>
                  </a:cubicBezTo>
                  <a:cubicBezTo>
                    <a:pt x="2686" y="297"/>
                    <a:pt x="2711" y="303"/>
                    <a:pt x="2712" y="303"/>
                  </a:cubicBezTo>
                  <a:cubicBezTo>
                    <a:pt x="2712" y="303"/>
                    <a:pt x="2709" y="302"/>
                    <a:pt x="2699" y="300"/>
                  </a:cubicBezTo>
                  <a:lnTo>
                    <a:pt x="2699" y="300"/>
                  </a:lnTo>
                  <a:cubicBezTo>
                    <a:pt x="2734" y="308"/>
                    <a:pt x="2769" y="317"/>
                    <a:pt x="2803" y="327"/>
                  </a:cubicBezTo>
                  <a:cubicBezTo>
                    <a:pt x="2939" y="365"/>
                    <a:pt x="3071" y="412"/>
                    <a:pt x="3202" y="466"/>
                  </a:cubicBezTo>
                  <a:cubicBezTo>
                    <a:pt x="3265" y="494"/>
                    <a:pt x="3330" y="524"/>
                    <a:pt x="3394" y="555"/>
                  </a:cubicBezTo>
                  <a:lnTo>
                    <a:pt x="3488" y="605"/>
                  </a:lnTo>
                  <a:cubicBezTo>
                    <a:pt x="3490" y="605"/>
                    <a:pt x="3491" y="606"/>
                    <a:pt x="3492" y="606"/>
                  </a:cubicBezTo>
                  <a:lnTo>
                    <a:pt x="3492" y="606"/>
                  </a:lnTo>
                  <a:cubicBezTo>
                    <a:pt x="3489" y="604"/>
                    <a:pt x="3488" y="604"/>
                    <a:pt x="3488" y="604"/>
                  </a:cubicBezTo>
                  <a:lnTo>
                    <a:pt x="3488" y="604"/>
                  </a:lnTo>
                  <a:cubicBezTo>
                    <a:pt x="3489" y="604"/>
                    <a:pt x="3493" y="606"/>
                    <a:pt x="3495" y="607"/>
                  </a:cubicBezTo>
                  <a:lnTo>
                    <a:pt x="3516" y="619"/>
                  </a:lnTo>
                  <a:lnTo>
                    <a:pt x="3565" y="649"/>
                  </a:lnTo>
                  <a:cubicBezTo>
                    <a:pt x="3684" y="718"/>
                    <a:pt x="3799" y="797"/>
                    <a:pt x="3907" y="882"/>
                  </a:cubicBezTo>
                  <a:lnTo>
                    <a:pt x="3907" y="882"/>
                  </a:lnTo>
                  <a:cubicBezTo>
                    <a:pt x="3882" y="899"/>
                    <a:pt x="3858" y="915"/>
                    <a:pt x="3832" y="930"/>
                  </a:cubicBezTo>
                  <a:lnTo>
                    <a:pt x="3835" y="927"/>
                  </a:lnTo>
                  <a:lnTo>
                    <a:pt x="3835" y="927"/>
                  </a:lnTo>
                  <a:cubicBezTo>
                    <a:pt x="3832" y="930"/>
                    <a:pt x="3828" y="931"/>
                    <a:pt x="3824" y="934"/>
                  </a:cubicBezTo>
                  <a:lnTo>
                    <a:pt x="3805" y="946"/>
                  </a:lnTo>
                  <a:cubicBezTo>
                    <a:pt x="3790" y="954"/>
                    <a:pt x="3775" y="963"/>
                    <a:pt x="3762" y="971"/>
                  </a:cubicBezTo>
                  <a:cubicBezTo>
                    <a:pt x="3734" y="987"/>
                    <a:pt x="3706" y="1002"/>
                    <a:pt x="3676" y="1017"/>
                  </a:cubicBezTo>
                  <a:cubicBezTo>
                    <a:pt x="3564" y="1075"/>
                    <a:pt x="3445" y="1126"/>
                    <a:pt x="3325" y="1168"/>
                  </a:cubicBezTo>
                  <a:cubicBezTo>
                    <a:pt x="3295" y="1179"/>
                    <a:pt x="3264" y="1189"/>
                    <a:pt x="3233" y="1199"/>
                  </a:cubicBezTo>
                  <a:cubicBezTo>
                    <a:pt x="3226" y="1200"/>
                    <a:pt x="3220" y="1203"/>
                    <a:pt x="3214" y="1204"/>
                  </a:cubicBezTo>
                  <a:cubicBezTo>
                    <a:pt x="3213" y="1205"/>
                    <a:pt x="3212" y="1205"/>
                    <a:pt x="3211" y="1205"/>
                  </a:cubicBezTo>
                  <a:lnTo>
                    <a:pt x="3211" y="1205"/>
                  </a:lnTo>
                  <a:cubicBezTo>
                    <a:pt x="3213" y="1205"/>
                    <a:pt x="3214" y="1204"/>
                    <a:pt x="3215" y="1204"/>
                  </a:cubicBezTo>
                  <a:lnTo>
                    <a:pt x="3203" y="1209"/>
                  </a:lnTo>
                  <a:lnTo>
                    <a:pt x="3158" y="1221"/>
                  </a:lnTo>
                  <a:cubicBezTo>
                    <a:pt x="3095" y="1238"/>
                    <a:pt x="3033" y="1254"/>
                    <a:pt x="2969" y="1266"/>
                  </a:cubicBezTo>
                  <a:cubicBezTo>
                    <a:pt x="2845" y="1292"/>
                    <a:pt x="2716" y="1310"/>
                    <a:pt x="2589" y="1321"/>
                  </a:cubicBezTo>
                  <a:cubicBezTo>
                    <a:pt x="2557" y="1324"/>
                    <a:pt x="2524" y="1326"/>
                    <a:pt x="2491" y="1327"/>
                  </a:cubicBezTo>
                  <a:cubicBezTo>
                    <a:pt x="2477" y="1330"/>
                    <a:pt x="2460" y="1330"/>
                    <a:pt x="2445" y="1331"/>
                  </a:cubicBezTo>
                  <a:lnTo>
                    <a:pt x="2411" y="1331"/>
                  </a:lnTo>
                  <a:cubicBezTo>
                    <a:pt x="2395" y="1331"/>
                    <a:pt x="2379" y="1331"/>
                    <a:pt x="2362" y="1331"/>
                  </a:cubicBezTo>
                  <a:cubicBezTo>
                    <a:pt x="2314" y="1331"/>
                    <a:pt x="2265" y="1330"/>
                    <a:pt x="2217" y="1327"/>
                  </a:cubicBezTo>
                  <a:cubicBezTo>
                    <a:pt x="2084" y="1322"/>
                    <a:pt x="1952" y="1310"/>
                    <a:pt x="1820" y="1289"/>
                  </a:cubicBezTo>
                  <a:cubicBezTo>
                    <a:pt x="1753" y="1278"/>
                    <a:pt x="1687" y="1267"/>
                    <a:pt x="1621" y="1253"/>
                  </a:cubicBezTo>
                  <a:cubicBezTo>
                    <a:pt x="1590" y="1245"/>
                    <a:pt x="1558" y="1238"/>
                    <a:pt x="1525" y="1231"/>
                  </a:cubicBezTo>
                  <a:cubicBezTo>
                    <a:pt x="1521" y="1229"/>
                    <a:pt x="1516" y="1227"/>
                    <a:pt x="1512" y="1227"/>
                  </a:cubicBezTo>
                  <a:cubicBezTo>
                    <a:pt x="1505" y="1226"/>
                    <a:pt x="1497" y="1225"/>
                    <a:pt x="1491" y="1222"/>
                  </a:cubicBezTo>
                  <a:cubicBezTo>
                    <a:pt x="1474" y="1218"/>
                    <a:pt x="1457" y="1214"/>
                    <a:pt x="1440" y="1209"/>
                  </a:cubicBezTo>
                  <a:cubicBezTo>
                    <a:pt x="1309" y="1173"/>
                    <a:pt x="1179" y="1130"/>
                    <a:pt x="1052" y="1083"/>
                  </a:cubicBezTo>
                  <a:cubicBezTo>
                    <a:pt x="926" y="1034"/>
                    <a:pt x="804" y="979"/>
                    <a:pt x="682" y="920"/>
                  </a:cubicBezTo>
                  <a:cubicBezTo>
                    <a:pt x="621" y="891"/>
                    <a:pt x="561" y="861"/>
                    <a:pt x="500" y="831"/>
                  </a:cubicBezTo>
                  <a:cubicBezTo>
                    <a:pt x="470" y="816"/>
                    <a:pt x="442" y="800"/>
                    <a:pt x="413" y="784"/>
                  </a:cubicBezTo>
                  <a:cubicBezTo>
                    <a:pt x="409" y="782"/>
                    <a:pt x="405" y="781"/>
                    <a:pt x="401" y="777"/>
                  </a:cubicBezTo>
                  <a:lnTo>
                    <a:pt x="401" y="777"/>
                  </a:lnTo>
                  <a:cubicBezTo>
                    <a:pt x="402" y="778"/>
                    <a:pt x="404" y="779"/>
                    <a:pt x="404" y="779"/>
                  </a:cubicBezTo>
                  <a:cubicBezTo>
                    <a:pt x="405" y="779"/>
                    <a:pt x="404" y="779"/>
                    <a:pt x="401" y="777"/>
                  </a:cubicBezTo>
                  <a:lnTo>
                    <a:pt x="401" y="777"/>
                  </a:lnTo>
                  <a:cubicBezTo>
                    <a:pt x="401" y="777"/>
                    <a:pt x="401" y="777"/>
                    <a:pt x="401" y="777"/>
                  </a:cubicBezTo>
                  <a:cubicBezTo>
                    <a:pt x="391" y="772"/>
                    <a:pt x="380" y="766"/>
                    <a:pt x="371" y="761"/>
                  </a:cubicBezTo>
                  <a:cubicBezTo>
                    <a:pt x="354" y="754"/>
                    <a:pt x="339" y="745"/>
                    <a:pt x="324" y="739"/>
                  </a:cubicBezTo>
                  <a:cubicBezTo>
                    <a:pt x="297" y="725"/>
                    <a:pt x="270" y="713"/>
                    <a:pt x="242" y="699"/>
                  </a:cubicBezTo>
                  <a:lnTo>
                    <a:pt x="242" y="699"/>
                  </a:lnTo>
                  <a:cubicBezTo>
                    <a:pt x="265" y="676"/>
                    <a:pt x="290" y="654"/>
                    <a:pt x="317" y="633"/>
                  </a:cubicBezTo>
                  <a:cubicBezTo>
                    <a:pt x="331" y="622"/>
                    <a:pt x="344" y="613"/>
                    <a:pt x="360" y="604"/>
                  </a:cubicBezTo>
                  <a:cubicBezTo>
                    <a:pt x="371" y="596"/>
                    <a:pt x="384" y="589"/>
                    <a:pt x="396" y="581"/>
                  </a:cubicBezTo>
                  <a:lnTo>
                    <a:pt x="396" y="581"/>
                  </a:lnTo>
                  <a:cubicBezTo>
                    <a:pt x="395" y="582"/>
                    <a:pt x="395" y="582"/>
                    <a:pt x="395" y="582"/>
                  </a:cubicBezTo>
                  <a:cubicBezTo>
                    <a:pt x="396" y="582"/>
                    <a:pt x="399" y="580"/>
                    <a:pt x="406" y="574"/>
                  </a:cubicBezTo>
                  <a:lnTo>
                    <a:pt x="406" y="574"/>
                  </a:lnTo>
                  <a:cubicBezTo>
                    <a:pt x="406" y="574"/>
                    <a:pt x="406" y="574"/>
                    <a:pt x="406" y="574"/>
                  </a:cubicBezTo>
                  <a:lnTo>
                    <a:pt x="406" y="574"/>
                  </a:lnTo>
                  <a:cubicBezTo>
                    <a:pt x="406" y="573"/>
                    <a:pt x="406" y="573"/>
                    <a:pt x="407" y="573"/>
                  </a:cubicBezTo>
                  <a:lnTo>
                    <a:pt x="407" y="573"/>
                  </a:lnTo>
                  <a:cubicBezTo>
                    <a:pt x="407" y="573"/>
                    <a:pt x="406" y="573"/>
                    <a:pt x="406" y="574"/>
                  </a:cubicBezTo>
                  <a:lnTo>
                    <a:pt x="406" y="574"/>
                  </a:lnTo>
                  <a:cubicBezTo>
                    <a:pt x="409" y="572"/>
                    <a:pt x="411" y="570"/>
                    <a:pt x="414" y="569"/>
                  </a:cubicBezTo>
                  <a:cubicBezTo>
                    <a:pt x="423" y="565"/>
                    <a:pt x="431" y="560"/>
                    <a:pt x="438" y="555"/>
                  </a:cubicBezTo>
                  <a:cubicBezTo>
                    <a:pt x="454" y="546"/>
                    <a:pt x="469" y="538"/>
                    <a:pt x="486" y="529"/>
                  </a:cubicBezTo>
                  <a:cubicBezTo>
                    <a:pt x="518" y="513"/>
                    <a:pt x="550" y="497"/>
                    <a:pt x="580" y="483"/>
                  </a:cubicBezTo>
                  <a:cubicBezTo>
                    <a:pt x="645" y="452"/>
                    <a:pt x="710" y="425"/>
                    <a:pt x="776" y="401"/>
                  </a:cubicBezTo>
                  <a:cubicBezTo>
                    <a:pt x="840" y="376"/>
                    <a:pt x="906" y="353"/>
                    <a:pt x="971" y="333"/>
                  </a:cubicBezTo>
                  <a:lnTo>
                    <a:pt x="971" y="333"/>
                  </a:lnTo>
                  <a:cubicBezTo>
                    <a:pt x="971" y="333"/>
                    <a:pt x="972" y="333"/>
                    <a:pt x="972" y="332"/>
                  </a:cubicBezTo>
                  <a:cubicBezTo>
                    <a:pt x="976" y="331"/>
                    <a:pt x="980" y="330"/>
                    <a:pt x="983" y="330"/>
                  </a:cubicBezTo>
                  <a:cubicBezTo>
                    <a:pt x="991" y="327"/>
                    <a:pt x="998" y="326"/>
                    <a:pt x="1006" y="324"/>
                  </a:cubicBezTo>
                  <a:cubicBezTo>
                    <a:pt x="1024" y="318"/>
                    <a:pt x="1040" y="314"/>
                    <a:pt x="1058" y="309"/>
                  </a:cubicBezTo>
                  <a:cubicBezTo>
                    <a:pt x="1093" y="300"/>
                    <a:pt x="1128" y="292"/>
                    <a:pt x="1162" y="283"/>
                  </a:cubicBezTo>
                  <a:cubicBezTo>
                    <a:pt x="1300" y="252"/>
                    <a:pt x="1440" y="228"/>
                    <a:pt x="1582" y="215"/>
                  </a:cubicBezTo>
                  <a:cubicBezTo>
                    <a:pt x="1651" y="208"/>
                    <a:pt x="1722" y="203"/>
                    <a:pt x="1793" y="201"/>
                  </a:cubicBezTo>
                  <a:close/>
                  <a:moveTo>
                    <a:pt x="1889" y="0"/>
                  </a:moveTo>
                  <a:cubicBezTo>
                    <a:pt x="1806" y="0"/>
                    <a:pt x="1722" y="3"/>
                    <a:pt x="1638" y="9"/>
                  </a:cubicBezTo>
                  <a:cubicBezTo>
                    <a:pt x="1344" y="29"/>
                    <a:pt x="1055" y="90"/>
                    <a:pt x="776" y="188"/>
                  </a:cubicBezTo>
                  <a:cubicBezTo>
                    <a:pt x="640" y="236"/>
                    <a:pt x="505" y="292"/>
                    <a:pt x="378" y="360"/>
                  </a:cubicBezTo>
                  <a:cubicBezTo>
                    <a:pt x="238" y="436"/>
                    <a:pt x="85" y="533"/>
                    <a:pt x="19" y="684"/>
                  </a:cubicBezTo>
                  <a:cubicBezTo>
                    <a:pt x="0" y="728"/>
                    <a:pt x="16" y="774"/>
                    <a:pt x="28" y="818"/>
                  </a:cubicBezTo>
                  <a:cubicBezTo>
                    <a:pt x="32" y="830"/>
                    <a:pt x="48" y="839"/>
                    <a:pt x="62" y="839"/>
                  </a:cubicBezTo>
                  <a:cubicBezTo>
                    <a:pt x="67" y="839"/>
                    <a:pt x="72" y="838"/>
                    <a:pt x="76" y="835"/>
                  </a:cubicBezTo>
                  <a:cubicBezTo>
                    <a:pt x="88" y="827"/>
                    <a:pt x="101" y="820"/>
                    <a:pt x="116" y="815"/>
                  </a:cubicBezTo>
                  <a:cubicBezTo>
                    <a:pt x="121" y="812"/>
                    <a:pt x="128" y="810"/>
                    <a:pt x="133" y="808"/>
                  </a:cubicBezTo>
                  <a:cubicBezTo>
                    <a:pt x="153" y="798"/>
                    <a:pt x="166" y="782"/>
                    <a:pt x="178" y="766"/>
                  </a:cubicBezTo>
                  <a:cubicBezTo>
                    <a:pt x="179" y="766"/>
                    <a:pt x="179" y="766"/>
                    <a:pt x="179" y="765"/>
                  </a:cubicBezTo>
                  <a:lnTo>
                    <a:pt x="179" y="765"/>
                  </a:lnTo>
                  <a:cubicBezTo>
                    <a:pt x="181" y="768"/>
                    <a:pt x="184" y="770"/>
                    <a:pt x="186" y="772"/>
                  </a:cubicBezTo>
                  <a:cubicBezTo>
                    <a:pt x="239" y="815"/>
                    <a:pt x="294" y="857"/>
                    <a:pt x="353" y="895"/>
                  </a:cubicBezTo>
                  <a:cubicBezTo>
                    <a:pt x="411" y="930"/>
                    <a:pt x="469" y="964"/>
                    <a:pt x="529" y="997"/>
                  </a:cubicBezTo>
                  <a:cubicBezTo>
                    <a:pt x="546" y="1007"/>
                    <a:pt x="565" y="1017"/>
                    <a:pt x="582" y="1028"/>
                  </a:cubicBezTo>
                  <a:cubicBezTo>
                    <a:pt x="589" y="1032"/>
                    <a:pt x="598" y="1035"/>
                    <a:pt x="604" y="1040"/>
                  </a:cubicBezTo>
                  <a:cubicBezTo>
                    <a:pt x="610" y="1043"/>
                    <a:pt x="612" y="1044"/>
                    <a:pt x="611" y="1044"/>
                  </a:cubicBezTo>
                  <a:cubicBezTo>
                    <a:pt x="611" y="1044"/>
                    <a:pt x="609" y="1043"/>
                    <a:pt x="608" y="1042"/>
                  </a:cubicBezTo>
                  <a:lnTo>
                    <a:pt x="608" y="1042"/>
                  </a:lnTo>
                  <a:cubicBezTo>
                    <a:pt x="615" y="1046"/>
                    <a:pt x="622" y="1050"/>
                    <a:pt x="629" y="1054"/>
                  </a:cubicBezTo>
                  <a:cubicBezTo>
                    <a:pt x="660" y="1070"/>
                    <a:pt x="692" y="1085"/>
                    <a:pt x="724" y="1100"/>
                  </a:cubicBezTo>
                  <a:cubicBezTo>
                    <a:pt x="786" y="1129"/>
                    <a:pt x="847" y="1158"/>
                    <a:pt x="911" y="1184"/>
                  </a:cubicBezTo>
                  <a:cubicBezTo>
                    <a:pt x="1167" y="1291"/>
                    <a:pt x="1435" y="1374"/>
                    <a:pt x="1708" y="1427"/>
                  </a:cubicBezTo>
                  <a:cubicBezTo>
                    <a:pt x="1920" y="1468"/>
                    <a:pt x="2135" y="1489"/>
                    <a:pt x="2350" y="1489"/>
                  </a:cubicBezTo>
                  <a:cubicBezTo>
                    <a:pt x="2408" y="1489"/>
                    <a:pt x="2466" y="1487"/>
                    <a:pt x="2524" y="1484"/>
                  </a:cubicBezTo>
                  <a:cubicBezTo>
                    <a:pt x="2791" y="1471"/>
                    <a:pt x="3053" y="1423"/>
                    <a:pt x="3307" y="1342"/>
                  </a:cubicBezTo>
                  <a:cubicBezTo>
                    <a:pt x="3560" y="1263"/>
                    <a:pt x="3800" y="1147"/>
                    <a:pt x="4020" y="999"/>
                  </a:cubicBezTo>
                  <a:cubicBezTo>
                    <a:pt x="4046" y="980"/>
                    <a:pt x="4074" y="962"/>
                    <a:pt x="4099" y="944"/>
                  </a:cubicBezTo>
                  <a:cubicBezTo>
                    <a:pt x="4121" y="928"/>
                    <a:pt x="4131" y="901"/>
                    <a:pt x="4130" y="875"/>
                  </a:cubicBezTo>
                  <a:cubicBezTo>
                    <a:pt x="4128" y="848"/>
                    <a:pt x="4115" y="827"/>
                    <a:pt x="4096" y="809"/>
                  </a:cubicBezTo>
                  <a:cubicBezTo>
                    <a:pt x="3873" y="616"/>
                    <a:pt x="3624" y="453"/>
                    <a:pt x="3358" y="327"/>
                  </a:cubicBezTo>
                  <a:cubicBezTo>
                    <a:pt x="3092" y="201"/>
                    <a:pt x="2808" y="111"/>
                    <a:pt x="2520" y="57"/>
                  </a:cubicBezTo>
                  <a:cubicBezTo>
                    <a:pt x="2312" y="18"/>
                    <a:pt x="2101" y="0"/>
                    <a:pt x="18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440" bIns="82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7" name="Google Shape;1189;p40"/>
            <p:cNvSpPr/>
            <p:nvPr/>
          </p:nvSpPr>
          <p:spPr>
            <a:xfrm>
              <a:off x="2893320" y="4134240"/>
              <a:ext cx="302760" cy="2484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675" h="228">
                  <a:moveTo>
                    <a:pt x="2414" y="0"/>
                  </a:moveTo>
                  <a:cubicBezTo>
                    <a:pt x="2396" y="0"/>
                    <a:pt x="2378" y="1"/>
                    <a:pt x="2360" y="1"/>
                  </a:cubicBezTo>
                  <a:cubicBezTo>
                    <a:pt x="2321" y="2"/>
                    <a:pt x="2280" y="6"/>
                    <a:pt x="2241" y="7"/>
                  </a:cubicBezTo>
                  <a:cubicBezTo>
                    <a:pt x="2162" y="11"/>
                    <a:pt x="2081" y="13"/>
                    <a:pt x="2002" y="19"/>
                  </a:cubicBezTo>
                  <a:cubicBezTo>
                    <a:pt x="1843" y="29"/>
                    <a:pt x="1683" y="39"/>
                    <a:pt x="1525" y="50"/>
                  </a:cubicBezTo>
                  <a:cubicBezTo>
                    <a:pt x="1367" y="61"/>
                    <a:pt x="1208" y="68"/>
                    <a:pt x="1050" y="75"/>
                  </a:cubicBezTo>
                  <a:cubicBezTo>
                    <a:pt x="971" y="79"/>
                    <a:pt x="891" y="83"/>
                    <a:pt x="812" y="85"/>
                  </a:cubicBezTo>
                  <a:lnTo>
                    <a:pt x="692" y="89"/>
                  </a:lnTo>
                  <a:cubicBezTo>
                    <a:pt x="675" y="89"/>
                    <a:pt x="657" y="90"/>
                    <a:pt x="637" y="90"/>
                  </a:cubicBezTo>
                  <a:lnTo>
                    <a:pt x="618" y="90"/>
                  </a:lnTo>
                  <a:cubicBezTo>
                    <a:pt x="604" y="90"/>
                    <a:pt x="590" y="91"/>
                    <a:pt x="576" y="91"/>
                  </a:cubicBezTo>
                  <a:cubicBezTo>
                    <a:pt x="486" y="95"/>
                    <a:pt x="397" y="99"/>
                    <a:pt x="307" y="101"/>
                  </a:cubicBezTo>
                  <a:cubicBezTo>
                    <a:pt x="260" y="102"/>
                    <a:pt x="224" y="106"/>
                    <a:pt x="175" y="111"/>
                  </a:cubicBezTo>
                  <a:cubicBezTo>
                    <a:pt x="130" y="117"/>
                    <a:pt x="86" y="121"/>
                    <a:pt x="40" y="127"/>
                  </a:cubicBezTo>
                  <a:cubicBezTo>
                    <a:pt x="0" y="132"/>
                    <a:pt x="5" y="195"/>
                    <a:pt x="44" y="199"/>
                  </a:cubicBezTo>
                  <a:cubicBezTo>
                    <a:pt x="128" y="209"/>
                    <a:pt x="213" y="222"/>
                    <a:pt x="298" y="223"/>
                  </a:cubicBezTo>
                  <a:lnTo>
                    <a:pt x="549" y="228"/>
                  </a:lnTo>
                  <a:cubicBezTo>
                    <a:pt x="568" y="228"/>
                    <a:pt x="586" y="228"/>
                    <a:pt x="604" y="228"/>
                  </a:cubicBezTo>
                  <a:cubicBezTo>
                    <a:pt x="755" y="228"/>
                    <a:pt x="907" y="224"/>
                    <a:pt x="1058" y="221"/>
                  </a:cubicBezTo>
                  <a:cubicBezTo>
                    <a:pt x="1230" y="217"/>
                    <a:pt x="1404" y="210"/>
                    <a:pt x="1575" y="201"/>
                  </a:cubicBezTo>
                  <a:cubicBezTo>
                    <a:pt x="1744" y="194"/>
                    <a:pt x="1911" y="179"/>
                    <a:pt x="2079" y="164"/>
                  </a:cubicBezTo>
                  <a:cubicBezTo>
                    <a:pt x="2174" y="156"/>
                    <a:pt x="2268" y="142"/>
                    <a:pt x="2363" y="130"/>
                  </a:cubicBezTo>
                  <a:cubicBezTo>
                    <a:pt x="2385" y="128"/>
                    <a:pt x="2409" y="123"/>
                    <a:pt x="2431" y="118"/>
                  </a:cubicBezTo>
                  <a:cubicBezTo>
                    <a:pt x="2455" y="112"/>
                    <a:pt x="2478" y="102"/>
                    <a:pt x="2503" y="99"/>
                  </a:cubicBezTo>
                  <a:cubicBezTo>
                    <a:pt x="2549" y="90"/>
                    <a:pt x="2599" y="85"/>
                    <a:pt x="2645" y="67"/>
                  </a:cubicBezTo>
                  <a:cubicBezTo>
                    <a:pt x="2674" y="55"/>
                    <a:pt x="2663" y="12"/>
                    <a:pt x="2635" y="8"/>
                  </a:cubicBezTo>
                  <a:cubicBezTo>
                    <a:pt x="2619" y="5"/>
                    <a:pt x="2603" y="4"/>
                    <a:pt x="2587" y="4"/>
                  </a:cubicBezTo>
                  <a:cubicBezTo>
                    <a:pt x="2576" y="4"/>
                    <a:pt x="2565" y="5"/>
                    <a:pt x="2554" y="6"/>
                  </a:cubicBezTo>
                  <a:cubicBezTo>
                    <a:pt x="2530" y="6"/>
                    <a:pt x="2507" y="6"/>
                    <a:pt x="2483" y="6"/>
                  </a:cubicBezTo>
                  <a:lnTo>
                    <a:pt x="2483" y="6"/>
                  </a:lnTo>
                  <a:cubicBezTo>
                    <a:pt x="2460" y="1"/>
                    <a:pt x="2437" y="0"/>
                    <a:pt x="24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8" name="Google Shape;1190;p40"/>
            <p:cNvSpPr/>
            <p:nvPr/>
          </p:nvSpPr>
          <p:spPr>
            <a:xfrm>
              <a:off x="2956320" y="3707640"/>
              <a:ext cx="567720" cy="384840"/>
            </a:xfrm>
            <a:custGeom>
              <a:avLst/>
              <a:gdLst>
                <a:gd name="textAreaLeft" fmla="*/ 0 w 567720"/>
                <a:gd name="textAreaRight" fmla="*/ 568080 w 56772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5016" h="3473">
                  <a:moveTo>
                    <a:pt x="2689" y="2484"/>
                  </a:moveTo>
                  <a:cubicBezTo>
                    <a:pt x="2689" y="2485"/>
                    <a:pt x="2688" y="2485"/>
                    <a:pt x="2687" y="2486"/>
                  </a:cubicBezTo>
                  <a:lnTo>
                    <a:pt x="2687" y="2486"/>
                  </a:lnTo>
                  <a:cubicBezTo>
                    <a:pt x="2688" y="2485"/>
                    <a:pt x="2689" y="2485"/>
                    <a:pt x="2689" y="2484"/>
                  </a:cubicBezTo>
                  <a:close/>
                  <a:moveTo>
                    <a:pt x="4972" y="1"/>
                  </a:moveTo>
                  <a:cubicBezTo>
                    <a:pt x="4963" y="1"/>
                    <a:pt x="4954" y="5"/>
                    <a:pt x="4947" y="16"/>
                  </a:cubicBezTo>
                  <a:cubicBezTo>
                    <a:pt x="4898" y="101"/>
                    <a:pt x="4847" y="189"/>
                    <a:pt x="4796" y="275"/>
                  </a:cubicBezTo>
                  <a:cubicBezTo>
                    <a:pt x="4769" y="318"/>
                    <a:pt x="4741" y="358"/>
                    <a:pt x="4713" y="401"/>
                  </a:cubicBezTo>
                  <a:cubicBezTo>
                    <a:pt x="4686" y="444"/>
                    <a:pt x="4660" y="486"/>
                    <a:pt x="4633" y="530"/>
                  </a:cubicBezTo>
                  <a:cubicBezTo>
                    <a:pt x="4526" y="702"/>
                    <a:pt x="4411" y="869"/>
                    <a:pt x="4288" y="1031"/>
                  </a:cubicBezTo>
                  <a:cubicBezTo>
                    <a:pt x="4167" y="1193"/>
                    <a:pt x="4036" y="1348"/>
                    <a:pt x="3897" y="1496"/>
                  </a:cubicBezTo>
                  <a:cubicBezTo>
                    <a:pt x="3890" y="1505"/>
                    <a:pt x="3881" y="1515"/>
                    <a:pt x="3873" y="1522"/>
                  </a:cubicBezTo>
                  <a:cubicBezTo>
                    <a:pt x="3868" y="1528"/>
                    <a:pt x="3863" y="1533"/>
                    <a:pt x="3858" y="1538"/>
                  </a:cubicBezTo>
                  <a:cubicBezTo>
                    <a:pt x="3858" y="1538"/>
                    <a:pt x="3858" y="1538"/>
                    <a:pt x="3858" y="1538"/>
                  </a:cubicBezTo>
                  <a:lnTo>
                    <a:pt x="3858" y="1538"/>
                  </a:lnTo>
                  <a:cubicBezTo>
                    <a:pt x="3858" y="1538"/>
                    <a:pt x="3858" y="1538"/>
                    <a:pt x="3858" y="1538"/>
                  </a:cubicBezTo>
                  <a:lnTo>
                    <a:pt x="3858" y="1538"/>
                  </a:lnTo>
                  <a:cubicBezTo>
                    <a:pt x="3857" y="1539"/>
                    <a:pt x="3853" y="1543"/>
                    <a:pt x="3853" y="1543"/>
                  </a:cubicBezTo>
                  <a:lnTo>
                    <a:pt x="3853" y="1543"/>
                  </a:lnTo>
                  <a:cubicBezTo>
                    <a:pt x="3855" y="1541"/>
                    <a:pt x="3856" y="1539"/>
                    <a:pt x="3858" y="1538"/>
                  </a:cubicBezTo>
                  <a:lnTo>
                    <a:pt x="3858" y="1538"/>
                  </a:lnTo>
                  <a:cubicBezTo>
                    <a:pt x="3854" y="1542"/>
                    <a:pt x="3853" y="1543"/>
                    <a:pt x="3853" y="1543"/>
                  </a:cubicBezTo>
                  <a:cubicBezTo>
                    <a:pt x="3853" y="1543"/>
                    <a:pt x="3853" y="1543"/>
                    <a:pt x="3853" y="1543"/>
                  </a:cubicBezTo>
                  <a:lnTo>
                    <a:pt x="3853" y="1543"/>
                  </a:lnTo>
                  <a:cubicBezTo>
                    <a:pt x="3837" y="1560"/>
                    <a:pt x="3819" y="1578"/>
                    <a:pt x="3803" y="1595"/>
                  </a:cubicBezTo>
                  <a:cubicBezTo>
                    <a:pt x="3767" y="1631"/>
                    <a:pt x="3732" y="1666"/>
                    <a:pt x="3694" y="1702"/>
                  </a:cubicBezTo>
                  <a:cubicBezTo>
                    <a:pt x="3622" y="1773"/>
                    <a:pt x="3546" y="1841"/>
                    <a:pt x="3470" y="1908"/>
                  </a:cubicBezTo>
                  <a:cubicBezTo>
                    <a:pt x="3317" y="2042"/>
                    <a:pt x="3157" y="2168"/>
                    <a:pt x="2991" y="2284"/>
                  </a:cubicBezTo>
                  <a:cubicBezTo>
                    <a:pt x="2909" y="2344"/>
                    <a:pt x="2825" y="2400"/>
                    <a:pt x="2739" y="2454"/>
                  </a:cubicBezTo>
                  <a:cubicBezTo>
                    <a:pt x="2729" y="2460"/>
                    <a:pt x="2718" y="2466"/>
                    <a:pt x="2709" y="2472"/>
                  </a:cubicBezTo>
                  <a:cubicBezTo>
                    <a:pt x="2706" y="2475"/>
                    <a:pt x="2686" y="2487"/>
                    <a:pt x="2686" y="2487"/>
                  </a:cubicBezTo>
                  <a:cubicBezTo>
                    <a:pt x="2686" y="2487"/>
                    <a:pt x="2686" y="2486"/>
                    <a:pt x="2687" y="2486"/>
                  </a:cubicBezTo>
                  <a:lnTo>
                    <a:pt x="2687" y="2486"/>
                  </a:lnTo>
                  <a:cubicBezTo>
                    <a:pt x="2665" y="2499"/>
                    <a:pt x="2644" y="2512"/>
                    <a:pt x="2620" y="2526"/>
                  </a:cubicBezTo>
                  <a:cubicBezTo>
                    <a:pt x="2576" y="2552"/>
                    <a:pt x="2532" y="2578"/>
                    <a:pt x="2490" y="2603"/>
                  </a:cubicBezTo>
                  <a:cubicBezTo>
                    <a:pt x="2136" y="2802"/>
                    <a:pt x="1765" y="2964"/>
                    <a:pt x="1378" y="3086"/>
                  </a:cubicBezTo>
                  <a:cubicBezTo>
                    <a:pt x="1366" y="3091"/>
                    <a:pt x="1354" y="3094"/>
                    <a:pt x="1340" y="3098"/>
                  </a:cubicBezTo>
                  <a:cubicBezTo>
                    <a:pt x="1337" y="3099"/>
                    <a:pt x="1330" y="3101"/>
                    <a:pt x="1327" y="3103"/>
                  </a:cubicBezTo>
                  <a:cubicBezTo>
                    <a:pt x="1321" y="3104"/>
                    <a:pt x="1319" y="3105"/>
                    <a:pt x="1319" y="3105"/>
                  </a:cubicBezTo>
                  <a:cubicBezTo>
                    <a:pt x="1319" y="3105"/>
                    <a:pt x="1327" y="3103"/>
                    <a:pt x="1327" y="3103"/>
                  </a:cubicBezTo>
                  <a:lnTo>
                    <a:pt x="1327" y="3103"/>
                  </a:lnTo>
                  <a:cubicBezTo>
                    <a:pt x="1327" y="3103"/>
                    <a:pt x="1325" y="3103"/>
                    <a:pt x="1319" y="3105"/>
                  </a:cubicBezTo>
                  <a:cubicBezTo>
                    <a:pt x="1309" y="3109"/>
                    <a:pt x="1296" y="3112"/>
                    <a:pt x="1285" y="3116"/>
                  </a:cubicBezTo>
                  <a:cubicBezTo>
                    <a:pt x="1276" y="3119"/>
                    <a:pt x="1270" y="3121"/>
                    <a:pt x="1262" y="3123"/>
                  </a:cubicBezTo>
                  <a:lnTo>
                    <a:pt x="1262" y="3123"/>
                  </a:lnTo>
                  <a:cubicBezTo>
                    <a:pt x="1257" y="3124"/>
                    <a:pt x="1249" y="3127"/>
                    <a:pt x="1246" y="3127"/>
                  </a:cubicBezTo>
                  <a:cubicBezTo>
                    <a:pt x="1199" y="3141"/>
                    <a:pt x="1150" y="3154"/>
                    <a:pt x="1099" y="3168"/>
                  </a:cubicBezTo>
                  <a:cubicBezTo>
                    <a:pt x="1003" y="3195"/>
                    <a:pt x="904" y="3218"/>
                    <a:pt x="804" y="3239"/>
                  </a:cubicBezTo>
                  <a:cubicBezTo>
                    <a:pt x="706" y="3259"/>
                    <a:pt x="607" y="3277"/>
                    <a:pt x="509" y="3291"/>
                  </a:cubicBezTo>
                  <a:cubicBezTo>
                    <a:pt x="409" y="3307"/>
                    <a:pt x="306" y="3316"/>
                    <a:pt x="207" y="3332"/>
                  </a:cubicBezTo>
                  <a:cubicBezTo>
                    <a:pt x="181" y="3335"/>
                    <a:pt x="157" y="3340"/>
                    <a:pt x="131" y="3344"/>
                  </a:cubicBezTo>
                  <a:cubicBezTo>
                    <a:pt x="103" y="3349"/>
                    <a:pt x="87" y="3355"/>
                    <a:pt x="56" y="3363"/>
                  </a:cubicBezTo>
                  <a:cubicBezTo>
                    <a:pt x="3" y="3377"/>
                    <a:pt x="0" y="3455"/>
                    <a:pt x="63" y="3465"/>
                  </a:cubicBezTo>
                  <a:cubicBezTo>
                    <a:pt x="75" y="3467"/>
                    <a:pt x="88" y="3469"/>
                    <a:pt x="101" y="3470"/>
                  </a:cubicBezTo>
                  <a:cubicBezTo>
                    <a:pt x="102" y="3470"/>
                    <a:pt x="135" y="3473"/>
                    <a:pt x="136" y="3473"/>
                  </a:cubicBezTo>
                  <a:lnTo>
                    <a:pt x="214" y="3473"/>
                  </a:lnTo>
                  <a:cubicBezTo>
                    <a:pt x="270" y="3473"/>
                    <a:pt x="327" y="3466"/>
                    <a:pt x="382" y="3461"/>
                  </a:cubicBezTo>
                  <a:cubicBezTo>
                    <a:pt x="482" y="3450"/>
                    <a:pt x="584" y="3436"/>
                    <a:pt x="683" y="3420"/>
                  </a:cubicBezTo>
                  <a:cubicBezTo>
                    <a:pt x="884" y="3385"/>
                    <a:pt x="1085" y="3341"/>
                    <a:pt x="1283" y="3285"/>
                  </a:cubicBezTo>
                  <a:cubicBezTo>
                    <a:pt x="1679" y="3173"/>
                    <a:pt x="2065" y="3016"/>
                    <a:pt x="2429" y="2823"/>
                  </a:cubicBezTo>
                  <a:cubicBezTo>
                    <a:pt x="2794" y="2627"/>
                    <a:pt x="3141" y="2396"/>
                    <a:pt x="3459" y="2132"/>
                  </a:cubicBezTo>
                  <a:cubicBezTo>
                    <a:pt x="3778" y="1868"/>
                    <a:pt x="4071" y="1571"/>
                    <a:pt x="4329" y="1248"/>
                  </a:cubicBezTo>
                  <a:cubicBezTo>
                    <a:pt x="4456" y="1089"/>
                    <a:pt x="4574" y="923"/>
                    <a:pt x="4680" y="748"/>
                  </a:cubicBezTo>
                  <a:cubicBezTo>
                    <a:pt x="4735" y="658"/>
                    <a:pt x="4791" y="566"/>
                    <a:pt x="4836" y="469"/>
                  </a:cubicBezTo>
                  <a:cubicBezTo>
                    <a:pt x="4858" y="424"/>
                    <a:pt x="4876" y="378"/>
                    <a:pt x="4897" y="331"/>
                  </a:cubicBezTo>
                  <a:cubicBezTo>
                    <a:pt x="4918" y="285"/>
                    <a:pt x="4939" y="239"/>
                    <a:pt x="4956" y="191"/>
                  </a:cubicBezTo>
                  <a:cubicBezTo>
                    <a:pt x="4974" y="143"/>
                    <a:pt x="4990" y="96"/>
                    <a:pt x="5007" y="49"/>
                  </a:cubicBezTo>
                  <a:cubicBezTo>
                    <a:pt x="5015" y="24"/>
                    <a:pt x="4993" y="1"/>
                    <a:pt x="497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1191;p40"/>
            <p:cNvSpPr/>
            <p:nvPr/>
          </p:nvSpPr>
          <p:spPr>
            <a:xfrm>
              <a:off x="3305160" y="2370600"/>
              <a:ext cx="608400" cy="1593720"/>
            </a:xfrm>
            <a:custGeom>
              <a:avLst/>
              <a:gdLst>
                <a:gd name="textAreaLeft" fmla="*/ 0 w 608400"/>
                <a:gd name="textAreaRight" fmla="*/ 608760 w 608400"/>
                <a:gd name="textAreaTop" fmla="*/ 0 h 1593720"/>
                <a:gd name="textAreaBottom" fmla="*/ 1594080 h 1593720"/>
              </a:gdLst>
              <a:ahLst/>
              <a:cxnLst/>
              <a:rect l="textAreaLeft" t="textAreaTop" r="textAreaRight" b="textAreaBottom"/>
              <a:pathLst>
                <a:path w="5374" h="14372">
                  <a:moveTo>
                    <a:pt x="3505" y="0"/>
                  </a:moveTo>
                  <a:cubicBezTo>
                    <a:pt x="3460" y="0"/>
                    <a:pt x="3413" y="45"/>
                    <a:pt x="3441" y="90"/>
                  </a:cubicBezTo>
                  <a:cubicBezTo>
                    <a:pt x="3474" y="145"/>
                    <a:pt x="3512" y="200"/>
                    <a:pt x="3534" y="259"/>
                  </a:cubicBezTo>
                  <a:cubicBezTo>
                    <a:pt x="3558" y="324"/>
                    <a:pt x="3579" y="386"/>
                    <a:pt x="3613" y="447"/>
                  </a:cubicBezTo>
                  <a:cubicBezTo>
                    <a:pt x="3678" y="564"/>
                    <a:pt x="3740" y="681"/>
                    <a:pt x="3800" y="798"/>
                  </a:cubicBezTo>
                  <a:cubicBezTo>
                    <a:pt x="3920" y="1033"/>
                    <a:pt x="4041" y="1265"/>
                    <a:pt x="4147" y="1505"/>
                  </a:cubicBezTo>
                  <a:cubicBezTo>
                    <a:pt x="4361" y="1984"/>
                    <a:pt x="4537" y="2481"/>
                    <a:pt x="4673" y="2987"/>
                  </a:cubicBezTo>
                  <a:cubicBezTo>
                    <a:pt x="4947" y="4008"/>
                    <a:pt x="5048" y="5063"/>
                    <a:pt x="5011" y="6118"/>
                  </a:cubicBezTo>
                  <a:cubicBezTo>
                    <a:pt x="4974" y="7164"/>
                    <a:pt x="4794" y="8216"/>
                    <a:pt x="4466" y="9212"/>
                  </a:cubicBezTo>
                  <a:cubicBezTo>
                    <a:pt x="4135" y="10214"/>
                    <a:pt x="3631" y="11165"/>
                    <a:pt x="2988" y="12002"/>
                  </a:cubicBezTo>
                  <a:cubicBezTo>
                    <a:pt x="2313" y="12880"/>
                    <a:pt x="1473" y="13665"/>
                    <a:pt x="446" y="14107"/>
                  </a:cubicBezTo>
                  <a:cubicBezTo>
                    <a:pt x="322" y="14161"/>
                    <a:pt x="196" y="14210"/>
                    <a:pt x="67" y="14254"/>
                  </a:cubicBezTo>
                  <a:cubicBezTo>
                    <a:pt x="0" y="14280"/>
                    <a:pt x="37" y="14371"/>
                    <a:pt x="100" y="14371"/>
                  </a:cubicBezTo>
                  <a:cubicBezTo>
                    <a:pt x="107" y="14371"/>
                    <a:pt x="113" y="14370"/>
                    <a:pt x="120" y="14368"/>
                  </a:cubicBezTo>
                  <a:cubicBezTo>
                    <a:pt x="1204" y="14039"/>
                    <a:pt x="2146" y="13322"/>
                    <a:pt x="2884" y="12476"/>
                  </a:cubicBezTo>
                  <a:cubicBezTo>
                    <a:pt x="3603" y="11654"/>
                    <a:pt x="4169" y="10697"/>
                    <a:pt x="4573" y="9682"/>
                  </a:cubicBezTo>
                  <a:cubicBezTo>
                    <a:pt x="4973" y="8676"/>
                    <a:pt x="5223" y="7621"/>
                    <a:pt x="5298" y="6540"/>
                  </a:cubicBezTo>
                  <a:cubicBezTo>
                    <a:pt x="5374" y="5462"/>
                    <a:pt x="5275" y="4375"/>
                    <a:pt x="5030" y="3322"/>
                  </a:cubicBezTo>
                  <a:cubicBezTo>
                    <a:pt x="4786" y="2272"/>
                    <a:pt x="4393" y="1235"/>
                    <a:pt x="3801" y="331"/>
                  </a:cubicBezTo>
                  <a:cubicBezTo>
                    <a:pt x="3766" y="276"/>
                    <a:pt x="3723" y="231"/>
                    <a:pt x="3675" y="185"/>
                  </a:cubicBezTo>
                  <a:cubicBezTo>
                    <a:pt x="3628" y="137"/>
                    <a:pt x="3590" y="78"/>
                    <a:pt x="3551" y="23"/>
                  </a:cubicBezTo>
                  <a:cubicBezTo>
                    <a:pt x="3539" y="7"/>
                    <a:pt x="3522" y="0"/>
                    <a:pt x="350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0" name="Google Shape;1192;p40"/>
            <p:cNvSpPr/>
            <p:nvPr/>
          </p:nvSpPr>
          <p:spPr>
            <a:xfrm>
              <a:off x="3870000" y="2507040"/>
              <a:ext cx="140400" cy="74952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749520"/>
                <a:gd name="textAreaBottom" fmla="*/ 749880 h 749520"/>
              </a:gdLst>
              <a:ahLst/>
              <a:cxnLst/>
              <a:rect l="textAreaLeft" t="textAreaTop" r="textAreaRight" b="textAreaBottom"/>
              <a:pathLst>
                <a:path w="1243" h="6761">
                  <a:moveTo>
                    <a:pt x="943" y="0"/>
                  </a:moveTo>
                  <a:cubicBezTo>
                    <a:pt x="932" y="0"/>
                    <a:pt x="922" y="8"/>
                    <a:pt x="924" y="23"/>
                  </a:cubicBezTo>
                  <a:cubicBezTo>
                    <a:pt x="953" y="247"/>
                    <a:pt x="975" y="471"/>
                    <a:pt x="998" y="694"/>
                  </a:cubicBezTo>
                  <a:cubicBezTo>
                    <a:pt x="1021" y="918"/>
                    <a:pt x="1042" y="1142"/>
                    <a:pt x="1054" y="1367"/>
                  </a:cubicBezTo>
                  <a:cubicBezTo>
                    <a:pt x="1080" y="1813"/>
                    <a:pt x="1085" y="2259"/>
                    <a:pt x="1055" y="2706"/>
                  </a:cubicBezTo>
                  <a:cubicBezTo>
                    <a:pt x="1027" y="3153"/>
                    <a:pt x="970" y="3601"/>
                    <a:pt x="884" y="4042"/>
                  </a:cubicBezTo>
                  <a:cubicBezTo>
                    <a:pt x="801" y="4481"/>
                    <a:pt x="685" y="4914"/>
                    <a:pt x="547" y="5338"/>
                  </a:cubicBezTo>
                  <a:cubicBezTo>
                    <a:pt x="477" y="5549"/>
                    <a:pt x="401" y="5760"/>
                    <a:pt x="318" y="5965"/>
                  </a:cubicBezTo>
                  <a:cubicBezTo>
                    <a:pt x="275" y="6069"/>
                    <a:pt x="231" y="6174"/>
                    <a:pt x="187" y="6278"/>
                  </a:cubicBezTo>
                  <a:cubicBezTo>
                    <a:pt x="165" y="6331"/>
                    <a:pt x="139" y="6381"/>
                    <a:pt x="120" y="6435"/>
                  </a:cubicBezTo>
                  <a:cubicBezTo>
                    <a:pt x="102" y="6486"/>
                    <a:pt x="86" y="6537"/>
                    <a:pt x="65" y="6589"/>
                  </a:cubicBezTo>
                  <a:cubicBezTo>
                    <a:pt x="44" y="6640"/>
                    <a:pt x="23" y="6693"/>
                    <a:pt x="5" y="6747"/>
                  </a:cubicBezTo>
                  <a:cubicBezTo>
                    <a:pt x="0" y="6754"/>
                    <a:pt x="5" y="6760"/>
                    <a:pt x="10" y="6760"/>
                  </a:cubicBezTo>
                  <a:cubicBezTo>
                    <a:pt x="13" y="6760"/>
                    <a:pt x="16" y="6759"/>
                    <a:pt x="19" y="6756"/>
                  </a:cubicBezTo>
                  <a:cubicBezTo>
                    <a:pt x="281" y="6390"/>
                    <a:pt x="455" y="5962"/>
                    <a:pt x="613" y="5540"/>
                  </a:cubicBezTo>
                  <a:cubicBezTo>
                    <a:pt x="773" y="5113"/>
                    <a:pt x="901" y="4675"/>
                    <a:pt x="999" y="4229"/>
                  </a:cubicBezTo>
                  <a:cubicBezTo>
                    <a:pt x="1098" y="3785"/>
                    <a:pt x="1166" y="3337"/>
                    <a:pt x="1202" y="2885"/>
                  </a:cubicBezTo>
                  <a:cubicBezTo>
                    <a:pt x="1237" y="2432"/>
                    <a:pt x="1242" y="1976"/>
                    <a:pt x="1218" y="1522"/>
                  </a:cubicBezTo>
                  <a:cubicBezTo>
                    <a:pt x="1193" y="1070"/>
                    <a:pt x="1130" y="616"/>
                    <a:pt x="1009" y="181"/>
                  </a:cubicBezTo>
                  <a:cubicBezTo>
                    <a:pt x="994" y="126"/>
                    <a:pt x="978" y="71"/>
                    <a:pt x="962" y="16"/>
                  </a:cubicBezTo>
                  <a:cubicBezTo>
                    <a:pt x="959" y="5"/>
                    <a:pt x="951" y="0"/>
                    <a:pt x="94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1193;p40"/>
            <p:cNvSpPr/>
            <p:nvPr/>
          </p:nvSpPr>
          <p:spPr>
            <a:xfrm>
              <a:off x="3366720" y="1841040"/>
              <a:ext cx="571680" cy="1104120"/>
            </a:xfrm>
            <a:custGeom>
              <a:avLst/>
              <a:gdLst>
                <a:gd name="textAreaLeft" fmla="*/ 0 w 571680"/>
                <a:gd name="textAreaRight" fmla="*/ 572040 w 571680"/>
                <a:gd name="textAreaTop" fmla="*/ 0 h 1104120"/>
                <a:gd name="textAreaBottom" fmla="*/ 1104480 h 1104120"/>
              </a:gdLst>
              <a:ahLst/>
              <a:cxnLst/>
              <a:rect l="textAreaLeft" t="textAreaTop" r="textAreaRight" b="textAreaBottom"/>
              <a:pathLst>
                <a:path w="5049" h="9957">
                  <a:moveTo>
                    <a:pt x="105" y="0"/>
                  </a:moveTo>
                  <a:cubicBezTo>
                    <a:pt x="33" y="0"/>
                    <a:pt x="0" y="113"/>
                    <a:pt x="77" y="149"/>
                  </a:cubicBezTo>
                  <a:cubicBezTo>
                    <a:pt x="382" y="296"/>
                    <a:pt x="678" y="459"/>
                    <a:pt x="953" y="654"/>
                  </a:cubicBezTo>
                  <a:cubicBezTo>
                    <a:pt x="1224" y="846"/>
                    <a:pt x="1480" y="1064"/>
                    <a:pt x="1716" y="1299"/>
                  </a:cubicBezTo>
                  <a:cubicBezTo>
                    <a:pt x="2201" y="1780"/>
                    <a:pt x="2613" y="2334"/>
                    <a:pt x="2964" y="2920"/>
                  </a:cubicBezTo>
                  <a:cubicBezTo>
                    <a:pt x="3326" y="3523"/>
                    <a:pt x="3630" y="4159"/>
                    <a:pt x="3896" y="4810"/>
                  </a:cubicBezTo>
                  <a:cubicBezTo>
                    <a:pt x="4210" y="5577"/>
                    <a:pt x="4474" y="6365"/>
                    <a:pt x="4650" y="7175"/>
                  </a:cubicBezTo>
                  <a:cubicBezTo>
                    <a:pt x="4736" y="7576"/>
                    <a:pt x="4801" y="7982"/>
                    <a:pt x="4836" y="8391"/>
                  </a:cubicBezTo>
                  <a:cubicBezTo>
                    <a:pt x="4870" y="8799"/>
                    <a:pt x="4858" y="9206"/>
                    <a:pt x="4864" y="9614"/>
                  </a:cubicBezTo>
                  <a:cubicBezTo>
                    <a:pt x="4865" y="9719"/>
                    <a:pt x="4876" y="9823"/>
                    <a:pt x="4874" y="9927"/>
                  </a:cubicBezTo>
                  <a:cubicBezTo>
                    <a:pt x="4873" y="9947"/>
                    <a:pt x="4886" y="9956"/>
                    <a:pt x="4900" y="9956"/>
                  </a:cubicBezTo>
                  <a:cubicBezTo>
                    <a:pt x="4912" y="9956"/>
                    <a:pt x="4924" y="9949"/>
                    <a:pt x="4928" y="9933"/>
                  </a:cubicBezTo>
                  <a:cubicBezTo>
                    <a:pt x="4951" y="9827"/>
                    <a:pt x="4982" y="9725"/>
                    <a:pt x="5000" y="9619"/>
                  </a:cubicBezTo>
                  <a:cubicBezTo>
                    <a:pt x="5018" y="9515"/>
                    <a:pt x="5029" y="9416"/>
                    <a:pt x="5034" y="9311"/>
                  </a:cubicBezTo>
                  <a:cubicBezTo>
                    <a:pt x="5048" y="9101"/>
                    <a:pt x="5041" y="8888"/>
                    <a:pt x="5033" y="8679"/>
                  </a:cubicBezTo>
                  <a:cubicBezTo>
                    <a:pt x="5015" y="8262"/>
                    <a:pt x="4966" y="7850"/>
                    <a:pt x="4890" y="7439"/>
                  </a:cubicBezTo>
                  <a:cubicBezTo>
                    <a:pt x="4738" y="6609"/>
                    <a:pt x="4481" y="5799"/>
                    <a:pt x="4170" y="5016"/>
                  </a:cubicBezTo>
                  <a:cubicBezTo>
                    <a:pt x="3902" y="4341"/>
                    <a:pt x="3597" y="3678"/>
                    <a:pt x="3234" y="3047"/>
                  </a:cubicBezTo>
                  <a:cubicBezTo>
                    <a:pt x="2886" y="2441"/>
                    <a:pt x="2485" y="1861"/>
                    <a:pt x="2004" y="1351"/>
                  </a:cubicBezTo>
                  <a:cubicBezTo>
                    <a:pt x="1531" y="849"/>
                    <a:pt x="985" y="418"/>
                    <a:pt x="366" y="111"/>
                  </a:cubicBezTo>
                  <a:cubicBezTo>
                    <a:pt x="289" y="72"/>
                    <a:pt x="212" y="38"/>
                    <a:pt x="132" y="5"/>
                  </a:cubicBezTo>
                  <a:cubicBezTo>
                    <a:pt x="122" y="2"/>
                    <a:pt x="113" y="0"/>
                    <a:pt x="10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2" name="Google Shape;1194;p40"/>
            <p:cNvSpPr/>
            <p:nvPr/>
          </p:nvSpPr>
          <p:spPr>
            <a:xfrm>
              <a:off x="3607920" y="3116880"/>
              <a:ext cx="177120" cy="473040"/>
            </a:xfrm>
            <a:custGeom>
              <a:avLst/>
              <a:gdLst>
                <a:gd name="textAreaLeft" fmla="*/ 0 w 177120"/>
                <a:gd name="textAreaRight" fmla="*/ 177480 w 177120"/>
                <a:gd name="textAreaTop" fmla="*/ 0 h 473040"/>
                <a:gd name="textAreaBottom" fmla="*/ 473400 h 473040"/>
              </a:gdLst>
              <a:ahLst/>
              <a:cxnLst/>
              <a:rect l="textAreaLeft" t="textAreaTop" r="textAreaRight" b="textAreaBottom"/>
              <a:pathLst>
                <a:path w="1566" h="4268">
                  <a:moveTo>
                    <a:pt x="520" y="587"/>
                  </a:moveTo>
                  <a:lnTo>
                    <a:pt x="520" y="587"/>
                  </a:lnTo>
                  <a:cubicBezTo>
                    <a:pt x="520" y="587"/>
                    <a:pt x="520" y="588"/>
                    <a:pt x="519" y="590"/>
                  </a:cubicBezTo>
                  <a:cubicBezTo>
                    <a:pt x="518" y="590"/>
                    <a:pt x="518" y="591"/>
                    <a:pt x="518" y="591"/>
                  </a:cubicBezTo>
                  <a:lnTo>
                    <a:pt x="518" y="591"/>
                  </a:lnTo>
                  <a:cubicBezTo>
                    <a:pt x="519" y="589"/>
                    <a:pt x="520" y="587"/>
                    <a:pt x="520" y="587"/>
                  </a:cubicBezTo>
                  <a:close/>
                  <a:moveTo>
                    <a:pt x="806" y="152"/>
                  </a:moveTo>
                  <a:cubicBezTo>
                    <a:pt x="937" y="356"/>
                    <a:pt x="1047" y="575"/>
                    <a:pt x="1137" y="802"/>
                  </a:cubicBezTo>
                  <a:cubicBezTo>
                    <a:pt x="1237" y="1050"/>
                    <a:pt x="1313" y="1307"/>
                    <a:pt x="1364" y="1569"/>
                  </a:cubicBezTo>
                  <a:cubicBezTo>
                    <a:pt x="1417" y="1831"/>
                    <a:pt x="1445" y="2099"/>
                    <a:pt x="1449" y="2366"/>
                  </a:cubicBezTo>
                  <a:cubicBezTo>
                    <a:pt x="1451" y="2635"/>
                    <a:pt x="1430" y="2905"/>
                    <a:pt x="1385" y="3169"/>
                  </a:cubicBezTo>
                  <a:cubicBezTo>
                    <a:pt x="1363" y="3300"/>
                    <a:pt x="1336" y="3431"/>
                    <a:pt x="1303" y="3557"/>
                  </a:cubicBezTo>
                  <a:cubicBezTo>
                    <a:pt x="1285" y="3623"/>
                    <a:pt x="1265" y="3687"/>
                    <a:pt x="1246" y="3751"/>
                  </a:cubicBezTo>
                  <a:cubicBezTo>
                    <a:pt x="1235" y="3786"/>
                    <a:pt x="1222" y="3821"/>
                    <a:pt x="1209" y="3855"/>
                  </a:cubicBezTo>
                  <a:lnTo>
                    <a:pt x="1209" y="3855"/>
                  </a:lnTo>
                  <a:cubicBezTo>
                    <a:pt x="1165" y="3679"/>
                    <a:pt x="1126" y="3501"/>
                    <a:pt x="1095" y="3322"/>
                  </a:cubicBezTo>
                  <a:cubicBezTo>
                    <a:pt x="1046" y="3038"/>
                    <a:pt x="1013" y="2751"/>
                    <a:pt x="991" y="2462"/>
                  </a:cubicBezTo>
                  <a:cubicBezTo>
                    <a:pt x="985" y="2382"/>
                    <a:pt x="978" y="2302"/>
                    <a:pt x="971" y="2221"/>
                  </a:cubicBezTo>
                  <a:cubicBezTo>
                    <a:pt x="968" y="2181"/>
                    <a:pt x="966" y="2140"/>
                    <a:pt x="962" y="2100"/>
                  </a:cubicBezTo>
                  <a:cubicBezTo>
                    <a:pt x="961" y="2080"/>
                    <a:pt x="956" y="2059"/>
                    <a:pt x="951" y="2038"/>
                  </a:cubicBezTo>
                  <a:cubicBezTo>
                    <a:pt x="947" y="2020"/>
                    <a:pt x="945" y="2002"/>
                    <a:pt x="940" y="1984"/>
                  </a:cubicBezTo>
                  <a:lnTo>
                    <a:pt x="940" y="1984"/>
                  </a:lnTo>
                  <a:cubicBezTo>
                    <a:pt x="939" y="1948"/>
                    <a:pt x="933" y="1912"/>
                    <a:pt x="934" y="1875"/>
                  </a:cubicBezTo>
                  <a:cubicBezTo>
                    <a:pt x="934" y="1858"/>
                    <a:pt x="920" y="1849"/>
                    <a:pt x="907" y="1849"/>
                  </a:cubicBezTo>
                  <a:cubicBezTo>
                    <a:pt x="896" y="1849"/>
                    <a:pt x="886" y="1856"/>
                    <a:pt x="885" y="1869"/>
                  </a:cubicBezTo>
                  <a:cubicBezTo>
                    <a:pt x="885" y="1888"/>
                    <a:pt x="881" y="1907"/>
                    <a:pt x="879" y="1924"/>
                  </a:cubicBezTo>
                  <a:cubicBezTo>
                    <a:pt x="876" y="1944"/>
                    <a:pt x="876" y="1963"/>
                    <a:pt x="872" y="1982"/>
                  </a:cubicBezTo>
                  <a:cubicBezTo>
                    <a:pt x="865" y="2021"/>
                    <a:pt x="852" y="2056"/>
                    <a:pt x="848" y="2094"/>
                  </a:cubicBezTo>
                  <a:cubicBezTo>
                    <a:pt x="841" y="2170"/>
                    <a:pt x="841" y="2246"/>
                    <a:pt x="839" y="2322"/>
                  </a:cubicBezTo>
                  <a:cubicBezTo>
                    <a:pt x="839" y="2339"/>
                    <a:pt x="837" y="2358"/>
                    <a:pt x="837" y="2377"/>
                  </a:cubicBezTo>
                  <a:lnTo>
                    <a:pt x="837" y="2404"/>
                  </a:lnTo>
                  <a:lnTo>
                    <a:pt x="837" y="2418"/>
                  </a:lnTo>
                  <a:lnTo>
                    <a:pt x="837" y="2433"/>
                  </a:lnTo>
                  <a:lnTo>
                    <a:pt x="837" y="2440"/>
                  </a:lnTo>
                  <a:lnTo>
                    <a:pt x="837" y="2450"/>
                  </a:lnTo>
                  <a:lnTo>
                    <a:pt x="837" y="2462"/>
                  </a:lnTo>
                  <a:cubicBezTo>
                    <a:pt x="837" y="2476"/>
                    <a:pt x="839" y="2489"/>
                    <a:pt x="839" y="2503"/>
                  </a:cubicBezTo>
                  <a:cubicBezTo>
                    <a:pt x="839" y="2521"/>
                    <a:pt x="840" y="2542"/>
                    <a:pt x="840" y="2561"/>
                  </a:cubicBezTo>
                  <a:cubicBezTo>
                    <a:pt x="843" y="2637"/>
                    <a:pt x="846" y="2714"/>
                    <a:pt x="852" y="2789"/>
                  </a:cubicBezTo>
                  <a:cubicBezTo>
                    <a:pt x="880" y="3094"/>
                    <a:pt x="928" y="3396"/>
                    <a:pt x="994" y="3695"/>
                  </a:cubicBezTo>
                  <a:cubicBezTo>
                    <a:pt x="1012" y="3777"/>
                    <a:pt x="1032" y="3860"/>
                    <a:pt x="1054" y="3942"/>
                  </a:cubicBezTo>
                  <a:lnTo>
                    <a:pt x="1054" y="3942"/>
                  </a:lnTo>
                  <a:lnTo>
                    <a:pt x="1045" y="3934"/>
                  </a:lnTo>
                  <a:cubicBezTo>
                    <a:pt x="1038" y="3928"/>
                    <a:pt x="1033" y="3922"/>
                    <a:pt x="1026" y="3916"/>
                  </a:cubicBezTo>
                  <a:cubicBezTo>
                    <a:pt x="1024" y="3915"/>
                    <a:pt x="1021" y="3913"/>
                    <a:pt x="1019" y="3911"/>
                  </a:cubicBezTo>
                  <a:lnTo>
                    <a:pt x="1019" y="3911"/>
                  </a:lnTo>
                  <a:cubicBezTo>
                    <a:pt x="1018" y="3910"/>
                    <a:pt x="1017" y="3909"/>
                    <a:pt x="1016" y="3908"/>
                  </a:cubicBezTo>
                  <a:lnTo>
                    <a:pt x="1016" y="3908"/>
                  </a:lnTo>
                  <a:cubicBezTo>
                    <a:pt x="1016" y="3908"/>
                    <a:pt x="1016" y="3908"/>
                    <a:pt x="1016" y="3908"/>
                  </a:cubicBezTo>
                  <a:cubicBezTo>
                    <a:pt x="989" y="3882"/>
                    <a:pt x="962" y="3856"/>
                    <a:pt x="936" y="3828"/>
                  </a:cubicBezTo>
                  <a:cubicBezTo>
                    <a:pt x="835" y="3722"/>
                    <a:pt x="742" y="3608"/>
                    <a:pt x="658" y="3487"/>
                  </a:cubicBezTo>
                  <a:cubicBezTo>
                    <a:pt x="637" y="3456"/>
                    <a:pt x="616" y="3426"/>
                    <a:pt x="598" y="3395"/>
                  </a:cubicBezTo>
                  <a:cubicBezTo>
                    <a:pt x="593" y="3388"/>
                    <a:pt x="588" y="3379"/>
                    <a:pt x="583" y="3373"/>
                  </a:cubicBezTo>
                  <a:cubicBezTo>
                    <a:pt x="582" y="3370"/>
                    <a:pt x="578" y="3364"/>
                    <a:pt x="578" y="3364"/>
                  </a:cubicBezTo>
                  <a:lnTo>
                    <a:pt x="578" y="3364"/>
                  </a:lnTo>
                  <a:cubicBezTo>
                    <a:pt x="578" y="3364"/>
                    <a:pt x="579" y="3366"/>
                    <a:pt x="582" y="3371"/>
                  </a:cubicBezTo>
                  <a:cubicBezTo>
                    <a:pt x="579" y="3367"/>
                    <a:pt x="578" y="3365"/>
                    <a:pt x="576" y="3360"/>
                  </a:cubicBezTo>
                  <a:cubicBezTo>
                    <a:pt x="566" y="3345"/>
                    <a:pt x="556" y="3329"/>
                    <a:pt x="548" y="3313"/>
                  </a:cubicBezTo>
                  <a:cubicBezTo>
                    <a:pt x="511" y="3250"/>
                    <a:pt x="475" y="3185"/>
                    <a:pt x="444" y="3118"/>
                  </a:cubicBezTo>
                  <a:cubicBezTo>
                    <a:pt x="412" y="3052"/>
                    <a:pt x="381" y="2984"/>
                    <a:pt x="356" y="2917"/>
                  </a:cubicBezTo>
                  <a:cubicBezTo>
                    <a:pt x="342" y="2882"/>
                    <a:pt x="329" y="2847"/>
                    <a:pt x="315" y="2811"/>
                  </a:cubicBezTo>
                  <a:lnTo>
                    <a:pt x="299" y="2762"/>
                  </a:lnTo>
                  <a:cubicBezTo>
                    <a:pt x="297" y="2752"/>
                    <a:pt x="294" y="2744"/>
                    <a:pt x="291" y="2735"/>
                  </a:cubicBezTo>
                  <a:lnTo>
                    <a:pt x="287" y="2722"/>
                  </a:lnTo>
                  <a:cubicBezTo>
                    <a:pt x="287" y="2720"/>
                    <a:pt x="284" y="2710"/>
                    <a:pt x="284" y="2710"/>
                  </a:cubicBezTo>
                  <a:lnTo>
                    <a:pt x="284" y="2710"/>
                  </a:lnTo>
                  <a:cubicBezTo>
                    <a:pt x="284" y="2710"/>
                    <a:pt x="284" y="2711"/>
                    <a:pt x="285" y="2714"/>
                  </a:cubicBezTo>
                  <a:cubicBezTo>
                    <a:pt x="285" y="2717"/>
                    <a:pt x="285" y="2718"/>
                    <a:pt x="285" y="2718"/>
                  </a:cubicBezTo>
                  <a:cubicBezTo>
                    <a:pt x="285" y="2718"/>
                    <a:pt x="283" y="2711"/>
                    <a:pt x="283" y="2708"/>
                  </a:cubicBezTo>
                  <a:lnTo>
                    <a:pt x="279" y="2696"/>
                  </a:lnTo>
                  <a:cubicBezTo>
                    <a:pt x="276" y="2686"/>
                    <a:pt x="274" y="2676"/>
                    <a:pt x="270" y="2669"/>
                  </a:cubicBezTo>
                  <a:cubicBezTo>
                    <a:pt x="265" y="2649"/>
                    <a:pt x="261" y="2631"/>
                    <a:pt x="255" y="2613"/>
                  </a:cubicBezTo>
                  <a:cubicBezTo>
                    <a:pt x="246" y="2576"/>
                    <a:pt x="238" y="2541"/>
                    <a:pt x="231" y="2505"/>
                  </a:cubicBezTo>
                  <a:cubicBezTo>
                    <a:pt x="216" y="2434"/>
                    <a:pt x="203" y="2361"/>
                    <a:pt x="192" y="2290"/>
                  </a:cubicBezTo>
                  <a:cubicBezTo>
                    <a:pt x="183" y="2214"/>
                    <a:pt x="176" y="2138"/>
                    <a:pt x="172" y="2064"/>
                  </a:cubicBezTo>
                  <a:cubicBezTo>
                    <a:pt x="172" y="2055"/>
                    <a:pt x="171" y="2045"/>
                    <a:pt x="171" y="2037"/>
                  </a:cubicBezTo>
                  <a:lnTo>
                    <a:pt x="171" y="2025"/>
                  </a:lnTo>
                  <a:cubicBezTo>
                    <a:pt x="171" y="2004"/>
                    <a:pt x="169" y="1984"/>
                    <a:pt x="169" y="1965"/>
                  </a:cubicBezTo>
                  <a:cubicBezTo>
                    <a:pt x="169" y="1926"/>
                    <a:pt x="169" y="1886"/>
                    <a:pt x="172" y="1847"/>
                  </a:cubicBezTo>
                  <a:cubicBezTo>
                    <a:pt x="177" y="1697"/>
                    <a:pt x="197" y="1545"/>
                    <a:pt x="227" y="1396"/>
                  </a:cubicBezTo>
                  <a:cubicBezTo>
                    <a:pt x="231" y="1377"/>
                    <a:pt x="235" y="1359"/>
                    <a:pt x="239" y="1340"/>
                  </a:cubicBezTo>
                  <a:cubicBezTo>
                    <a:pt x="241" y="1331"/>
                    <a:pt x="243" y="1322"/>
                    <a:pt x="244" y="1313"/>
                  </a:cubicBezTo>
                  <a:lnTo>
                    <a:pt x="248" y="1300"/>
                  </a:lnTo>
                  <a:lnTo>
                    <a:pt x="248" y="1300"/>
                  </a:lnTo>
                  <a:cubicBezTo>
                    <a:pt x="247" y="1302"/>
                    <a:pt x="247" y="1303"/>
                    <a:pt x="247" y="1303"/>
                  </a:cubicBezTo>
                  <a:cubicBezTo>
                    <a:pt x="247" y="1303"/>
                    <a:pt x="248" y="1301"/>
                    <a:pt x="248" y="1297"/>
                  </a:cubicBezTo>
                  <a:lnTo>
                    <a:pt x="248" y="1297"/>
                  </a:lnTo>
                  <a:lnTo>
                    <a:pt x="248" y="1300"/>
                  </a:lnTo>
                  <a:lnTo>
                    <a:pt x="248" y="1300"/>
                  </a:lnTo>
                  <a:cubicBezTo>
                    <a:pt x="248" y="1298"/>
                    <a:pt x="248" y="1297"/>
                    <a:pt x="248" y="1295"/>
                  </a:cubicBezTo>
                  <a:cubicBezTo>
                    <a:pt x="258" y="1257"/>
                    <a:pt x="268" y="1220"/>
                    <a:pt x="277" y="1185"/>
                  </a:cubicBezTo>
                  <a:cubicBezTo>
                    <a:pt x="298" y="1110"/>
                    <a:pt x="323" y="1038"/>
                    <a:pt x="348" y="965"/>
                  </a:cubicBezTo>
                  <a:cubicBezTo>
                    <a:pt x="375" y="894"/>
                    <a:pt x="406" y="824"/>
                    <a:pt x="436" y="755"/>
                  </a:cubicBezTo>
                  <a:cubicBezTo>
                    <a:pt x="453" y="720"/>
                    <a:pt x="469" y="686"/>
                    <a:pt x="486" y="653"/>
                  </a:cubicBezTo>
                  <a:cubicBezTo>
                    <a:pt x="494" y="637"/>
                    <a:pt x="504" y="621"/>
                    <a:pt x="512" y="603"/>
                  </a:cubicBezTo>
                  <a:cubicBezTo>
                    <a:pt x="515" y="599"/>
                    <a:pt x="516" y="595"/>
                    <a:pt x="518" y="591"/>
                  </a:cubicBezTo>
                  <a:lnTo>
                    <a:pt x="518" y="591"/>
                  </a:lnTo>
                  <a:cubicBezTo>
                    <a:pt x="518" y="592"/>
                    <a:pt x="517" y="592"/>
                    <a:pt x="517" y="592"/>
                  </a:cubicBezTo>
                  <a:cubicBezTo>
                    <a:pt x="517" y="592"/>
                    <a:pt x="517" y="591"/>
                    <a:pt x="519" y="589"/>
                  </a:cubicBezTo>
                  <a:lnTo>
                    <a:pt x="535" y="560"/>
                  </a:lnTo>
                  <a:cubicBezTo>
                    <a:pt x="555" y="527"/>
                    <a:pt x="574" y="494"/>
                    <a:pt x="594" y="462"/>
                  </a:cubicBezTo>
                  <a:cubicBezTo>
                    <a:pt x="604" y="446"/>
                    <a:pt x="615" y="431"/>
                    <a:pt x="625" y="414"/>
                  </a:cubicBezTo>
                  <a:cubicBezTo>
                    <a:pt x="625" y="414"/>
                    <a:pt x="634" y="398"/>
                    <a:pt x="634" y="398"/>
                  </a:cubicBezTo>
                  <a:lnTo>
                    <a:pt x="634" y="398"/>
                  </a:lnTo>
                  <a:cubicBezTo>
                    <a:pt x="634" y="398"/>
                    <a:pt x="633" y="399"/>
                    <a:pt x="632" y="402"/>
                  </a:cubicBezTo>
                  <a:cubicBezTo>
                    <a:pt x="634" y="398"/>
                    <a:pt x="636" y="394"/>
                    <a:pt x="638" y="391"/>
                  </a:cubicBezTo>
                  <a:cubicBezTo>
                    <a:pt x="644" y="381"/>
                    <a:pt x="650" y="372"/>
                    <a:pt x="656" y="362"/>
                  </a:cubicBezTo>
                  <a:cubicBezTo>
                    <a:pt x="698" y="298"/>
                    <a:pt x="740" y="236"/>
                    <a:pt x="787" y="177"/>
                  </a:cubicBezTo>
                  <a:cubicBezTo>
                    <a:pt x="793" y="169"/>
                    <a:pt x="800" y="160"/>
                    <a:pt x="806" y="152"/>
                  </a:cubicBezTo>
                  <a:close/>
                  <a:moveTo>
                    <a:pt x="828" y="0"/>
                  </a:moveTo>
                  <a:cubicBezTo>
                    <a:pt x="808" y="0"/>
                    <a:pt x="787" y="11"/>
                    <a:pt x="775" y="24"/>
                  </a:cubicBezTo>
                  <a:cubicBezTo>
                    <a:pt x="721" y="82"/>
                    <a:pt x="670" y="142"/>
                    <a:pt x="621" y="202"/>
                  </a:cubicBezTo>
                  <a:cubicBezTo>
                    <a:pt x="570" y="263"/>
                    <a:pt x="522" y="323"/>
                    <a:pt x="480" y="389"/>
                  </a:cubicBezTo>
                  <a:cubicBezTo>
                    <a:pt x="395" y="523"/>
                    <a:pt x="318" y="666"/>
                    <a:pt x="254" y="813"/>
                  </a:cubicBezTo>
                  <a:cubicBezTo>
                    <a:pt x="129" y="1100"/>
                    <a:pt x="51" y="1411"/>
                    <a:pt x="24" y="1724"/>
                  </a:cubicBezTo>
                  <a:cubicBezTo>
                    <a:pt x="0" y="2034"/>
                    <a:pt x="24" y="2350"/>
                    <a:pt x="104" y="2652"/>
                  </a:cubicBezTo>
                  <a:cubicBezTo>
                    <a:pt x="181" y="2953"/>
                    <a:pt x="304" y="3235"/>
                    <a:pt x="471" y="3498"/>
                  </a:cubicBezTo>
                  <a:cubicBezTo>
                    <a:pt x="634" y="3757"/>
                    <a:pt x="839" y="3989"/>
                    <a:pt x="1075" y="4184"/>
                  </a:cubicBezTo>
                  <a:cubicBezTo>
                    <a:pt x="1104" y="4207"/>
                    <a:pt x="1131" y="4229"/>
                    <a:pt x="1161" y="4251"/>
                  </a:cubicBezTo>
                  <a:cubicBezTo>
                    <a:pt x="1175" y="4262"/>
                    <a:pt x="1193" y="4267"/>
                    <a:pt x="1210" y="4267"/>
                  </a:cubicBezTo>
                  <a:cubicBezTo>
                    <a:pt x="1226" y="4267"/>
                    <a:pt x="1242" y="4263"/>
                    <a:pt x="1257" y="4254"/>
                  </a:cubicBezTo>
                  <a:cubicBezTo>
                    <a:pt x="1282" y="4238"/>
                    <a:pt x="1306" y="4201"/>
                    <a:pt x="1296" y="4168"/>
                  </a:cubicBezTo>
                  <a:cubicBezTo>
                    <a:pt x="1283" y="4125"/>
                    <a:pt x="1271" y="4083"/>
                    <a:pt x="1259" y="4040"/>
                  </a:cubicBezTo>
                  <a:lnTo>
                    <a:pt x="1259" y="4040"/>
                  </a:lnTo>
                  <a:cubicBezTo>
                    <a:pt x="1269" y="4019"/>
                    <a:pt x="1280" y="3998"/>
                    <a:pt x="1291" y="3975"/>
                  </a:cubicBezTo>
                  <a:cubicBezTo>
                    <a:pt x="1304" y="3944"/>
                    <a:pt x="1315" y="3911"/>
                    <a:pt x="1326" y="3878"/>
                  </a:cubicBezTo>
                  <a:cubicBezTo>
                    <a:pt x="1348" y="3813"/>
                    <a:pt x="1369" y="3749"/>
                    <a:pt x="1388" y="3684"/>
                  </a:cubicBezTo>
                  <a:cubicBezTo>
                    <a:pt x="1427" y="3552"/>
                    <a:pt x="1460" y="3417"/>
                    <a:pt x="1487" y="3283"/>
                  </a:cubicBezTo>
                  <a:cubicBezTo>
                    <a:pt x="1539" y="3015"/>
                    <a:pt x="1564" y="2741"/>
                    <a:pt x="1564" y="2470"/>
                  </a:cubicBezTo>
                  <a:cubicBezTo>
                    <a:pt x="1565" y="2193"/>
                    <a:pt x="1540" y="1916"/>
                    <a:pt x="1493" y="1644"/>
                  </a:cubicBezTo>
                  <a:cubicBezTo>
                    <a:pt x="1445" y="1375"/>
                    <a:pt x="1373" y="1109"/>
                    <a:pt x="1279" y="852"/>
                  </a:cubicBezTo>
                  <a:cubicBezTo>
                    <a:pt x="1183" y="595"/>
                    <a:pt x="1062" y="348"/>
                    <a:pt x="923" y="114"/>
                  </a:cubicBezTo>
                  <a:cubicBezTo>
                    <a:pt x="905" y="82"/>
                    <a:pt x="885" y="52"/>
                    <a:pt x="867" y="22"/>
                  </a:cubicBezTo>
                  <a:cubicBezTo>
                    <a:pt x="857" y="6"/>
                    <a:pt x="843" y="0"/>
                    <a:pt x="82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" name="Google Shape;1195;p40"/>
            <p:cNvSpPr/>
            <p:nvPr/>
          </p:nvSpPr>
          <p:spPr>
            <a:xfrm>
              <a:off x="3790080" y="3188520"/>
              <a:ext cx="320400" cy="32472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324720"/>
                <a:gd name="textAreaBottom" fmla="*/ 325080 h 324720"/>
              </a:gdLst>
              <a:ahLst/>
              <a:cxnLst/>
              <a:rect l="textAreaLeft" t="textAreaTop" r="textAreaRight" b="textAreaBottom"/>
              <a:pathLst>
                <a:path w="2833" h="2931">
                  <a:moveTo>
                    <a:pt x="2370" y="198"/>
                  </a:moveTo>
                  <a:cubicBezTo>
                    <a:pt x="2370" y="198"/>
                    <a:pt x="2368" y="198"/>
                    <a:pt x="2364" y="200"/>
                  </a:cubicBezTo>
                  <a:lnTo>
                    <a:pt x="2364" y="200"/>
                  </a:lnTo>
                  <a:cubicBezTo>
                    <a:pt x="2367" y="199"/>
                    <a:pt x="2370" y="198"/>
                    <a:pt x="2370" y="198"/>
                  </a:cubicBezTo>
                  <a:close/>
                  <a:moveTo>
                    <a:pt x="1758" y="1959"/>
                  </a:moveTo>
                  <a:lnTo>
                    <a:pt x="1758" y="1959"/>
                  </a:lnTo>
                  <a:cubicBezTo>
                    <a:pt x="1758" y="1959"/>
                    <a:pt x="1757" y="1961"/>
                    <a:pt x="1754" y="1963"/>
                  </a:cubicBezTo>
                  <a:cubicBezTo>
                    <a:pt x="1754" y="1964"/>
                    <a:pt x="1754" y="1964"/>
                    <a:pt x="1754" y="1964"/>
                  </a:cubicBezTo>
                  <a:lnTo>
                    <a:pt x="1754" y="1964"/>
                  </a:lnTo>
                  <a:cubicBezTo>
                    <a:pt x="1756" y="1962"/>
                    <a:pt x="1758" y="1959"/>
                    <a:pt x="1758" y="1959"/>
                  </a:cubicBezTo>
                  <a:close/>
                  <a:moveTo>
                    <a:pt x="1095" y="2499"/>
                  </a:moveTo>
                  <a:cubicBezTo>
                    <a:pt x="1094" y="2499"/>
                    <a:pt x="1093" y="2500"/>
                    <a:pt x="1090" y="2502"/>
                  </a:cubicBezTo>
                  <a:cubicBezTo>
                    <a:pt x="1086" y="2504"/>
                    <a:pt x="1085" y="2505"/>
                    <a:pt x="1085" y="2505"/>
                  </a:cubicBezTo>
                  <a:cubicBezTo>
                    <a:pt x="1085" y="2505"/>
                    <a:pt x="1093" y="2500"/>
                    <a:pt x="1094" y="2499"/>
                  </a:cubicBezTo>
                  <a:cubicBezTo>
                    <a:pt x="1094" y="2499"/>
                    <a:pt x="1095" y="2499"/>
                    <a:pt x="1095" y="2499"/>
                  </a:cubicBezTo>
                  <a:close/>
                  <a:moveTo>
                    <a:pt x="196" y="2695"/>
                  </a:moveTo>
                  <a:cubicBezTo>
                    <a:pt x="197" y="2695"/>
                    <a:pt x="204" y="2698"/>
                    <a:pt x="207" y="2700"/>
                  </a:cubicBezTo>
                  <a:lnTo>
                    <a:pt x="207" y="2700"/>
                  </a:lnTo>
                  <a:lnTo>
                    <a:pt x="203" y="2698"/>
                  </a:lnTo>
                  <a:lnTo>
                    <a:pt x="203" y="2698"/>
                  </a:lnTo>
                  <a:cubicBezTo>
                    <a:pt x="200" y="2697"/>
                    <a:pt x="198" y="2696"/>
                    <a:pt x="196" y="2695"/>
                  </a:cubicBezTo>
                  <a:lnTo>
                    <a:pt x="196" y="2695"/>
                  </a:lnTo>
                  <a:cubicBezTo>
                    <a:pt x="196" y="2695"/>
                    <a:pt x="196" y="2695"/>
                    <a:pt x="196" y="2695"/>
                  </a:cubicBezTo>
                  <a:close/>
                  <a:moveTo>
                    <a:pt x="292" y="2733"/>
                  </a:moveTo>
                  <a:cubicBezTo>
                    <a:pt x="291" y="2733"/>
                    <a:pt x="296" y="2734"/>
                    <a:pt x="300" y="2735"/>
                  </a:cubicBezTo>
                  <a:lnTo>
                    <a:pt x="300" y="2735"/>
                  </a:lnTo>
                  <a:cubicBezTo>
                    <a:pt x="299" y="2734"/>
                    <a:pt x="298" y="2734"/>
                    <a:pt x="297" y="2733"/>
                  </a:cubicBezTo>
                  <a:cubicBezTo>
                    <a:pt x="294" y="2733"/>
                    <a:pt x="292" y="2733"/>
                    <a:pt x="292" y="2733"/>
                  </a:cubicBezTo>
                  <a:close/>
                  <a:moveTo>
                    <a:pt x="300" y="2735"/>
                  </a:moveTo>
                  <a:cubicBezTo>
                    <a:pt x="301" y="2735"/>
                    <a:pt x="302" y="2735"/>
                    <a:pt x="302" y="2735"/>
                  </a:cubicBezTo>
                  <a:lnTo>
                    <a:pt x="302" y="2735"/>
                  </a:lnTo>
                  <a:cubicBezTo>
                    <a:pt x="302" y="2735"/>
                    <a:pt x="301" y="2735"/>
                    <a:pt x="300" y="2735"/>
                  </a:cubicBezTo>
                  <a:close/>
                  <a:moveTo>
                    <a:pt x="2674" y="145"/>
                  </a:moveTo>
                  <a:cubicBezTo>
                    <a:pt x="2667" y="185"/>
                    <a:pt x="2660" y="226"/>
                    <a:pt x="2651" y="266"/>
                  </a:cubicBezTo>
                  <a:cubicBezTo>
                    <a:pt x="2643" y="299"/>
                    <a:pt x="2637" y="332"/>
                    <a:pt x="2629" y="364"/>
                  </a:cubicBezTo>
                  <a:cubicBezTo>
                    <a:pt x="2629" y="365"/>
                    <a:pt x="2629" y="365"/>
                    <a:pt x="2629" y="365"/>
                  </a:cubicBezTo>
                  <a:lnTo>
                    <a:pt x="2629" y="365"/>
                  </a:lnTo>
                  <a:cubicBezTo>
                    <a:pt x="2629" y="365"/>
                    <a:pt x="2629" y="365"/>
                    <a:pt x="2629" y="364"/>
                  </a:cubicBezTo>
                  <a:lnTo>
                    <a:pt x="2629" y="364"/>
                  </a:lnTo>
                  <a:cubicBezTo>
                    <a:pt x="2629" y="366"/>
                    <a:pt x="2628" y="368"/>
                    <a:pt x="2628" y="370"/>
                  </a:cubicBezTo>
                  <a:lnTo>
                    <a:pt x="2628" y="370"/>
                  </a:lnTo>
                  <a:cubicBezTo>
                    <a:pt x="2628" y="369"/>
                    <a:pt x="2628" y="367"/>
                    <a:pt x="2629" y="365"/>
                  </a:cubicBezTo>
                  <a:lnTo>
                    <a:pt x="2629" y="365"/>
                  </a:lnTo>
                  <a:cubicBezTo>
                    <a:pt x="2629" y="366"/>
                    <a:pt x="2627" y="367"/>
                    <a:pt x="2627" y="370"/>
                  </a:cubicBezTo>
                  <a:cubicBezTo>
                    <a:pt x="2627" y="371"/>
                    <a:pt x="2627" y="372"/>
                    <a:pt x="2627" y="373"/>
                  </a:cubicBezTo>
                  <a:lnTo>
                    <a:pt x="2627" y="373"/>
                  </a:lnTo>
                  <a:cubicBezTo>
                    <a:pt x="2626" y="373"/>
                    <a:pt x="2626" y="374"/>
                    <a:pt x="2626" y="374"/>
                  </a:cubicBezTo>
                  <a:cubicBezTo>
                    <a:pt x="2624" y="382"/>
                    <a:pt x="2621" y="391"/>
                    <a:pt x="2619" y="399"/>
                  </a:cubicBezTo>
                  <a:cubicBezTo>
                    <a:pt x="2615" y="415"/>
                    <a:pt x="2610" y="431"/>
                    <a:pt x="2605" y="448"/>
                  </a:cubicBezTo>
                  <a:cubicBezTo>
                    <a:pt x="2570" y="579"/>
                    <a:pt x="2527" y="706"/>
                    <a:pt x="2477" y="832"/>
                  </a:cubicBezTo>
                  <a:cubicBezTo>
                    <a:pt x="2426" y="958"/>
                    <a:pt x="2369" y="1081"/>
                    <a:pt x="2306" y="1200"/>
                  </a:cubicBezTo>
                  <a:cubicBezTo>
                    <a:pt x="2302" y="1209"/>
                    <a:pt x="2298" y="1216"/>
                    <a:pt x="2294" y="1223"/>
                  </a:cubicBezTo>
                  <a:cubicBezTo>
                    <a:pt x="2292" y="1227"/>
                    <a:pt x="2284" y="1241"/>
                    <a:pt x="2284" y="1241"/>
                  </a:cubicBezTo>
                  <a:cubicBezTo>
                    <a:pt x="2284" y="1241"/>
                    <a:pt x="2286" y="1239"/>
                    <a:pt x="2290" y="1232"/>
                  </a:cubicBezTo>
                  <a:lnTo>
                    <a:pt x="2290" y="1232"/>
                  </a:lnTo>
                  <a:cubicBezTo>
                    <a:pt x="2280" y="1247"/>
                    <a:pt x="2273" y="1262"/>
                    <a:pt x="2265" y="1277"/>
                  </a:cubicBezTo>
                  <a:cubicBezTo>
                    <a:pt x="2248" y="1306"/>
                    <a:pt x="2231" y="1335"/>
                    <a:pt x="2214" y="1364"/>
                  </a:cubicBezTo>
                  <a:cubicBezTo>
                    <a:pt x="2179" y="1421"/>
                    <a:pt x="2142" y="1479"/>
                    <a:pt x="2103" y="1535"/>
                  </a:cubicBezTo>
                  <a:cubicBezTo>
                    <a:pt x="2026" y="1646"/>
                    <a:pt x="1943" y="1754"/>
                    <a:pt x="1853" y="1855"/>
                  </a:cubicBezTo>
                  <a:cubicBezTo>
                    <a:pt x="1831" y="1880"/>
                    <a:pt x="1808" y="1906"/>
                    <a:pt x="1786" y="1930"/>
                  </a:cubicBezTo>
                  <a:cubicBezTo>
                    <a:pt x="1775" y="1943"/>
                    <a:pt x="1764" y="1954"/>
                    <a:pt x="1752" y="1967"/>
                  </a:cubicBezTo>
                  <a:cubicBezTo>
                    <a:pt x="1752" y="1967"/>
                    <a:pt x="1752" y="1967"/>
                    <a:pt x="1752" y="1967"/>
                  </a:cubicBezTo>
                  <a:lnTo>
                    <a:pt x="1752" y="1967"/>
                  </a:lnTo>
                  <a:cubicBezTo>
                    <a:pt x="1752" y="1966"/>
                    <a:pt x="1753" y="1965"/>
                    <a:pt x="1754" y="1964"/>
                  </a:cubicBezTo>
                  <a:lnTo>
                    <a:pt x="1754" y="1964"/>
                  </a:lnTo>
                  <a:cubicBezTo>
                    <a:pt x="1751" y="1966"/>
                    <a:pt x="1750" y="1968"/>
                    <a:pt x="1750" y="1968"/>
                  </a:cubicBezTo>
                  <a:cubicBezTo>
                    <a:pt x="1750" y="1968"/>
                    <a:pt x="1750" y="1968"/>
                    <a:pt x="1752" y="1967"/>
                  </a:cubicBezTo>
                  <a:lnTo>
                    <a:pt x="1752" y="1967"/>
                  </a:lnTo>
                  <a:cubicBezTo>
                    <a:pt x="1751" y="1968"/>
                    <a:pt x="1749" y="1969"/>
                    <a:pt x="1747" y="1970"/>
                  </a:cubicBezTo>
                  <a:cubicBezTo>
                    <a:pt x="1741" y="1978"/>
                    <a:pt x="1734" y="1985"/>
                    <a:pt x="1725" y="1992"/>
                  </a:cubicBezTo>
                  <a:cubicBezTo>
                    <a:pt x="1679" y="2040"/>
                    <a:pt x="1630" y="2088"/>
                    <a:pt x="1580" y="2133"/>
                  </a:cubicBezTo>
                  <a:cubicBezTo>
                    <a:pt x="1479" y="2225"/>
                    <a:pt x="1373" y="2309"/>
                    <a:pt x="1262" y="2387"/>
                  </a:cubicBezTo>
                  <a:cubicBezTo>
                    <a:pt x="1207" y="2426"/>
                    <a:pt x="1151" y="2464"/>
                    <a:pt x="1095" y="2499"/>
                  </a:cubicBezTo>
                  <a:lnTo>
                    <a:pt x="1095" y="2499"/>
                  </a:lnTo>
                  <a:cubicBezTo>
                    <a:pt x="1095" y="2499"/>
                    <a:pt x="1095" y="2498"/>
                    <a:pt x="1096" y="2498"/>
                  </a:cubicBezTo>
                  <a:lnTo>
                    <a:pt x="1096" y="2498"/>
                  </a:lnTo>
                  <a:cubicBezTo>
                    <a:pt x="1096" y="2498"/>
                    <a:pt x="1088" y="2503"/>
                    <a:pt x="1086" y="2505"/>
                  </a:cubicBezTo>
                  <a:cubicBezTo>
                    <a:pt x="1079" y="2508"/>
                    <a:pt x="1072" y="2513"/>
                    <a:pt x="1066" y="2517"/>
                  </a:cubicBezTo>
                  <a:cubicBezTo>
                    <a:pt x="1051" y="2527"/>
                    <a:pt x="1035" y="2534"/>
                    <a:pt x="1020" y="2544"/>
                  </a:cubicBezTo>
                  <a:cubicBezTo>
                    <a:pt x="991" y="2561"/>
                    <a:pt x="963" y="2577"/>
                    <a:pt x="934" y="2593"/>
                  </a:cubicBezTo>
                  <a:cubicBezTo>
                    <a:pt x="872" y="2626"/>
                    <a:pt x="807" y="2655"/>
                    <a:pt x="741" y="2682"/>
                  </a:cubicBezTo>
                  <a:lnTo>
                    <a:pt x="696" y="2698"/>
                  </a:lnTo>
                  <a:cubicBezTo>
                    <a:pt x="688" y="2700"/>
                    <a:pt x="680" y="2704"/>
                    <a:pt x="670" y="2706"/>
                  </a:cubicBezTo>
                  <a:cubicBezTo>
                    <a:pt x="668" y="2707"/>
                    <a:pt x="665" y="2708"/>
                    <a:pt x="663" y="2708"/>
                  </a:cubicBezTo>
                  <a:lnTo>
                    <a:pt x="663" y="2708"/>
                  </a:lnTo>
                  <a:cubicBezTo>
                    <a:pt x="668" y="2706"/>
                    <a:pt x="674" y="2704"/>
                    <a:pt x="674" y="2704"/>
                  </a:cubicBezTo>
                  <a:lnTo>
                    <a:pt x="674" y="2704"/>
                  </a:lnTo>
                  <a:cubicBezTo>
                    <a:pt x="674" y="2704"/>
                    <a:pt x="670" y="2705"/>
                    <a:pt x="660" y="2709"/>
                  </a:cubicBezTo>
                  <a:cubicBezTo>
                    <a:pt x="661" y="2709"/>
                    <a:pt x="662" y="2709"/>
                    <a:pt x="663" y="2708"/>
                  </a:cubicBezTo>
                  <a:lnTo>
                    <a:pt x="663" y="2708"/>
                  </a:lnTo>
                  <a:cubicBezTo>
                    <a:pt x="662" y="2709"/>
                    <a:pt x="662" y="2709"/>
                    <a:pt x="661" y="2709"/>
                  </a:cubicBezTo>
                  <a:cubicBezTo>
                    <a:pt x="627" y="2719"/>
                    <a:pt x="593" y="2727"/>
                    <a:pt x="559" y="2733"/>
                  </a:cubicBezTo>
                  <a:cubicBezTo>
                    <a:pt x="524" y="2741"/>
                    <a:pt x="490" y="2744"/>
                    <a:pt x="456" y="2746"/>
                  </a:cubicBezTo>
                  <a:cubicBezTo>
                    <a:pt x="452" y="2746"/>
                    <a:pt x="448" y="2746"/>
                    <a:pt x="443" y="2747"/>
                  </a:cubicBezTo>
                  <a:lnTo>
                    <a:pt x="443" y="2747"/>
                  </a:lnTo>
                  <a:cubicBezTo>
                    <a:pt x="448" y="2746"/>
                    <a:pt x="449" y="2746"/>
                    <a:pt x="449" y="2746"/>
                  </a:cubicBezTo>
                  <a:lnTo>
                    <a:pt x="449" y="2746"/>
                  </a:lnTo>
                  <a:cubicBezTo>
                    <a:pt x="449" y="2746"/>
                    <a:pt x="434" y="2748"/>
                    <a:pt x="430" y="2748"/>
                  </a:cubicBezTo>
                  <a:cubicBezTo>
                    <a:pt x="413" y="2748"/>
                    <a:pt x="397" y="2746"/>
                    <a:pt x="380" y="2746"/>
                  </a:cubicBezTo>
                  <a:cubicBezTo>
                    <a:pt x="364" y="2744"/>
                    <a:pt x="347" y="2743"/>
                    <a:pt x="331" y="2741"/>
                  </a:cubicBezTo>
                  <a:cubicBezTo>
                    <a:pt x="324" y="2739"/>
                    <a:pt x="315" y="2738"/>
                    <a:pt x="309" y="2737"/>
                  </a:cubicBezTo>
                  <a:cubicBezTo>
                    <a:pt x="306" y="2736"/>
                    <a:pt x="304" y="2736"/>
                    <a:pt x="302" y="2735"/>
                  </a:cubicBezTo>
                  <a:lnTo>
                    <a:pt x="302" y="2735"/>
                  </a:lnTo>
                  <a:cubicBezTo>
                    <a:pt x="305" y="2736"/>
                    <a:pt x="306" y="2736"/>
                    <a:pt x="306" y="2736"/>
                  </a:cubicBezTo>
                  <a:cubicBezTo>
                    <a:pt x="305" y="2736"/>
                    <a:pt x="304" y="2736"/>
                    <a:pt x="301" y="2735"/>
                  </a:cubicBezTo>
                  <a:cubicBezTo>
                    <a:pt x="275" y="2728"/>
                    <a:pt x="250" y="2720"/>
                    <a:pt x="226" y="2709"/>
                  </a:cubicBezTo>
                  <a:lnTo>
                    <a:pt x="226" y="2709"/>
                  </a:lnTo>
                  <a:cubicBezTo>
                    <a:pt x="254" y="2676"/>
                    <a:pt x="282" y="2643"/>
                    <a:pt x="312" y="2611"/>
                  </a:cubicBezTo>
                  <a:cubicBezTo>
                    <a:pt x="336" y="2584"/>
                    <a:pt x="361" y="2559"/>
                    <a:pt x="387" y="2531"/>
                  </a:cubicBezTo>
                  <a:cubicBezTo>
                    <a:pt x="400" y="2517"/>
                    <a:pt x="412" y="2505"/>
                    <a:pt x="425" y="2491"/>
                  </a:cubicBezTo>
                  <a:lnTo>
                    <a:pt x="434" y="2483"/>
                  </a:lnTo>
                  <a:lnTo>
                    <a:pt x="434" y="2483"/>
                  </a:lnTo>
                  <a:lnTo>
                    <a:pt x="431" y="2485"/>
                  </a:lnTo>
                  <a:cubicBezTo>
                    <a:pt x="438" y="2478"/>
                    <a:pt x="445" y="2471"/>
                    <a:pt x="451" y="2463"/>
                  </a:cubicBezTo>
                  <a:cubicBezTo>
                    <a:pt x="555" y="2357"/>
                    <a:pt x="661" y="2252"/>
                    <a:pt x="770" y="2150"/>
                  </a:cubicBezTo>
                  <a:cubicBezTo>
                    <a:pt x="879" y="2049"/>
                    <a:pt x="990" y="1950"/>
                    <a:pt x="1104" y="1853"/>
                  </a:cubicBezTo>
                  <a:cubicBezTo>
                    <a:pt x="1218" y="1757"/>
                    <a:pt x="1331" y="1660"/>
                    <a:pt x="1449" y="1568"/>
                  </a:cubicBezTo>
                  <a:cubicBezTo>
                    <a:pt x="1479" y="1543"/>
                    <a:pt x="1512" y="1518"/>
                    <a:pt x="1543" y="1490"/>
                  </a:cubicBezTo>
                  <a:lnTo>
                    <a:pt x="1638" y="1403"/>
                  </a:lnTo>
                  <a:lnTo>
                    <a:pt x="1729" y="1321"/>
                  </a:lnTo>
                  <a:lnTo>
                    <a:pt x="1774" y="1280"/>
                  </a:lnTo>
                  <a:cubicBezTo>
                    <a:pt x="1790" y="1265"/>
                    <a:pt x="1807" y="1249"/>
                    <a:pt x="1824" y="1236"/>
                  </a:cubicBezTo>
                  <a:cubicBezTo>
                    <a:pt x="1842" y="1223"/>
                    <a:pt x="1842" y="1196"/>
                    <a:pt x="1830" y="1182"/>
                  </a:cubicBezTo>
                  <a:cubicBezTo>
                    <a:pt x="1823" y="1171"/>
                    <a:pt x="1812" y="1167"/>
                    <a:pt x="1801" y="1167"/>
                  </a:cubicBezTo>
                  <a:cubicBezTo>
                    <a:pt x="1792" y="1167"/>
                    <a:pt x="1783" y="1170"/>
                    <a:pt x="1775" y="1176"/>
                  </a:cubicBezTo>
                  <a:cubicBezTo>
                    <a:pt x="1762" y="1186"/>
                    <a:pt x="1745" y="1190"/>
                    <a:pt x="1730" y="1199"/>
                  </a:cubicBezTo>
                  <a:cubicBezTo>
                    <a:pt x="1713" y="1209"/>
                    <a:pt x="1696" y="1217"/>
                    <a:pt x="1679" y="1227"/>
                  </a:cubicBezTo>
                  <a:lnTo>
                    <a:pt x="1633" y="1251"/>
                  </a:lnTo>
                  <a:cubicBezTo>
                    <a:pt x="1611" y="1264"/>
                    <a:pt x="1595" y="1273"/>
                    <a:pt x="1581" y="1281"/>
                  </a:cubicBezTo>
                  <a:cubicBezTo>
                    <a:pt x="1515" y="1321"/>
                    <a:pt x="1443" y="1358"/>
                    <a:pt x="1381" y="1406"/>
                  </a:cubicBezTo>
                  <a:cubicBezTo>
                    <a:pt x="1260" y="1495"/>
                    <a:pt x="1141" y="1585"/>
                    <a:pt x="1027" y="1682"/>
                  </a:cubicBezTo>
                  <a:cubicBezTo>
                    <a:pt x="798" y="1876"/>
                    <a:pt x="581" y="2081"/>
                    <a:pt x="374" y="2296"/>
                  </a:cubicBezTo>
                  <a:cubicBezTo>
                    <a:pt x="305" y="2367"/>
                    <a:pt x="238" y="2438"/>
                    <a:pt x="172" y="2511"/>
                  </a:cubicBezTo>
                  <a:lnTo>
                    <a:pt x="172" y="2511"/>
                  </a:lnTo>
                  <a:cubicBezTo>
                    <a:pt x="181" y="2497"/>
                    <a:pt x="189" y="2483"/>
                    <a:pt x="198" y="2469"/>
                  </a:cubicBezTo>
                  <a:cubicBezTo>
                    <a:pt x="215" y="2440"/>
                    <a:pt x="231" y="2408"/>
                    <a:pt x="246" y="2376"/>
                  </a:cubicBezTo>
                  <a:cubicBezTo>
                    <a:pt x="303" y="2260"/>
                    <a:pt x="359" y="2157"/>
                    <a:pt x="423" y="2047"/>
                  </a:cubicBezTo>
                  <a:cubicBezTo>
                    <a:pt x="554" y="1826"/>
                    <a:pt x="699" y="1618"/>
                    <a:pt x="858" y="1415"/>
                  </a:cubicBezTo>
                  <a:cubicBezTo>
                    <a:pt x="936" y="1316"/>
                    <a:pt x="1020" y="1218"/>
                    <a:pt x="1105" y="1124"/>
                  </a:cubicBezTo>
                  <a:cubicBezTo>
                    <a:pt x="1127" y="1101"/>
                    <a:pt x="1149" y="1077"/>
                    <a:pt x="1171" y="1053"/>
                  </a:cubicBezTo>
                  <a:cubicBezTo>
                    <a:pt x="1172" y="1051"/>
                    <a:pt x="1181" y="1042"/>
                    <a:pt x="1182" y="1042"/>
                  </a:cubicBezTo>
                  <a:lnTo>
                    <a:pt x="1182" y="1042"/>
                  </a:lnTo>
                  <a:cubicBezTo>
                    <a:pt x="1182" y="1042"/>
                    <a:pt x="1182" y="1043"/>
                    <a:pt x="1180" y="1045"/>
                  </a:cubicBezTo>
                  <a:lnTo>
                    <a:pt x="1196" y="1029"/>
                  </a:lnTo>
                  <a:cubicBezTo>
                    <a:pt x="1208" y="1017"/>
                    <a:pt x="1219" y="1004"/>
                    <a:pt x="1231" y="992"/>
                  </a:cubicBezTo>
                  <a:cubicBezTo>
                    <a:pt x="1276" y="947"/>
                    <a:pt x="1322" y="902"/>
                    <a:pt x="1367" y="859"/>
                  </a:cubicBezTo>
                  <a:cubicBezTo>
                    <a:pt x="1461" y="771"/>
                    <a:pt x="1558" y="684"/>
                    <a:pt x="1658" y="605"/>
                  </a:cubicBezTo>
                  <a:cubicBezTo>
                    <a:pt x="1708" y="564"/>
                    <a:pt x="1758" y="526"/>
                    <a:pt x="1810" y="490"/>
                  </a:cubicBezTo>
                  <a:cubicBezTo>
                    <a:pt x="1837" y="470"/>
                    <a:pt x="1864" y="451"/>
                    <a:pt x="1891" y="433"/>
                  </a:cubicBezTo>
                  <a:cubicBezTo>
                    <a:pt x="1904" y="425"/>
                    <a:pt x="1918" y="416"/>
                    <a:pt x="1930" y="408"/>
                  </a:cubicBezTo>
                  <a:cubicBezTo>
                    <a:pt x="1937" y="404"/>
                    <a:pt x="1944" y="400"/>
                    <a:pt x="1949" y="396"/>
                  </a:cubicBezTo>
                  <a:cubicBezTo>
                    <a:pt x="1955" y="393"/>
                    <a:pt x="1959" y="391"/>
                    <a:pt x="1965" y="386"/>
                  </a:cubicBezTo>
                  <a:cubicBezTo>
                    <a:pt x="2075" y="321"/>
                    <a:pt x="2190" y="262"/>
                    <a:pt x="2311" y="218"/>
                  </a:cubicBezTo>
                  <a:cubicBezTo>
                    <a:pt x="2324" y="213"/>
                    <a:pt x="2339" y="210"/>
                    <a:pt x="2352" y="204"/>
                  </a:cubicBezTo>
                  <a:cubicBezTo>
                    <a:pt x="2357" y="202"/>
                    <a:pt x="2359" y="201"/>
                    <a:pt x="2363" y="200"/>
                  </a:cubicBezTo>
                  <a:cubicBezTo>
                    <a:pt x="2364" y="200"/>
                    <a:pt x="2364" y="200"/>
                    <a:pt x="2364" y="200"/>
                  </a:cubicBezTo>
                  <a:lnTo>
                    <a:pt x="2364" y="200"/>
                  </a:lnTo>
                  <a:cubicBezTo>
                    <a:pt x="2363" y="200"/>
                    <a:pt x="2363" y="200"/>
                    <a:pt x="2362" y="200"/>
                  </a:cubicBezTo>
                  <a:cubicBezTo>
                    <a:pt x="2367" y="198"/>
                    <a:pt x="2371" y="197"/>
                    <a:pt x="2374" y="196"/>
                  </a:cubicBezTo>
                  <a:lnTo>
                    <a:pt x="2374" y="196"/>
                  </a:lnTo>
                  <a:cubicBezTo>
                    <a:pt x="2374" y="196"/>
                    <a:pt x="2373" y="196"/>
                    <a:pt x="2373" y="196"/>
                  </a:cubicBezTo>
                  <a:cubicBezTo>
                    <a:pt x="2374" y="196"/>
                    <a:pt x="2374" y="196"/>
                    <a:pt x="2375" y="196"/>
                  </a:cubicBezTo>
                  <a:lnTo>
                    <a:pt x="2375" y="196"/>
                  </a:lnTo>
                  <a:cubicBezTo>
                    <a:pt x="2375" y="196"/>
                    <a:pt x="2374" y="196"/>
                    <a:pt x="2374" y="196"/>
                  </a:cubicBezTo>
                  <a:lnTo>
                    <a:pt x="2374" y="196"/>
                  </a:lnTo>
                  <a:cubicBezTo>
                    <a:pt x="2375" y="196"/>
                    <a:pt x="2376" y="196"/>
                    <a:pt x="2377" y="195"/>
                  </a:cubicBezTo>
                  <a:lnTo>
                    <a:pt x="2377" y="195"/>
                  </a:lnTo>
                  <a:cubicBezTo>
                    <a:pt x="2376" y="195"/>
                    <a:pt x="2376" y="196"/>
                    <a:pt x="2375" y="196"/>
                  </a:cubicBezTo>
                  <a:lnTo>
                    <a:pt x="2375" y="196"/>
                  </a:lnTo>
                  <a:cubicBezTo>
                    <a:pt x="2376" y="196"/>
                    <a:pt x="2377" y="195"/>
                    <a:pt x="2377" y="195"/>
                  </a:cubicBezTo>
                  <a:lnTo>
                    <a:pt x="2377" y="195"/>
                  </a:lnTo>
                  <a:cubicBezTo>
                    <a:pt x="2381" y="194"/>
                    <a:pt x="2386" y="194"/>
                    <a:pt x="2390" y="193"/>
                  </a:cubicBezTo>
                  <a:cubicBezTo>
                    <a:pt x="2420" y="184"/>
                    <a:pt x="2451" y="177"/>
                    <a:pt x="2483" y="169"/>
                  </a:cubicBezTo>
                  <a:cubicBezTo>
                    <a:pt x="2545" y="157"/>
                    <a:pt x="2608" y="147"/>
                    <a:pt x="2671" y="145"/>
                  </a:cubicBezTo>
                  <a:cubicBezTo>
                    <a:pt x="2672" y="145"/>
                    <a:pt x="2673" y="145"/>
                    <a:pt x="2674" y="145"/>
                  </a:cubicBezTo>
                  <a:close/>
                  <a:moveTo>
                    <a:pt x="2742" y="1"/>
                  </a:moveTo>
                  <a:cubicBezTo>
                    <a:pt x="2480" y="1"/>
                    <a:pt x="2226" y="81"/>
                    <a:pt x="1998" y="206"/>
                  </a:cubicBezTo>
                  <a:cubicBezTo>
                    <a:pt x="1763" y="336"/>
                    <a:pt x="1553" y="503"/>
                    <a:pt x="1356" y="684"/>
                  </a:cubicBezTo>
                  <a:cubicBezTo>
                    <a:pt x="1163" y="863"/>
                    <a:pt x="982" y="1055"/>
                    <a:pt x="817" y="1260"/>
                  </a:cubicBezTo>
                  <a:cubicBezTo>
                    <a:pt x="654" y="1462"/>
                    <a:pt x="507" y="1677"/>
                    <a:pt x="378" y="1902"/>
                  </a:cubicBezTo>
                  <a:cubicBezTo>
                    <a:pt x="312" y="2016"/>
                    <a:pt x="249" y="2133"/>
                    <a:pt x="192" y="2252"/>
                  </a:cubicBezTo>
                  <a:cubicBezTo>
                    <a:pt x="178" y="2281"/>
                    <a:pt x="165" y="2309"/>
                    <a:pt x="151" y="2340"/>
                  </a:cubicBezTo>
                  <a:cubicBezTo>
                    <a:pt x="144" y="2353"/>
                    <a:pt x="138" y="2368"/>
                    <a:pt x="132" y="2381"/>
                  </a:cubicBezTo>
                  <a:cubicBezTo>
                    <a:pt x="129" y="2387"/>
                    <a:pt x="125" y="2395"/>
                    <a:pt x="122" y="2402"/>
                  </a:cubicBezTo>
                  <a:cubicBezTo>
                    <a:pt x="118" y="2411"/>
                    <a:pt x="115" y="2420"/>
                    <a:pt x="112" y="2429"/>
                  </a:cubicBezTo>
                  <a:cubicBezTo>
                    <a:pt x="103" y="2461"/>
                    <a:pt x="95" y="2491"/>
                    <a:pt x="84" y="2522"/>
                  </a:cubicBezTo>
                  <a:cubicBezTo>
                    <a:pt x="73" y="2552"/>
                    <a:pt x="61" y="2583"/>
                    <a:pt x="51" y="2612"/>
                  </a:cubicBezTo>
                  <a:cubicBezTo>
                    <a:pt x="46" y="2628"/>
                    <a:pt x="41" y="2644"/>
                    <a:pt x="38" y="2661"/>
                  </a:cubicBezTo>
                  <a:lnTo>
                    <a:pt x="38" y="2661"/>
                  </a:lnTo>
                  <a:cubicBezTo>
                    <a:pt x="32" y="2667"/>
                    <a:pt x="26" y="2673"/>
                    <a:pt x="21" y="2679"/>
                  </a:cubicBezTo>
                  <a:cubicBezTo>
                    <a:pt x="7" y="2694"/>
                    <a:pt x="0" y="2726"/>
                    <a:pt x="5" y="2746"/>
                  </a:cubicBezTo>
                  <a:cubicBezTo>
                    <a:pt x="10" y="2770"/>
                    <a:pt x="21" y="2787"/>
                    <a:pt x="39" y="2802"/>
                  </a:cubicBezTo>
                  <a:cubicBezTo>
                    <a:pt x="150" y="2895"/>
                    <a:pt x="282" y="2930"/>
                    <a:pt x="418" y="2930"/>
                  </a:cubicBezTo>
                  <a:cubicBezTo>
                    <a:pt x="580" y="2930"/>
                    <a:pt x="748" y="2880"/>
                    <a:pt x="892" y="2815"/>
                  </a:cubicBezTo>
                  <a:cubicBezTo>
                    <a:pt x="1024" y="2756"/>
                    <a:pt x="1148" y="2679"/>
                    <a:pt x="1269" y="2599"/>
                  </a:cubicBezTo>
                  <a:cubicBezTo>
                    <a:pt x="1384" y="2522"/>
                    <a:pt x="1494" y="2440"/>
                    <a:pt x="1598" y="2349"/>
                  </a:cubicBezTo>
                  <a:cubicBezTo>
                    <a:pt x="1812" y="2166"/>
                    <a:pt x="2005" y="1957"/>
                    <a:pt x="2171" y="1728"/>
                  </a:cubicBezTo>
                  <a:cubicBezTo>
                    <a:pt x="2338" y="1501"/>
                    <a:pt x="2478" y="1254"/>
                    <a:pt x="2587" y="993"/>
                  </a:cubicBezTo>
                  <a:cubicBezTo>
                    <a:pt x="2696" y="735"/>
                    <a:pt x="2772" y="460"/>
                    <a:pt x="2814" y="183"/>
                  </a:cubicBezTo>
                  <a:cubicBezTo>
                    <a:pt x="2819" y="149"/>
                    <a:pt x="2824" y="114"/>
                    <a:pt x="2828" y="80"/>
                  </a:cubicBezTo>
                  <a:cubicBezTo>
                    <a:pt x="2832" y="43"/>
                    <a:pt x="2802" y="1"/>
                    <a:pt x="2763" y="1"/>
                  </a:cubicBezTo>
                  <a:cubicBezTo>
                    <a:pt x="2756" y="1"/>
                    <a:pt x="2749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1196;p40"/>
            <p:cNvSpPr/>
            <p:nvPr/>
          </p:nvSpPr>
          <p:spPr>
            <a:xfrm>
              <a:off x="3660120" y="2730240"/>
              <a:ext cx="231840" cy="32292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0 h 322920"/>
                <a:gd name="textAreaBottom" fmla="*/ 323280 h 322920"/>
              </a:gdLst>
              <a:ahLst/>
              <a:cxnLst/>
              <a:rect l="textAreaLeft" t="textAreaTop" r="textAreaRight" b="textAreaBottom"/>
              <a:pathLst>
                <a:path w="2049" h="2916">
                  <a:moveTo>
                    <a:pt x="1490" y="1141"/>
                  </a:moveTo>
                  <a:lnTo>
                    <a:pt x="1490" y="1141"/>
                  </a:lnTo>
                  <a:cubicBezTo>
                    <a:pt x="1490" y="1141"/>
                    <a:pt x="1490" y="1142"/>
                    <a:pt x="1491" y="1143"/>
                  </a:cubicBezTo>
                  <a:cubicBezTo>
                    <a:pt x="1490" y="1142"/>
                    <a:pt x="1490" y="1141"/>
                    <a:pt x="1490" y="1141"/>
                  </a:cubicBezTo>
                  <a:close/>
                  <a:moveTo>
                    <a:pt x="842" y="2267"/>
                  </a:moveTo>
                  <a:cubicBezTo>
                    <a:pt x="842" y="2268"/>
                    <a:pt x="843" y="2269"/>
                    <a:pt x="844" y="2269"/>
                  </a:cubicBezTo>
                  <a:lnTo>
                    <a:pt x="844" y="2269"/>
                  </a:lnTo>
                  <a:cubicBezTo>
                    <a:pt x="843" y="2269"/>
                    <a:pt x="842" y="2268"/>
                    <a:pt x="842" y="2267"/>
                  </a:cubicBezTo>
                  <a:close/>
                  <a:moveTo>
                    <a:pt x="1624" y="2710"/>
                  </a:moveTo>
                  <a:cubicBezTo>
                    <a:pt x="1624" y="2710"/>
                    <a:pt x="1629" y="2711"/>
                    <a:pt x="1632" y="2712"/>
                  </a:cubicBezTo>
                  <a:lnTo>
                    <a:pt x="1632" y="2712"/>
                  </a:lnTo>
                  <a:cubicBezTo>
                    <a:pt x="1631" y="2712"/>
                    <a:pt x="1629" y="2711"/>
                    <a:pt x="1628" y="2711"/>
                  </a:cubicBezTo>
                  <a:cubicBezTo>
                    <a:pt x="1625" y="2710"/>
                    <a:pt x="1624" y="2710"/>
                    <a:pt x="1624" y="2710"/>
                  </a:cubicBezTo>
                  <a:close/>
                  <a:moveTo>
                    <a:pt x="137" y="1"/>
                  </a:moveTo>
                  <a:cubicBezTo>
                    <a:pt x="94" y="1"/>
                    <a:pt x="60" y="36"/>
                    <a:pt x="54" y="79"/>
                  </a:cubicBezTo>
                  <a:cubicBezTo>
                    <a:pt x="13" y="343"/>
                    <a:pt x="1" y="612"/>
                    <a:pt x="23" y="878"/>
                  </a:cubicBezTo>
                  <a:cubicBezTo>
                    <a:pt x="45" y="1143"/>
                    <a:pt x="106" y="1405"/>
                    <a:pt x="208" y="1651"/>
                  </a:cubicBezTo>
                  <a:cubicBezTo>
                    <a:pt x="303" y="1882"/>
                    <a:pt x="434" y="2097"/>
                    <a:pt x="602" y="2283"/>
                  </a:cubicBezTo>
                  <a:cubicBezTo>
                    <a:pt x="767" y="2464"/>
                    <a:pt x="959" y="2613"/>
                    <a:pt x="1176" y="2725"/>
                  </a:cubicBezTo>
                  <a:cubicBezTo>
                    <a:pt x="1383" y="2832"/>
                    <a:pt x="1614" y="2899"/>
                    <a:pt x="1847" y="2913"/>
                  </a:cubicBezTo>
                  <a:cubicBezTo>
                    <a:pt x="1876" y="2914"/>
                    <a:pt x="1904" y="2915"/>
                    <a:pt x="1932" y="2915"/>
                  </a:cubicBezTo>
                  <a:cubicBezTo>
                    <a:pt x="1966" y="2915"/>
                    <a:pt x="1995" y="2904"/>
                    <a:pt x="2014" y="2873"/>
                  </a:cubicBezTo>
                  <a:cubicBezTo>
                    <a:pt x="2030" y="2844"/>
                    <a:pt x="2026" y="2809"/>
                    <a:pt x="2005" y="2781"/>
                  </a:cubicBezTo>
                  <a:cubicBezTo>
                    <a:pt x="1844" y="2573"/>
                    <a:pt x="1690" y="2360"/>
                    <a:pt x="1539" y="2144"/>
                  </a:cubicBezTo>
                  <a:cubicBezTo>
                    <a:pt x="1466" y="2036"/>
                    <a:pt x="1391" y="1927"/>
                    <a:pt x="1318" y="1816"/>
                  </a:cubicBezTo>
                  <a:cubicBezTo>
                    <a:pt x="1246" y="1706"/>
                    <a:pt x="1173" y="1597"/>
                    <a:pt x="1100" y="1488"/>
                  </a:cubicBezTo>
                  <a:cubicBezTo>
                    <a:pt x="1060" y="1427"/>
                    <a:pt x="1021" y="1367"/>
                    <a:pt x="977" y="1310"/>
                  </a:cubicBezTo>
                  <a:cubicBezTo>
                    <a:pt x="955" y="1281"/>
                    <a:pt x="933" y="1250"/>
                    <a:pt x="911" y="1222"/>
                  </a:cubicBezTo>
                  <a:cubicBezTo>
                    <a:pt x="892" y="1196"/>
                    <a:pt x="869" y="1164"/>
                    <a:pt x="844" y="1141"/>
                  </a:cubicBezTo>
                  <a:lnTo>
                    <a:pt x="844" y="1141"/>
                  </a:lnTo>
                  <a:cubicBezTo>
                    <a:pt x="836" y="1129"/>
                    <a:pt x="824" y="1121"/>
                    <a:pt x="810" y="1121"/>
                  </a:cubicBezTo>
                  <a:cubicBezTo>
                    <a:pt x="805" y="1121"/>
                    <a:pt x="800" y="1122"/>
                    <a:pt x="796" y="1124"/>
                  </a:cubicBezTo>
                  <a:cubicBezTo>
                    <a:pt x="779" y="1131"/>
                    <a:pt x="768" y="1155"/>
                    <a:pt x="778" y="1172"/>
                  </a:cubicBezTo>
                  <a:cubicBezTo>
                    <a:pt x="786" y="1186"/>
                    <a:pt x="790" y="1202"/>
                    <a:pt x="796" y="1217"/>
                  </a:cubicBezTo>
                  <a:cubicBezTo>
                    <a:pt x="801" y="1233"/>
                    <a:pt x="808" y="1248"/>
                    <a:pt x="814" y="1261"/>
                  </a:cubicBezTo>
                  <a:cubicBezTo>
                    <a:pt x="829" y="1292"/>
                    <a:pt x="844" y="1322"/>
                    <a:pt x="858" y="1353"/>
                  </a:cubicBezTo>
                  <a:cubicBezTo>
                    <a:pt x="873" y="1381"/>
                    <a:pt x="888" y="1410"/>
                    <a:pt x="902" y="1438"/>
                  </a:cubicBezTo>
                  <a:cubicBezTo>
                    <a:pt x="911" y="1452"/>
                    <a:pt x="918" y="1468"/>
                    <a:pt x="925" y="1481"/>
                  </a:cubicBezTo>
                  <a:cubicBezTo>
                    <a:pt x="928" y="1486"/>
                    <a:pt x="941" y="1508"/>
                    <a:pt x="941" y="1508"/>
                  </a:cubicBezTo>
                  <a:cubicBezTo>
                    <a:pt x="941" y="1508"/>
                    <a:pt x="941" y="1507"/>
                    <a:pt x="941" y="1506"/>
                  </a:cubicBezTo>
                  <a:cubicBezTo>
                    <a:pt x="940" y="1504"/>
                    <a:pt x="939" y="1504"/>
                    <a:pt x="939" y="1504"/>
                  </a:cubicBezTo>
                  <a:lnTo>
                    <a:pt x="939" y="1504"/>
                  </a:lnTo>
                  <a:cubicBezTo>
                    <a:pt x="940" y="1504"/>
                    <a:pt x="944" y="1510"/>
                    <a:pt x="945" y="1512"/>
                  </a:cubicBezTo>
                  <a:cubicBezTo>
                    <a:pt x="947" y="1515"/>
                    <a:pt x="951" y="1521"/>
                    <a:pt x="953" y="1525"/>
                  </a:cubicBezTo>
                  <a:cubicBezTo>
                    <a:pt x="1023" y="1641"/>
                    <a:pt x="1093" y="1759"/>
                    <a:pt x="1167" y="1872"/>
                  </a:cubicBezTo>
                  <a:cubicBezTo>
                    <a:pt x="1312" y="2092"/>
                    <a:pt x="1462" y="2308"/>
                    <a:pt x="1615" y="2523"/>
                  </a:cubicBezTo>
                  <a:cubicBezTo>
                    <a:pt x="1666" y="2595"/>
                    <a:pt x="1716" y="2666"/>
                    <a:pt x="1768" y="2737"/>
                  </a:cubicBezTo>
                  <a:lnTo>
                    <a:pt x="1768" y="2737"/>
                  </a:lnTo>
                  <a:cubicBezTo>
                    <a:pt x="1744" y="2733"/>
                    <a:pt x="1721" y="2730"/>
                    <a:pt x="1698" y="2726"/>
                  </a:cubicBezTo>
                  <a:cubicBezTo>
                    <a:pt x="1685" y="2723"/>
                    <a:pt x="1671" y="2721"/>
                    <a:pt x="1659" y="2718"/>
                  </a:cubicBezTo>
                  <a:lnTo>
                    <a:pt x="1638" y="2714"/>
                  </a:lnTo>
                  <a:cubicBezTo>
                    <a:pt x="1637" y="2714"/>
                    <a:pt x="1637" y="2713"/>
                    <a:pt x="1636" y="2713"/>
                  </a:cubicBezTo>
                  <a:lnTo>
                    <a:pt x="1636" y="2713"/>
                  </a:lnTo>
                  <a:cubicBezTo>
                    <a:pt x="1636" y="2713"/>
                    <a:pt x="1636" y="2713"/>
                    <a:pt x="1636" y="2713"/>
                  </a:cubicBezTo>
                  <a:cubicBezTo>
                    <a:pt x="1636" y="2713"/>
                    <a:pt x="1635" y="2713"/>
                    <a:pt x="1634" y="2712"/>
                  </a:cubicBezTo>
                  <a:cubicBezTo>
                    <a:pt x="1526" y="2685"/>
                    <a:pt x="1419" y="2646"/>
                    <a:pt x="1318" y="2599"/>
                  </a:cubicBezTo>
                  <a:lnTo>
                    <a:pt x="1244" y="2562"/>
                  </a:lnTo>
                  <a:cubicBezTo>
                    <a:pt x="1238" y="2558"/>
                    <a:pt x="1232" y="2555"/>
                    <a:pt x="1226" y="2552"/>
                  </a:cubicBezTo>
                  <a:lnTo>
                    <a:pt x="1226" y="2552"/>
                  </a:lnTo>
                  <a:cubicBezTo>
                    <a:pt x="1235" y="2556"/>
                    <a:pt x="1238" y="2557"/>
                    <a:pt x="1238" y="2557"/>
                  </a:cubicBezTo>
                  <a:cubicBezTo>
                    <a:pt x="1239" y="2557"/>
                    <a:pt x="1228" y="2552"/>
                    <a:pt x="1224" y="2551"/>
                  </a:cubicBezTo>
                  <a:cubicBezTo>
                    <a:pt x="1211" y="2544"/>
                    <a:pt x="1198" y="2535"/>
                    <a:pt x="1186" y="2529"/>
                  </a:cubicBezTo>
                  <a:cubicBezTo>
                    <a:pt x="1137" y="2500"/>
                    <a:pt x="1090" y="2468"/>
                    <a:pt x="1045" y="2435"/>
                  </a:cubicBezTo>
                  <a:cubicBezTo>
                    <a:pt x="999" y="2402"/>
                    <a:pt x="953" y="2366"/>
                    <a:pt x="911" y="2330"/>
                  </a:cubicBezTo>
                  <a:cubicBezTo>
                    <a:pt x="890" y="2311"/>
                    <a:pt x="869" y="2293"/>
                    <a:pt x="848" y="2273"/>
                  </a:cubicBezTo>
                  <a:cubicBezTo>
                    <a:pt x="847" y="2272"/>
                    <a:pt x="846" y="2271"/>
                    <a:pt x="844" y="2270"/>
                  </a:cubicBezTo>
                  <a:lnTo>
                    <a:pt x="844" y="2270"/>
                  </a:lnTo>
                  <a:lnTo>
                    <a:pt x="831" y="2256"/>
                  </a:lnTo>
                  <a:lnTo>
                    <a:pt x="799" y="2226"/>
                  </a:lnTo>
                  <a:cubicBezTo>
                    <a:pt x="720" y="2144"/>
                    <a:pt x="647" y="2055"/>
                    <a:pt x="583" y="1961"/>
                  </a:cubicBezTo>
                  <a:cubicBezTo>
                    <a:pt x="568" y="1939"/>
                    <a:pt x="553" y="1917"/>
                    <a:pt x="540" y="1896"/>
                  </a:cubicBezTo>
                  <a:lnTo>
                    <a:pt x="540" y="1896"/>
                  </a:lnTo>
                  <a:cubicBezTo>
                    <a:pt x="540" y="1896"/>
                    <a:pt x="540" y="1896"/>
                    <a:pt x="540" y="1896"/>
                  </a:cubicBezTo>
                  <a:cubicBezTo>
                    <a:pt x="540" y="1896"/>
                    <a:pt x="538" y="1893"/>
                    <a:pt x="532" y="1883"/>
                  </a:cubicBezTo>
                  <a:lnTo>
                    <a:pt x="532" y="1883"/>
                  </a:lnTo>
                  <a:cubicBezTo>
                    <a:pt x="533" y="1886"/>
                    <a:pt x="535" y="1888"/>
                    <a:pt x="538" y="1892"/>
                  </a:cubicBezTo>
                  <a:cubicBezTo>
                    <a:pt x="538" y="1893"/>
                    <a:pt x="539" y="1894"/>
                    <a:pt x="540" y="1896"/>
                  </a:cubicBezTo>
                  <a:lnTo>
                    <a:pt x="540" y="1896"/>
                  </a:lnTo>
                  <a:cubicBezTo>
                    <a:pt x="539" y="1895"/>
                    <a:pt x="537" y="1892"/>
                    <a:pt x="535" y="1890"/>
                  </a:cubicBezTo>
                  <a:cubicBezTo>
                    <a:pt x="532" y="1884"/>
                    <a:pt x="529" y="1877"/>
                    <a:pt x="524" y="1872"/>
                  </a:cubicBezTo>
                  <a:cubicBezTo>
                    <a:pt x="517" y="1859"/>
                    <a:pt x="508" y="1844"/>
                    <a:pt x="501" y="1831"/>
                  </a:cubicBezTo>
                  <a:cubicBezTo>
                    <a:pt x="470" y="1774"/>
                    <a:pt x="441" y="1717"/>
                    <a:pt x="414" y="1659"/>
                  </a:cubicBezTo>
                  <a:cubicBezTo>
                    <a:pt x="387" y="1602"/>
                    <a:pt x="364" y="1542"/>
                    <a:pt x="342" y="1484"/>
                  </a:cubicBezTo>
                  <a:cubicBezTo>
                    <a:pt x="331" y="1454"/>
                    <a:pt x="321" y="1424"/>
                    <a:pt x="313" y="1392"/>
                  </a:cubicBezTo>
                  <a:cubicBezTo>
                    <a:pt x="312" y="1389"/>
                    <a:pt x="311" y="1385"/>
                    <a:pt x="310" y="1382"/>
                  </a:cubicBezTo>
                  <a:lnTo>
                    <a:pt x="310" y="1382"/>
                  </a:lnTo>
                  <a:cubicBezTo>
                    <a:pt x="310" y="1384"/>
                    <a:pt x="310" y="1384"/>
                    <a:pt x="310" y="1384"/>
                  </a:cubicBezTo>
                  <a:cubicBezTo>
                    <a:pt x="310" y="1384"/>
                    <a:pt x="310" y="1381"/>
                    <a:pt x="307" y="1372"/>
                  </a:cubicBezTo>
                  <a:lnTo>
                    <a:pt x="307" y="1372"/>
                  </a:lnTo>
                  <a:cubicBezTo>
                    <a:pt x="308" y="1375"/>
                    <a:pt x="309" y="1379"/>
                    <a:pt x="310" y="1382"/>
                  </a:cubicBezTo>
                  <a:lnTo>
                    <a:pt x="310" y="1382"/>
                  </a:lnTo>
                  <a:cubicBezTo>
                    <a:pt x="308" y="1379"/>
                    <a:pt x="306" y="1371"/>
                    <a:pt x="305" y="1367"/>
                  </a:cubicBezTo>
                  <a:cubicBezTo>
                    <a:pt x="299" y="1350"/>
                    <a:pt x="296" y="1333"/>
                    <a:pt x="292" y="1316"/>
                  </a:cubicBezTo>
                  <a:cubicBezTo>
                    <a:pt x="259" y="1194"/>
                    <a:pt x="236" y="1068"/>
                    <a:pt x="219" y="943"/>
                  </a:cubicBezTo>
                  <a:cubicBezTo>
                    <a:pt x="210" y="878"/>
                    <a:pt x="204" y="813"/>
                    <a:pt x="199" y="750"/>
                  </a:cubicBezTo>
                  <a:cubicBezTo>
                    <a:pt x="198" y="718"/>
                    <a:pt x="195" y="686"/>
                    <a:pt x="195" y="654"/>
                  </a:cubicBezTo>
                  <a:lnTo>
                    <a:pt x="195" y="649"/>
                  </a:lnTo>
                  <a:cubicBezTo>
                    <a:pt x="195" y="651"/>
                    <a:pt x="196" y="656"/>
                    <a:pt x="196" y="656"/>
                  </a:cubicBezTo>
                  <a:cubicBezTo>
                    <a:pt x="197" y="656"/>
                    <a:pt x="197" y="652"/>
                    <a:pt x="195" y="642"/>
                  </a:cubicBezTo>
                  <a:lnTo>
                    <a:pt x="195" y="626"/>
                  </a:lnTo>
                  <a:lnTo>
                    <a:pt x="195" y="575"/>
                  </a:lnTo>
                  <a:cubicBezTo>
                    <a:pt x="195" y="445"/>
                    <a:pt x="203" y="317"/>
                    <a:pt x="217" y="190"/>
                  </a:cubicBezTo>
                  <a:cubicBezTo>
                    <a:pt x="217" y="188"/>
                    <a:pt x="217" y="187"/>
                    <a:pt x="217" y="186"/>
                  </a:cubicBezTo>
                  <a:lnTo>
                    <a:pt x="217" y="186"/>
                  </a:lnTo>
                  <a:cubicBezTo>
                    <a:pt x="238" y="190"/>
                    <a:pt x="259" y="194"/>
                    <a:pt x="280" y="198"/>
                  </a:cubicBezTo>
                  <a:cubicBezTo>
                    <a:pt x="281" y="200"/>
                    <a:pt x="290" y="202"/>
                    <a:pt x="291" y="202"/>
                  </a:cubicBezTo>
                  <a:cubicBezTo>
                    <a:pt x="291" y="202"/>
                    <a:pt x="290" y="202"/>
                    <a:pt x="286" y="201"/>
                  </a:cubicBezTo>
                  <a:cubicBezTo>
                    <a:pt x="282" y="199"/>
                    <a:pt x="280" y="199"/>
                    <a:pt x="281" y="199"/>
                  </a:cubicBezTo>
                  <a:cubicBezTo>
                    <a:pt x="282" y="199"/>
                    <a:pt x="294" y="202"/>
                    <a:pt x="296" y="203"/>
                  </a:cubicBezTo>
                  <a:cubicBezTo>
                    <a:pt x="308" y="206"/>
                    <a:pt x="319" y="209"/>
                    <a:pt x="331" y="213"/>
                  </a:cubicBezTo>
                  <a:cubicBezTo>
                    <a:pt x="354" y="219"/>
                    <a:pt x="376" y="227"/>
                    <a:pt x="400" y="233"/>
                  </a:cubicBezTo>
                  <a:cubicBezTo>
                    <a:pt x="492" y="263"/>
                    <a:pt x="582" y="302"/>
                    <a:pt x="667" y="347"/>
                  </a:cubicBezTo>
                  <a:cubicBezTo>
                    <a:pt x="672" y="350"/>
                    <a:pt x="677" y="352"/>
                    <a:pt x="681" y="354"/>
                  </a:cubicBezTo>
                  <a:cubicBezTo>
                    <a:pt x="682" y="355"/>
                    <a:pt x="683" y="355"/>
                    <a:pt x="684" y="355"/>
                  </a:cubicBezTo>
                  <a:lnTo>
                    <a:pt x="684" y="355"/>
                  </a:lnTo>
                  <a:cubicBezTo>
                    <a:pt x="686" y="357"/>
                    <a:pt x="688" y="358"/>
                    <a:pt x="690" y="359"/>
                  </a:cubicBezTo>
                  <a:lnTo>
                    <a:pt x="690" y="359"/>
                  </a:lnTo>
                  <a:cubicBezTo>
                    <a:pt x="688" y="358"/>
                    <a:pt x="685" y="356"/>
                    <a:pt x="684" y="355"/>
                  </a:cubicBezTo>
                  <a:lnTo>
                    <a:pt x="684" y="355"/>
                  </a:lnTo>
                  <a:cubicBezTo>
                    <a:pt x="685" y="356"/>
                    <a:pt x="687" y="357"/>
                    <a:pt x="688" y="358"/>
                  </a:cubicBezTo>
                  <a:cubicBezTo>
                    <a:pt x="691" y="359"/>
                    <a:pt x="692" y="360"/>
                    <a:pt x="693" y="361"/>
                  </a:cubicBezTo>
                  <a:lnTo>
                    <a:pt x="693" y="361"/>
                  </a:lnTo>
                  <a:cubicBezTo>
                    <a:pt x="692" y="360"/>
                    <a:pt x="691" y="360"/>
                    <a:pt x="690" y="359"/>
                  </a:cubicBezTo>
                  <a:lnTo>
                    <a:pt x="690" y="359"/>
                  </a:lnTo>
                  <a:cubicBezTo>
                    <a:pt x="692" y="360"/>
                    <a:pt x="693" y="361"/>
                    <a:pt x="693" y="361"/>
                  </a:cubicBezTo>
                  <a:cubicBezTo>
                    <a:pt x="693" y="361"/>
                    <a:pt x="693" y="361"/>
                    <a:pt x="693" y="361"/>
                  </a:cubicBezTo>
                  <a:lnTo>
                    <a:pt x="693" y="361"/>
                  </a:lnTo>
                  <a:cubicBezTo>
                    <a:pt x="701" y="365"/>
                    <a:pt x="709" y="369"/>
                    <a:pt x="717" y="373"/>
                  </a:cubicBezTo>
                  <a:lnTo>
                    <a:pt x="779" y="410"/>
                  </a:lnTo>
                  <a:cubicBezTo>
                    <a:pt x="820" y="437"/>
                    <a:pt x="862" y="464"/>
                    <a:pt x="900" y="493"/>
                  </a:cubicBezTo>
                  <a:cubicBezTo>
                    <a:pt x="938" y="521"/>
                    <a:pt x="977" y="552"/>
                    <a:pt x="1013" y="582"/>
                  </a:cubicBezTo>
                  <a:cubicBezTo>
                    <a:pt x="1033" y="598"/>
                    <a:pt x="1052" y="615"/>
                    <a:pt x="1070" y="631"/>
                  </a:cubicBezTo>
                  <a:cubicBezTo>
                    <a:pt x="1078" y="640"/>
                    <a:pt x="1087" y="647"/>
                    <a:pt x="1096" y="654"/>
                  </a:cubicBezTo>
                  <a:cubicBezTo>
                    <a:pt x="1096" y="654"/>
                    <a:pt x="1096" y="654"/>
                    <a:pt x="1096" y="654"/>
                  </a:cubicBezTo>
                  <a:lnTo>
                    <a:pt x="1096" y="654"/>
                  </a:lnTo>
                  <a:cubicBezTo>
                    <a:pt x="1101" y="659"/>
                    <a:pt x="1105" y="663"/>
                    <a:pt x="1110" y="668"/>
                  </a:cubicBezTo>
                  <a:lnTo>
                    <a:pt x="1115" y="674"/>
                  </a:lnTo>
                  <a:cubicBezTo>
                    <a:pt x="1116" y="674"/>
                    <a:pt x="1116" y="674"/>
                    <a:pt x="1116" y="674"/>
                  </a:cubicBezTo>
                  <a:lnTo>
                    <a:pt x="1116" y="674"/>
                  </a:lnTo>
                  <a:cubicBezTo>
                    <a:pt x="1260" y="815"/>
                    <a:pt x="1384" y="972"/>
                    <a:pt x="1490" y="1141"/>
                  </a:cubicBezTo>
                  <a:lnTo>
                    <a:pt x="1490" y="1141"/>
                  </a:lnTo>
                  <a:cubicBezTo>
                    <a:pt x="1489" y="1140"/>
                    <a:pt x="1489" y="1140"/>
                    <a:pt x="1489" y="1140"/>
                  </a:cubicBezTo>
                  <a:lnTo>
                    <a:pt x="1489" y="1140"/>
                  </a:lnTo>
                  <a:cubicBezTo>
                    <a:pt x="1489" y="1140"/>
                    <a:pt x="1494" y="1147"/>
                    <a:pt x="1495" y="1148"/>
                  </a:cubicBezTo>
                  <a:cubicBezTo>
                    <a:pt x="1500" y="1154"/>
                    <a:pt x="1502" y="1161"/>
                    <a:pt x="1506" y="1167"/>
                  </a:cubicBezTo>
                  <a:cubicBezTo>
                    <a:pt x="1513" y="1179"/>
                    <a:pt x="1521" y="1191"/>
                    <a:pt x="1528" y="1202"/>
                  </a:cubicBezTo>
                  <a:cubicBezTo>
                    <a:pt x="1542" y="1225"/>
                    <a:pt x="1556" y="1249"/>
                    <a:pt x="1568" y="1273"/>
                  </a:cubicBezTo>
                  <a:cubicBezTo>
                    <a:pt x="1594" y="1322"/>
                    <a:pt x="1620" y="1371"/>
                    <a:pt x="1643" y="1421"/>
                  </a:cubicBezTo>
                  <a:cubicBezTo>
                    <a:pt x="1691" y="1519"/>
                    <a:pt x="1737" y="1618"/>
                    <a:pt x="1776" y="1721"/>
                  </a:cubicBezTo>
                  <a:cubicBezTo>
                    <a:pt x="1817" y="1824"/>
                    <a:pt x="1853" y="1928"/>
                    <a:pt x="1885" y="2036"/>
                  </a:cubicBezTo>
                  <a:cubicBezTo>
                    <a:pt x="1917" y="2140"/>
                    <a:pt x="1951" y="2243"/>
                    <a:pt x="1978" y="2349"/>
                  </a:cubicBezTo>
                  <a:cubicBezTo>
                    <a:pt x="1985" y="2375"/>
                    <a:pt x="1993" y="2400"/>
                    <a:pt x="1999" y="2428"/>
                  </a:cubicBezTo>
                  <a:cubicBezTo>
                    <a:pt x="2001" y="2443"/>
                    <a:pt x="2012" y="2450"/>
                    <a:pt x="2022" y="2450"/>
                  </a:cubicBezTo>
                  <a:cubicBezTo>
                    <a:pt x="2035" y="2450"/>
                    <a:pt x="2049" y="2439"/>
                    <a:pt x="2047" y="2420"/>
                  </a:cubicBezTo>
                  <a:cubicBezTo>
                    <a:pt x="2027" y="2310"/>
                    <a:pt x="2008" y="2200"/>
                    <a:pt x="1984" y="2090"/>
                  </a:cubicBezTo>
                  <a:cubicBezTo>
                    <a:pt x="1961" y="1980"/>
                    <a:pt x="1928" y="1869"/>
                    <a:pt x="1895" y="1760"/>
                  </a:cubicBezTo>
                  <a:cubicBezTo>
                    <a:pt x="1829" y="1546"/>
                    <a:pt x="1747" y="1336"/>
                    <a:pt x="1638" y="1139"/>
                  </a:cubicBezTo>
                  <a:cubicBezTo>
                    <a:pt x="1537" y="953"/>
                    <a:pt x="1416" y="777"/>
                    <a:pt x="1272" y="621"/>
                  </a:cubicBezTo>
                  <a:cubicBezTo>
                    <a:pt x="1133" y="472"/>
                    <a:pt x="976" y="340"/>
                    <a:pt x="800" y="237"/>
                  </a:cubicBezTo>
                  <a:cubicBezTo>
                    <a:pt x="620" y="131"/>
                    <a:pt x="428" y="54"/>
                    <a:pt x="224" y="14"/>
                  </a:cubicBezTo>
                  <a:lnTo>
                    <a:pt x="149" y="2"/>
                  </a:lnTo>
                  <a:cubicBezTo>
                    <a:pt x="145" y="1"/>
                    <a:pt x="141" y="1"/>
                    <a:pt x="13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5" name="Google Shape;1197;p40"/>
            <p:cNvSpPr/>
            <p:nvPr/>
          </p:nvSpPr>
          <p:spPr>
            <a:xfrm>
              <a:off x="3699360" y="2603520"/>
              <a:ext cx="168120" cy="301680"/>
            </a:xfrm>
            <a:custGeom>
              <a:avLst/>
              <a:gdLst>
                <a:gd name="textAreaLeft" fmla="*/ 0 w 168120"/>
                <a:gd name="textAreaRight" fmla="*/ 168480 w 168120"/>
                <a:gd name="textAreaTop" fmla="*/ 0 h 301680"/>
                <a:gd name="textAreaBottom" fmla="*/ 302040 h 301680"/>
              </a:gdLst>
              <a:ahLst/>
              <a:cxnLst/>
              <a:rect l="textAreaLeft" t="textAreaTop" r="textAreaRight" b="textAreaBottom"/>
              <a:pathLst>
                <a:path w="1489" h="2724">
                  <a:moveTo>
                    <a:pt x="158" y="300"/>
                  </a:moveTo>
                  <a:cubicBezTo>
                    <a:pt x="158" y="300"/>
                    <a:pt x="158" y="301"/>
                    <a:pt x="159" y="301"/>
                  </a:cubicBezTo>
                  <a:lnTo>
                    <a:pt x="159" y="301"/>
                  </a:lnTo>
                  <a:cubicBezTo>
                    <a:pt x="158" y="301"/>
                    <a:pt x="158" y="300"/>
                    <a:pt x="158" y="300"/>
                  </a:cubicBezTo>
                  <a:close/>
                  <a:moveTo>
                    <a:pt x="31" y="1"/>
                  </a:moveTo>
                  <a:cubicBezTo>
                    <a:pt x="14" y="1"/>
                    <a:pt x="1" y="16"/>
                    <a:pt x="7" y="36"/>
                  </a:cubicBezTo>
                  <a:cubicBezTo>
                    <a:pt x="20" y="72"/>
                    <a:pt x="42" y="107"/>
                    <a:pt x="63" y="140"/>
                  </a:cubicBezTo>
                  <a:lnTo>
                    <a:pt x="63" y="140"/>
                  </a:lnTo>
                  <a:cubicBezTo>
                    <a:pt x="80" y="187"/>
                    <a:pt x="112" y="229"/>
                    <a:pt x="140" y="272"/>
                  </a:cubicBezTo>
                  <a:cubicBezTo>
                    <a:pt x="147" y="280"/>
                    <a:pt x="153" y="291"/>
                    <a:pt x="159" y="301"/>
                  </a:cubicBezTo>
                  <a:cubicBezTo>
                    <a:pt x="162" y="305"/>
                    <a:pt x="163" y="307"/>
                    <a:pt x="163" y="307"/>
                  </a:cubicBezTo>
                  <a:cubicBezTo>
                    <a:pt x="163" y="307"/>
                    <a:pt x="160" y="303"/>
                    <a:pt x="159" y="301"/>
                  </a:cubicBezTo>
                  <a:lnTo>
                    <a:pt x="159" y="301"/>
                  </a:lnTo>
                  <a:cubicBezTo>
                    <a:pt x="161" y="305"/>
                    <a:pt x="164" y="314"/>
                    <a:pt x="164" y="316"/>
                  </a:cubicBezTo>
                  <a:cubicBezTo>
                    <a:pt x="179" y="343"/>
                    <a:pt x="200" y="366"/>
                    <a:pt x="217" y="390"/>
                  </a:cubicBezTo>
                  <a:cubicBezTo>
                    <a:pt x="276" y="467"/>
                    <a:pt x="332" y="546"/>
                    <a:pt x="387" y="625"/>
                  </a:cubicBezTo>
                  <a:cubicBezTo>
                    <a:pt x="441" y="703"/>
                    <a:pt x="496" y="782"/>
                    <a:pt x="548" y="860"/>
                  </a:cubicBezTo>
                  <a:cubicBezTo>
                    <a:pt x="574" y="900"/>
                    <a:pt x="600" y="939"/>
                    <a:pt x="625" y="980"/>
                  </a:cubicBezTo>
                  <a:cubicBezTo>
                    <a:pt x="637" y="1000"/>
                    <a:pt x="650" y="1020"/>
                    <a:pt x="663" y="1040"/>
                  </a:cubicBezTo>
                  <a:cubicBezTo>
                    <a:pt x="666" y="1046"/>
                    <a:pt x="670" y="1049"/>
                    <a:pt x="673" y="1055"/>
                  </a:cubicBezTo>
                  <a:cubicBezTo>
                    <a:pt x="673" y="1056"/>
                    <a:pt x="675" y="1059"/>
                    <a:pt x="676" y="1061"/>
                  </a:cubicBezTo>
                  <a:lnTo>
                    <a:pt x="676" y="1061"/>
                  </a:lnTo>
                  <a:cubicBezTo>
                    <a:pt x="676" y="1060"/>
                    <a:pt x="676" y="1060"/>
                    <a:pt x="675" y="1059"/>
                  </a:cubicBezTo>
                  <a:lnTo>
                    <a:pt x="675" y="1059"/>
                  </a:lnTo>
                  <a:cubicBezTo>
                    <a:pt x="682" y="1071"/>
                    <a:pt x="690" y="1082"/>
                    <a:pt x="697" y="1095"/>
                  </a:cubicBezTo>
                  <a:cubicBezTo>
                    <a:pt x="896" y="1423"/>
                    <a:pt x="1070" y="1766"/>
                    <a:pt x="1216" y="2120"/>
                  </a:cubicBezTo>
                  <a:cubicBezTo>
                    <a:pt x="1257" y="2219"/>
                    <a:pt x="1293" y="2320"/>
                    <a:pt x="1333" y="2419"/>
                  </a:cubicBezTo>
                  <a:cubicBezTo>
                    <a:pt x="1353" y="2468"/>
                    <a:pt x="1372" y="2517"/>
                    <a:pt x="1390" y="2567"/>
                  </a:cubicBezTo>
                  <a:cubicBezTo>
                    <a:pt x="1410" y="2617"/>
                    <a:pt x="1437" y="2666"/>
                    <a:pt x="1460" y="2716"/>
                  </a:cubicBezTo>
                  <a:cubicBezTo>
                    <a:pt x="1464" y="2721"/>
                    <a:pt x="1469" y="2723"/>
                    <a:pt x="1474" y="2723"/>
                  </a:cubicBezTo>
                  <a:cubicBezTo>
                    <a:pt x="1481" y="2723"/>
                    <a:pt x="1489" y="2718"/>
                    <a:pt x="1487" y="2710"/>
                  </a:cubicBezTo>
                  <a:cubicBezTo>
                    <a:pt x="1484" y="2685"/>
                    <a:pt x="1481" y="2662"/>
                    <a:pt x="1477" y="2639"/>
                  </a:cubicBezTo>
                  <a:cubicBezTo>
                    <a:pt x="1473" y="2613"/>
                    <a:pt x="1471" y="2588"/>
                    <a:pt x="1466" y="2564"/>
                  </a:cubicBezTo>
                  <a:cubicBezTo>
                    <a:pt x="1455" y="2519"/>
                    <a:pt x="1443" y="2472"/>
                    <a:pt x="1431" y="2426"/>
                  </a:cubicBezTo>
                  <a:cubicBezTo>
                    <a:pt x="1404" y="2331"/>
                    <a:pt x="1372" y="2237"/>
                    <a:pt x="1338" y="2145"/>
                  </a:cubicBezTo>
                  <a:cubicBezTo>
                    <a:pt x="1272" y="1963"/>
                    <a:pt x="1200" y="1783"/>
                    <a:pt x="1120" y="1606"/>
                  </a:cubicBezTo>
                  <a:cubicBezTo>
                    <a:pt x="1042" y="1431"/>
                    <a:pt x="955" y="1260"/>
                    <a:pt x="864" y="1091"/>
                  </a:cubicBezTo>
                  <a:cubicBezTo>
                    <a:pt x="768" y="917"/>
                    <a:pt x="668" y="745"/>
                    <a:pt x="558" y="581"/>
                  </a:cubicBezTo>
                  <a:cubicBezTo>
                    <a:pt x="496" y="492"/>
                    <a:pt x="432" y="403"/>
                    <a:pt x="368" y="317"/>
                  </a:cubicBezTo>
                  <a:cubicBezTo>
                    <a:pt x="353" y="296"/>
                    <a:pt x="338" y="275"/>
                    <a:pt x="321" y="255"/>
                  </a:cubicBezTo>
                  <a:cubicBezTo>
                    <a:pt x="309" y="240"/>
                    <a:pt x="296" y="228"/>
                    <a:pt x="283" y="215"/>
                  </a:cubicBezTo>
                  <a:cubicBezTo>
                    <a:pt x="281" y="214"/>
                    <a:pt x="277" y="211"/>
                    <a:pt x="274" y="209"/>
                  </a:cubicBezTo>
                  <a:lnTo>
                    <a:pt x="274" y="209"/>
                  </a:lnTo>
                  <a:cubicBezTo>
                    <a:pt x="270" y="205"/>
                    <a:pt x="266" y="201"/>
                    <a:pt x="262" y="196"/>
                  </a:cubicBezTo>
                  <a:cubicBezTo>
                    <a:pt x="225" y="158"/>
                    <a:pt x="189" y="112"/>
                    <a:pt x="145" y="83"/>
                  </a:cubicBezTo>
                  <a:lnTo>
                    <a:pt x="145" y="83"/>
                  </a:lnTo>
                  <a:cubicBezTo>
                    <a:pt x="114" y="54"/>
                    <a:pt x="81" y="26"/>
                    <a:pt x="46" y="5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" name="Google Shape;1198;p40"/>
            <p:cNvSpPr/>
            <p:nvPr/>
          </p:nvSpPr>
          <p:spPr>
            <a:xfrm>
              <a:off x="3659040" y="2568240"/>
              <a:ext cx="42840" cy="486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383" h="440">
                  <a:moveTo>
                    <a:pt x="196" y="1"/>
                  </a:moveTo>
                  <a:cubicBezTo>
                    <a:pt x="181" y="1"/>
                    <a:pt x="166" y="2"/>
                    <a:pt x="151" y="2"/>
                  </a:cubicBezTo>
                  <a:cubicBezTo>
                    <a:pt x="127" y="5"/>
                    <a:pt x="108" y="13"/>
                    <a:pt x="89" y="27"/>
                  </a:cubicBezTo>
                  <a:cubicBezTo>
                    <a:pt x="76" y="34"/>
                    <a:pt x="65" y="43"/>
                    <a:pt x="55" y="55"/>
                  </a:cubicBezTo>
                  <a:cubicBezTo>
                    <a:pt x="38" y="70"/>
                    <a:pt x="26" y="88"/>
                    <a:pt x="17" y="110"/>
                  </a:cubicBezTo>
                  <a:cubicBezTo>
                    <a:pt x="1" y="146"/>
                    <a:pt x="1" y="184"/>
                    <a:pt x="6" y="221"/>
                  </a:cubicBezTo>
                  <a:lnTo>
                    <a:pt x="6" y="221"/>
                  </a:lnTo>
                  <a:cubicBezTo>
                    <a:pt x="5" y="225"/>
                    <a:pt x="4" y="227"/>
                    <a:pt x="4" y="232"/>
                  </a:cubicBezTo>
                  <a:cubicBezTo>
                    <a:pt x="4" y="246"/>
                    <a:pt x="3" y="260"/>
                    <a:pt x="6" y="274"/>
                  </a:cubicBezTo>
                  <a:cubicBezTo>
                    <a:pt x="13" y="301"/>
                    <a:pt x="20" y="315"/>
                    <a:pt x="32" y="336"/>
                  </a:cubicBezTo>
                  <a:lnTo>
                    <a:pt x="32" y="336"/>
                  </a:lnTo>
                  <a:cubicBezTo>
                    <a:pt x="34" y="341"/>
                    <a:pt x="35" y="346"/>
                    <a:pt x="37" y="350"/>
                  </a:cubicBezTo>
                  <a:cubicBezTo>
                    <a:pt x="44" y="368"/>
                    <a:pt x="55" y="383"/>
                    <a:pt x="70" y="395"/>
                  </a:cubicBezTo>
                  <a:cubicBezTo>
                    <a:pt x="78" y="405"/>
                    <a:pt x="88" y="413"/>
                    <a:pt x="100" y="417"/>
                  </a:cubicBezTo>
                  <a:cubicBezTo>
                    <a:pt x="116" y="428"/>
                    <a:pt x="135" y="434"/>
                    <a:pt x="155" y="435"/>
                  </a:cubicBezTo>
                  <a:cubicBezTo>
                    <a:pt x="155" y="435"/>
                    <a:pt x="156" y="435"/>
                    <a:pt x="157" y="435"/>
                  </a:cubicBezTo>
                  <a:lnTo>
                    <a:pt x="157" y="435"/>
                  </a:lnTo>
                  <a:cubicBezTo>
                    <a:pt x="167" y="438"/>
                    <a:pt x="178" y="440"/>
                    <a:pt x="189" y="440"/>
                  </a:cubicBezTo>
                  <a:cubicBezTo>
                    <a:pt x="201" y="440"/>
                    <a:pt x="213" y="438"/>
                    <a:pt x="225" y="435"/>
                  </a:cubicBezTo>
                  <a:lnTo>
                    <a:pt x="225" y="435"/>
                  </a:lnTo>
                  <a:cubicBezTo>
                    <a:pt x="237" y="433"/>
                    <a:pt x="249" y="431"/>
                    <a:pt x="261" y="426"/>
                  </a:cubicBezTo>
                  <a:cubicBezTo>
                    <a:pt x="262" y="424"/>
                    <a:pt x="263" y="424"/>
                    <a:pt x="266" y="423"/>
                  </a:cubicBezTo>
                  <a:cubicBezTo>
                    <a:pt x="279" y="414"/>
                    <a:pt x="295" y="405"/>
                    <a:pt x="305" y="391"/>
                  </a:cubicBezTo>
                  <a:cubicBezTo>
                    <a:pt x="307" y="388"/>
                    <a:pt x="309" y="385"/>
                    <a:pt x="311" y="382"/>
                  </a:cubicBezTo>
                  <a:lnTo>
                    <a:pt x="311" y="382"/>
                  </a:lnTo>
                  <a:cubicBezTo>
                    <a:pt x="323" y="372"/>
                    <a:pt x="333" y="362"/>
                    <a:pt x="343" y="350"/>
                  </a:cubicBezTo>
                  <a:cubicBezTo>
                    <a:pt x="349" y="343"/>
                    <a:pt x="351" y="336"/>
                    <a:pt x="356" y="329"/>
                  </a:cubicBezTo>
                  <a:cubicBezTo>
                    <a:pt x="360" y="323"/>
                    <a:pt x="363" y="315"/>
                    <a:pt x="367" y="308"/>
                  </a:cubicBezTo>
                  <a:cubicBezTo>
                    <a:pt x="372" y="293"/>
                    <a:pt x="376" y="277"/>
                    <a:pt x="379" y="262"/>
                  </a:cubicBezTo>
                  <a:cubicBezTo>
                    <a:pt x="380" y="257"/>
                    <a:pt x="380" y="251"/>
                    <a:pt x="382" y="246"/>
                  </a:cubicBezTo>
                  <a:cubicBezTo>
                    <a:pt x="382" y="236"/>
                    <a:pt x="382" y="225"/>
                    <a:pt x="381" y="214"/>
                  </a:cubicBezTo>
                  <a:lnTo>
                    <a:pt x="381" y="214"/>
                  </a:lnTo>
                  <a:cubicBezTo>
                    <a:pt x="382" y="200"/>
                    <a:pt x="382" y="187"/>
                    <a:pt x="379" y="172"/>
                  </a:cubicBezTo>
                  <a:cubicBezTo>
                    <a:pt x="376" y="158"/>
                    <a:pt x="371" y="143"/>
                    <a:pt x="365" y="127"/>
                  </a:cubicBezTo>
                  <a:cubicBezTo>
                    <a:pt x="363" y="123"/>
                    <a:pt x="362" y="121"/>
                    <a:pt x="361" y="116"/>
                  </a:cubicBezTo>
                  <a:cubicBezTo>
                    <a:pt x="345" y="87"/>
                    <a:pt x="327" y="60"/>
                    <a:pt x="297" y="39"/>
                  </a:cubicBezTo>
                  <a:cubicBezTo>
                    <a:pt x="291" y="34"/>
                    <a:pt x="281" y="30"/>
                    <a:pt x="274" y="27"/>
                  </a:cubicBezTo>
                  <a:cubicBezTo>
                    <a:pt x="268" y="23"/>
                    <a:pt x="259" y="17"/>
                    <a:pt x="251" y="15"/>
                  </a:cubicBezTo>
                  <a:cubicBezTo>
                    <a:pt x="234" y="8"/>
                    <a:pt x="214" y="5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7" name="Google Shape;1199;p40"/>
            <p:cNvSpPr/>
            <p:nvPr/>
          </p:nvSpPr>
          <p:spPr>
            <a:xfrm>
              <a:off x="3692880" y="2262600"/>
              <a:ext cx="50760" cy="12816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450" h="1160">
                  <a:moveTo>
                    <a:pt x="344" y="255"/>
                  </a:moveTo>
                  <a:cubicBezTo>
                    <a:pt x="343" y="256"/>
                    <a:pt x="343" y="257"/>
                    <a:pt x="342" y="258"/>
                  </a:cubicBezTo>
                  <a:lnTo>
                    <a:pt x="342" y="258"/>
                  </a:lnTo>
                  <a:cubicBezTo>
                    <a:pt x="343" y="257"/>
                    <a:pt x="343" y="256"/>
                    <a:pt x="344" y="255"/>
                  </a:cubicBezTo>
                  <a:close/>
                  <a:moveTo>
                    <a:pt x="185" y="661"/>
                  </a:moveTo>
                  <a:cubicBezTo>
                    <a:pt x="185" y="663"/>
                    <a:pt x="184" y="665"/>
                    <a:pt x="184" y="667"/>
                  </a:cubicBezTo>
                  <a:lnTo>
                    <a:pt x="184" y="667"/>
                  </a:lnTo>
                  <a:cubicBezTo>
                    <a:pt x="183" y="669"/>
                    <a:pt x="183" y="670"/>
                    <a:pt x="183" y="672"/>
                  </a:cubicBezTo>
                  <a:lnTo>
                    <a:pt x="183" y="672"/>
                  </a:lnTo>
                  <a:cubicBezTo>
                    <a:pt x="183" y="668"/>
                    <a:pt x="184" y="665"/>
                    <a:pt x="185" y="661"/>
                  </a:cubicBezTo>
                  <a:close/>
                  <a:moveTo>
                    <a:pt x="171" y="711"/>
                  </a:moveTo>
                  <a:lnTo>
                    <a:pt x="171" y="711"/>
                  </a:lnTo>
                  <a:cubicBezTo>
                    <a:pt x="171" y="713"/>
                    <a:pt x="170" y="715"/>
                    <a:pt x="170" y="717"/>
                  </a:cubicBezTo>
                  <a:lnTo>
                    <a:pt x="170" y="717"/>
                  </a:lnTo>
                  <a:cubicBezTo>
                    <a:pt x="170" y="716"/>
                    <a:pt x="170" y="714"/>
                    <a:pt x="170" y="713"/>
                  </a:cubicBezTo>
                  <a:lnTo>
                    <a:pt x="170" y="713"/>
                  </a:lnTo>
                  <a:cubicBezTo>
                    <a:pt x="171" y="712"/>
                    <a:pt x="171" y="712"/>
                    <a:pt x="171" y="711"/>
                  </a:cubicBezTo>
                  <a:close/>
                  <a:moveTo>
                    <a:pt x="96" y="892"/>
                  </a:moveTo>
                  <a:cubicBezTo>
                    <a:pt x="96" y="892"/>
                    <a:pt x="96" y="894"/>
                    <a:pt x="95" y="895"/>
                  </a:cubicBezTo>
                  <a:lnTo>
                    <a:pt x="95" y="895"/>
                  </a:lnTo>
                  <a:cubicBezTo>
                    <a:pt x="95" y="896"/>
                    <a:pt x="94" y="896"/>
                    <a:pt x="94" y="897"/>
                  </a:cubicBezTo>
                  <a:lnTo>
                    <a:pt x="94" y="897"/>
                  </a:lnTo>
                  <a:cubicBezTo>
                    <a:pt x="96" y="894"/>
                    <a:pt x="96" y="892"/>
                    <a:pt x="96" y="892"/>
                  </a:cubicBezTo>
                  <a:close/>
                  <a:moveTo>
                    <a:pt x="46" y="976"/>
                  </a:moveTo>
                  <a:cubicBezTo>
                    <a:pt x="46" y="976"/>
                    <a:pt x="46" y="977"/>
                    <a:pt x="45" y="978"/>
                  </a:cubicBezTo>
                  <a:lnTo>
                    <a:pt x="45" y="978"/>
                  </a:lnTo>
                  <a:cubicBezTo>
                    <a:pt x="46" y="977"/>
                    <a:pt x="46" y="977"/>
                    <a:pt x="46" y="976"/>
                  </a:cubicBezTo>
                  <a:close/>
                  <a:moveTo>
                    <a:pt x="45" y="978"/>
                  </a:moveTo>
                  <a:cubicBezTo>
                    <a:pt x="44" y="980"/>
                    <a:pt x="44" y="981"/>
                    <a:pt x="43" y="983"/>
                  </a:cubicBezTo>
                  <a:lnTo>
                    <a:pt x="43" y="983"/>
                  </a:lnTo>
                  <a:cubicBezTo>
                    <a:pt x="43" y="982"/>
                    <a:pt x="44" y="981"/>
                    <a:pt x="45" y="979"/>
                  </a:cubicBezTo>
                  <a:cubicBezTo>
                    <a:pt x="45" y="979"/>
                    <a:pt x="45" y="978"/>
                    <a:pt x="45" y="978"/>
                  </a:cubicBezTo>
                  <a:close/>
                  <a:moveTo>
                    <a:pt x="296" y="1"/>
                  </a:moveTo>
                  <a:cubicBezTo>
                    <a:pt x="260" y="1"/>
                    <a:pt x="225" y="17"/>
                    <a:pt x="204" y="47"/>
                  </a:cubicBezTo>
                  <a:cubicBezTo>
                    <a:pt x="164" y="106"/>
                    <a:pt x="127" y="169"/>
                    <a:pt x="99" y="235"/>
                  </a:cubicBezTo>
                  <a:cubicBezTo>
                    <a:pt x="87" y="263"/>
                    <a:pt x="76" y="293"/>
                    <a:pt x="67" y="321"/>
                  </a:cubicBezTo>
                  <a:cubicBezTo>
                    <a:pt x="61" y="337"/>
                    <a:pt x="57" y="353"/>
                    <a:pt x="53" y="368"/>
                  </a:cubicBezTo>
                  <a:cubicBezTo>
                    <a:pt x="49" y="383"/>
                    <a:pt x="43" y="398"/>
                    <a:pt x="42" y="414"/>
                  </a:cubicBezTo>
                  <a:cubicBezTo>
                    <a:pt x="41" y="424"/>
                    <a:pt x="41" y="434"/>
                    <a:pt x="43" y="444"/>
                  </a:cubicBezTo>
                  <a:lnTo>
                    <a:pt x="43" y="444"/>
                  </a:lnTo>
                  <a:cubicBezTo>
                    <a:pt x="36" y="482"/>
                    <a:pt x="31" y="521"/>
                    <a:pt x="28" y="560"/>
                  </a:cubicBezTo>
                  <a:cubicBezTo>
                    <a:pt x="27" y="581"/>
                    <a:pt x="26" y="603"/>
                    <a:pt x="26" y="625"/>
                  </a:cubicBezTo>
                  <a:cubicBezTo>
                    <a:pt x="26" y="640"/>
                    <a:pt x="26" y="655"/>
                    <a:pt x="27" y="670"/>
                  </a:cubicBezTo>
                  <a:cubicBezTo>
                    <a:pt x="28" y="682"/>
                    <a:pt x="32" y="693"/>
                    <a:pt x="38" y="704"/>
                  </a:cubicBezTo>
                  <a:lnTo>
                    <a:pt x="38" y="704"/>
                  </a:lnTo>
                  <a:cubicBezTo>
                    <a:pt x="40" y="737"/>
                    <a:pt x="45" y="770"/>
                    <a:pt x="50" y="804"/>
                  </a:cubicBezTo>
                  <a:cubicBezTo>
                    <a:pt x="57" y="843"/>
                    <a:pt x="67" y="878"/>
                    <a:pt x="82" y="916"/>
                  </a:cubicBezTo>
                  <a:cubicBezTo>
                    <a:pt x="82" y="916"/>
                    <a:pt x="82" y="917"/>
                    <a:pt x="83" y="917"/>
                  </a:cubicBezTo>
                  <a:lnTo>
                    <a:pt x="83" y="917"/>
                  </a:lnTo>
                  <a:lnTo>
                    <a:pt x="79" y="923"/>
                  </a:lnTo>
                  <a:cubicBezTo>
                    <a:pt x="70" y="937"/>
                    <a:pt x="60" y="952"/>
                    <a:pt x="51" y="967"/>
                  </a:cubicBezTo>
                  <a:cubicBezTo>
                    <a:pt x="50" y="970"/>
                    <a:pt x="48" y="973"/>
                    <a:pt x="46" y="976"/>
                  </a:cubicBezTo>
                  <a:lnTo>
                    <a:pt x="46" y="976"/>
                  </a:lnTo>
                  <a:cubicBezTo>
                    <a:pt x="47" y="976"/>
                    <a:pt x="47" y="976"/>
                    <a:pt x="47" y="976"/>
                  </a:cubicBezTo>
                  <a:lnTo>
                    <a:pt x="47" y="976"/>
                  </a:lnTo>
                  <a:cubicBezTo>
                    <a:pt x="46" y="976"/>
                    <a:pt x="43" y="980"/>
                    <a:pt x="39" y="989"/>
                  </a:cubicBezTo>
                  <a:cubicBezTo>
                    <a:pt x="40" y="987"/>
                    <a:pt x="41" y="985"/>
                    <a:pt x="43" y="983"/>
                  </a:cubicBezTo>
                  <a:lnTo>
                    <a:pt x="43" y="983"/>
                  </a:lnTo>
                  <a:cubicBezTo>
                    <a:pt x="41" y="986"/>
                    <a:pt x="39" y="988"/>
                    <a:pt x="38" y="991"/>
                  </a:cubicBezTo>
                  <a:cubicBezTo>
                    <a:pt x="34" y="1000"/>
                    <a:pt x="28" y="1007"/>
                    <a:pt x="24" y="1014"/>
                  </a:cubicBezTo>
                  <a:cubicBezTo>
                    <a:pt x="1" y="1055"/>
                    <a:pt x="1" y="1101"/>
                    <a:pt x="35" y="1134"/>
                  </a:cubicBezTo>
                  <a:cubicBezTo>
                    <a:pt x="53" y="1150"/>
                    <a:pt x="79" y="1160"/>
                    <a:pt x="104" y="1160"/>
                  </a:cubicBezTo>
                  <a:cubicBezTo>
                    <a:pt x="124" y="1160"/>
                    <a:pt x="143" y="1154"/>
                    <a:pt x="158" y="1140"/>
                  </a:cubicBezTo>
                  <a:cubicBezTo>
                    <a:pt x="186" y="1112"/>
                    <a:pt x="213" y="1084"/>
                    <a:pt x="236" y="1051"/>
                  </a:cubicBezTo>
                  <a:cubicBezTo>
                    <a:pt x="254" y="1023"/>
                    <a:pt x="272" y="993"/>
                    <a:pt x="289" y="965"/>
                  </a:cubicBezTo>
                  <a:cubicBezTo>
                    <a:pt x="326" y="900"/>
                    <a:pt x="358" y="833"/>
                    <a:pt x="383" y="763"/>
                  </a:cubicBezTo>
                  <a:cubicBezTo>
                    <a:pt x="434" y="622"/>
                    <a:pt x="450" y="474"/>
                    <a:pt x="444" y="323"/>
                  </a:cubicBezTo>
                  <a:cubicBezTo>
                    <a:pt x="441" y="246"/>
                    <a:pt x="429" y="170"/>
                    <a:pt x="410" y="96"/>
                  </a:cubicBezTo>
                  <a:cubicBezTo>
                    <a:pt x="397" y="51"/>
                    <a:pt x="372" y="16"/>
                    <a:pt x="324" y="4"/>
                  </a:cubicBezTo>
                  <a:cubicBezTo>
                    <a:pt x="314" y="2"/>
                    <a:pt x="305" y="1"/>
                    <a:pt x="29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1200;p40"/>
            <p:cNvSpPr/>
            <p:nvPr/>
          </p:nvSpPr>
          <p:spPr>
            <a:xfrm>
              <a:off x="3642480" y="2250720"/>
              <a:ext cx="81360" cy="15408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722" h="1393">
                  <a:moveTo>
                    <a:pt x="280" y="74"/>
                  </a:moveTo>
                  <a:lnTo>
                    <a:pt x="280" y="74"/>
                  </a:lnTo>
                  <a:cubicBezTo>
                    <a:pt x="285" y="84"/>
                    <a:pt x="291" y="93"/>
                    <a:pt x="296" y="102"/>
                  </a:cubicBezTo>
                  <a:lnTo>
                    <a:pt x="296" y="102"/>
                  </a:lnTo>
                  <a:cubicBezTo>
                    <a:pt x="291" y="93"/>
                    <a:pt x="285" y="85"/>
                    <a:pt x="280" y="76"/>
                  </a:cubicBezTo>
                  <a:lnTo>
                    <a:pt x="280" y="76"/>
                  </a:lnTo>
                  <a:lnTo>
                    <a:pt x="281" y="77"/>
                  </a:lnTo>
                  <a:cubicBezTo>
                    <a:pt x="280" y="76"/>
                    <a:pt x="280" y="75"/>
                    <a:pt x="280" y="74"/>
                  </a:cubicBezTo>
                  <a:close/>
                  <a:moveTo>
                    <a:pt x="156" y="0"/>
                  </a:moveTo>
                  <a:cubicBezTo>
                    <a:pt x="132" y="0"/>
                    <a:pt x="108" y="9"/>
                    <a:pt x="91" y="26"/>
                  </a:cubicBezTo>
                  <a:lnTo>
                    <a:pt x="91" y="26"/>
                  </a:lnTo>
                  <a:cubicBezTo>
                    <a:pt x="81" y="32"/>
                    <a:pt x="71" y="40"/>
                    <a:pt x="62" y="48"/>
                  </a:cubicBezTo>
                  <a:cubicBezTo>
                    <a:pt x="44" y="67"/>
                    <a:pt x="34" y="87"/>
                    <a:pt x="28" y="111"/>
                  </a:cubicBezTo>
                  <a:lnTo>
                    <a:pt x="28" y="111"/>
                  </a:lnTo>
                  <a:cubicBezTo>
                    <a:pt x="17" y="129"/>
                    <a:pt x="9" y="150"/>
                    <a:pt x="6" y="174"/>
                  </a:cubicBezTo>
                  <a:cubicBezTo>
                    <a:pt x="5" y="181"/>
                    <a:pt x="5" y="188"/>
                    <a:pt x="5" y="197"/>
                  </a:cubicBezTo>
                  <a:cubicBezTo>
                    <a:pt x="3" y="212"/>
                    <a:pt x="3" y="229"/>
                    <a:pt x="2" y="243"/>
                  </a:cubicBezTo>
                  <a:cubicBezTo>
                    <a:pt x="1" y="291"/>
                    <a:pt x="2" y="338"/>
                    <a:pt x="5" y="384"/>
                  </a:cubicBezTo>
                  <a:cubicBezTo>
                    <a:pt x="7" y="417"/>
                    <a:pt x="14" y="449"/>
                    <a:pt x="20" y="481"/>
                  </a:cubicBezTo>
                  <a:cubicBezTo>
                    <a:pt x="25" y="511"/>
                    <a:pt x="31" y="543"/>
                    <a:pt x="39" y="574"/>
                  </a:cubicBezTo>
                  <a:cubicBezTo>
                    <a:pt x="60" y="652"/>
                    <a:pt x="83" y="730"/>
                    <a:pt x="110" y="807"/>
                  </a:cubicBezTo>
                  <a:cubicBezTo>
                    <a:pt x="129" y="869"/>
                    <a:pt x="155" y="929"/>
                    <a:pt x="181" y="990"/>
                  </a:cubicBezTo>
                  <a:cubicBezTo>
                    <a:pt x="195" y="1025"/>
                    <a:pt x="211" y="1058"/>
                    <a:pt x="227" y="1091"/>
                  </a:cubicBezTo>
                  <a:cubicBezTo>
                    <a:pt x="236" y="1105"/>
                    <a:pt x="242" y="1121"/>
                    <a:pt x="250" y="1137"/>
                  </a:cubicBezTo>
                  <a:cubicBezTo>
                    <a:pt x="255" y="1146"/>
                    <a:pt x="259" y="1153"/>
                    <a:pt x="264" y="1161"/>
                  </a:cubicBezTo>
                  <a:cubicBezTo>
                    <a:pt x="288" y="1202"/>
                    <a:pt x="282" y="1197"/>
                    <a:pt x="297" y="1214"/>
                  </a:cubicBezTo>
                  <a:cubicBezTo>
                    <a:pt x="304" y="1221"/>
                    <a:pt x="311" y="1227"/>
                    <a:pt x="318" y="1234"/>
                  </a:cubicBezTo>
                  <a:lnTo>
                    <a:pt x="318" y="1234"/>
                  </a:lnTo>
                  <a:cubicBezTo>
                    <a:pt x="328" y="1249"/>
                    <a:pt x="339" y="1264"/>
                    <a:pt x="349" y="1279"/>
                  </a:cubicBezTo>
                  <a:cubicBezTo>
                    <a:pt x="371" y="1309"/>
                    <a:pt x="402" y="1334"/>
                    <a:pt x="430" y="1357"/>
                  </a:cubicBezTo>
                  <a:cubicBezTo>
                    <a:pt x="460" y="1382"/>
                    <a:pt x="496" y="1392"/>
                    <a:pt x="533" y="1392"/>
                  </a:cubicBezTo>
                  <a:cubicBezTo>
                    <a:pt x="546" y="1392"/>
                    <a:pt x="560" y="1391"/>
                    <a:pt x="573" y="1388"/>
                  </a:cubicBezTo>
                  <a:lnTo>
                    <a:pt x="573" y="1388"/>
                  </a:lnTo>
                  <a:cubicBezTo>
                    <a:pt x="575" y="1388"/>
                    <a:pt x="577" y="1388"/>
                    <a:pt x="579" y="1388"/>
                  </a:cubicBezTo>
                  <a:cubicBezTo>
                    <a:pt x="598" y="1385"/>
                    <a:pt x="615" y="1378"/>
                    <a:pt x="631" y="1367"/>
                  </a:cubicBezTo>
                  <a:cubicBezTo>
                    <a:pt x="641" y="1361"/>
                    <a:pt x="651" y="1354"/>
                    <a:pt x="660" y="1345"/>
                  </a:cubicBezTo>
                  <a:lnTo>
                    <a:pt x="660" y="1345"/>
                  </a:lnTo>
                  <a:cubicBezTo>
                    <a:pt x="705" y="1306"/>
                    <a:pt x="722" y="1243"/>
                    <a:pt x="715" y="1185"/>
                  </a:cubicBezTo>
                  <a:cubicBezTo>
                    <a:pt x="709" y="1144"/>
                    <a:pt x="700" y="1110"/>
                    <a:pt x="687" y="1072"/>
                  </a:cubicBezTo>
                  <a:lnTo>
                    <a:pt x="681" y="1054"/>
                  </a:lnTo>
                  <a:lnTo>
                    <a:pt x="681" y="1054"/>
                  </a:lnTo>
                  <a:cubicBezTo>
                    <a:pt x="680" y="1048"/>
                    <a:pt x="679" y="1042"/>
                    <a:pt x="678" y="1037"/>
                  </a:cubicBezTo>
                  <a:cubicBezTo>
                    <a:pt x="675" y="1013"/>
                    <a:pt x="665" y="990"/>
                    <a:pt x="656" y="968"/>
                  </a:cubicBezTo>
                  <a:cubicBezTo>
                    <a:pt x="650" y="951"/>
                    <a:pt x="643" y="936"/>
                    <a:pt x="635" y="919"/>
                  </a:cubicBezTo>
                  <a:cubicBezTo>
                    <a:pt x="621" y="891"/>
                    <a:pt x="609" y="862"/>
                    <a:pt x="596" y="834"/>
                  </a:cubicBezTo>
                  <a:cubicBezTo>
                    <a:pt x="572" y="774"/>
                    <a:pt x="550" y="714"/>
                    <a:pt x="525" y="654"/>
                  </a:cubicBezTo>
                  <a:cubicBezTo>
                    <a:pt x="502" y="594"/>
                    <a:pt x="480" y="535"/>
                    <a:pt x="459" y="475"/>
                  </a:cubicBezTo>
                  <a:cubicBezTo>
                    <a:pt x="439" y="414"/>
                    <a:pt x="415" y="356"/>
                    <a:pt x="395" y="293"/>
                  </a:cubicBezTo>
                  <a:cubicBezTo>
                    <a:pt x="384" y="260"/>
                    <a:pt x="369" y="227"/>
                    <a:pt x="353" y="197"/>
                  </a:cubicBezTo>
                  <a:cubicBezTo>
                    <a:pt x="346" y="180"/>
                    <a:pt x="338" y="164"/>
                    <a:pt x="330" y="148"/>
                  </a:cubicBezTo>
                  <a:cubicBezTo>
                    <a:pt x="328" y="142"/>
                    <a:pt x="324" y="133"/>
                    <a:pt x="320" y="126"/>
                  </a:cubicBezTo>
                  <a:cubicBezTo>
                    <a:pt x="308" y="101"/>
                    <a:pt x="292" y="80"/>
                    <a:pt x="272" y="63"/>
                  </a:cubicBezTo>
                  <a:lnTo>
                    <a:pt x="272" y="63"/>
                  </a:lnTo>
                  <a:cubicBezTo>
                    <a:pt x="251" y="33"/>
                    <a:pt x="219" y="11"/>
                    <a:pt x="183" y="4"/>
                  </a:cubicBezTo>
                  <a:lnTo>
                    <a:pt x="183" y="4"/>
                  </a:lnTo>
                  <a:cubicBezTo>
                    <a:pt x="174" y="2"/>
                    <a:pt x="165" y="0"/>
                    <a:pt x="1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9" name="Google Shape;1201;p40"/>
            <p:cNvSpPr/>
            <p:nvPr/>
          </p:nvSpPr>
          <p:spPr>
            <a:xfrm>
              <a:off x="3575520" y="2292840"/>
              <a:ext cx="122760" cy="9504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1088" h="859">
                  <a:moveTo>
                    <a:pt x="341" y="203"/>
                  </a:moveTo>
                  <a:lnTo>
                    <a:pt x="341" y="203"/>
                  </a:lnTo>
                  <a:cubicBezTo>
                    <a:pt x="346" y="207"/>
                    <a:pt x="350" y="212"/>
                    <a:pt x="354" y="216"/>
                  </a:cubicBezTo>
                  <a:cubicBezTo>
                    <a:pt x="350" y="212"/>
                    <a:pt x="345" y="207"/>
                    <a:pt x="341" y="203"/>
                  </a:cubicBezTo>
                  <a:close/>
                  <a:moveTo>
                    <a:pt x="34" y="237"/>
                  </a:moveTo>
                  <a:cubicBezTo>
                    <a:pt x="34" y="238"/>
                    <a:pt x="34" y="238"/>
                    <a:pt x="34" y="239"/>
                  </a:cubicBezTo>
                  <a:lnTo>
                    <a:pt x="34" y="239"/>
                  </a:lnTo>
                  <a:cubicBezTo>
                    <a:pt x="34" y="238"/>
                    <a:pt x="34" y="238"/>
                    <a:pt x="34" y="237"/>
                  </a:cubicBezTo>
                  <a:close/>
                  <a:moveTo>
                    <a:pt x="651" y="434"/>
                  </a:moveTo>
                  <a:cubicBezTo>
                    <a:pt x="654" y="436"/>
                    <a:pt x="658" y="438"/>
                    <a:pt x="661" y="439"/>
                  </a:cubicBezTo>
                  <a:lnTo>
                    <a:pt x="661" y="439"/>
                  </a:lnTo>
                  <a:cubicBezTo>
                    <a:pt x="658" y="438"/>
                    <a:pt x="654" y="436"/>
                    <a:pt x="651" y="434"/>
                  </a:cubicBezTo>
                  <a:close/>
                  <a:moveTo>
                    <a:pt x="742" y="481"/>
                  </a:moveTo>
                  <a:cubicBezTo>
                    <a:pt x="748" y="484"/>
                    <a:pt x="753" y="487"/>
                    <a:pt x="759" y="491"/>
                  </a:cubicBezTo>
                  <a:lnTo>
                    <a:pt x="759" y="491"/>
                  </a:lnTo>
                  <a:cubicBezTo>
                    <a:pt x="753" y="487"/>
                    <a:pt x="748" y="484"/>
                    <a:pt x="742" y="481"/>
                  </a:cubicBezTo>
                  <a:close/>
                  <a:moveTo>
                    <a:pt x="88" y="0"/>
                  </a:moveTo>
                  <a:cubicBezTo>
                    <a:pt x="73" y="0"/>
                    <a:pt x="58" y="4"/>
                    <a:pt x="47" y="11"/>
                  </a:cubicBezTo>
                  <a:cubicBezTo>
                    <a:pt x="25" y="20"/>
                    <a:pt x="14" y="42"/>
                    <a:pt x="14" y="69"/>
                  </a:cubicBezTo>
                  <a:lnTo>
                    <a:pt x="14" y="69"/>
                  </a:lnTo>
                  <a:cubicBezTo>
                    <a:pt x="3" y="92"/>
                    <a:pt x="0" y="117"/>
                    <a:pt x="7" y="142"/>
                  </a:cubicBezTo>
                  <a:cubicBezTo>
                    <a:pt x="9" y="149"/>
                    <a:pt x="12" y="156"/>
                    <a:pt x="14" y="163"/>
                  </a:cubicBezTo>
                  <a:lnTo>
                    <a:pt x="14" y="163"/>
                  </a:lnTo>
                  <a:cubicBezTo>
                    <a:pt x="13" y="170"/>
                    <a:pt x="13" y="176"/>
                    <a:pt x="14" y="182"/>
                  </a:cubicBezTo>
                  <a:cubicBezTo>
                    <a:pt x="16" y="199"/>
                    <a:pt x="23" y="214"/>
                    <a:pt x="28" y="231"/>
                  </a:cubicBezTo>
                  <a:cubicBezTo>
                    <a:pt x="31" y="239"/>
                    <a:pt x="34" y="247"/>
                    <a:pt x="37" y="254"/>
                  </a:cubicBezTo>
                  <a:lnTo>
                    <a:pt x="37" y="254"/>
                  </a:lnTo>
                  <a:cubicBezTo>
                    <a:pt x="40" y="269"/>
                    <a:pt x="44" y="284"/>
                    <a:pt x="52" y="298"/>
                  </a:cubicBezTo>
                  <a:lnTo>
                    <a:pt x="69" y="327"/>
                  </a:lnTo>
                  <a:cubicBezTo>
                    <a:pt x="79" y="345"/>
                    <a:pt x="90" y="363"/>
                    <a:pt x="102" y="380"/>
                  </a:cubicBezTo>
                  <a:lnTo>
                    <a:pt x="102" y="380"/>
                  </a:lnTo>
                  <a:cubicBezTo>
                    <a:pt x="125" y="433"/>
                    <a:pt x="168" y="480"/>
                    <a:pt x="208" y="523"/>
                  </a:cubicBezTo>
                  <a:cubicBezTo>
                    <a:pt x="250" y="570"/>
                    <a:pt x="296" y="613"/>
                    <a:pt x="346" y="652"/>
                  </a:cubicBezTo>
                  <a:cubicBezTo>
                    <a:pt x="384" y="683"/>
                    <a:pt x="425" y="711"/>
                    <a:pt x="467" y="734"/>
                  </a:cubicBezTo>
                  <a:cubicBezTo>
                    <a:pt x="524" y="764"/>
                    <a:pt x="578" y="795"/>
                    <a:pt x="639" y="814"/>
                  </a:cubicBezTo>
                  <a:cubicBezTo>
                    <a:pt x="677" y="827"/>
                    <a:pt x="717" y="836"/>
                    <a:pt x="755" y="845"/>
                  </a:cubicBezTo>
                  <a:cubicBezTo>
                    <a:pt x="769" y="848"/>
                    <a:pt x="783" y="851"/>
                    <a:pt x="797" y="854"/>
                  </a:cubicBezTo>
                  <a:cubicBezTo>
                    <a:pt x="808" y="856"/>
                    <a:pt x="819" y="858"/>
                    <a:pt x="831" y="858"/>
                  </a:cubicBezTo>
                  <a:cubicBezTo>
                    <a:pt x="838" y="858"/>
                    <a:pt x="846" y="857"/>
                    <a:pt x="854" y="856"/>
                  </a:cubicBezTo>
                  <a:cubicBezTo>
                    <a:pt x="857" y="855"/>
                    <a:pt x="861" y="854"/>
                    <a:pt x="865" y="853"/>
                  </a:cubicBezTo>
                  <a:lnTo>
                    <a:pt x="865" y="853"/>
                  </a:lnTo>
                  <a:cubicBezTo>
                    <a:pt x="877" y="853"/>
                    <a:pt x="889" y="852"/>
                    <a:pt x="900" y="851"/>
                  </a:cubicBezTo>
                  <a:cubicBezTo>
                    <a:pt x="922" y="851"/>
                    <a:pt x="944" y="851"/>
                    <a:pt x="964" y="849"/>
                  </a:cubicBezTo>
                  <a:cubicBezTo>
                    <a:pt x="979" y="846"/>
                    <a:pt x="995" y="842"/>
                    <a:pt x="1008" y="837"/>
                  </a:cubicBezTo>
                  <a:cubicBezTo>
                    <a:pt x="1031" y="826"/>
                    <a:pt x="1045" y="811"/>
                    <a:pt x="1057" y="792"/>
                  </a:cubicBezTo>
                  <a:lnTo>
                    <a:pt x="1057" y="792"/>
                  </a:lnTo>
                  <a:cubicBezTo>
                    <a:pt x="1070" y="780"/>
                    <a:pt x="1080" y="766"/>
                    <a:pt x="1084" y="748"/>
                  </a:cubicBezTo>
                  <a:cubicBezTo>
                    <a:pt x="1088" y="731"/>
                    <a:pt x="1084" y="718"/>
                    <a:pt x="1078" y="703"/>
                  </a:cubicBezTo>
                  <a:cubicBezTo>
                    <a:pt x="1077" y="700"/>
                    <a:pt x="1077" y="699"/>
                    <a:pt x="1077" y="699"/>
                  </a:cubicBezTo>
                  <a:lnTo>
                    <a:pt x="1077" y="699"/>
                  </a:lnTo>
                  <a:cubicBezTo>
                    <a:pt x="1076" y="699"/>
                    <a:pt x="1082" y="718"/>
                    <a:pt x="1082" y="718"/>
                  </a:cubicBezTo>
                  <a:cubicBezTo>
                    <a:pt x="1082" y="718"/>
                    <a:pt x="1081" y="715"/>
                    <a:pt x="1078" y="706"/>
                  </a:cubicBezTo>
                  <a:cubicBezTo>
                    <a:pt x="1076" y="700"/>
                    <a:pt x="1074" y="695"/>
                    <a:pt x="1072" y="690"/>
                  </a:cubicBezTo>
                  <a:lnTo>
                    <a:pt x="1072" y="690"/>
                  </a:lnTo>
                  <a:cubicBezTo>
                    <a:pt x="1067" y="675"/>
                    <a:pt x="1060" y="662"/>
                    <a:pt x="1050" y="650"/>
                  </a:cubicBezTo>
                  <a:cubicBezTo>
                    <a:pt x="1033" y="630"/>
                    <a:pt x="1017" y="623"/>
                    <a:pt x="995" y="610"/>
                  </a:cubicBezTo>
                  <a:cubicBezTo>
                    <a:pt x="984" y="604"/>
                    <a:pt x="973" y="599"/>
                    <a:pt x="961" y="593"/>
                  </a:cubicBezTo>
                  <a:cubicBezTo>
                    <a:pt x="951" y="589"/>
                    <a:pt x="941" y="584"/>
                    <a:pt x="931" y="580"/>
                  </a:cubicBezTo>
                  <a:lnTo>
                    <a:pt x="931" y="580"/>
                  </a:lnTo>
                  <a:cubicBezTo>
                    <a:pt x="914" y="564"/>
                    <a:pt x="893" y="552"/>
                    <a:pt x="869" y="543"/>
                  </a:cubicBezTo>
                  <a:cubicBezTo>
                    <a:pt x="854" y="537"/>
                    <a:pt x="840" y="531"/>
                    <a:pt x="825" y="524"/>
                  </a:cubicBezTo>
                  <a:cubicBezTo>
                    <a:pt x="803" y="513"/>
                    <a:pt x="781" y="502"/>
                    <a:pt x="759" y="491"/>
                  </a:cubicBezTo>
                  <a:lnTo>
                    <a:pt x="759" y="491"/>
                  </a:lnTo>
                  <a:cubicBezTo>
                    <a:pt x="763" y="493"/>
                    <a:pt x="767" y="495"/>
                    <a:pt x="771" y="498"/>
                  </a:cubicBezTo>
                  <a:lnTo>
                    <a:pt x="771" y="498"/>
                  </a:lnTo>
                  <a:cubicBezTo>
                    <a:pt x="743" y="482"/>
                    <a:pt x="713" y="467"/>
                    <a:pt x="684" y="452"/>
                  </a:cubicBezTo>
                  <a:lnTo>
                    <a:pt x="684" y="452"/>
                  </a:lnTo>
                  <a:cubicBezTo>
                    <a:pt x="570" y="389"/>
                    <a:pt x="460" y="312"/>
                    <a:pt x="365" y="222"/>
                  </a:cubicBezTo>
                  <a:lnTo>
                    <a:pt x="365" y="222"/>
                  </a:lnTo>
                  <a:cubicBezTo>
                    <a:pt x="357" y="213"/>
                    <a:pt x="348" y="204"/>
                    <a:pt x="338" y="197"/>
                  </a:cubicBezTo>
                  <a:lnTo>
                    <a:pt x="331" y="192"/>
                  </a:lnTo>
                  <a:lnTo>
                    <a:pt x="331" y="192"/>
                  </a:lnTo>
                  <a:cubicBezTo>
                    <a:pt x="325" y="186"/>
                    <a:pt x="319" y="179"/>
                    <a:pt x="313" y="173"/>
                  </a:cubicBezTo>
                  <a:cubicBezTo>
                    <a:pt x="305" y="165"/>
                    <a:pt x="298" y="157"/>
                    <a:pt x="292" y="151"/>
                  </a:cubicBezTo>
                  <a:cubicBezTo>
                    <a:pt x="279" y="136"/>
                    <a:pt x="267" y="125"/>
                    <a:pt x="254" y="116"/>
                  </a:cubicBezTo>
                  <a:lnTo>
                    <a:pt x="254" y="116"/>
                  </a:lnTo>
                  <a:cubicBezTo>
                    <a:pt x="238" y="98"/>
                    <a:pt x="221" y="79"/>
                    <a:pt x="201" y="66"/>
                  </a:cubicBezTo>
                  <a:lnTo>
                    <a:pt x="201" y="66"/>
                  </a:lnTo>
                  <a:cubicBezTo>
                    <a:pt x="199" y="64"/>
                    <a:pt x="197" y="62"/>
                    <a:pt x="195" y="59"/>
                  </a:cubicBezTo>
                  <a:cubicBezTo>
                    <a:pt x="177" y="38"/>
                    <a:pt x="156" y="22"/>
                    <a:pt x="131" y="17"/>
                  </a:cubicBezTo>
                  <a:lnTo>
                    <a:pt x="131" y="17"/>
                  </a:lnTo>
                  <a:cubicBezTo>
                    <a:pt x="130" y="16"/>
                    <a:pt x="129" y="15"/>
                    <a:pt x="128" y="14"/>
                  </a:cubicBezTo>
                  <a:cubicBezTo>
                    <a:pt x="118" y="4"/>
                    <a:pt x="103" y="0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0" name="Google Shape;1202;p40"/>
            <p:cNvSpPr/>
            <p:nvPr/>
          </p:nvSpPr>
          <p:spPr>
            <a:xfrm>
              <a:off x="3577680" y="2372040"/>
              <a:ext cx="149760" cy="5184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51840"/>
                <a:gd name="textAreaBottom" fmla="*/ 52200 h 51840"/>
              </a:gdLst>
              <a:ahLst/>
              <a:cxnLst/>
              <a:rect l="textAreaLeft" t="textAreaTop" r="textAreaRight" b="textAreaBottom"/>
              <a:pathLst>
                <a:path w="1324" h="472">
                  <a:moveTo>
                    <a:pt x="763" y="39"/>
                  </a:moveTo>
                  <a:lnTo>
                    <a:pt x="739" y="40"/>
                  </a:lnTo>
                  <a:lnTo>
                    <a:pt x="739" y="40"/>
                  </a:lnTo>
                  <a:cubicBezTo>
                    <a:pt x="747" y="40"/>
                    <a:pt x="755" y="39"/>
                    <a:pt x="763" y="39"/>
                  </a:cubicBezTo>
                  <a:close/>
                  <a:moveTo>
                    <a:pt x="688" y="43"/>
                  </a:moveTo>
                  <a:cubicBezTo>
                    <a:pt x="680" y="43"/>
                    <a:pt x="673" y="43"/>
                    <a:pt x="665" y="43"/>
                  </a:cubicBezTo>
                  <a:lnTo>
                    <a:pt x="665" y="43"/>
                  </a:lnTo>
                  <a:cubicBezTo>
                    <a:pt x="673" y="43"/>
                    <a:pt x="680" y="43"/>
                    <a:pt x="688" y="43"/>
                  </a:cubicBezTo>
                  <a:close/>
                  <a:moveTo>
                    <a:pt x="1251" y="44"/>
                  </a:moveTo>
                  <a:cubicBezTo>
                    <a:pt x="1251" y="44"/>
                    <a:pt x="1251" y="44"/>
                    <a:pt x="1251" y="44"/>
                  </a:cubicBezTo>
                  <a:cubicBezTo>
                    <a:pt x="1251" y="44"/>
                    <a:pt x="1251" y="44"/>
                    <a:pt x="1251" y="44"/>
                  </a:cubicBezTo>
                  <a:close/>
                  <a:moveTo>
                    <a:pt x="90" y="271"/>
                  </a:moveTo>
                  <a:cubicBezTo>
                    <a:pt x="91" y="271"/>
                    <a:pt x="91" y="272"/>
                    <a:pt x="92" y="272"/>
                  </a:cubicBezTo>
                  <a:cubicBezTo>
                    <a:pt x="91" y="272"/>
                    <a:pt x="91" y="271"/>
                    <a:pt x="90" y="271"/>
                  </a:cubicBezTo>
                  <a:close/>
                  <a:moveTo>
                    <a:pt x="1095" y="0"/>
                  </a:moveTo>
                  <a:cubicBezTo>
                    <a:pt x="1087" y="0"/>
                    <a:pt x="1078" y="0"/>
                    <a:pt x="1070" y="1"/>
                  </a:cubicBezTo>
                  <a:lnTo>
                    <a:pt x="1037" y="5"/>
                  </a:lnTo>
                  <a:cubicBezTo>
                    <a:pt x="1030" y="6"/>
                    <a:pt x="1023" y="7"/>
                    <a:pt x="1015" y="8"/>
                  </a:cubicBezTo>
                  <a:lnTo>
                    <a:pt x="1015" y="8"/>
                  </a:lnTo>
                  <a:cubicBezTo>
                    <a:pt x="1005" y="7"/>
                    <a:pt x="995" y="6"/>
                    <a:pt x="985" y="6"/>
                  </a:cubicBezTo>
                  <a:cubicBezTo>
                    <a:pt x="972" y="6"/>
                    <a:pt x="959" y="7"/>
                    <a:pt x="946" y="10"/>
                  </a:cubicBezTo>
                  <a:cubicBezTo>
                    <a:pt x="935" y="12"/>
                    <a:pt x="924" y="14"/>
                    <a:pt x="913" y="16"/>
                  </a:cubicBezTo>
                  <a:lnTo>
                    <a:pt x="844" y="28"/>
                  </a:lnTo>
                  <a:cubicBezTo>
                    <a:pt x="800" y="36"/>
                    <a:pt x="756" y="38"/>
                    <a:pt x="712" y="41"/>
                  </a:cubicBezTo>
                  <a:lnTo>
                    <a:pt x="712" y="41"/>
                  </a:lnTo>
                  <a:lnTo>
                    <a:pt x="651" y="43"/>
                  </a:lnTo>
                  <a:lnTo>
                    <a:pt x="651" y="43"/>
                  </a:lnTo>
                  <a:cubicBezTo>
                    <a:pt x="579" y="43"/>
                    <a:pt x="506" y="37"/>
                    <a:pt x="434" y="31"/>
                  </a:cubicBezTo>
                  <a:cubicBezTo>
                    <a:pt x="394" y="26"/>
                    <a:pt x="353" y="20"/>
                    <a:pt x="312" y="14"/>
                  </a:cubicBezTo>
                  <a:cubicBezTo>
                    <a:pt x="291" y="11"/>
                    <a:pt x="273" y="10"/>
                    <a:pt x="252" y="9"/>
                  </a:cubicBezTo>
                  <a:cubicBezTo>
                    <a:pt x="241" y="9"/>
                    <a:pt x="230" y="6"/>
                    <a:pt x="219" y="6"/>
                  </a:cubicBezTo>
                  <a:cubicBezTo>
                    <a:pt x="215" y="6"/>
                    <a:pt x="211" y="6"/>
                    <a:pt x="207" y="6"/>
                  </a:cubicBezTo>
                  <a:cubicBezTo>
                    <a:pt x="195" y="6"/>
                    <a:pt x="183" y="7"/>
                    <a:pt x="172" y="8"/>
                  </a:cubicBezTo>
                  <a:lnTo>
                    <a:pt x="172" y="8"/>
                  </a:lnTo>
                  <a:cubicBezTo>
                    <a:pt x="167" y="8"/>
                    <a:pt x="163" y="8"/>
                    <a:pt x="158" y="8"/>
                  </a:cubicBezTo>
                  <a:cubicBezTo>
                    <a:pt x="152" y="8"/>
                    <a:pt x="145" y="8"/>
                    <a:pt x="138" y="10"/>
                  </a:cubicBezTo>
                  <a:cubicBezTo>
                    <a:pt x="126" y="12"/>
                    <a:pt x="110" y="16"/>
                    <a:pt x="99" y="22"/>
                  </a:cubicBezTo>
                  <a:cubicBezTo>
                    <a:pt x="97" y="23"/>
                    <a:pt x="94" y="25"/>
                    <a:pt x="91" y="26"/>
                  </a:cubicBezTo>
                  <a:lnTo>
                    <a:pt x="91" y="26"/>
                  </a:lnTo>
                  <a:cubicBezTo>
                    <a:pt x="61" y="31"/>
                    <a:pt x="35" y="47"/>
                    <a:pt x="18" y="76"/>
                  </a:cubicBezTo>
                  <a:cubicBezTo>
                    <a:pt x="0" y="106"/>
                    <a:pt x="3" y="147"/>
                    <a:pt x="25" y="179"/>
                  </a:cubicBezTo>
                  <a:lnTo>
                    <a:pt x="25" y="179"/>
                  </a:lnTo>
                  <a:cubicBezTo>
                    <a:pt x="30" y="199"/>
                    <a:pt x="39" y="219"/>
                    <a:pt x="53" y="236"/>
                  </a:cubicBezTo>
                  <a:cubicBezTo>
                    <a:pt x="55" y="239"/>
                    <a:pt x="58" y="242"/>
                    <a:pt x="61" y="245"/>
                  </a:cubicBezTo>
                  <a:lnTo>
                    <a:pt x="61" y="245"/>
                  </a:lnTo>
                  <a:cubicBezTo>
                    <a:pt x="82" y="277"/>
                    <a:pt x="116" y="304"/>
                    <a:pt x="146" y="324"/>
                  </a:cubicBezTo>
                  <a:cubicBezTo>
                    <a:pt x="181" y="348"/>
                    <a:pt x="218" y="368"/>
                    <a:pt x="256" y="386"/>
                  </a:cubicBezTo>
                  <a:cubicBezTo>
                    <a:pt x="322" y="417"/>
                    <a:pt x="398" y="434"/>
                    <a:pt x="467" y="449"/>
                  </a:cubicBezTo>
                  <a:cubicBezTo>
                    <a:pt x="541" y="465"/>
                    <a:pt x="615" y="472"/>
                    <a:pt x="690" y="472"/>
                  </a:cubicBezTo>
                  <a:cubicBezTo>
                    <a:pt x="747" y="472"/>
                    <a:pt x="804" y="468"/>
                    <a:pt x="860" y="460"/>
                  </a:cubicBezTo>
                  <a:cubicBezTo>
                    <a:pt x="890" y="456"/>
                    <a:pt x="922" y="450"/>
                    <a:pt x="953" y="444"/>
                  </a:cubicBezTo>
                  <a:cubicBezTo>
                    <a:pt x="967" y="440"/>
                    <a:pt x="983" y="437"/>
                    <a:pt x="999" y="433"/>
                  </a:cubicBezTo>
                  <a:cubicBezTo>
                    <a:pt x="1005" y="431"/>
                    <a:pt x="1014" y="428"/>
                    <a:pt x="1021" y="427"/>
                  </a:cubicBezTo>
                  <a:cubicBezTo>
                    <a:pt x="1038" y="422"/>
                    <a:pt x="1055" y="416"/>
                    <a:pt x="1073" y="411"/>
                  </a:cubicBezTo>
                  <a:cubicBezTo>
                    <a:pt x="1087" y="401"/>
                    <a:pt x="1102" y="392"/>
                    <a:pt x="1118" y="383"/>
                  </a:cubicBezTo>
                  <a:lnTo>
                    <a:pt x="1118" y="383"/>
                  </a:lnTo>
                  <a:cubicBezTo>
                    <a:pt x="1128" y="378"/>
                    <a:pt x="1137" y="373"/>
                    <a:pt x="1147" y="368"/>
                  </a:cubicBezTo>
                  <a:cubicBezTo>
                    <a:pt x="1169" y="356"/>
                    <a:pt x="1191" y="344"/>
                    <a:pt x="1212" y="328"/>
                  </a:cubicBezTo>
                  <a:cubicBezTo>
                    <a:pt x="1235" y="312"/>
                    <a:pt x="1257" y="284"/>
                    <a:pt x="1270" y="254"/>
                  </a:cubicBezTo>
                  <a:lnTo>
                    <a:pt x="1270" y="254"/>
                  </a:lnTo>
                  <a:cubicBezTo>
                    <a:pt x="1275" y="248"/>
                    <a:pt x="1279" y="243"/>
                    <a:pt x="1283" y="237"/>
                  </a:cubicBezTo>
                  <a:cubicBezTo>
                    <a:pt x="1301" y="214"/>
                    <a:pt x="1310" y="188"/>
                    <a:pt x="1312" y="160"/>
                  </a:cubicBezTo>
                  <a:lnTo>
                    <a:pt x="1312" y="160"/>
                  </a:lnTo>
                  <a:cubicBezTo>
                    <a:pt x="1322" y="135"/>
                    <a:pt x="1324" y="107"/>
                    <a:pt x="1309" y="83"/>
                  </a:cubicBezTo>
                  <a:cubicBezTo>
                    <a:pt x="1298" y="65"/>
                    <a:pt x="1282" y="55"/>
                    <a:pt x="1264" y="48"/>
                  </a:cubicBezTo>
                  <a:lnTo>
                    <a:pt x="1264" y="48"/>
                  </a:lnTo>
                  <a:cubicBezTo>
                    <a:pt x="1242" y="31"/>
                    <a:pt x="1217" y="20"/>
                    <a:pt x="1185" y="16"/>
                  </a:cubicBezTo>
                  <a:cubicBezTo>
                    <a:pt x="1181" y="16"/>
                    <a:pt x="1176" y="16"/>
                    <a:pt x="1172" y="15"/>
                  </a:cubicBezTo>
                  <a:lnTo>
                    <a:pt x="1172" y="15"/>
                  </a:lnTo>
                  <a:cubicBezTo>
                    <a:pt x="1171" y="15"/>
                    <a:pt x="1171" y="14"/>
                    <a:pt x="1170" y="14"/>
                  </a:cubicBezTo>
                  <a:cubicBezTo>
                    <a:pt x="1146" y="3"/>
                    <a:pt x="1121" y="0"/>
                    <a:pt x="10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1" name="Google Shape;1203;p40"/>
            <p:cNvSpPr/>
            <p:nvPr/>
          </p:nvSpPr>
          <p:spPr>
            <a:xfrm>
              <a:off x="3627000" y="2377440"/>
              <a:ext cx="87120" cy="10512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771" h="951">
                  <a:moveTo>
                    <a:pt x="712" y="281"/>
                  </a:moveTo>
                  <a:lnTo>
                    <a:pt x="712" y="281"/>
                  </a:lnTo>
                  <a:cubicBezTo>
                    <a:pt x="711" y="285"/>
                    <a:pt x="710" y="289"/>
                    <a:pt x="709" y="293"/>
                  </a:cubicBezTo>
                  <a:lnTo>
                    <a:pt x="709" y="293"/>
                  </a:lnTo>
                  <a:cubicBezTo>
                    <a:pt x="710" y="289"/>
                    <a:pt x="711" y="285"/>
                    <a:pt x="712" y="281"/>
                  </a:cubicBezTo>
                  <a:close/>
                  <a:moveTo>
                    <a:pt x="384" y="326"/>
                  </a:moveTo>
                  <a:lnTo>
                    <a:pt x="384" y="326"/>
                  </a:lnTo>
                  <a:cubicBezTo>
                    <a:pt x="383" y="327"/>
                    <a:pt x="382" y="328"/>
                    <a:pt x="381" y="328"/>
                  </a:cubicBezTo>
                  <a:cubicBezTo>
                    <a:pt x="382" y="328"/>
                    <a:pt x="383" y="327"/>
                    <a:pt x="384" y="326"/>
                  </a:cubicBezTo>
                  <a:close/>
                  <a:moveTo>
                    <a:pt x="712" y="0"/>
                  </a:moveTo>
                  <a:cubicBezTo>
                    <a:pt x="709" y="0"/>
                    <a:pt x="706" y="1"/>
                    <a:pt x="703" y="1"/>
                  </a:cubicBezTo>
                  <a:cubicBezTo>
                    <a:pt x="676" y="7"/>
                    <a:pt x="656" y="24"/>
                    <a:pt x="638" y="45"/>
                  </a:cubicBezTo>
                  <a:cubicBezTo>
                    <a:pt x="633" y="52"/>
                    <a:pt x="627" y="57"/>
                    <a:pt x="621" y="65"/>
                  </a:cubicBezTo>
                  <a:cubicBezTo>
                    <a:pt x="620" y="66"/>
                    <a:pt x="619" y="67"/>
                    <a:pt x="618" y="68"/>
                  </a:cubicBezTo>
                  <a:lnTo>
                    <a:pt x="618" y="68"/>
                  </a:lnTo>
                  <a:cubicBezTo>
                    <a:pt x="609" y="71"/>
                    <a:pt x="601" y="76"/>
                    <a:pt x="595" y="82"/>
                  </a:cubicBezTo>
                  <a:cubicBezTo>
                    <a:pt x="585" y="90"/>
                    <a:pt x="578" y="100"/>
                    <a:pt x="569" y="110"/>
                  </a:cubicBezTo>
                  <a:cubicBezTo>
                    <a:pt x="562" y="120"/>
                    <a:pt x="553" y="129"/>
                    <a:pt x="546" y="138"/>
                  </a:cubicBezTo>
                  <a:cubicBezTo>
                    <a:pt x="532" y="156"/>
                    <a:pt x="519" y="172"/>
                    <a:pt x="506" y="189"/>
                  </a:cubicBezTo>
                  <a:lnTo>
                    <a:pt x="506" y="189"/>
                  </a:lnTo>
                  <a:cubicBezTo>
                    <a:pt x="483" y="211"/>
                    <a:pt x="461" y="236"/>
                    <a:pt x="441" y="260"/>
                  </a:cubicBezTo>
                  <a:cubicBezTo>
                    <a:pt x="427" y="276"/>
                    <a:pt x="413" y="293"/>
                    <a:pt x="399" y="309"/>
                  </a:cubicBezTo>
                  <a:lnTo>
                    <a:pt x="399" y="309"/>
                  </a:lnTo>
                  <a:cubicBezTo>
                    <a:pt x="356" y="347"/>
                    <a:pt x="322" y="395"/>
                    <a:pt x="284" y="438"/>
                  </a:cubicBezTo>
                  <a:cubicBezTo>
                    <a:pt x="257" y="469"/>
                    <a:pt x="231" y="498"/>
                    <a:pt x="204" y="527"/>
                  </a:cubicBezTo>
                  <a:lnTo>
                    <a:pt x="204" y="527"/>
                  </a:lnTo>
                  <a:cubicBezTo>
                    <a:pt x="206" y="525"/>
                    <a:pt x="208" y="523"/>
                    <a:pt x="210" y="521"/>
                  </a:cubicBezTo>
                  <a:lnTo>
                    <a:pt x="210" y="521"/>
                  </a:lnTo>
                  <a:cubicBezTo>
                    <a:pt x="207" y="523"/>
                    <a:pt x="205" y="526"/>
                    <a:pt x="202" y="529"/>
                  </a:cubicBezTo>
                  <a:lnTo>
                    <a:pt x="202" y="529"/>
                  </a:lnTo>
                  <a:cubicBezTo>
                    <a:pt x="203" y="528"/>
                    <a:pt x="203" y="527"/>
                    <a:pt x="204" y="527"/>
                  </a:cubicBezTo>
                  <a:lnTo>
                    <a:pt x="204" y="527"/>
                  </a:lnTo>
                  <a:cubicBezTo>
                    <a:pt x="202" y="528"/>
                    <a:pt x="200" y="530"/>
                    <a:pt x="199" y="532"/>
                  </a:cubicBezTo>
                  <a:lnTo>
                    <a:pt x="199" y="532"/>
                  </a:lnTo>
                  <a:cubicBezTo>
                    <a:pt x="200" y="531"/>
                    <a:pt x="201" y="530"/>
                    <a:pt x="202" y="529"/>
                  </a:cubicBezTo>
                  <a:lnTo>
                    <a:pt x="202" y="529"/>
                  </a:lnTo>
                  <a:cubicBezTo>
                    <a:pt x="195" y="536"/>
                    <a:pt x="188" y="543"/>
                    <a:pt x="182" y="550"/>
                  </a:cubicBezTo>
                  <a:cubicBezTo>
                    <a:pt x="187" y="544"/>
                    <a:pt x="193" y="538"/>
                    <a:pt x="199" y="532"/>
                  </a:cubicBezTo>
                  <a:lnTo>
                    <a:pt x="199" y="532"/>
                  </a:lnTo>
                  <a:cubicBezTo>
                    <a:pt x="177" y="552"/>
                    <a:pt x="156" y="574"/>
                    <a:pt x="135" y="595"/>
                  </a:cubicBezTo>
                  <a:cubicBezTo>
                    <a:pt x="122" y="612"/>
                    <a:pt x="110" y="630"/>
                    <a:pt x="96" y="648"/>
                  </a:cubicBezTo>
                  <a:cubicBezTo>
                    <a:pt x="83" y="666"/>
                    <a:pt x="70" y="682"/>
                    <a:pt x="56" y="700"/>
                  </a:cubicBezTo>
                  <a:cubicBezTo>
                    <a:pt x="31" y="733"/>
                    <a:pt x="11" y="768"/>
                    <a:pt x="8" y="807"/>
                  </a:cubicBezTo>
                  <a:lnTo>
                    <a:pt x="8" y="807"/>
                  </a:lnTo>
                  <a:cubicBezTo>
                    <a:pt x="1" y="830"/>
                    <a:pt x="1" y="851"/>
                    <a:pt x="5" y="871"/>
                  </a:cubicBezTo>
                  <a:lnTo>
                    <a:pt x="5" y="871"/>
                  </a:lnTo>
                  <a:cubicBezTo>
                    <a:pt x="5" y="892"/>
                    <a:pt x="15" y="913"/>
                    <a:pt x="29" y="927"/>
                  </a:cubicBezTo>
                  <a:cubicBezTo>
                    <a:pt x="39" y="935"/>
                    <a:pt x="51" y="939"/>
                    <a:pt x="64" y="940"/>
                  </a:cubicBezTo>
                  <a:lnTo>
                    <a:pt x="64" y="940"/>
                  </a:lnTo>
                  <a:cubicBezTo>
                    <a:pt x="78" y="947"/>
                    <a:pt x="93" y="951"/>
                    <a:pt x="109" y="951"/>
                  </a:cubicBezTo>
                  <a:cubicBezTo>
                    <a:pt x="115" y="951"/>
                    <a:pt x="121" y="950"/>
                    <a:pt x="127" y="949"/>
                  </a:cubicBezTo>
                  <a:cubicBezTo>
                    <a:pt x="130" y="948"/>
                    <a:pt x="132" y="947"/>
                    <a:pt x="135" y="947"/>
                  </a:cubicBezTo>
                  <a:lnTo>
                    <a:pt x="135" y="947"/>
                  </a:lnTo>
                  <a:cubicBezTo>
                    <a:pt x="138" y="947"/>
                    <a:pt x="141" y="947"/>
                    <a:pt x="144" y="947"/>
                  </a:cubicBezTo>
                  <a:cubicBezTo>
                    <a:pt x="165" y="947"/>
                    <a:pt x="185" y="943"/>
                    <a:pt x="205" y="935"/>
                  </a:cubicBezTo>
                  <a:cubicBezTo>
                    <a:pt x="227" y="927"/>
                    <a:pt x="245" y="911"/>
                    <a:pt x="265" y="897"/>
                  </a:cubicBezTo>
                  <a:cubicBezTo>
                    <a:pt x="284" y="884"/>
                    <a:pt x="305" y="870"/>
                    <a:pt x="324" y="857"/>
                  </a:cubicBezTo>
                  <a:cubicBezTo>
                    <a:pt x="354" y="833"/>
                    <a:pt x="380" y="809"/>
                    <a:pt x="407" y="782"/>
                  </a:cubicBezTo>
                  <a:cubicBezTo>
                    <a:pt x="423" y="764"/>
                    <a:pt x="440" y="746"/>
                    <a:pt x="456" y="726"/>
                  </a:cubicBezTo>
                  <a:cubicBezTo>
                    <a:pt x="487" y="689"/>
                    <a:pt x="518" y="650"/>
                    <a:pt x="545" y="611"/>
                  </a:cubicBezTo>
                  <a:cubicBezTo>
                    <a:pt x="558" y="590"/>
                    <a:pt x="574" y="570"/>
                    <a:pt x="588" y="549"/>
                  </a:cubicBezTo>
                  <a:cubicBezTo>
                    <a:pt x="595" y="539"/>
                    <a:pt x="600" y="529"/>
                    <a:pt x="607" y="521"/>
                  </a:cubicBezTo>
                  <a:cubicBezTo>
                    <a:pt x="619" y="500"/>
                    <a:pt x="627" y="479"/>
                    <a:pt x="638" y="458"/>
                  </a:cubicBezTo>
                  <a:cubicBezTo>
                    <a:pt x="651" y="434"/>
                    <a:pt x="663" y="411"/>
                    <a:pt x="676" y="386"/>
                  </a:cubicBezTo>
                  <a:cubicBezTo>
                    <a:pt x="681" y="374"/>
                    <a:pt x="688" y="359"/>
                    <a:pt x="693" y="347"/>
                  </a:cubicBezTo>
                  <a:cubicBezTo>
                    <a:pt x="699" y="336"/>
                    <a:pt x="702" y="323"/>
                    <a:pt x="705" y="311"/>
                  </a:cubicBezTo>
                  <a:lnTo>
                    <a:pt x="705" y="311"/>
                  </a:lnTo>
                  <a:cubicBezTo>
                    <a:pt x="715" y="289"/>
                    <a:pt x="723" y="264"/>
                    <a:pt x="733" y="242"/>
                  </a:cubicBezTo>
                  <a:cubicBezTo>
                    <a:pt x="737" y="231"/>
                    <a:pt x="742" y="219"/>
                    <a:pt x="745" y="205"/>
                  </a:cubicBezTo>
                  <a:cubicBezTo>
                    <a:pt x="749" y="193"/>
                    <a:pt x="754" y="181"/>
                    <a:pt x="755" y="169"/>
                  </a:cubicBezTo>
                  <a:cubicBezTo>
                    <a:pt x="757" y="158"/>
                    <a:pt x="755" y="147"/>
                    <a:pt x="752" y="135"/>
                  </a:cubicBezTo>
                  <a:lnTo>
                    <a:pt x="752" y="135"/>
                  </a:lnTo>
                  <a:cubicBezTo>
                    <a:pt x="760" y="101"/>
                    <a:pt x="770" y="60"/>
                    <a:pt x="755" y="29"/>
                  </a:cubicBezTo>
                  <a:cubicBezTo>
                    <a:pt x="746" y="12"/>
                    <a:pt x="730" y="0"/>
                    <a:pt x="7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2" name="Google Shape;1204;p40"/>
            <p:cNvSpPr/>
            <p:nvPr/>
          </p:nvSpPr>
          <p:spPr>
            <a:xfrm>
              <a:off x="3703680" y="2340000"/>
              <a:ext cx="80280" cy="666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66600"/>
                <a:gd name="textAreaBottom" fmla="*/ 66960 h 66600"/>
              </a:gdLst>
              <a:ahLst/>
              <a:cxnLst/>
              <a:rect l="textAreaLeft" t="textAreaTop" r="textAreaRight" b="textAreaBottom"/>
              <a:pathLst>
                <a:path w="713" h="604">
                  <a:moveTo>
                    <a:pt x="169" y="284"/>
                  </a:moveTo>
                  <a:cubicBezTo>
                    <a:pt x="167" y="286"/>
                    <a:pt x="165" y="287"/>
                    <a:pt x="164" y="288"/>
                  </a:cubicBezTo>
                  <a:lnTo>
                    <a:pt x="164" y="288"/>
                  </a:lnTo>
                  <a:cubicBezTo>
                    <a:pt x="165" y="287"/>
                    <a:pt x="167" y="285"/>
                    <a:pt x="169" y="284"/>
                  </a:cubicBezTo>
                  <a:close/>
                  <a:moveTo>
                    <a:pt x="158" y="291"/>
                  </a:moveTo>
                  <a:lnTo>
                    <a:pt x="158" y="291"/>
                  </a:lnTo>
                  <a:cubicBezTo>
                    <a:pt x="157" y="292"/>
                    <a:pt x="156" y="292"/>
                    <a:pt x="156" y="293"/>
                  </a:cubicBezTo>
                  <a:lnTo>
                    <a:pt x="156" y="293"/>
                  </a:lnTo>
                  <a:cubicBezTo>
                    <a:pt x="156" y="292"/>
                    <a:pt x="157" y="292"/>
                    <a:pt x="158" y="291"/>
                  </a:cubicBezTo>
                  <a:close/>
                  <a:moveTo>
                    <a:pt x="652" y="1"/>
                  </a:moveTo>
                  <a:cubicBezTo>
                    <a:pt x="642" y="1"/>
                    <a:pt x="632" y="3"/>
                    <a:pt x="622" y="7"/>
                  </a:cubicBezTo>
                  <a:lnTo>
                    <a:pt x="622" y="7"/>
                  </a:lnTo>
                  <a:cubicBezTo>
                    <a:pt x="621" y="7"/>
                    <a:pt x="619" y="7"/>
                    <a:pt x="618" y="7"/>
                  </a:cubicBezTo>
                  <a:cubicBezTo>
                    <a:pt x="600" y="7"/>
                    <a:pt x="583" y="11"/>
                    <a:pt x="565" y="21"/>
                  </a:cubicBezTo>
                  <a:cubicBezTo>
                    <a:pt x="559" y="24"/>
                    <a:pt x="554" y="27"/>
                    <a:pt x="549" y="30"/>
                  </a:cubicBezTo>
                  <a:lnTo>
                    <a:pt x="549" y="30"/>
                  </a:lnTo>
                  <a:cubicBezTo>
                    <a:pt x="532" y="33"/>
                    <a:pt x="515" y="39"/>
                    <a:pt x="499" y="48"/>
                  </a:cubicBezTo>
                  <a:cubicBezTo>
                    <a:pt x="477" y="63"/>
                    <a:pt x="450" y="74"/>
                    <a:pt x="431" y="90"/>
                  </a:cubicBezTo>
                  <a:cubicBezTo>
                    <a:pt x="412" y="104"/>
                    <a:pt x="395" y="118"/>
                    <a:pt x="377" y="131"/>
                  </a:cubicBezTo>
                  <a:lnTo>
                    <a:pt x="377" y="131"/>
                  </a:lnTo>
                  <a:cubicBezTo>
                    <a:pt x="372" y="134"/>
                    <a:pt x="367" y="137"/>
                    <a:pt x="361" y="141"/>
                  </a:cubicBezTo>
                  <a:cubicBezTo>
                    <a:pt x="349" y="147"/>
                    <a:pt x="341" y="154"/>
                    <a:pt x="330" y="163"/>
                  </a:cubicBezTo>
                  <a:cubicBezTo>
                    <a:pt x="322" y="169"/>
                    <a:pt x="313" y="176"/>
                    <a:pt x="304" y="183"/>
                  </a:cubicBezTo>
                  <a:cubicBezTo>
                    <a:pt x="285" y="197"/>
                    <a:pt x="265" y="211"/>
                    <a:pt x="247" y="225"/>
                  </a:cubicBezTo>
                  <a:cubicBezTo>
                    <a:pt x="219" y="248"/>
                    <a:pt x="191" y="269"/>
                    <a:pt x="161" y="289"/>
                  </a:cubicBezTo>
                  <a:lnTo>
                    <a:pt x="161" y="289"/>
                  </a:lnTo>
                  <a:cubicBezTo>
                    <a:pt x="152" y="295"/>
                    <a:pt x="143" y="300"/>
                    <a:pt x="134" y="306"/>
                  </a:cubicBezTo>
                  <a:lnTo>
                    <a:pt x="134" y="306"/>
                  </a:lnTo>
                  <a:cubicBezTo>
                    <a:pt x="134" y="306"/>
                    <a:pt x="134" y="306"/>
                    <a:pt x="134" y="306"/>
                  </a:cubicBezTo>
                  <a:cubicBezTo>
                    <a:pt x="134" y="306"/>
                    <a:pt x="134" y="306"/>
                    <a:pt x="134" y="306"/>
                  </a:cubicBezTo>
                  <a:lnTo>
                    <a:pt x="134" y="306"/>
                  </a:lnTo>
                  <a:cubicBezTo>
                    <a:pt x="127" y="311"/>
                    <a:pt x="121" y="317"/>
                    <a:pt x="114" y="324"/>
                  </a:cubicBezTo>
                  <a:cubicBezTo>
                    <a:pt x="111" y="327"/>
                    <a:pt x="108" y="331"/>
                    <a:pt x="104" y="335"/>
                  </a:cubicBezTo>
                  <a:lnTo>
                    <a:pt x="104" y="335"/>
                  </a:lnTo>
                  <a:cubicBezTo>
                    <a:pt x="104" y="336"/>
                    <a:pt x="103" y="336"/>
                    <a:pt x="102" y="337"/>
                  </a:cubicBezTo>
                  <a:cubicBezTo>
                    <a:pt x="82" y="355"/>
                    <a:pt x="64" y="376"/>
                    <a:pt x="53" y="399"/>
                  </a:cubicBezTo>
                  <a:lnTo>
                    <a:pt x="53" y="399"/>
                  </a:lnTo>
                  <a:cubicBezTo>
                    <a:pt x="53" y="400"/>
                    <a:pt x="53" y="400"/>
                    <a:pt x="53" y="400"/>
                  </a:cubicBezTo>
                  <a:cubicBezTo>
                    <a:pt x="17" y="430"/>
                    <a:pt x="0" y="486"/>
                    <a:pt x="21" y="530"/>
                  </a:cubicBezTo>
                  <a:cubicBezTo>
                    <a:pt x="29" y="547"/>
                    <a:pt x="42" y="562"/>
                    <a:pt x="55" y="573"/>
                  </a:cubicBezTo>
                  <a:cubicBezTo>
                    <a:pt x="77" y="587"/>
                    <a:pt x="102" y="591"/>
                    <a:pt x="127" y="591"/>
                  </a:cubicBezTo>
                  <a:lnTo>
                    <a:pt x="127" y="591"/>
                  </a:lnTo>
                  <a:cubicBezTo>
                    <a:pt x="146" y="600"/>
                    <a:pt x="168" y="603"/>
                    <a:pt x="189" y="603"/>
                  </a:cubicBezTo>
                  <a:cubicBezTo>
                    <a:pt x="200" y="603"/>
                    <a:pt x="211" y="602"/>
                    <a:pt x="222" y="601"/>
                  </a:cubicBezTo>
                  <a:cubicBezTo>
                    <a:pt x="226" y="600"/>
                    <a:pt x="230" y="599"/>
                    <a:pt x="234" y="598"/>
                  </a:cubicBezTo>
                  <a:lnTo>
                    <a:pt x="234" y="598"/>
                  </a:lnTo>
                  <a:cubicBezTo>
                    <a:pt x="275" y="597"/>
                    <a:pt x="315" y="576"/>
                    <a:pt x="352" y="558"/>
                  </a:cubicBezTo>
                  <a:cubicBezTo>
                    <a:pt x="375" y="546"/>
                    <a:pt x="399" y="534"/>
                    <a:pt x="421" y="521"/>
                  </a:cubicBezTo>
                  <a:cubicBezTo>
                    <a:pt x="454" y="501"/>
                    <a:pt x="484" y="481"/>
                    <a:pt x="515" y="456"/>
                  </a:cubicBezTo>
                  <a:cubicBezTo>
                    <a:pt x="545" y="432"/>
                    <a:pt x="576" y="406"/>
                    <a:pt x="597" y="374"/>
                  </a:cubicBezTo>
                  <a:lnTo>
                    <a:pt x="597" y="374"/>
                  </a:lnTo>
                  <a:cubicBezTo>
                    <a:pt x="617" y="352"/>
                    <a:pt x="637" y="328"/>
                    <a:pt x="654" y="302"/>
                  </a:cubicBezTo>
                  <a:cubicBezTo>
                    <a:pt x="669" y="280"/>
                    <a:pt x="679" y="256"/>
                    <a:pt x="689" y="233"/>
                  </a:cubicBezTo>
                  <a:cubicBezTo>
                    <a:pt x="698" y="207"/>
                    <a:pt x="706" y="177"/>
                    <a:pt x="704" y="148"/>
                  </a:cubicBezTo>
                  <a:lnTo>
                    <a:pt x="704" y="148"/>
                  </a:lnTo>
                  <a:cubicBezTo>
                    <a:pt x="705" y="145"/>
                    <a:pt x="705" y="142"/>
                    <a:pt x="706" y="139"/>
                  </a:cubicBezTo>
                  <a:cubicBezTo>
                    <a:pt x="708" y="130"/>
                    <a:pt x="712" y="120"/>
                    <a:pt x="712" y="109"/>
                  </a:cubicBezTo>
                  <a:cubicBezTo>
                    <a:pt x="712" y="90"/>
                    <a:pt x="710" y="73"/>
                    <a:pt x="703" y="58"/>
                  </a:cubicBezTo>
                  <a:lnTo>
                    <a:pt x="703" y="58"/>
                  </a:lnTo>
                  <a:cubicBezTo>
                    <a:pt x="702" y="40"/>
                    <a:pt x="697" y="23"/>
                    <a:pt x="681" y="10"/>
                  </a:cubicBezTo>
                  <a:cubicBezTo>
                    <a:pt x="672" y="3"/>
                    <a:pt x="662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205;p40"/>
            <p:cNvSpPr/>
            <p:nvPr/>
          </p:nvSpPr>
          <p:spPr>
            <a:xfrm>
              <a:off x="3915000" y="2431800"/>
              <a:ext cx="82800" cy="10188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735" h="922">
                  <a:moveTo>
                    <a:pt x="31" y="1"/>
                  </a:moveTo>
                  <a:cubicBezTo>
                    <a:pt x="26" y="1"/>
                    <a:pt x="17" y="4"/>
                    <a:pt x="16" y="12"/>
                  </a:cubicBezTo>
                  <a:lnTo>
                    <a:pt x="16" y="22"/>
                  </a:lnTo>
                  <a:cubicBezTo>
                    <a:pt x="15" y="27"/>
                    <a:pt x="16" y="25"/>
                    <a:pt x="12" y="31"/>
                  </a:cubicBezTo>
                  <a:cubicBezTo>
                    <a:pt x="4" y="46"/>
                    <a:pt x="1" y="58"/>
                    <a:pt x="4" y="75"/>
                  </a:cubicBezTo>
                  <a:cubicBezTo>
                    <a:pt x="5" y="80"/>
                    <a:pt x="5" y="88"/>
                    <a:pt x="6" y="93"/>
                  </a:cubicBezTo>
                  <a:cubicBezTo>
                    <a:pt x="7" y="94"/>
                    <a:pt x="7" y="95"/>
                    <a:pt x="7" y="95"/>
                  </a:cubicBezTo>
                  <a:lnTo>
                    <a:pt x="7" y="95"/>
                  </a:lnTo>
                  <a:cubicBezTo>
                    <a:pt x="7" y="96"/>
                    <a:pt x="8" y="97"/>
                    <a:pt x="8" y="99"/>
                  </a:cubicBezTo>
                  <a:cubicBezTo>
                    <a:pt x="8" y="110"/>
                    <a:pt x="12" y="120"/>
                    <a:pt x="15" y="131"/>
                  </a:cubicBezTo>
                  <a:cubicBezTo>
                    <a:pt x="21" y="145"/>
                    <a:pt x="24" y="159"/>
                    <a:pt x="30" y="174"/>
                  </a:cubicBezTo>
                  <a:cubicBezTo>
                    <a:pt x="31" y="176"/>
                    <a:pt x="32" y="178"/>
                    <a:pt x="33" y="181"/>
                  </a:cubicBezTo>
                  <a:lnTo>
                    <a:pt x="33" y="181"/>
                  </a:lnTo>
                  <a:cubicBezTo>
                    <a:pt x="33" y="181"/>
                    <a:pt x="33" y="181"/>
                    <a:pt x="33" y="181"/>
                  </a:cubicBezTo>
                  <a:cubicBezTo>
                    <a:pt x="34" y="195"/>
                    <a:pt x="39" y="209"/>
                    <a:pt x="46" y="221"/>
                  </a:cubicBezTo>
                  <a:cubicBezTo>
                    <a:pt x="73" y="278"/>
                    <a:pt x="101" y="334"/>
                    <a:pt x="135" y="385"/>
                  </a:cubicBezTo>
                  <a:cubicBezTo>
                    <a:pt x="171" y="445"/>
                    <a:pt x="209" y="504"/>
                    <a:pt x="248" y="561"/>
                  </a:cubicBezTo>
                  <a:cubicBezTo>
                    <a:pt x="285" y="614"/>
                    <a:pt x="325" y="663"/>
                    <a:pt x="368" y="712"/>
                  </a:cubicBezTo>
                  <a:cubicBezTo>
                    <a:pt x="391" y="739"/>
                    <a:pt x="416" y="764"/>
                    <a:pt x="440" y="791"/>
                  </a:cubicBezTo>
                  <a:cubicBezTo>
                    <a:pt x="471" y="823"/>
                    <a:pt x="500" y="858"/>
                    <a:pt x="539" y="879"/>
                  </a:cubicBezTo>
                  <a:lnTo>
                    <a:pt x="539" y="879"/>
                  </a:lnTo>
                  <a:cubicBezTo>
                    <a:pt x="562" y="897"/>
                    <a:pt x="585" y="910"/>
                    <a:pt x="614" y="917"/>
                  </a:cubicBezTo>
                  <a:cubicBezTo>
                    <a:pt x="630" y="921"/>
                    <a:pt x="647" y="921"/>
                    <a:pt x="664" y="921"/>
                  </a:cubicBezTo>
                  <a:cubicBezTo>
                    <a:pt x="671" y="921"/>
                    <a:pt x="678" y="921"/>
                    <a:pt x="685" y="921"/>
                  </a:cubicBezTo>
                  <a:cubicBezTo>
                    <a:pt x="708" y="920"/>
                    <a:pt x="735" y="893"/>
                    <a:pt x="735" y="869"/>
                  </a:cubicBezTo>
                  <a:cubicBezTo>
                    <a:pt x="735" y="846"/>
                    <a:pt x="735" y="819"/>
                    <a:pt x="727" y="797"/>
                  </a:cubicBezTo>
                  <a:cubicBezTo>
                    <a:pt x="721" y="781"/>
                    <a:pt x="718" y="768"/>
                    <a:pt x="708" y="753"/>
                  </a:cubicBezTo>
                  <a:cubicBezTo>
                    <a:pt x="703" y="747"/>
                    <a:pt x="699" y="740"/>
                    <a:pt x="694" y="734"/>
                  </a:cubicBezTo>
                  <a:lnTo>
                    <a:pt x="694" y="734"/>
                  </a:lnTo>
                  <a:cubicBezTo>
                    <a:pt x="679" y="702"/>
                    <a:pt x="651" y="677"/>
                    <a:pt x="627" y="651"/>
                  </a:cubicBezTo>
                  <a:cubicBezTo>
                    <a:pt x="606" y="627"/>
                    <a:pt x="586" y="605"/>
                    <a:pt x="565" y="582"/>
                  </a:cubicBezTo>
                  <a:cubicBezTo>
                    <a:pt x="526" y="537"/>
                    <a:pt x="487" y="489"/>
                    <a:pt x="447" y="443"/>
                  </a:cubicBezTo>
                  <a:cubicBezTo>
                    <a:pt x="367" y="350"/>
                    <a:pt x="291" y="254"/>
                    <a:pt x="215" y="157"/>
                  </a:cubicBezTo>
                  <a:cubicBezTo>
                    <a:pt x="204" y="143"/>
                    <a:pt x="194" y="130"/>
                    <a:pt x="183" y="116"/>
                  </a:cubicBezTo>
                  <a:cubicBezTo>
                    <a:pt x="179" y="111"/>
                    <a:pt x="171" y="107"/>
                    <a:pt x="166" y="103"/>
                  </a:cubicBezTo>
                  <a:lnTo>
                    <a:pt x="166" y="103"/>
                  </a:lnTo>
                  <a:lnTo>
                    <a:pt x="164" y="99"/>
                  </a:lnTo>
                  <a:lnTo>
                    <a:pt x="164" y="99"/>
                  </a:lnTo>
                  <a:cubicBezTo>
                    <a:pt x="164" y="99"/>
                    <a:pt x="164" y="99"/>
                    <a:pt x="164" y="99"/>
                  </a:cubicBezTo>
                  <a:cubicBezTo>
                    <a:pt x="159" y="92"/>
                    <a:pt x="153" y="87"/>
                    <a:pt x="148" y="81"/>
                  </a:cubicBezTo>
                  <a:cubicBezTo>
                    <a:pt x="134" y="65"/>
                    <a:pt x="121" y="49"/>
                    <a:pt x="104" y="36"/>
                  </a:cubicBezTo>
                  <a:cubicBezTo>
                    <a:pt x="99" y="32"/>
                    <a:pt x="93" y="26"/>
                    <a:pt x="88" y="21"/>
                  </a:cubicBezTo>
                  <a:cubicBezTo>
                    <a:pt x="76" y="11"/>
                    <a:pt x="65" y="8"/>
                    <a:pt x="51" y="8"/>
                  </a:cubicBezTo>
                  <a:cubicBezTo>
                    <a:pt x="49" y="8"/>
                    <a:pt x="46" y="8"/>
                    <a:pt x="44" y="8"/>
                  </a:cubicBezTo>
                  <a:lnTo>
                    <a:pt x="44" y="8"/>
                  </a:lnTo>
                  <a:cubicBezTo>
                    <a:pt x="40" y="6"/>
                    <a:pt x="37" y="4"/>
                    <a:pt x="33" y="1"/>
                  </a:cubicBezTo>
                  <a:cubicBezTo>
                    <a:pt x="32" y="1"/>
                    <a:pt x="32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4" name="Google Shape;1206;p40"/>
            <p:cNvSpPr/>
            <p:nvPr/>
          </p:nvSpPr>
          <p:spPr>
            <a:xfrm>
              <a:off x="3959280" y="2405520"/>
              <a:ext cx="49320" cy="1382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38240"/>
                <a:gd name="textAreaBottom" fmla="*/ 138600 h 138240"/>
              </a:gdLst>
              <a:ahLst/>
              <a:cxnLst/>
              <a:rect l="textAreaLeft" t="textAreaTop" r="textAreaRight" b="textAreaBottom"/>
              <a:pathLst>
                <a:path w="439" h="1248">
                  <a:moveTo>
                    <a:pt x="414" y="1057"/>
                  </a:moveTo>
                  <a:cubicBezTo>
                    <a:pt x="413" y="1058"/>
                    <a:pt x="413" y="1060"/>
                    <a:pt x="413" y="1062"/>
                  </a:cubicBezTo>
                  <a:cubicBezTo>
                    <a:pt x="413" y="1061"/>
                    <a:pt x="413" y="1059"/>
                    <a:pt x="414" y="1057"/>
                  </a:cubicBezTo>
                  <a:lnTo>
                    <a:pt x="414" y="1057"/>
                  </a:lnTo>
                  <a:cubicBezTo>
                    <a:pt x="414" y="1057"/>
                    <a:pt x="414" y="1057"/>
                    <a:pt x="414" y="1057"/>
                  </a:cubicBezTo>
                  <a:close/>
                  <a:moveTo>
                    <a:pt x="394" y="1093"/>
                  </a:moveTo>
                  <a:lnTo>
                    <a:pt x="394" y="1093"/>
                  </a:lnTo>
                  <a:cubicBezTo>
                    <a:pt x="393" y="1095"/>
                    <a:pt x="392" y="1097"/>
                    <a:pt x="391" y="1099"/>
                  </a:cubicBezTo>
                  <a:cubicBezTo>
                    <a:pt x="392" y="1097"/>
                    <a:pt x="393" y="1095"/>
                    <a:pt x="394" y="1093"/>
                  </a:cubicBezTo>
                  <a:close/>
                  <a:moveTo>
                    <a:pt x="165" y="0"/>
                  </a:moveTo>
                  <a:cubicBezTo>
                    <a:pt x="159" y="0"/>
                    <a:pt x="154" y="1"/>
                    <a:pt x="148" y="2"/>
                  </a:cubicBezTo>
                  <a:cubicBezTo>
                    <a:pt x="89" y="18"/>
                    <a:pt x="51" y="60"/>
                    <a:pt x="41" y="116"/>
                  </a:cubicBezTo>
                  <a:cubicBezTo>
                    <a:pt x="37" y="147"/>
                    <a:pt x="31" y="176"/>
                    <a:pt x="26" y="206"/>
                  </a:cubicBezTo>
                  <a:lnTo>
                    <a:pt x="26" y="206"/>
                  </a:lnTo>
                  <a:cubicBezTo>
                    <a:pt x="25" y="208"/>
                    <a:pt x="25" y="210"/>
                    <a:pt x="24" y="213"/>
                  </a:cubicBezTo>
                  <a:cubicBezTo>
                    <a:pt x="17" y="230"/>
                    <a:pt x="14" y="249"/>
                    <a:pt x="12" y="269"/>
                  </a:cubicBezTo>
                  <a:cubicBezTo>
                    <a:pt x="11" y="272"/>
                    <a:pt x="11" y="275"/>
                    <a:pt x="11" y="278"/>
                  </a:cubicBezTo>
                  <a:lnTo>
                    <a:pt x="11" y="278"/>
                  </a:lnTo>
                  <a:cubicBezTo>
                    <a:pt x="4" y="298"/>
                    <a:pt x="1" y="319"/>
                    <a:pt x="1" y="341"/>
                  </a:cubicBezTo>
                  <a:lnTo>
                    <a:pt x="1" y="383"/>
                  </a:lnTo>
                  <a:cubicBezTo>
                    <a:pt x="1" y="412"/>
                    <a:pt x="1" y="439"/>
                    <a:pt x="2" y="468"/>
                  </a:cubicBezTo>
                  <a:cubicBezTo>
                    <a:pt x="2" y="526"/>
                    <a:pt x="3" y="583"/>
                    <a:pt x="5" y="641"/>
                  </a:cubicBezTo>
                  <a:cubicBezTo>
                    <a:pt x="6" y="686"/>
                    <a:pt x="7" y="731"/>
                    <a:pt x="8" y="775"/>
                  </a:cubicBezTo>
                  <a:cubicBezTo>
                    <a:pt x="11" y="804"/>
                    <a:pt x="11" y="833"/>
                    <a:pt x="16" y="861"/>
                  </a:cubicBezTo>
                  <a:cubicBezTo>
                    <a:pt x="22" y="889"/>
                    <a:pt x="27" y="918"/>
                    <a:pt x="30" y="949"/>
                  </a:cubicBezTo>
                  <a:cubicBezTo>
                    <a:pt x="34" y="962"/>
                    <a:pt x="36" y="976"/>
                    <a:pt x="38" y="988"/>
                  </a:cubicBezTo>
                  <a:cubicBezTo>
                    <a:pt x="44" y="1024"/>
                    <a:pt x="57" y="1058"/>
                    <a:pt x="78" y="1088"/>
                  </a:cubicBezTo>
                  <a:lnTo>
                    <a:pt x="78" y="1088"/>
                  </a:lnTo>
                  <a:cubicBezTo>
                    <a:pt x="83" y="1102"/>
                    <a:pt x="88" y="1115"/>
                    <a:pt x="95" y="1128"/>
                  </a:cubicBezTo>
                  <a:cubicBezTo>
                    <a:pt x="106" y="1147"/>
                    <a:pt x="116" y="1166"/>
                    <a:pt x="129" y="1182"/>
                  </a:cubicBezTo>
                  <a:cubicBezTo>
                    <a:pt x="152" y="1215"/>
                    <a:pt x="185" y="1232"/>
                    <a:pt x="222" y="1241"/>
                  </a:cubicBezTo>
                  <a:lnTo>
                    <a:pt x="222" y="1241"/>
                  </a:lnTo>
                  <a:cubicBezTo>
                    <a:pt x="233" y="1245"/>
                    <a:pt x="244" y="1247"/>
                    <a:pt x="256" y="1247"/>
                  </a:cubicBezTo>
                  <a:cubicBezTo>
                    <a:pt x="260" y="1247"/>
                    <a:pt x="264" y="1247"/>
                    <a:pt x="269" y="1246"/>
                  </a:cubicBezTo>
                  <a:cubicBezTo>
                    <a:pt x="280" y="1244"/>
                    <a:pt x="289" y="1240"/>
                    <a:pt x="298" y="1235"/>
                  </a:cubicBezTo>
                  <a:lnTo>
                    <a:pt x="298" y="1235"/>
                  </a:lnTo>
                  <a:cubicBezTo>
                    <a:pt x="379" y="1204"/>
                    <a:pt x="402" y="1125"/>
                    <a:pt x="418" y="1049"/>
                  </a:cubicBezTo>
                  <a:lnTo>
                    <a:pt x="418" y="1049"/>
                  </a:lnTo>
                  <a:cubicBezTo>
                    <a:pt x="428" y="1027"/>
                    <a:pt x="435" y="1003"/>
                    <a:pt x="436" y="974"/>
                  </a:cubicBezTo>
                  <a:lnTo>
                    <a:pt x="436" y="933"/>
                  </a:lnTo>
                  <a:cubicBezTo>
                    <a:pt x="436" y="905"/>
                    <a:pt x="436" y="877"/>
                    <a:pt x="437" y="848"/>
                  </a:cubicBezTo>
                  <a:cubicBezTo>
                    <a:pt x="439" y="772"/>
                    <a:pt x="428" y="698"/>
                    <a:pt x="418" y="625"/>
                  </a:cubicBezTo>
                  <a:cubicBezTo>
                    <a:pt x="409" y="567"/>
                    <a:pt x="402" y="511"/>
                    <a:pt x="392" y="455"/>
                  </a:cubicBezTo>
                  <a:cubicBezTo>
                    <a:pt x="387" y="427"/>
                    <a:pt x="382" y="396"/>
                    <a:pt x="379" y="368"/>
                  </a:cubicBezTo>
                  <a:cubicBezTo>
                    <a:pt x="372" y="324"/>
                    <a:pt x="366" y="277"/>
                    <a:pt x="344" y="238"/>
                  </a:cubicBezTo>
                  <a:lnTo>
                    <a:pt x="344" y="238"/>
                  </a:lnTo>
                  <a:cubicBezTo>
                    <a:pt x="341" y="231"/>
                    <a:pt x="339" y="223"/>
                    <a:pt x="337" y="215"/>
                  </a:cubicBezTo>
                  <a:cubicBezTo>
                    <a:pt x="332" y="200"/>
                    <a:pt x="325" y="185"/>
                    <a:pt x="315" y="171"/>
                  </a:cubicBezTo>
                  <a:lnTo>
                    <a:pt x="315" y="171"/>
                  </a:lnTo>
                  <a:lnTo>
                    <a:pt x="281" y="73"/>
                  </a:lnTo>
                  <a:cubicBezTo>
                    <a:pt x="272" y="49"/>
                    <a:pt x="249" y="29"/>
                    <a:pt x="227" y="17"/>
                  </a:cubicBezTo>
                  <a:cubicBezTo>
                    <a:pt x="209" y="8"/>
                    <a:pt x="187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5" name="Google Shape;1207;p40"/>
            <p:cNvSpPr/>
            <p:nvPr/>
          </p:nvSpPr>
          <p:spPr>
            <a:xfrm>
              <a:off x="3969720" y="2428560"/>
              <a:ext cx="82440" cy="11304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731" h="1023">
                  <a:moveTo>
                    <a:pt x="696" y="464"/>
                  </a:moveTo>
                  <a:cubicBezTo>
                    <a:pt x="695" y="471"/>
                    <a:pt x="693" y="478"/>
                    <a:pt x="691" y="486"/>
                  </a:cubicBezTo>
                  <a:cubicBezTo>
                    <a:pt x="693" y="478"/>
                    <a:pt x="695" y="471"/>
                    <a:pt x="696" y="464"/>
                  </a:cubicBezTo>
                  <a:close/>
                  <a:moveTo>
                    <a:pt x="631" y="0"/>
                  </a:moveTo>
                  <a:cubicBezTo>
                    <a:pt x="617" y="0"/>
                    <a:pt x="604" y="9"/>
                    <a:pt x="596" y="26"/>
                  </a:cubicBezTo>
                  <a:cubicBezTo>
                    <a:pt x="589" y="42"/>
                    <a:pt x="582" y="59"/>
                    <a:pt x="575" y="75"/>
                  </a:cubicBezTo>
                  <a:lnTo>
                    <a:pt x="575" y="75"/>
                  </a:lnTo>
                  <a:cubicBezTo>
                    <a:pt x="567" y="80"/>
                    <a:pt x="561" y="86"/>
                    <a:pt x="555" y="94"/>
                  </a:cubicBezTo>
                  <a:cubicBezTo>
                    <a:pt x="550" y="99"/>
                    <a:pt x="545" y="110"/>
                    <a:pt x="541" y="118"/>
                  </a:cubicBezTo>
                  <a:lnTo>
                    <a:pt x="541" y="118"/>
                  </a:lnTo>
                  <a:cubicBezTo>
                    <a:pt x="537" y="122"/>
                    <a:pt x="534" y="126"/>
                    <a:pt x="533" y="126"/>
                  </a:cubicBezTo>
                  <a:cubicBezTo>
                    <a:pt x="533" y="126"/>
                    <a:pt x="533" y="125"/>
                    <a:pt x="534" y="125"/>
                  </a:cubicBezTo>
                  <a:lnTo>
                    <a:pt x="534" y="125"/>
                  </a:lnTo>
                  <a:cubicBezTo>
                    <a:pt x="532" y="127"/>
                    <a:pt x="530" y="130"/>
                    <a:pt x="529" y="133"/>
                  </a:cubicBezTo>
                  <a:lnTo>
                    <a:pt x="529" y="133"/>
                  </a:lnTo>
                  <a:cubicBezTo>
                    <a:pt x="507" y="147"/>
                    <a:pt x="492" y="166"/>
                    <a:pt x="482" y="192"/>
                  </a:cubicBezTo>
                  <a:cubicBezTo>
                    <a:pt x="476" y="206"/>
                    <a:pt x="469" y="220"/>
                    <a:pt x="462" y="234"/>
                  </a:cubicBezTo>
                  <a:lnTo>
                    <a:pt x="462" y="234"/>
                  </a:lnTo>
                  <a:cubicBezTo>
                    <a:pt x="456" y="240"/>
                    <a:pt x="451" y="246"/>
                    <a:pt x="446" y="252"/>
                  </a:cubicBezTo>
                  <a:cubicBezTo>
                    <a:pt x="440" y="259"/>
                    <a:pt x="437" y="267"/>
                    <a:pt x="433" y="275"/>
                  </a:cubicBezTo>
                  <a:cubicBezTo>
                    <a:pt x="423" y="290"/>
                    <a:pt x="413" y="306"/>
                    <a:pt x="404" y="319"/>
                  </a:cubicBezTo>
                  <a:cubicBezTo>
                    <a:pt x="394" y="333"/>
                    <a:pt x="383" y="345"/>
                    <a:pt x="373" y="358"/>
                  </a:cubicBezTo>
                  <a:cubicBezTo>
                    <a:pt x="368" y="367"/>
                    <a:pt x="362" y="375"/>
                    <a:pt x="356" y="384"/>
                  </a:cubicBezTo>
                  <a:lnTo>
                    <a:pt x="356" y="384"/>
                  </a:lnTo>
                  <a:cubicBezTo>
                    <a:pt x="328" y="410"/>
                    <a:pt x="307" y="447"/>
                    <a:pt x="285" y="477"/>
                  </a:cubicBezTo>
                  <a:cubicBezTo>
                    <a:pt x="264" y="503"/>
                    <a:pt x="241" y="526"/>
                    <a:pt x="221" y="553"/>
                  </a:cubicBezTo>
                  <a:cubicBezTo>
                    <a:pt x="202" y="577"/>
                    <a:pt x="185" y="603"/>
                    <a:pt x="164" y="628"/>
                  </a:cubicBezTo>
                  <a:cubicBezTo>
                    <a:pt x="153" y="641"/>
                    <a:pt x="143" y="653"/>
                    <a:pt x="132" y="665"/>
                  </a:cubicBezTo>
                  <a:cubicBezTo>
                    <a:pt x="116" y="683"/>
                    <a:pt x="103" y="705"/>
                    <a:pt x="94" y="729"/>
                  </a:cubicBezTo>
                  <a:lnTo>
                    <a:pt x="94" y="729"/>
                  </a:lnTo>
                  <a:cubicBezTo>
                    <a:pt x="87" y="739"/>
                    <a:pt x="79" y="749"/>
                    <a:pt x="71" y="760"/>
                  </a:cubicBezTo>
                  <a:cubicBezTo>
                    <a:pt x="65" y="771"/>
                    <a:pt x="56" y="782"/>
                    <a:pt x="50" y="793"/>
                  </a:cubicBezTo>
                  <a:cubicBezTo>
                    <a:pt x="37" y="813"/>
                    <a:pt x="26" y="831"/>
                    <a:pt x="21" y="853"/>
                  </a:cubicBezTo>
                  <a:cubicBezTo>
                    <a:pt x="20" y="859"/>
                    <a:pt x="18" y="865"/>
                    <a:pt x="17" y="872"/>
                  </a:cubicBezTo>
                  <a:lnTo>
                    <a:pt x="17" y="872"/>
                  </a:lnTo>
                  <a:cubicBezTo>
                    <a:pt x="10" y="887"/>
                    <a:pt x="4" y="903"/>
                    <a:pt x="3" y="922"/>
                  </a:cubicBezTo>
                  <a:cubicBezTo>
                    <a:pt x="0" y="960"/>
                    <a:pt x="21" y="990"/>
                    <a:pt x="54" y="1006"/>
                  </a:cubicBezTo>
                  <a:cubicBezTo>
                    <a:pt x="69" y="1014"/>
                    <a:pt x="85" y="1017"/>
                    <a:pt x="102" y="1017"/>
                  </a:cubicBezTo>
                  <a:cubicBezTo>
                    <a:pt x="105" y="1017"/>
                    <a:pt x="109" y="1016"/>
                    <a:pt x="112" y="1016"/>
                  </a:cubicBezTo>
                  <a:lnTo>
                    <a:pt x="112" y="1016"/>
                  </a:lnTo>
                  <a:cubicBezTo>
                    <a:pt x="126" y="1020"/>
                    <a:pt x="139" y="1022"/>
                    <a:pt x="153" y="1022"/>
                  </a:cubicBezTo>
                  <a:cubicBezTo>
                    <a:pt x="181" y="1022"/>
                    <a:pt x="210" y="1014"/>
                    <a:pt x="239" y="1004"/>
                  </a:cubicBezTo>
                  <a:lnTo>
                    <a:pt x="239" y="1004"/>
                  </a:lnTo>
                  <a:cubicBezTo>
                    <a:pt x="236" y="1005"/>
                    <a:pt x="232" y="1006"/>
                    <a:pt x="229" y="1007"/>
                  </a:cubicBezTo>
                  <a:lnTo>
                    <a:pt x="229" y="1007"/>
                  </a:lnTo>
                  <a:cubicBezTo>
                    <a:pt x="255" y="998"/>
                    <a:pt x="280" y="988"/>
                    <a:pt x="304" y="977"/>
                  </a:cubicBezTo>
                  <a:lnTo>
                    <a:pt x="304" y="977"/>
                  </a:lnTo>
                  <a:cubicBezTo>
                    <a:pt x="341" y="968"/>
                    <a:pt x="374" y="951"/>
                    <a:pt x="404" y="927"/>
                  </a:cubicBezTo>
                  <a:cubicBezTo>
                    <a:pt x="416" y="916"/>
                    <a:pt x="428" y="906"/>
                    <a:pt x="440" y="895"/>
                  </a:cubicBezTo>
                  <a:cubicBezTo>
                    <a:pt x="477" y="863"/>
                    <a:pt x="512" y="828"/>
                    <a:pt x="544" y="792"/>
                  </a:cubicBezTo>
                  <a:cubicBezTo>
                    <a:pt x="565" y="768"/>
                    <a:pt x="581" y="737"/>
                    <a:pt x="597" y="710"/>
                  </a:cubicBezTo>
                  <a:cubicBezTo>
                    <a:pt x="614" y="682"/>
                    <a:pt x="629" y="654"/>
                    <a:pt x="644" y="626"/>
                  </a:cubicBezTo>
                  <a:cubicBezTo>
                    <a:pt x="656" y="604"/>
                    <a:pt x="666" y="581"/>
                    <a:pt x="671" y="556"/>
                  </a:cubicBezTo>
                  <a:lnTo>
                    <a:pt x="671" y="556"/>
                  </a:lnTo>
                  <a:cubicBezTo>
                    <a:pt x="674" y="548"/>
                    <a:pt x="676" y="541"/>
                    <a:pt x="679" y="533"/>
                  </a:cubicBezTo>
                  <a:cubicBezTo>
                    <a:pt x="689" y="504"/>
                    <a:pt x="695" y="475"/>
                    <a:pt x="701" y="445"/>
                  </a:cubicBezTo>
                  <a:lnTo>
                    <a:pt x="701" y="445"/>
                  </a:lnTo>
                  <a:cubicBezTo>
                    <a:pt x="706" y="428"/>
                    <a:pt x="710" y="409"/>
                    <a:pt x="713" y="391"/>
                  </a:cubicBezTo>
                  <a:cubicBezTo>
                    <a:pt x="718" y="370"/>
                    <a:pt x="719" y="348"/>
                    <a:pt x="717" y="326"/>
                  </a:cubicBezTo>
                  <a:lnTo>
                    <a:pt x="717" y="326"/>
                  </a:lnTo>
                  <a:cubicBezTo>
                    <a:pt x="721" y="302"/>
                    <a:pt x="725" y="278"/>
                    <a:pt x="727" y="254"/>
                  </a:cubicBezTo>
                  <a:cubicBezTo>
                    <a:pt x="730" y="226"/>
                    <a:pt x="724" y="199"/>
                    <a:pt x="709" y="176"/>
                  </a:cubicBezTo>
                  <a:lnTo>
                    <a:pt x="709" y="176"/>
                  </a:lnTo>
                  <a:cubicBezTo>
                    <a:pt x="708" y="167"/>
                    <a:pt x="706" y="159"/>
                    <a:pt x="703" y="151"/>
                  </a:cubicBezTo>
                  <a:lnTo>
                    <a:pt x="703" y="151"/>
                  </a:lnTo>
                  <a:cubicBezTo>
                    <a:pt x="703" y="147"/>
                    <a:pt x="702" y="142"/>
                    <a:pt x="702" y="138"/>
                  </a:cubicBezTo>
                  <a:cubicBezTo>
                    <a:pt x="699" y="124"/>
                    <a:pt x="694" y="111"/>
                    <a:pt x="686" y="99"/>
                  </a:cubicBezTo>
                  <a:lnTo>
                    <a:pt x="686" y="99"/>
                  </a:lnTo>
                  <a:cubicBezTo>
                    <a:pt x="683" y="79"/>
                    <a:pt x="680" y="59"/>
                    <a:pt x="674" y="39"/>
                  </a:cubicBezTo>
                  <a:cubicBezTo>
                    <a:pt x="669" y="14"/>
                    <a:pt x="6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6" name="Google Shape;1208;p40"/>
            <p:cNvSpPr/>
            <p:nvPr/>
          </p:nvSpPr>
          <p:spPr>
            <a:xfrm>
              <a:off x="3893040" y="2494800"/>
              <a:ext cx="120600" cy="6156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1069" h="557">
                  <a:moveTo>
                    <a:pt x="582" y="102"/>
                  </a:moveTo>
                  <a:cubicBezTo>
                    <a:pt x="594" y="104"/>
                    <a:pt x="605" y="106"/>
                    <a:pt x="616" y="109"/>
                  </a:cubicBezTo>
                  <a:lnTo>
                    <a:pt x="616" y="109"/>
                  </a:lnTo>
                  <a:cubicBezTo>
                    <a:pt x="605" y="107"/>
                    <a:pt x="594" y="104"/>
                    <a:pt x="582" y="102"/>
                  </a:cubicBezTo>
                  <a:close/>
                  <a:moveTo>
                    <a:pt x="775" y="148"/>
                  </a:moveTo>
                  <a:lnTo>
                    <a:pt x="819" y="158"/>
                  </a:lnTo>
                  <a:lnTo>
                    <a:pt x="819" y="158"/>
                  </a:lnTo>
                  <a:cubicBezTo>
                    <a:pt x="818" y="158"/>
                    <a:pt x="817" y="158"/>
                    <a:pt x="816" y="158"/>
                  </a:cubicBezTo>
                  <a:cubicBezTo>
                    <a:pt x="802" y="154"/>
                    <a:pt x="789" y="152"/>
                    <a:pt x="775" y="148"/>
                  </a:cubicBezTo>
                  <a:close/>
                  <a:moveTo>
                    <a:pt x="56" y="257"/>
                  </a:moveTo>
                  <a:lnTo>
                    <a:pt x="56" y="257"/>
                  </a:lnTo>
                  <a:cubicBezTo>
                    <a:pt x="56" y="257"/>
                    <a:pt x="56" y="257"/>
                    <a:pt x="56" y="258"/>
                  </a:cubicBezTo>
                  <a:cubicBezTo>
                    <a:pt x="56" y="257"/>
                    <a:pt x="56" y="257"/>
                    <a:pt x="56" y="257"/>
                  </a:cubicBezTo>
                  <a:close/>
                  <a:moveTo>
                    <a:pt x="980" y="427"/>
                  </a:moveTo>
                  <a:cubicBezTo>
                    <a:pt x="980" y="427"/>
                    <a:pt x="979" y="427"/>
                    <a:pt x="979" y="428"/>
                  </a:cubicBezTo>
                  <a:lnTo>
                    <a:pt x="979" y="428"/>
                  </a:lnTo>
                  <a:cubicBezTo>
                    <a:pt x="979" y="427"/>
                    <a:pt x="980" y="427"/>
                    <a:pt x="980" y="427"/>
                  </a:cubicBezTo>
                  <a:close/>
                  <a:moveTo>
                    <a:pt x="233" y="0"/>
                  </a:moveTo>
                  <a:cubicBezTo>
                    <a:pt x="222" y="0"/>
                    <a:pt x="212" y="1"/>
                    <a:pt x="202" y="4"/>
                  </a:cubicBezTo>
                  <a:cubicBezTo>
                    <a:pt x="201" y="4"/>
                    <a:pt x="200" y="5"/>
                    <a:pt x="198" y="5"/>
                  </a:cubicBezTo>
                  <a:lnTo>
                    <a:pt x="198" y="5"/>
                  </a:lnTo>
                  <a:cubicBezTo>
                    <a:pt x="179" y="5"/>
                    <a:pt x="161" y="7"/>
                    <a:pt x="143" y="12"/>
                  </a:cubicBezTo>
                  <a:lnTo>
                    <a:pt x="143" y="12"/>
                  </a:lnTo>
                  <a:cubicBezTo>
                    <a:pt x="142" y="12"/>
                    <a:pt x="140" y="11"/>
                    <a:pt x="138" y="11"/>
                  </a:cubicBezTo>
                  <a:cubicBezTo>
                    <a:pt x="134" y="10"/>
                    <a:pt x="131" y="10"/>
                    <a:pt x="127" y="10"/>
                  </a:cubicBezTo>
                  <a:cubicBezTo>
                    <a:pt x="111" y="10"/>
                    <a:pt x="91" y="15"/>
                    <a:pt x="79" y="20"/>
                  </a:cubicBezTo>
                  <a:cubicBezTo>
                    <a:pt x="55" y="31"/>
                    <a:pt x="38" y="49"/>
                    <a:pt x="27" y="70"/>
                  </a:cubicBezTo>
                  <a:cubicBezTo>
                    <a:pt x="1" y="111"/>
                    <a:pt x="3" y="158"/>
                    <a:pt x="28" y="194"/>
                  </a:cubicBezTo>
                  <a:lnTo>
                    <a:pt x="28" y="194"/>
                  </a:lnTo>
                  <a:cubicBezTo>
                    <a:pt x="32" y="216"/>
                    <a:pt x="42" y="237"/>
                    <a:pt x="54" y="257"/>
                  </a:cubicBezTo>
                  <a:lnTo>
                    <a:pt x="54" y="257"/>
                  </a:lnTo>
                  <a:cubicBezTo>
                    <a:pt x="61" y="275"/>
                    <a:pt x="70" y="292"/>
                    <a:pt x="84" y="309"/>
                  </a:cubicBezTo>
                  <a:cubicBezTo>
                    <a:pt x="96" y="324"/>
                    <a:pt x="111" y="338"/>
                    <a:pt x="127" y="350"/>
                  </a:cubicBezTo>
                  <a:cubicBezTo>
                    <a:pt x="139" y="359"/>
                    <a:pt x="149" y="365"/>
                    <a:pt x="162" y="373"/>
                  </a:cubicBezTo>
                  <a:cubicBezTo>
                    <a:pt x="196" y="397"/>
                    <a:pt x="230" y="420"/>
                    <a:pt x="267" y="438"/>
                  </a:cubicBezTo>
                  <a:cubicBezTo>
                    <a:pt x="313" y="461"/>
                    <a:pt x="363" y="482"/>
                    <a:pt x="412" y="498"/>
                  </a:cubicBezTo>
                  <a:cubicBezTo>
                    <a:pt x="478" y="520"/>
                    <a:pt x="547" y="537"/>
                    <a:pt x="615" y="551"/>
                  </a:cubicBezTo>
                  <a:cubicBezTo>
                    <a:pt x="642" y="556"/>
                    <a:pt x="667" y="556"/>
                    <a:pt x="692" y="556"/>
                  </a:cubicBezTo>
                  <a:cubicBezTo>
                    <a:pt x="703" y="557"/>
                    <a:pt x="714" y="557"/>
                    <a:pt x="725" y="557"/>
                  </a:cubicBezTo>
                  <a:cubicBezTo>
                    <a:pt x="758" y="557"/>
                    <a:pt x="791" y="556"/>
                    <a:pt x="824" y="553"/>
                  </a:cubicBezTo>
                  <a:cubicBezTo>
                    <a:pt x="848" y="549"/>
                    <a:pt x="869" y="542"/>
                    <a:pt x="889" y="531"/>
                  </a:cubicBezTo>
                  <a:lnTo>
                    <a:pt x="889" y="531"/>
                  </a:lnTo>
                  <a:cubicBezTo>
                    <a:pt x="906" y="527"/>
                    <a:pt x="923" y="522"/>
                    <a:pt x="939" y="516"/>
                  </a:cubicBezTo>
                  <a:cubicBezTo>
                    <a:pt x="949" y="512"/>
                    <a:pt x="960" y="509"/>
                    <a:pt x="970" y="504"/>
                  </a:cubicBezTo>
                  <a:cubicBezTo>
                    <a:pt x="991" y="494"/>
                    <a:pt x="1005" y="482"/>
                    <a:pt x="1021" y="465"/>
                  </a:cubicBezTo>
                  <a:cubicBezTo>
                    <a:pt x="1041" y="444"/>
                    <a:pt x="1052" y="423"/>
                    <a:pt x="1058" y="397"/>
                  </a:cubicBezTo>
                  <a:lnTo>
                    <a:pt x="1058" y="397"/>
                  </a:lnTo>
                  <a:cubicBezTo>
                    <a:pt x="1065" y="381"/>
                    <a:pt x="1069" y="364"/>
                    <a:pt x="1065" y="344"/>
                  </a:cubicBezTo>
                  <a:cubicBezTo>
                    <a:pt x="1064" y="342"/>
                    <a:pt x="1064" y="340"/>
                    <a:pt x="1063" y="338"/>
                  </a:cubicBezTo>
                  <a:lnTo>
                    <a:pt x="1063" y="338"/>
                  </a:lnTo>
                  <a:cubicBezTo>
                    <a:pt x="1060" y="314"/>
                    <a:pt x="1046" y="284"/>
                    <a:pt x="1032" y="268"/>
                  </a:cubicBezTo>
                  <a:cubicBezTo>
                    <a:pt x="1013" y="246"/>
                    <a:pt x="992" y="230"/>
                    <a:pt x="965" y="218"/>
                  </a:cubicBezTo>
                  <a:cubicBezTo>
                    <a:pt x="955" y="214"/>
                    <a:pt x="945" y="209"/>
                    <a:pt x="937" y="206"/>
                  </a:cubicBezTo>
                  <a:cubicBezTo>
                    <a:pt x="930" y="202"/>
                    <a:pt x="923" y="199"/>
                    <a:pt x="915" y="197"/>
                  </a:cubicBezTo>
                  <a:lnTo>
                    <a:pt x="915" y="197"/>
                  </a:lnTo>
                  <a:cubicBezTo>
                    <a:pt x="908" y="191"/>
                    <a:pt x="899" y="186"/>
                    <a:pt x="890" y="182"/>
                  </a:cubicBezTo>
                  <a:cubicBezTo>
                    <a:pt x="869" y="168"/>
                    <a:pt x="846" y="160"/>
                    <a:pt x="821" y="158"/>
                  </a:cubicBezTo>
                  <a:lnTo>
                    <a:pt x="821" y="158"/>
                  </a:lnTo>
                  <a:cubicBezTo>
                    <a:pt x="774" y="146"/>
                    <a:pt x="728" y="131"/>
                    <a:pt x="681" y="121"/>
                  </a:cubicBezTo>
                  <a:cubicBezTo>
                    <a:pt x="660" y="118"/>
                    <a:pt x="638" y="114"/>
                    <a:pt x="617" y="109"/>
                  </a:cubicBezTo>
                  <a:lnTo>
                    <a:pt x="617" y="109"/>
                  </a:lnTo>
                  <a:cubicBezTo>
                    <a:pt x="583" y="101"/>
                    <a:pt x="551" y="92"/>
                    <a:pt x="519" y="82"/>
                  </a:cubicBezTo>
                  <a:cubicBezTo>
                    <a:pt x="499" y="76"/>
                    <a:pt x="480" y="71"/>
                    <a:pt x="462" y="64"/>
                  </a:cubicBezTo>
                  <a:cubicBezTo>
                    <a:pt x="451" y="60"/>
                    <a:pt x="442" y="58"/>
                    <a:pt x="431" y="53"/>
                  </a:cubicBezTo>
                  <a:cubicBezTo>
                    <a:pt x="414" y="47"/>
                    <a:pt x="397" y="42"/>
                    <a:pt x="379" y="39"/>
                  </a:cubicBezTo>
                  <a:lnTo>
                    <a:pt x="379" y="39"/>
                  </a:lnTo>
                  <a:lnTo>
                    <a:pt x="339" y="26"/>
                  </a:lnTo>
                  <a:cubicBezTo>
                    <a:pt x="329" y="22"/>
                    <a:pt x="318" y="19"/>
                    <a:pt x="308" y="15"/>
                  </a:cubicBezTo>
                  <a:cubicBezTo>
                    <a:pt x="284" y="7"/>
                    <a:pt x="258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7" name="Google Shape;1209;p40"/>
            <p:cNvSpPr/>
            <p:nvPr/>
          </p:nvSpPr>
          <p:spPr>
            <a:xfrm>
              <a:off x="3917520" y="2530440"/>
              <a:ext cx="71640" cy="874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637" h="793">
                  <a:moveTo>
                    <a:pt x="133" y="625"/>
                  </a:moveTo>
                  <a:cubicBezTo>
                    <a:pt x="133" y="625"/>
                    <a:pt x="131" y="628"/>
                    <a:pt x="130" y="630"/>
                  </a:cubicBezTo>
                  <a:lnTo>
                    <a:pt x="130" y="630"/>
                  </a:lnTo>
                  <a:cubicBezTo>
                    <a:pt x="130" y="629"/>
                    <a:pt x="131" y="628"/>
                    <a:pt x="132" y="628"/>
                  </a:cubicBezTo>
                  <a:cubicBezTo>
                    <a:pt x="133" y="626"/>
                    <a:pt x="133" y="625"/>
                    <a:pt x="133" y="625"/>
                  </a:cubicBezTo>
                  <a:close/>
                  <a:moveTo>
                    <a:pt x="130" y="630"/>
                  </a:moveTo>
                  <a:cubicBezTo>
                    <a:pt x="130" y="630"/>
                    <a:pt x="129" y="631"/>
                    <a:pt x="129" y="631"/>
                  </a:cubicBezTo>
                  <a:lnTo>
                    <a:pt x="129" y="631"/>
                  </a:lnTo>
                  <a:lnTo>
                    <a:pt x="129" y="631"/>
                  </a:lnTo>
                  <a:cubicBezTo>
                    <a:pt x="130" y="631"/>
                    <a:pt x="130" y="630"/>
                    <a:pt x="130" y="630"/>
                  </a:cubicBezTo>
                  <a:close/>
                  <a:moveTo>
                    <a:pt x="593" y="0"/>
                  </a:moveTo>
                  <a:cubicBezTo>
                    <a:pt x="582" y="0"/>
                    <a:pt x="571" y="4"/>
                    <a:pt x="564" y="14"/>
                  </a:cubicBezTo>
                  <a:cubicBezTo>
                    <a:pt x="545" y="40"/>
                    <a:pt x="534" y="69"/>
                    <a:pt x="520" y="98"/>
                  </a:cubicBezTo>
                  <a:cubicBezTo>
                    <a:pt x="511" y="119"/>
                    <a:pt x="500" y="140"/>
                    <a:pt x="489" y="161"/>
                  </a:cubicBezTo>
                  <a:lnTo>
                    <a:pt x="489" y="161"/>
                  </a:lnTo>
                  <a:cubicBezTo>
                    <a:pt x="456" y="197"/>
                    <a:pt x="434" y="246"/>
                    <a:pt x="406" y="287"/>
                  </a:cubicBezTo>
                  <a:cubicBezTo>
                    <a:pt x="378" y="331"/>
                    <a:pt x="347" y="374"/>
                    <a:pt x="314" y="414"/>
                  </a:cubicBezTo>
                  <a:cubicBezTo>
                    <a:pt x="297" y="435"/>
                    <a:pt x="281" y="455"/>
                    <a:pt x="265" y="475"/>
                  </a:cubicBezTo>
                  <a:lnTo>
                    <a:pt x="240" y="505"/>
                  </a:lnTo>
                  <a:cubicBezTo>
                    <a:pt x="236" y="508"/>
                    <a:pt x="232" y="513"/>
                    <a:pt x="228" y="518"/>
                  </a:cubicBezTo>
                  <a:cubicBezTo>
                    <a:pt x="226" y="520"/>
                    <a:pt x="216" y="530"/>
                    <a:pt x="216" y="530"/>
                  </a:cubicBezTo>
                  <a:cubicBezTo>
                    <a:pt x="216" y="530"/>
                    <a:pt x="217" y="529"/>
                    <a:pt x="219" y="526"/>
                  </a:cubicBezTo>
                  <a:cubicBezTo>
                    <a:pt x="222" y="524"/>
                    <a:pt x="223" y="522"/>
                    <a:pt x="223" y="522"/>
                  </a:cubicBezTo>
                  <a:lnTo>
                    <a:pt x="223" y="522"/>
                  </a:lnTo>
                  <a:cubicBezTo>
                    <a:pt x="223" y="522"/>
                    <a:pt x="214" y="531"/>
                    <a:pt x="213" y="533"/>
                  </a:cubicBezTo>
                  <a:cubicBezTo>
                    <a:pt x="204" y="541"/>
                    <a:pt x="195" y="551"/>
                    <a:pt x="187" y="561"/>
                  </a:cubicBezTo>
                  <a:lnTo>
                    <a:pt x="162" y="589"/>
                  </a:lnTo>
                  <a:cubicBezTo>
                    <a:pt x="149" y="603"/>
                    <a:pt x="140" y="614"/>
                    <a:pt x="131" y="631"/>
                  </a:cubicBezTo>
                  <a:lnTo>
                    <a:pt x="127" y="636"/>
                  </a:lnTo>
                  <a:lnTo>
                    <a:pt x="126" y="637"/>
                  </a:lnTo>
                  <a:cubicBezTo>
                    <a:pt x="127" y="635"/>
                    <a:pt x="128" y="633"/>
                    <a:pt x="129" y="631"/>
                  </a:cubicBezTo>
                  <a:lnTo>
                    <a:pt x="129" y="631"/>
                  </a:lnTo>
                  <a:lnTo>
                    <a:pt x="120" y="640"/>
                  </a:lnTo>
                  <a:cubicBezTo>
                    <a:pt x="96" y="664"/>
                    <a:pt x="66" y="684"/>
                    <a:pt x="50" y="713"/>
                  </a:cubicBezTo>
                  <a:cubicBezTo>
                    <a:pt x="50" y="713"/>
                    <a:pt x="50" y="713"/>
                    <a:pt x="50" y="713"/>
                  </a:cubicBezTo>
                  <a:lnTo>
                    <a:pt x="50" y="713"/>
                  </a:lnTo>
                  <a:cubicBezTo>
                    <a:pt x="50" y="714"/>
                    <a:pt x="50" y="714"/>
                    <a:pt x="49" y="714"/>
                  </a:cubicBezTo>
                  <a:cubicBezTo>
                    <a:pt x="48" y="715"/>
                    <a:pt x="47" y="719"/>
                    <a:pt x="44" y="720"/>
                  </a:cubicBezTo>
                  <a:cubicBezTo>
                    <a:pt x="38" y="725"/>
                    <a:pt x="33" y="731"/>
                    <a:pt x="27" y="737"/>
                  </a:cubicBezTo>
                  <a:cubicBezTo>
                    <a:pt x="20" y="748"/>
                    <a:pt x="12" y="760"/>
                    <a:pt x="4" y="771"/>
                  </a:cubicBezTo>
                  <a:cubicBezTo>
                    <a:pt x="1" y="781"/>
                    <a:pt x="5" y="792"/>
                    <a:pt x="15" y="792"/>
                  </a:cubicBezTo>
                  <a:cubicBezTo>
                    <a:pt x="28" y="792"/>
                    <a:pt x="44" y="792"/>
                    <a:pt x="58" y="791"/>
                  </a:cubicBezTo>
                  <a:cubicBezTo>
                    <a:pt x="66" y="791"/>
                    <a:pt x="73" y="788"/>
                    <a:pt x="81" y="787"/>
                  </a:cubicBezTo>
                  <a:cubicBezTo>
                    <a:pt x="83" y="786"/>
                    <a:pt x="88" y="786"/>
                    <a:pt x="90" y="785"/>
                  </a:cubicBezTo>
                  <a:cubicBezTo>
                    <a:pt x="92" y="783"/>
                    <a:pt x="94" y="783"/>
                    <a:pt x="94" y="782"/>
                  </a:cubicBezTo>
                  <a:lnTo>
                    <a:pt x="94" y="782"/>
                  </a:lnTo>
                  <a:cubicBezTo>
                    <a:pt x="94" y="782"/>
                    <a:pt x="95" y="782"/>
                    <a:pt x="95" y="782"/>
                  </a:cubicBezTo>
                  <a:cubicBezTo>
                    <a:pt x="97" y="783"/>
                    <a:pt x="99" y="783"/>
                    <a:pt x="101" y="783"/>
                  </a:cubicBezTo>
                  <a:cubicBezTo>
                    <a:pt x="120" y="783"/>
                    <a:pt x="139" y="773"/>
                    <a:pt x="155" y="764"/>
                  </a:cubicBezTo>
                  <a:cubicBezTo>
                    <a:pt x="170" y="757"/>
                    <a:pt x="185" y="748"/>
                    <a:pt x="201" y="741"/>
                  </a:cubicBezTo>
                  <a:cubicBezTo>
                    <a:pt x="204" y="738"/>
                    <a:pt x="209" y="736"/>
                    <a:pt x="212" y="735"/>
                  </a:cubicBezTo>
                  <a:cubicBezTo>
                    <a:pt x="213" y="734"/>
                    <a:pt x="213" y="734"/>
                    <a:pt x="213" y="734"/>
                  </a:cubicBezTo>
                  <a:lnTo>
                    <a:pt x="213" y="734"/>
                  </a:lnTo>
                  <a:cubicBezTo>
                    <a:pt x="223" y="730"/>
                    <a:pt x="233" y="729"/>
                    <a:pt x="241" y="722"/>
                  </a:cubicBezTo>
                  <a:cubicBezTo>
                    <a:pt x="261" y="712"/>
                    <a:pt x="280" y="699"/>
                    <a:pt x="297" y="687"/>
                  </a:cubicBezTo>
                  <a:cubicBezTo>
                    <a:pt x="325" y="669"/>
                    <a:pt x="349" y="645"/>
                    <a:pt x="372" y="622"/>
                  </a:cubicBezTo>
                  <a:cubicBezTo>
                    <a:pt x="423" y="571"/>
                    <a:pt x="468" y="517"/>
                    <a:pt x="506" y="456"/>
                  </a:cubicBezTo>
                  <a:cubicBezTo>
                    <a:pt x="545" y="396"/>
                    <a:pt x="575" y="331"/>
                    <a:pt x="597" y="264"/>
                  </a:cubicBezTo>
                  <a:cubicBezTo>
                    <a:pt x="602" y="252"/>
                    <a:pt x="605" y="238"/>
                    <a:pt x="607" y="226"/>
                  </a:cubicBezTo>
                  <a:lnTo>
                    <a:pt x="607" y="220"/>
                  </a:lnTo>
                  <a:cubicBezTo>
                    <a:pt x="608" y="217"/>
                    <a:pt x="608" y="215"/>
                    <a:pt x="607" y="215"/>
                  </a:cubicBezTo>
                  <a:cubicBezTo>
                    <a:pt x="607" y="215"/>
                    <a:pt x="606" y="217"/>
                    <a:pt x="605" y="219"/>
                  </a:cubicBezTo>
                  <a:cubicBezTo>
                    <a:pt x="605" y="221"/>
                    <a:pt x="604" y="222"/>
                    <a:pt x="604" y="222"/>
                  </a:cubicBezTo>
                  <a:cubicBezTo>
                    <a:pt x="604" y="222"/>
                    <a:pt x="604" y="220"/>
                    <a:pt x="605" y="217"/>
                  </a:cubicBezTo>
                  <a:cubicBezTo>
                    <a:pt x="607" y="215"/>
                    <a:pt x="607" y="210"/>
                    <a:pt x="608" y="208"/>
                  </a:cubicBezTo>
                  <a:cubicBezTo>
                    <a:pt x="614" y="187"/>
                    <a:pt x="618" y="167"/>
                    <a:pt x="621" y="148"/>
                  </a:cubicBezTo>
                  <a:cubicBezTo>
                    <a:pt x="630" y="109"/>
                    <a:pt x="637" y="71"/>
                    <a:pt x="630" y="30"/>
                  </a:cubicBezTo>
                  <a:cubicBezTo>
                    <a:pt x="627" y="11"/>
                    <a:pt x="610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8" name="Google Shape;1210;p40"/>
            <p:cNvSpPr/>
            <p:nvPr/>
          </p:nvSpPr>
          <p:spPr>
            <a:xfrm>
              <a:off x="3966120" y="2525040"/>
              <a:ext cx="102240" cy="9180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91800"/>
                <a:gd name="textAreaBottom" fmla="*/ 92160 h 91800"/>
              </a:gdLst>
              <a:ahLst/>
              <a:cxnLst/>
              <a:rect l="textAreaLeft" t="textAreaTop" r="textAreaRight" b="textAreaBottom"/>
              <a:pathLst>
                <a:path w="905" h="832">
                  <a:moveTo>
                    <a:pt x="174" y="16"/>
                  </a:moveTo>
                  <a:lnTo>
                    <a:pt x="174" y="16"/>
                  </a:lnTo>
                  <a:cubicBezTo>
                    <a:pt x="174" y="16"/>
                    <a:pt x="174" y="16"/>
                    <a:pt x="174" y="16"/>
                  </a:cubicBezTo>
                  <a:lnTo>
                    <a:pt x="174" y="16"/>
                  </a:lnTo>
                  <a:cubicBezTo>
                    <a:pt x="174" y="16"/>
                    <a:pt x="174" y="16"/>
                    <a:pt x="173" y="16"/>
                  </a:cubicBezTo>
                  <a:lnTo>
                    <a:pt x="173" y="16"/>
                  </a:lnTo>
                  <a:cubicBezTo>
                    <a:pt x="174" y="16"/>
                    <a:pt x="174" y="16"/>
                    <a:pt x="174" y="16"/>
                  </a:cubicBezTo>
                  <a:close/>
                  <a:moveTo>
                    <a:pt x="42" y="120"/>
                  </a:moveTo>
                  <a:lnTo>
                    <a:pt x="42" y="120"/>
                  </a:lnTo>
                  <a:cubicBezTo>
                    <a:pt x="41" y="124"/>
                    <a:pt x="40" y="128"/>
                    <a:pt x="39" y="133"/>
                  </a:cubicBezTo>
                  <a:lnTo>
                    <a:pt x="39" y="133"/>
                  </a:lnTo>
                  <a:cubicBezTo>
                    <a:pt x="40" y="128"/>
                    <a:pt x="41" y="124"/>
                    <a:pt x="42" y="120"/>
                  </a:cubicBezTo>
                  <a:close/>
                  <a:moveTo>
                    <a:pt x="669" y="813"/>
                  </a:moveTo>
                  <a:lnTo>
                    <a:pt x="669" y="813"/>
                  </a:lnTo>
                  <a:cubicBezTo>
                    <a:pt x="671" y="813"/>
                    <a:pt x="672" y="814"/>
                    <a:pt x="674" y="814"/>
                  </a:cubicBezTo>
                  <a:lnTo>
                    <a:pt x="674" y="814"/>
                  </a:lnTo>
                  <a:cubicBezTo>
                    <a:pt x="672" y="814"/>
                    <a:pt x="671" y="813"/>
                    <a:pt x="669" y="813"/>
                  </a:cubicBezTo>
                  <a:close/>
                  <a:moveTo>
                    <a:pt x="164" y="0"/>
                  </a:moveTo>
                  <a:cubicBezTo>
                    <a:pt x="123" y="0"/>
                    <a:pt x="84" y="17"/>
                    <a:pt x="55" y="47"/>
                  </a:cubicBezTo>
                  <a:cubicBezTo>
                    <a:pt x="15" y="87"/>
                    <a:pt x="0" y="154"/>
                    <a:pt x="25" y="208"/>
                  </a:cubicBezTo>
                  <a:cubicBezTo>
                    <a:pt x="28" y="212"/>
                    <a:pt x="30" y="217"/>
                    <a:pt x="32" y="221"/>
                  </a:cubicBezTo>
                  <a:lnTo>
                    <a:pt x="32" y="221"/>
                  </a:lnTo>
                  <a:cubicBezTo>
                    <a:pt x="35" y="234"/>
                    <a:pt x="39" y="247"/>
                    <a:pt x="44" y="259"/>
                  </a:cubicBezTo>
                  <a:cubicBezTo>
                    <a:pt x="54" y="280"/>
                    <a:pt x="64" y="292"/>
                    <a:pt x="77" y="309"/>
                  </a:cubicBezTo>
                  <a:cubicBezTo>
                    <a:pt x="87" y="322"/>
                    <a:pt x="98" y="334"/>
                    <a:pt x="108" y="345"/>
                  </a:cubicBezTo>
                  <a:cubicBezTo>
                    <a:pt x="129" y="369"/>
                    <a:pt x="147" y="393"/>
                    <a:pt x="168" y="417"/>
                  </a:cubicBezTo>
                  <a:cubicBezTo>
                    <a:pt x="189" y="443"/>
                    <a:pt x="208" y="466"/>
                    <a:pt x="230" y="489"/>
                  </a:cubicBezTo>
                  <a:cubicBezTo>
                    <a:pt x="263" y="523"/>
                    <a:pt x="296" y="558"/>
                    <a:pt x="332" y="591"/>
                  </a:cubicBezTo>
                  <a:cubicBezTo>
                    <a:pt x="355" y="613"/>
                    <a:pt x="378" y="635"/>
                    <a:pt x="401" y="655"/>
                  </a:cubicBezTo>
                  <a:cubicBezTo>
                    <a:pt x="425" y="677"/>
                    <a:pt x="447" y="702"/>
                    <a:pt x="472" y="718"/>
                  </a:cubicBezTo>
                  <a:cubicBezTo>
                    <a:pt x="511" y="745"/>
                    <a:pt x="554" y="764"/>
                    <a:pt x="595" y="789"/>
                  </a:cubicBezTo>
                  <a:lnTo>
                    <a:pt x="632" y="808"/>
                  </a:lnTo>
                  <a:cubicBezTo>
                    <a:pt x="655" y="821"/>
                    <a:pt x="685" y="828"/>
                    <a:pt x="714" y="828"/>
                  </a:cubicBezTo>
                  <a:cubicBezTo>
                    <a:pt x="716" y="828"/>
                    <a:pt x="719" y="828"/>
                    <a:pt x="721" y="828"/>
                  </a:cubicBezTo>
                  <a:lnTo>
                    <a:pt x="721" y="828"/>
                  </a:lnTo>
                  <a:cubicBezTo>
                    <a:pt x="727" y="829"/>
                    <a:pt x="733" y="830"/>
                    <a:pt x="739" y="830"/>
                  </a:cubicBezTo>
                  <a:cubicBezTo>
                    <a:pt x="745" y="831"/>
                    <a:pt x="752" y="831"/>
                    <a:pt x="758" y="831"/>
                  </a:cubicBezTo>
                  <a:cubicBezTo>
                    <a:pt x="772" y="831"/>
                    <a:pt x="786" y="830"/>
                    <a:pt x="801" y="829"/>
                  </a:cubicBezTo>
                  <a:cubicBezTo>
                    <a:pt x="827" y="827"/>
                    <a:pt x="852" y="810"/>
                    <a:pt x="869" y="792"/>
                  </a:cubicBezTo>
                  <a:cubicBezTo>
                    <a:pt x="888" y="774"/>
                    <a:pt x="904" y="746"/>
                    <a:pt x="904" y="719"/>
                  </a:cubicBezTo>
                  <a:cubicBezTo>
                    <a:pt x="904" y="698"/>
                    <a:pt x="904" y="680"/>
                    <a:pt x="901" y="659"/>
                  </a:cubicBezTo>
                  <a:cubicBezTo>
                    <a:pt x="900" y="650"/>
                    <a:pt x="898" y="641"/>
                    <a:pt x="895" y="633"/>
                  </a:cubicBezTo>
                  <a:lnTo>
                    <a:pt x="895" y="633"/>
                  </a:lnTo>
                  <a:cubicBezTo>
                    <a:pt x="895" y="628"/>
                    <a:pt x="894" y="623"/>
                    <a:pt x="893" y="618"/>
                  </a:cubicBezTo>
                  <a:cubicBezTo>
                    <a:pt x="888" y="582"/>
                    <a:pt x="871" y="556"/>
                    <a:pt x="851" y="527"/>
                  </a:cubicBezTo>
                  <a:cubicBezTo>
                    <a:pt x="844" y="514"/>
                    <a:pt x="834" y="501"/>
                    <a:pt x="826" y="488"/>
                  </a:cubicBezTo>
                  <a:cubicBezTo>
                    <a:pt x="807" y="461"/>
                    <a:pt x="790" y="435"/>
                    <a:pt x="771" y="411"/>
                  </a:cubicBezTo>
                  <a:cubicBezTo>
                    <a:pt x="742" y="373"/>
                    <a:pt x="701" y="344"/>
                    <a:pt x="667" y="312"/>
                  </a:cubicBezTo>
                  <a:cubicBezTo>
                    <a:pt x="643" y="291"/>
                    <a:pt x="619" y="269"/>
                    <a:pt x="595" y="248"/>
                  </a:cubicBezTo>
                  <a:cubicBezTo>
                    <a:pt x="571" y="228"/>
                    <a:pt x="547" y="208"/>
                    <a:pt x="521" y="188"/>
                  </a:cubicBezTo>
                  <a:cubicBezTo>
                    <a:pt x="497" y="169"/>
                    <a:pt x="470" y="152"/>
                    <a:pt x="443" y="133"/>
                  </a:cubicBezTo>
                  <a:lnTo>
                    <a:pt x="365" y="80"/>
                  </a:lnTo>
                  <a:lnTo>
                    <a:pt x="327" y="55"/>
                  </a:lnTo>
                  <a:cubicBezTo>
                    <a:pt x="310" y="43"/>
                    <a:pt x="293" y="32"/>
                    <a:pt x="273" y="23"/>
                  </a:cubicBezTo>
                  <a:cubicBezTo>
                    <a:pt x="256" y="16"/>
                    <a:pt x="239" y="13"/>
                    <a:pt x="222" y="12"/>
                  </a:cubicBezTo>
                  <a:lnTo>
                    <a:pt x="222" y="12"/>
                  </a:lnTo>
                  <a:cubicBezTo>
                    <a:pt x="220" y="11"/>
                    <a:pt x="219" y="11"/>
                    <a:pt x="217" y="10"/>
                  </a:cubicBezTo>
                  <a:cubicBezTo>
                    <a:pt x="199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9" name="Google Shape;1211;p40"/>
            <p:cNvSpPr/>
            <p:nvPr/>
          </p:nvSpPr>
          <p:spPr>
            <a:xfrm>
              <a:off x="3288600" y="1764000"/>
              <a:ext cx="109080" cy="98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967" h="893">
                  <a:moveTo>
                    <a:pt x="268" y="34"/>
                  </a:moveTo>
                  <a:lnTo>
                    <a:pt x="268" y="34"/>
                  </a:lnTo>
                  <a:cubicBezTo>
                    <a:pt x="279" y="36"/>
                    <a:pt x="291" y="39"/>
                    <a:pt x="302" y="41"/>
                  </a:cubicBezTo>
                  <a:lnTo>
                    <a:pt x="302" y="41"/>
                  </a:lnTo>
                  <a:cubicBezTo>
                    <a:pt x="291" y="39"/>
                    <a:pt x="279" y="37"/>
                    <a:pt x="268" y="34"/>
                  </a:cubicBezTo>
                  <a:close/>
                  <a:moveTo>
                    <a:pt x="313" y="44"/>
                  </a:moveTo>
                  <a:lnTo>
                    <a:pt x="313" y="44"/>
                  </a:lnTo>
                  <a:cubicBezTo>
                    <a:pt x="313" y="44"/>
                    <a:pt x="314" y="45"/>
                    <a:pt x="314" y="45"/>
                  </a:cubicBezTo>
                  <a:cubicBezTo>
                    <a:pt x="314" y="45"/>
                    <a:pt x="313" y="44"/>
                    <a:pt x="313" y="44"/>
                  </a:cubicBezTo>
                  <a:close/>
                  <a:moveTo>
                    <a:pt x="121" y="316"/>
                  </a:moveTo>
                  <a:cubicBezTo>
                    <a:pt x="127" y="322"/>
                    <a:pt x="133" y="328"/>
                    <a:pt x="140" y="335"/>
                  </a:cubicBezTo>
                  <a:cubicBezTo>
                    <a:pt x="133" y="329"/>
                    <a:pt x="127" y="322"/>
                    <a:pt x="121" y="316"/>
                  </a:cubicBezTo>
                  <a:close/>
                  <a:moveTo>
                    <a:pt x="241" y="436"/>
                  </a:moveTo>
                  <a:lnTo>
                    <a:pt x="241" y="436"/>
                  </a:lnTo>
                  <a:cubicBezTo>
                    <a:pt x="244" y="439"/>
                    <a:pt x="247" y="442"/>
                    <a:pt x="251" y="446"/>
                  </a:cubicBezTo>
                  <a:cubicBezTo>
                    <a:pt x="247" y="442"/>
                    <a:pt x="244" y="439"/>
                    <a:pt x="241" y="436"/>
                  </a:cubicBezTo>
                  <a:close/>
                  <a:moveTo>
                    <a:pt x="352" y="540"/>
                  </a:moveTo>
                  <a:lnTo>
                    <a:pt x="353" y="541"/>
                  </a:lnTo>
                  <a:cubicBezTo>
                    <a:pt x="352" y="541"/>
                    <a:pt x="352" y="541"/>
                    <a:pt x="352" y="540"/>
                  </a:cubicBezTo>
                  <a:close/>
                  <a:moveTo>
                    <a:pt x="174" y="1"/>
                  </a:moveTo>
                  <a:cubicBezTo>
                    <a:pt x="159" y="1"/>
                    <a:pt x="144" y="3"/>
                    <a:pt x="131" y="7"/>
                  </a:cubicBezTo>
                  <a:lnTo>
                    <a:pt x="131" y="7"/>
                  </a:lnTo>
                  <a:cubicBezTo>
                    <a:pt x="128" y="7"/>
                    <a:pt x="125" y="7"/>
                    <a:pt x="123" y="7"/>
                  </a:cubicBezTo>
                  <a:cubicBezTo>
                    <a:pt x="80" y="7"/>
                    <a:pt x="41" y="32"/>
                    <a:pt x="21" y="68"/>
                  </a:cubicBezTo>
                  <a:cubicBezTo>
                    <a:pt x="0" y="104"/>
                    <a:pt x="2" y="145"/>
                    <a:pt x="21" y="181"/>
                  </a:cubicBezTo>
                  <a:lnTo>
                    <a:pt x="21" y="181"/>
                  </a:lnTo>
                  <a:cubicBezTo>
                    <a:pt x="23" y="195"/>
                    <a:pt x="27" y="208"/>
                    <a:pt x="34" y="222"/>
                  </a:cubicBezTo>
                  <a:cubicBezTo>
                    <a:pt x="47" y="248"/>
                    <a:pt x="64" y="265"/>
                    <a:pt x="86" y="285"/>
                  </a:cubicBezTo>
                  <a:cubicBezTo>
                    <a:pt x="90" y="287"/>
                    <a:pt x="93" y="292"/>
                    <a:pt x="97" y="294"/>
                  </a:cubicBezTo>
                  <a:cubicBezTo>
                    <a:pt x="101" y="298"/>
                    <a:pt x="106" y="302"/>
                    <a:pt x="110" y="306"/>
                  </a:cubicBezTo>
                  <a:lnTo>
                    <a:pt x="110" y="306"/>
                  </a:lnTo>
                  <a:cubicBezTo>
                    <a:pt x="119" y="316"/>
                    <a:pt x="124" y="326"/>
                    <a:pt x="131" y="336"/>
                  </a:cubicBezTo>
                  <a:cubicBezTo>
                    <a:pt x="146" y="354"/>
                    <a:pt x="173" y="374"/>
                    <a:pt x="191" y="391"/>
                  </a:cubicBezTo>
                  <a:cubicBezTo>
                    <a:pt x="204" y="401"/>
                    <a:pt x="216" y="413"/>
                    <a:pt x="228" y="424"/>
                  </a:cubicBezTo>
                  <a:lnTo>
                    <a:pt x="228" y="424"/>
                  </a:lnTo>
                  <a:cubicBezTo>
                    <a:pt x="242" y="439"/>
                    <a:pt x="255" y="454"/>
                    <a:pt x="272" y="468"/>
                  </a:cubicBezTo>
                  <a:cubicBezTo>
                    <a:pt x="281" y="475"/>
                    <a:pt x="290" y="484"/>
                    <a:pt x="299" y="492"/>
                  </a:cubicBezTo>
                  <a:lnTo>
                    <a:pt x="316" y="508"/>
                  </a:lnTo>
                  <a:lnTo>
                    <a:pt x="316" y="508"/>
                  </a:lnTo>
                  <a:cubicBezTo>
                    <a:pt x="316" y="507"/>
                    <a:pt x="315" y="507"/>
                    <a:pt x="314" y="506"/>
                  </a:cubicBezTo>
                  <a:lnTo>
                    <a:pt x="314" y="506"/>
                  </a:lnTo>
                  <a:cubicBezTo>
                    <a:pt x="345" y="536"/>
                    <a:pt x="377" y="567"/>
                    <a:pt x="408" y="599"/>
                  </a:cubicBezTo>
                  <a:cubicBezTo>
                    <a:pt x="422" y="615"/>
                    <a:pt x="436" y="629"/>
                    <a:pt x="452" y="644"/>
                  </a:cubicBezTo>
                  <a:cubicBezTo>
                    <a:pt x="473" y="666"/>
                    <a:pt x="495" y="685"/>
                    <a:pt x="517" y="704"/>
                  </a:cubicBezTo>
                  <a:lnTo>
                    <a:pt x="517" y="704"/>
                  </a:lnTo>
                  <a:cubicBezTo>
                    <a:pt x="527" y="714"/>
                    <a:pt x="538" y="724"/>
                    <a:pt x="548" y="734"/>
                  </a:cubicBezTo>
                  <a:lnTo>
                    <a:pt x="574" y="760"/>
                  </a:lnTo>
                  <a:cubicBezTo>
                    <a:pt x="586" y="772"/>
                    <a:pt x="598" y="783"/>
                    <a:pt x="611" y="795"/>
                  </a:cubicBezTo>
                  <a:cubicBezTo>
                    <a:pt x="620" y="800"/>
                    <a:pt x="628" y="806"/>
                    <a:pt x="638" y="810"/>
                  </a:cubicBezTo>
                  <a:cubicBezTo>
                    <a:pt x="650" y="817"/>
                    <a:pt x="663" y="822"/>
                    <a:pt x="675" y="826"/>
                  </a:cubicBezTo>
                  <a:lnTo>
                    <a:pt x="675" y="826"/>
                  </a:lnTo>
                  <a:cubicBezTo>
                    <a:pt x="679" y="829"/>
                    <a:pt x="682" y="831"/>
                    <a:pt x="686" y="833"/>
                  </a:cubicBezTo>
                  <a:cubicBezTo>
                    <a:pt x="704" y="846"/>
                    <a:pt x="722" y="855"/>
                    <a:pt x="740" y="865"/>
                  </a:cubicBezTo>
                  <a:cubicBezTo>
                    <a:pt x="756" y="873"/>
                    <a:pt x="774" y="878"/>
                    <a:pt x="792" y="879"/>
                  </a:cubicBezTo>
                  <a:lnTo>
                    <a:pt x="792" y="879"/>
                  </a:lnTo>
                  <a:cubicBezTo>
                    <a:pt x="793" y="880"/>
                    <a:pt x="793" y="880"/>
                    <a:pt x="794" y="880"/>
                  </a:cubicBezTo>
                  <a:cubicBezTo>
                    <a:pt x="810" y="886"/>
                    <a:pt x="826" y="888"/>
                    <a:pt x="841" y="891"/>
                  </a:cubicBezTo>
                  <a:cubicBezTo>
                    <a:pt x="846" y="892"/>
                    <a:pt x="850" y="892"/>
                    <a:pt x="854" y="892"/>
                  </a:cubicBezTo>
                  <a:cubicBezTo>
                    <a:pt x="906" y="892"/>
                    <a:pt x="948" y="849"/>
                    <a:pt x="957" y="798"/>
                  </a:cubicBezTo>
                  <a:cubicBezTo>
                    <a:pt x="958" y="785"/>
                    <a:pt x="959" y="773"/>
                    <a:pt x="958" y="761"/>
                  </a:cubicBezTo>
                  <a:lnTo>
                    <a:pt x="958" y="761"/>
                  </a:lnTo>
                  <a:cubicBezTo>
                    <a:pt x="967" y="714"/>
                    <a:pt x="952" y="666"/>
                    <a:pt x="933" y="620"/>
                  </a:cubicBezTo>
                  <a:lnTo>
                    <a:pt x="933" y="620"/>
                  </a:lnTo>
                  <a:cubicBezTo>
                    <a:pt x="933" y="615"/>
                    <a:pt x="932" y="611"/>
                    <a:pt x="932" y="606"/>
                  </a:cubicBezTo>
                  <a:cubicBezTo>
                    <a:pt x="927" y="572"/>
                    <a:pt x="908" y="535"/>
                    <a:pt x="888" y="507"/>
                  </a:cubicBezTo>
                  <a:cubicBezTo>
                    <a:pt x="881" y="497"/>
                    <a:pt x="874" y="489"/>
                    <a:pt x="867" y="480"/>
                  </a:cubicBezTo>
                  <a:cubicBezTo>
                    <a:pt x="854" y="463"/>
                    <a:pt x="841" y="447"/>
                    <a:pt x="827" y="430"/>
                  </a:cubicBezTo>
                  <a:cubicBezTo>
                    <a:pt x="812" y="413"/>
                    <a:pt x="800" y="392"/>
                    <a:pt x="783" y="376"/>
                  </a:cubicBezTo>
                  <a:cubicBezTo>
                    <a:pt x="756" y="350"/>
                    <a:pt x="728" y="323"/>
                    <a:pt x="700" y="298"/>
                  </a:cubicBezTo>
                  <a:cubicBezTo>
                    <a:pt x="667" y="270"/>
                    <a:pt x="633" y="240"/>
                    <a:pt x="598" y="215"/>
                  </a:cubicBezTo>
                  <a:cubicBezTo>
                    <a:pt x="556" y="182"/>
                    <a:pt x="514" y="149"/>
                    <a:pt x="467" y="123"/>
                  </a:cubicBezTo>
                  <a:lnTo>
                    <a:pt x="467" y="123"/>
                  </a:lnTo>
                  <a:cubicBezTo>
                    <a:pt x="451" y="114"/>
                    <a:pt x="436" y="106"/>
                    <a:pt x="421" y="96"/>
                  </a:cubicBezTo>
                  <a:cubicBezTo>
                    <a:pt x="409" y="90"/>
                    <a:pt x="398" y="83"/>
                    <a:pt x="386" y="75"/>
                  </a:cubicBezTo>
                  <a:cubicBezTo>
                    <a:pt x="366" y="64"/>
                    <a:pt x="351" y="54"/>
                    <a:pt x="331" y="48"/>
                  </a:cubicBezTo>
                  <a:cubicBezTo>
                    <a:pt x="323" y="46"/>
                    <a:pt x="315" y="44"/>
                    <a:pt x="307" y="42"/>
                  </a:cubicBezTo>
                  <a:lnTo>
                    <a:pt x="307" y="42"/>
                  </a:lnTo>
                  <a:cubicBezTo>
                    <a:pt x="290" y="37"/>
                    <a:pt x="275" y="28"/>
                    <a:pt x="259" y="21"/>
                  </a:cubicBezTo>
                  <a:cubicBezTo>
                    <a:pt x="244" y="14"/>
                    <a:pt x="232" y="10"/>
                    <a:pt x="216" y="6"/>
                  </a:cubicBezTo>
                  <a:cubicBezTo>
                    <a:pt x="202" y="3"/>
                    <a:pt x="18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" name="Google Shape;1212;p40"/>
            <p:cNvSpPr/>
            <p:nvPr/>
          </p:nvSpPr>
          <p:spPr>
            <a:xfrm>
              <a:off x="3358440" y="1764000"/>
              <a:ext cx="53280" cy="1080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0"/>
                <a:gd name="textAreaBottom" fmla="*/ 108360 h 108000"/>
              </a:gdLst>
              <a:ahLst/>
              <a:cxnLst/>
              <a:rect l="textAreaLeft" t="textAreaTop" r="textAreaRight" b="textAreaBottom"/>
              <a:pathLst>
                <a:path w="474" h="978">
                  <a:moveTo>
                    <a:pt x="163" y="755"/>
                  </a:moveTo>
                  <a:lnTo>
                    <a:pt x="163" y="755"/>
                  </a:lnTo>
                  <a:cubicBezTo>
                    <a:pt x="165" y="762"/>
                    <a:pt x="167" y="768"/>
                    <a:pt x="169" y="774"/>
                  </a:cubicBezTo>
                  <a:lnTo>
                    <a:pt x="169" y="774"/>
                  </a:lnTo>
                  <a:cubicBezTo>
                    <a:pt x="167" y="768"/>
                    <a:pt x="165" y="762"/>
                    <a:pt x="163" y="755"/>
                  </a:cubicBezTo>
                  <a:close/>
                  <a:moveTo>
                    <a:pt x="100" y="1"/>
                  </a:moveTo>
                  <a:cubicBezTo>
                    <a:pt x="88" y="1"/>
                    <a:pt x="76" y="3"/>
                    <a:pt x="65" y="8"/>
                  </a:cubicBezTo>
                  <a:cubicBezTo>
                    <a:pt x="60" y="14"/>
                    <a:pt x="54" y="17"/>
                    <a:pt x="50" y="21"/>
                  </a:cubicBezTo>
                  <a:lnTo>
                    <a:pt x="48" y="24"/>
                  </a:lnTo>
                  <a:cubicBezTo>
                    <a:pt x="32" y="40"/>
                    <a:pt x="15" y="63"/>
                    <a:pt x="14" y="87"/>
                  </a:cubicBezTo>
                  <a:lnTo>
                    <a:pt x="14" y="87"/>
                  </a:lnTo>
                  <a:cubicBezTo>
                    <a:pt x="4" y="111"/>
                    <a:pt x="0" y="136"/>
                    <a:pt x="4" y="162"/>
                  </a:cubicBezTo>
                  <a:cubicBezTo>
                    <a:pt x="4" y="166"/>
                    <a:pt x="5" y="170"/>
                    <a:pt x="6" y="174"/>
                  </a:cubicBezTo>
                  <a:lnTo>
                    <a:pt x="6" y="174"/>
                  </a:lnTo>
                  <a:cubicBezTo>
                    <a:pt x="5" y="193"/>
                    <a:pt x="7" y="212"/>
                    <a:pt x="12" y="230"/>
                  </a:cubicBezTo>
                  <a:cubicBezTo>
                    <a:pt x="16" y="243"/>
                    <a:pt x="20" y="258"/>
                    <a:pt x="26" y="271"/>
                  </a:cubicBezTo>
                  <a:lnTo>
                    <a:pt x="32" y="289"/>
                  </a:lnTo>
                  <a:lnTo>
                    <a:pt x="32" y="289"/>
                  </a:lnTo>
                  <a:cubicBezTo>
                    <a:pt x="32" y="294"/>
                    <a:pt x="32" y="299"/>
                    <a:pt x="32" y="304"/>
                  </a:cubicBezTo>
                  <a:cubicBezTo>
                    <a:pt x="33" y="320"/>
                    <a:pt x="39" y="335"/>
                    <a:pt x="44" y="350"/>
                  </a:cubicBezTo>
                  <a:lnTo>
                    <a:pt x="44" y="350"/>
                  </a:lnTo>
                  <a:cubicBezTo>
                    <a:pt x="54" y="389"/>
                    <a:pt x="62" y="428"/>
                    <a:pt x="72" y="468"/>
                  </a:cubicBezTo>
                  <a:cubicBezTo>
                    <a:pt x="80" y="492"/>
                    <a:pt x="83" y="515"/>
                    <a:pt x="89" y="540"/>
                  </a:cubicBezTo>
                  <a:cubicBezTo>
                    <a:pt x="94" y="565"/>
                    <a:pt x="103" y="589"/>
                    <a:pt x="111" y="614"/>
                  </a:cubicBezTo>
                  <a:lnTo>
                    <a:pt x="111" y="614"/>
                  </a:lnTo>
                  <a:cubicBezTo>
                    <a:pt x="111" y="611"/>
                    <a:pt x="110" y="609"/>
                    <a:pt x="109" y="607"/>
                  </a:cubicBezTo>
                  <a:lnTo>
                    <a:pt x="109" y="607"/>
                  </a:lnTo>
                  <a:cubicBezTo>
                    <a:pt x="110" y="610"/>
                    <a:pt x="112" y="614"/>
                    <a:pt x="113" y="617"/>
                  </a:cubicBezTo>
                  <a:lnTo>
                    <a:pt x="113" y="617"/>
                  </a:lnTo>
                  <a:cubicBezTo>
                    <a:pt x="112" y="616"/>
                    <a:pt x="112" y="615"/>
                    <a:pt x="111" y="614"/>
                  </a:cubicBezTo>
                  <a:lnTo>
                    <a:pt x="111" y="614"/>
                  </a:lnTo>
                  <a:cubicBezTo>
                    <a:pt x="112" y="617"/>
                    <a:pt x="113" y="621"/>
                    <a:pt x="115" y="624"/>
                  </a:cubicBezTo>
                  <a:lnTo>
                    <a:pt x="115" y="624"/>
                  </a:lnTo>
                  <a:cubicBezTo>
                    <a:pt x="114" y="622"/>
                    <a:pt x="113" y="619"/>
                    <a:pt x="113" y="617"/>
                  </a:cubicBezTo>
                  <a:lnTo>
                    <a:pt x="113" y="617"/>
                  </a:lnTo>
                  <a:cubicBezTo>
                    <a:pt x="116" y="629"/>
                    <a:pt x="120" y="640"/>
                    <a:pt x="124" y="652"/>
                  </a:cubicBezTo>
                  <a:cubicBezTo>
                    <a:pt x="121" y="643"/>
                    <a:pt x="118" y="634"/>
                    <a:pt x="115" y="624"/>
                  </a:cubicBezTo>
                  <a:lnTo>
                    <a:pt x="115" y="624"/>
                  </a:lnTo>
                  <a:cubicBezTo>
                    <a:pt x="121" y="645"/>
                    <a:pt x="126" y="667"/>
                    <a:pt x="131" y="688"/>
                  </a:cubicBezTo>
                  <a:cubicBezTo>
                    <a:pt x="137" y="712"/>
                    <a:pt x="146" y="738"/>
                    <a:pt x="153" y="762"/>
                  </a:cubicBezTo>
                  <a:cubicBezTo>
                    <a:pt x="158" y="778"/>
                    <a:pt x="167" y="792"/>
                    <a:pt x="177" y="805"/>
                  </a:cubicBezTo>
                  <a:lnTo>
                    <a:pt x="177" y="805"/>
                  </a:lnTo>
                  <a:cubicBezTo>
                    <a:pt x="180" y="814"/>
                    <a:pt x="182" y="823"/>
                    <a:pt x="185" y="832"/>
                  </a:cubicBezTo>
                  <a:cubicBezTo>
                    <a:pt x="193" y="861"/>
                    <a:pt x="198" y="887"/>
                    <a:pt x="218" y="910"/>
                  </a:cubicBezTo>
                  <a:cubicBezTo>
                    <a:pt x="222" y="915"/>
                    <a:pt x="225" y="920"/>
                    <a:pt x="229" y="924"/>
                  </a:cubicBezTo>
                  <a:lnTo>
                    <a:pt x="229" y="924"/>
                  </a:lnTo>
                  <a:cubicBezTo>
                    <a:pt x="235" y="934"/>
                    <a:pt x="242" y="944"/>
                    <a:pt x="249" y="954"/>
                  </a:cubicBezTo>
                  <a:cubicBezTo>
                    <a:pt x="261" y="969"/>
                    <a:pt x="280" y="977"/>
                    <a:pt x="299" y="977"/>
                  </a:cubicBezTo>
                  <a:cubicBezTo>
                    <a:pt x="313" y="977"/>
                    <a:pt x="327" y="973"/>
                    <a:pt x="338" y="964"/>
                  </a:cubicBezTo>
                  <a:cubicBezTo>
                    <a:pt x="346" y="957"/>
                    <a:pt x="355" y="949"/>
                    <a:pt x="362" y="940"/>
                  </a:cubicBezTo>
                  <a:lnTo>
                    <a:pt x="362" y="940"/>
                  </a:lnTo>
                  <a:cubicBezTo>
                    <a:pt x="393" y="920"/>
                    <a:pt x="413" y="883"/>
                    <a:pt x="423" y="851"/>
                  </a:cubicBezTo>
                  <a:cubicBezTo>
                    <a:pt x="430" y="832"/>
                    <a:pt x="435" y="813"/>
                    <a:pt x="440" y="794"/>
                  </a:cubicBezTo>
                  <a:lnTo>
                    <a:pt x="440" y="794"/>
                  </a:lnTo>
                  <a:cubicBezTo>
                    <a:pt x="453" y="771"/>
                    <a:pt x="461" y="750"/>
                    <a:pt x="466" y="721"/>
                  </a:cubicBezTo>
                  <a:cubicBezTo>
                    <a:pt x="468" y="708"/>
                    <a:pt x="471" y="695"/>
                    <a:pt x="472" y="682"/>
                  </a:cubicBezTo>
                  <a:cubicBezTo>
                    <a:pt x="473" y="656"/>
                    <a:pt x="473" y="632"/>
                    <a:pt x="473" y="609"/>
                  </a:cubicBezTo>
                  <a:cubicBezTo>
                    <a:pt x="473" y="569"/>
                    <a:pt x="474" y="525"/>
                    <a:pt x="467" y="485"/>
                  </a:cubicBezTo>
                  <a:cubicBezTo>
                    <a:pt x="463" y="461"/>
                    <a:pt x="455" y="435"/>
                    <a:pt x="447" y="409"/>
                  </a:cubicBezTo>
                  <a:cubicBezTo>
                    <a:pt x="434" y="370"/>
                    <a:pt x="423" y="335"/>
                    <a:pt x="406" y="296"/>
                  </a:cubicBezTo>
                  <a:cubicBezTo>
                    <a:pt x="395" y="272"/>
                    <a:pt x="384" y="249"/>
                    <a:pt x="372" y="226"/>
                  </a:cubicBezTo>
                  <a:cubicBezTo>
                    <a:pt x="359" y="204"/>
                    <a:pt x="347" y="181"/>
                    <a:pt x="330" y="162"/>
                  </a:cubicBezTo>
                  <a:cubicBezTo>
                    <a:pt x="320" y="153"/>
                    <a:pt x="315" y="142"/>
                    <a:pt x="307" y="131"/>
                  </a:cubicBezTo>
                  <a:cubicBezTo>
                    <a:pt x="300" y="121"/>
                    <a:pt x="292" y="110"/>
                    <a:pt x="285" y="99"/>
                  </a:cubicBezTo>
                  <a:cubicBezTo>
                    <a:pt x="270" y="78"/>
                    <a:pt x="252" y="62"/>
                    <a:pt x="231" y="50"/>
                  </a:cubicBezTo>
                  <a:lnTo>
                    <a:pt x="231" y="50"/>
                  </a:lnTo>
                  <a:cubicBezTo>
                    <a:pt x="225" y="44"/>
                    <a:pt x="218" y="39"/>
                    <a:pt x="210" y="34"/>
                  </a:cubicBezTo>
                  <a:cubicBezTo>
                    <a:pt x="186" y="15"/>
                    <a:pt x="159" y="7"/>
                    <a:pt x="131" y="6"/>
                  </a:cubicBezTo>
                  <a:lnTo>
                    <a:pt x="131" y="6"/>
                  </a:lnTo>
                  <a:cubicBezTo>
                    <a:pt x="121" y="3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1" name="Google Shape;1213;p40"/>
            <p:cNvSpPr/>
            <p:nvPr/>
          </p:nvSpPr>
          <p:spPr>
            <a:xfrm>
              <a:off x="3384000" y="1780920"/>
              <a:ext cx="63360" cy="92160"/>
            </a:xfrm>
            <a:custGeom>
              <a:avLst/>
              <a:gdLst>
                <a:gd name="textAreaLeft" fmla="*/ 0 w 63360"/>
                <a:gd name="textAreaRight" fmla="*/ 63720 w 63360"/>
                <a:gd name="textAreaTop" fmla="*/ 0 h 92160"/>
                <a:gd name="textAreaBottom" fmla="*/ 92520 h 92160"/>
              </a:gdLst>
              <a:ahLst/>
              <a:cxnLst/>
              <a:rect l="textAreaLeft" t="textAreaTop" r="textAreaRight" b="textAreaBottom"/>
              <a:pathLst>
                <a:path w="564" h="835">
                  <a:moveTo>
                    <a:pt x="149" y="447"/>
                  </a:moveTo>
                  <a:lnTo>
                    <a:pt x="149" y="447"/>
                  </a:lnTo>
                  <a:cubicBezTo>
                    <a:pt x="149" y="447"/>
                    <a:pt x="149" y="447"/>
                    <a:pt x="149" y="447"/>
                  </a:cubicBezTo>
                  <a:lnTo>
                    <a:pt x="149" y="447"/>
                  </a:lnTo>
                  <a:cubicBezTo>
                    <a:pt x="145" y="456"/>
                    <a:pt x="140" y="464"/>
                    <a:pt x="136" y="471"/>
                  </a:cubicBezTo>
                  <a:cubicBezTo>
                    <a:pt x="140" y="463"/>
                    <a:pt x="145" y="455"/>
                    <a:pt x="149" y="447"/>
                  </a:cubicBezTo>
                  <a:close/>
                  <a:moveTo>
                    <a:pt x="170" y="799"/>
                  </a:moveTo>
                  <a:cubicBezTo>
                    <a:pt x="167" y="801"/>
                    <a:pt x="164" y="802"/>
                    <a:pt x="163" y="803"/>
                  </a:cubicBezTo>
                  <a:cubicBezTo>
                    <a:pt x="165" y="802"/>
                    <a:pt x="167" y="801"/>
                    <a:pt x="170" y="799"/>
                  </a:cubicBezTo>
                  <a:close/>
                  <a:moveTo>
                    <a:pt x="495" y="0"/>
                  </a:moveTo>
                  <a:cubicBezTo>
                    <a:pt x="488" y="0"/>
                    <a:pt x="480" y="3"/>
                    <a:pt x="475" y="10"/>
                  </a:cubicBezTo>
                  <a:cubicBezTo>
                    <a:pt x="472" y="15"/>
                    <a:pt x="468" y="20"/>
                    <a:pt x="464" y="25"/>
                  </a:cubicBezTo>
                  <a:lnTo>
                    <a:pt x="464" y="25"/>
                  </a:lnTo>
                  <a:cubicBezTo>
                    <a:pt x="437" y="37"/>
                    <a:pt x="417" y="65"/>
                    <a:pt x="400" y="91"/>
                  </a:cubicBezTo>
                  <a:lnTo>
                    <a:pt x="400" y="91"/>
                  </a:lnTo>
                  <a:cubicBezTo>
                    <a:pt x="379" y="105"/>
                    <a:pt x="367" y="126"/>
                    <a:pt x="351" y="146"/>
                  </a:cubicBezTo>
                  <a:lnTo>
                    <a:pt x="351" y="146"/>
                  </a:lnTo>
                  <a:cubicBezTo>
                    <a:pt x="338" y="156"/>
                    <a:pt x="327" y="166"/>
                    <a:pt x="318" y="181"/>
                  </a:cubicBezTo>
                  <a:cubicBezTo>
                    <a:pt x="312" y="192"/>
                    <a:pt x="304" y="202"/>
                    <a:pt x="297" y="213"/>
                  </a:cubicBezTo>
                  <a:cubicBezTo>
                    <a:pt x="284" y="234"/>
                    <a:pt x="269" y="253"/>
                    <a:pt x="253" y="273"/>
                  </a:cubicBezTo>
                  <a:cubicBezTo>
                    <a:pt x="237" y="291"/>
                    <a:pt x="220" y="309"/>
                    <a:pt x="207" y="330"/>
                  </a:cubicBezTo>
                  <a:cubicBezTo>
                    <a:pt x="200" y="341"/>
                    <a:pt x="192" y="352"/>
                    <a:pt x="185" y="362"/>
                  </a:cubicBezTo>
                  <a:cubicBezTo>
                    <a:pt x="175" y="377"/>
                    <a:pt x="164" y="393"/>
                    <a:pt x="159" y="411"/>
                  </a:cubicBezTo>
                  <a:cubicBezTo>
                    <a:pt x="154" y="422"/>
                    <a:pt x="151" y="433"/>
                    <a:pt x="149" y="444"/>
                  </a:cubicBezTo>
                  <a:lnTo>
                    <a:pt x="149" y="444"/>
                  </a:lnTo>
                  <a:cubicBezTo>
                    <a:pt x="128" y="483"/>
                    <a:pt x="104" y="519"/>
                    <a:pt x="85" y="558"/>
                  </a:cubicBezTo>
                  <a:cubicBezTo>
                    <a:pt x="78" y="572"/>
                    <a:pt x="70" y="588"/>
                    <a:pt x="61" y="603"/>
                  </a:cubicBezTo>
                  <a:cubicBezTo>
                    <a:pt x="58" y="611"/>
                    <a:pt x="53" y="619"/>
                    <a:pt x="51" y="626"/>
                  </a:cubicBezTo>
                  <a:cubicBezTo>
                    <a:pt x="48" y="637"/>
                    <a:pt x="46" y="647"/>
                    <a:pt x="45" y="657"/>
                  </a:cubicBezTo>
                  <a:lnTo>
                    <a:pt x="45" y="657"/>
                  </a:lnTo>
                  <a:cubicBezTo>
                    <a:pt x="41" y="662"/>
                    <a:pt x="38" y="668"/>
                    <a:pt x="34" y="673"/>
                  </a:cubicBezTo>
                  <a:cubicBezTo>
                    <a:pt x="28" y="681"/>
                    <a:pt x="23" y="690"/>
                    <a:pt x="17" y="699"/>
                  </a:cubicBezTo>
                  <a:cubicBezTo>
                    <a:pt x="5" y="721"/>
                    <a:pt x="1" y="737"/>
                    <a:pt x="3" y="763"/>
                  </a:cubicBezTo>
                  <a:lnTo>
                    <a:pt x="3" y="773"/>
                  </a:lnTo>
                  <a:cubicBezTo>
                    <a:pt x="4" y="806"/>
                    <a:pt x="37" y="828"/>
                    <a:pt x="66" y="833"/>
                  </a:cubicBezTo>
                  <a:cubicBezTo>
                    <a:pt x="71" y="834"/>
                    <a:pt x="77" y="834"/>
                    <a:pt x="82" y="834"/>
                  </a:cubicBezTo>
                  <a:cubicBezTo>
                    <a:pt x="107" y="834"/>
                    <a:pt x="128" y="824"/>
                    <a:pt x="150" y="811"/>
                  </a:cubicBezTo>
                  <a:cubicBezTo>
                    <a:pt x="159" y="806"/>
                    <a:pt x="166" y="801"/>
                    <a:pt x="174" y="796"/>
                  </a:cubicBezTo>
                  <a:lnTo>
                    <a:pt x="174" y="796"/>
                  </a:lnTo>
                  <a:cubicBezTo>
                    <a:pt x="173" y="798"/>
                    <a:pt x="171" y="798"/>
                    <a:pt x="170" y="799"/>
                  </a:cubicBezTo>
                  <a:lnTo>
                    <a:pt x="170" y="799"/>
                  </a:lnTo>
                  <a:cubicBezTo>
                    <a:pt x="172" y="798"/>
                    <a:pt x="175" y="797"/>
                    <a:pt x="176" y="795"/>
                  </a:cubicBezTo>
                  <a:lnTo>
                    <a:pt x="184" y="791"/>
                  </a:lnTo>
                  <a:lnTo>
                    <a:pt x="184" y="791"/>
                  </a:lnTo>
                  <a:cubicBezTo>
                    <a:pt x="197" y="789"/>
                    <a:pt x="210" y="785"/>
                    <a:pt x="223" y="779"/>
                  </a:cubicBezTo>
                  <a:cubicBezTo>
                    <a:pt x="240" y="769"/>
                    <a:pt x="257" y="758"/>
                    <a:pt x="273" y="747"/>
                  </a:cubicBezTo>
                  <a:cubicBezTo>
                    <a:pt x="291" y="734"/>
                    <a:pt x="309" y="722"/>
                    <a:pt x="327" y="705"/>
                  </a:cubicBezTo>
                  <a:cubicBezTo>
                    <a:pt x="355" y="675"/>
                    <a:pt x="383" y="645"/>
                    <a:pt x="410" y="614"/>
                  </a:cubicBezTo>
                  <a:lnTo>
                    <a:pt x="410" y="614"/>
                  </a:lnTo>
                  <a:cubicBezTo>
                    <a:pt x="427" y="603"/>
                    <a:pt x="442" y="589"/>
                    <a:pt x="455" y="574"/>
                  </a:cubicBezTo>
                  <a:cubicBezTo>
                    <a:pt x="470" y="557"/>
                    <a:pt x="477" y="536"/>
                    <a:pt x="487" y="519"/>
                  </a:cubicBezTo>
                  <a:cubicBezTo>
                    <a:pt x="494" y="504"/>
                    <a:pt x="503" y="491"/>
                    <a:pt x="509" y="476"/>
                  </a:cubicBezTo>
                  <a:cubicBezTo>
                    <a:pt x="515" y="461"/>
                    <a:pt x="517" y="447"/>
                    <a:pt x="521" y="433"/>
                  </a:cubicBezTo>
                  <a:cubicBezTo>
                    <a:pt x="528" y="405"/>
                    <a:pt x="536" y="378"/>
                    <a:pt x="541" y="351"/>
                  </a:cubicBezTo>
                  <a:lnTo>
                    <a:pt x="541" y="351"/>
                  </a:lnTo>
                  <a:cubicBezTo>
                    <a:pt x="541" y="352"/>
                    <a:pt x="540" y="353"/>
                    <a:pt x="540" y="355"/>
                  </a:cubicBezTo>
                  <a:lnTo>
                    <a:pt x="540" y="355"/>
                  </a:lnTo>
                  <a:cubicBezTo>
                    <a:pt x="545" y="336"/>
                    <a:pt x="549" y="317"/>
                    <a:pt x="553" y="299"/>
                  </a:cubicBezTo>
                  <a:cubicBezTo>
                    <a:pt x="559" y="273"/>
                    <a:pt x="564" y="248"/>
                    <a:pt x="558" y="222"/>
                  </a:cubicBezTo>
                  <a:lnTo>
                    <a:pt x="558" y="222"/>
                  </a:lnTo>
                  <a:cubicBezTo>
                    <a:pt x="558" y="216"/>
                    <a:pt x="559" y="210"/>
                    <a:pt x="559" y="203"/>
                  </a:cubicBezTo>
                  <a:lnTo>
                    <a:pt x="559" y="185"/>
                  </a:lnTo>
                  <a:cubicBezTo>
                    <a:pt x="559" y="165"/>
                    <a:pt x="556" y="149"/>
                    <a:pt x="549" y="134"/>
                  </a:cubicBezTo>
                  <a:lnTo>
                    <a:pt x="549" y="134"/>
                  </a:lnTo>
                  <a:cubicBezTo>
                    <a:pt x="549" y="130"/>
                    <a:pt x="549" y="126"/>
                    <a:pt x="549" y="122"/>
                  </a:cubicBezTo>
                  <a:cubicBezTo>
                    <a:pt x="550" y="122"/>
                    <a:pt x="548" y="98"/>
                    <a:pt x="548" y="95"/>
                  </a:cubicBezTo>
                  <a:cubicBezTo>
                    <a:pt x="543" y="72"/>
                    <a:pt x="539" y="52"/>
                    <a:pt x="525" y="34"/>
                  </a:cubicBezTo>
                  <a:lnTo>
                    <a:pt x="525" y="34"/>
                  </a:lnTo>
                  <a:cubicBezTo>
                    <a:pt x="524" y="29"/>
                    <a:pt x="523" y="23"/>
                    <a:pt x="521" y="18"/>
                  </a:cubicBezTo>
                  <a:cubicBezTo>
                    <a:pt x="517" y="7"/>
                    <a:pt x="506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2" name="Google Shape;1214;p40"/>
            <p:cNvSpPr/>
            <p:nvPr/>
          </p:nvSpPr>
          <p:spPr>
            <a:xfrm>
              <a:off x="3262680" y="1838160"/>
              <a:ext cx="137880" cy="5004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219" h="455">
                  <a:moveTo>
                    <a:pt x="975" y="26"/>
                  </a:moveTo>
                  <a:lnTo>
                    <a:pt x="955" y="26"/>
                  </a:lnTo>
                  <a:lnTo>
                    <a:pt x="955" y="26"/>
                  </a:lnTo>
                  <a:cubicBezTo>
                    <a:pt x="962" y="26"/>
                    <a:pt x="968" y="26"/>
                    <a:pt x="975" y="26"/>
                  </a:cubicBezTo>
                  <a:close/>
                  <a:moveTo>
                    <a:pt x="653" y="27"/>
                  </a:moveTo>
                  <a:cubicBezTo>
                    <a:pt x="646" y="27"/>
                    <a:pt x="640" y="27"/>
                    <a:pt x="633" y="27"/>
                  </a:cubicBezTo>
                  <a:lnTo>
                    <a:pt x="633" y="27"/>
                  </a:lnTo>
                  <a:cubicBezTo>
                    <a:pt x="640" y="27"/>
                    <a:pt x="647" y="27"/>
                    <a:pt x="653" y="27"/>
                  </a:cubicBezTo>
                  <a:close/>
                  <a:moveTo>
                    <a:pt x="1142" y="77"/>
                  </a:moveTo>
                  <a:cubicBezTo>
                    <a:pt x="1142" y="77"/>
                    <a:pt x="1143" y="77"/>
                    <a:pt x="1144" y="77"/>
                  </a:cubicBezTo>
                  <a:lnTo>
                    <a:pt x="1144" y="77"/>
                  </a:lnTo>
                  <a:cubicBezTo>
                    <a:pt x="1143" y="77"/>
                    <a:pt x="1142" y="77"/>
                    <a:pt x="1142" y="77"/>
                  </a:cubicBezTo>
                  <a:close/>
                  <a:moveTo>
                    <a:pt x="189" y="0"/>
                  </a:moveTo>
                  <a:cubicBezTo>
                    <a:pt x="179" y="0"/>
                    <a:pt x="170" y="1"/>
                    <a:pt x="160" y="1"/>
                  </a:cubicBezTo>
                  <a:cubicBezTo>
                    <a:pt x="128" y="7"/>
                    <a:pt x="98" y="21"/>
                    <a:pt x="74" y="43"/>
                  </a:cubicBezTo>
                  <a:lnTo>
                    <a:pt x="74" y="43"/>
                  </a:lnTo>
                  <a:cubicBezTo>
                    <a:pt x="60" y="45"/>
                    <a:pt x="46" y="51"/>
                    <a:pt x="35" y="61"/>
                  </a:cubicBezTo>
                  <a:lnTo>
                    <a:pt x="35" y="61"/>
                  </a:lnTo>
                  <a:cubicBezTo>
                    <a:pt x="22" y="64"/>
                    <a:pt x="10" y="75"/>
                    <a:pt x="5" y="87"/>
                  </a:cubicBezTo>
                  <a:cubicBezTo>
                    <a:pt x="1" y="100"/>
                    <a:pt x="2" y="113"/>
                    <a:pt x="8" y="124"/>
                  </a:cubicBezTo>
                  <a:lnTo>
                    <a:pt x="8" y="124"/>
                  </a:lnTo>
                  <a:cubicBezTo>
                    <a:pt x="7" y="140"/>
                    <a:pt x="11" y="155"/>
                    <a:pt x="20" y="169"/>
                  </a:cubicBezTo>
                  <a:lnTo>
                    <a:pt x="20" y="169"/>
                  </a:lnTo>
                  <a:cubicBezTo>
                    <a:pt x="22" y="283"/>
                    <a:pt x="148" y="335"/>
                    <a:pt x="240" y="379"/>
                  </a:cubicBezTo>
                  <a:cubicBezTo>
                    <a:pt x="307" y="412"/>
                    <a:pt x="384" y="428"/>
                    <a:pt x="459" y="439"/>
                  </a:cubicBezTo>
                  <a:cubicBezTo>
                    <a:pt x="512" y="447"/>
                    <a:pt x="568" y="454"/>
                    <a:pt x="621" y="454"/>
                  </a:cubicBezTo>
                  <a:cubicBezTo>
                    <a:pt x="625" y="454"/>
                    <a:pt x="629" y="454"/>
                    <a:pt x="633" y="454"/>
                  </a:cubicBezTo>
                  <a:cubicBezTo>
                    <a:pt x="680" y="452"/>
                    <a:pt x="726" y="454"/>
                    <a:pt x="772" y="444"/>
                  </a:cubicBezTo>
                  <a:cubicBezTo>
                    <a:pt x="802" y="439"/>
                    <a:pt x="830" y="432"/>
                    <a:pt x="861" y="424"/>
                  </a:cubicBezTo>
                  <a:cubicBezTo>
                    <a:pt x="906" y="414"/>
                    <a:pt x="953" y="401"/>
                    <a:pt x="995" y="384"/>
                  </a:cubicBezTo>
                  <a:cubicBezTo>
                    <a:pt x="1010" y="377"/>
                    <a:pt x="1026" y="372"/>
                    <a:pt x="1039" y="365"/>
                  </a:cubicBezTo>
                  <a:cubicBezTo>
                    <a:pt x="1056" y="355"/>
                    <a:pt x="1075" y="344"/>
                    <a:pt x="1092" y="332"/>
                  </a:cubicBezTo>
                  <a:cubicBezTo>
                    <a:pt x="1103" y="323"/>
                    <a:pt x="1118" y="308"/>
                    <a:pt x="1126" y="297"/>
                  </a:cubicBezTo>
                  <a:cubicBezTo>
                    <a:pt x="1134" y="286"/>
                    <a:pt x="1140" y="275"/>
                    <a:pt x="1144" y="264"/>
                  </a:cubicBezTo>
                  <a:lnTo>
                    <a:pt x="1144" y="264"/>
                  </a:lnTo>
                  <a:cubicBezTo>
                    <a:pt x="1150" y="255"/>
                    <a:pt x="1155" y="246"/>
                    <a:pt x="1160" y="236"/>
                  </a:cubicBezTo>
                  <a:lnTo>
                    <a:pt x="1160" y="236"/>
                  </a:lnTo>
                  <a:cubicBezTo>
                    <a:pt x="1167" y="229"/>
                    <a:pt x="1175" y="222"/>
                    <a:pt x="1180" y="215"/>
                  </a:cubicBezTo>
                  <a:cubicBezTo>
                    <a:pt x="1187" y="206"/>
                    <a:pt x="1193" y="195"/>
                    <a:pt x="1198" y="186"/>
                  </a:cubicBezTo>
                  <a:lnTo>
                    <a:pt x="1198" y="186"/>
                  </a:lnTo>
                  <a:cubicBezTo>
                    <a:pt x="1195" y="193"/>
                    <a:pt x="1194" y="195"/>
                    <a:pt x="1194" y="195"/>
                  </a:cubicBezTo>
                  <a:cubicBezTo>
                    <a:pt x="1194" y="195"/>
                    <a:pt x="1200" y="185"/>
                    <a:pt x="1202" y="182"/>
                  </a:cubicBezTo>
                  <a:cubicBezTo>
                    <a:pt x="1216" y="163"/>
                    <a:pt x="1219" y="140"/>
                    <a:pt x="1209" y="118"/>
                  </a:cubicBezTo>
                  <a:cubicBezTo>
                    <a:pt x="1199" y="95"/>
                    <a:pt x="1180" y="85"/>
                    <a:pt x="1157" y="81"/>
                  </a:cubicBezTo>
                  <a:cubicBezTo>
                    <a:pt x="1154" y="79"/>
                    <a:pt x="1150" y="78"/>
                    <a:pt x="1148" y="77"/>
                  </a:cubicBezTo>
                  <a:lnTo>
                    <a:pt x="1148" y="77"/>
                  </a:lnTo>
                  <a:cubicBezTo>
                    <a:pt x="1149" y="78"/>
                    <a:pt x="1151" y="78"/>
                    <a:pt x="1153" y="78"/>
                  </a:cubicBezTo>
                  <a:cubicBezTo>
                    <a:pt x="1150" y="75"/>
                    <a:pt x="1117" y="71"/>
                    <a:pt x="1119" y="71"/>
                  </a:cubicBezTo>
                  <a:cubicBezTo>
                    <a:pt x="1120" y="71"/>
                    <a:pt x="1120" y="71"/>
                    <a:pt x="1121" y="71"/>
                  </a:cubicBezTo>
                  <a:cubicBezTo>
                    <a:pt x="1118" y="70"/>
                    <a:pt x="1114" y="70"/>
                    <a:pt x="1110" y="69"/>
                  </a:cubicBezTo>
                  <a:lnTo>
                    <a:pt x="1110" y="69"/>
                  </a:lnTo>
                  <a:cubicBezTo>
                    <a:pt x="1102" y="64"/>
                    <a:pt x="1093" y="59"/>
                    <a:pt x="1084" y="56"/>
                  </a:cubicBezTo>
                  <a:lnTo>
                    <a:pt x="1084" y="56"/>
                  </a:lnTo>
                  <a:cubicBezTo>
                    <a:pt x="1074" y="48"/>
                    <a:pt x="1063" y="43"/>
                    <a:pt x="1052" y="39"/>
                  </a:cubicBezTo>
                  <a:cubicBezTo>
                    <a:pt x="1036" y="33"/>
                    <a:pt x="1016" y="29"/>
                    <a:pt x="999" y="27"/>
                  </a:cubicBezTo>
                  <a:cubicBezTo>
                    <a:pt x="991" y="25"/>
                    <a:pt x="983" y="25"/>
                    <a:pt x="975" y="25"/>
                  </a:cubicBezTo>
                  <a:cubicBezTo>
                    <a:pt x="963" y="25"/>
                    <a:pt x="951" y="26"/>
                    <a:pt x="940" y="26"/>
                  </a:cubicBezTo>
                  <a:lnTo>
                    <a:pt x="940" y="26"/>
                  </a:lnTo>
                  <a:lnTo>
                    <a:pt x="868" y="28"/>
                  </a:lnTo>
                  <a:lnTo>
                    <a:pt x="868" y="28"/>
                  </a:lnTo>
                  <a:cubicBezTo>
                    <a:pt x="859" y="28"/>
                    <a:pt x="850" y="28"/>
                    <a:pt x="842" y="28"/>
                  </a:cubicBezTo>
                  <a:lnTo>
                    <a:pt x="842" y="28"/>
                  </a:lnTo>
                  <a:lnTo>
                    <a:pt x="868" y="28"/>
                  </a:lnTo>
                  <a:lnTo>
                    <a:pt x="868" y="28"/>
                  </a:lnTo>
                  <a:cubicBezTo>
                    <a:pt x="858" y="28"/>
                    <a:pt x="848" y="28"/>
                    <a:pt x="839" y="28"/>
                  </a:cubicBezTo>
                  <a:lnTo>
                    <a:pt x="839" y="28"/>
                  </a:lnTo>
                  <a:cubicBezTo>
                    <a:pt x="840" y="28"/>
                    <a:pt x="841" y="28"/>
                    <a:pt x="842" y="28"/>
                  </a:cubicBezTo>
                  <a:lnTo>
                    <a:pt x="842" y="28"/>
                  </a:lnTo>
                  <a:lnTo>
                    <a:pt x="836" y="28"/>
                  </a:lnTo>
                  <a:lnTo>
                    <a:pt x="836" y="28"/>
                  </a:lnTo>
                  <a:cubicBezTo>
                    <a:pt x="831" y="29"/>
                    <a:pt x="827" y="29"/>
                    <a:pt x="822" y="29"/>
                  </a:cubicBezTo>
                  <a:cubicBezTo>
                    <a:pt x="801" y="29"/>
                    <a:pt x="780" y="28"/>
                    <a:pt x="758" y="27"/>
                  </a:cubicBezTo>
                  <a:cubicBezTo>
                    <a:pt x="738" y="26"/>
                    <a:pt x="718" y="25"/>
                    <a:pt x="698" y="25"/>
                  </a:cubicBezTo>
                  <a:cubicBezTo>
                    <a:pt x="671" y="25"/>
                    <a:pt x="643" y="26"/>
                    <a:pt x="616" y="27"/>
                  </a:cubicBezTo>
                  <a:lnTo>
                    <a:pt x="616" y="27"/>
                  </a:lnTo>
                  <a:cubicBezTo>
                    <a:pt x="546" y="26"/>
                    <a:pt x="477" y="19"/>
                    <a:pt x="407" y="15"/>
                  </a:cubicBezTo>
                  <a:cubicBezTo>
                    <a:pt x="368" y="11"/>
                    <a:pt x="328" y="10"/>
                    <a:pt x="289" y="6"/>
                  </a:cubicBezTo>
                  <a:cubicBezTo>
                    <a:pt x="268" y="5"/>
                    <a:pt x="248" y="1"/>
                    <a:pt x="228" y="1"/>
                  </a:cubicBezTo>
                  <a:cubicBezTo>
                    <a:pt x="216" y="1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3" name="Google Shape;1215;p40"/>
            <p:cNvSpPr/>
            <p:nvPr/>
          </p:nvSpPr>
          <p:spPr>
            <a:xfrm>
              <a:off x="3314520" y="1841040"/>
              <a:ext cx="88560" cy="11808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118080"/>
                <a:gd name="textAreaBottom" fmla="*/ 118440 h 118080"/>
              </a:gdLst>
              <a:ahLst/>
              <a:cxnLst/>
              <a:rect l="textAreaLeft" t="textAreaTop" r="textAreaRight" b="textAreaBottom"/>
              <a:pathLst>
                <a:path w="784" h="1067">
                  <a:moveTo>
                    <a:pt x="762" y="140"/>
                  </a:moveTo>
                  <a:cubicBezTo>
                    <a:pt x="762" y="141"/>
                    <a:pt x="763" y="142"/>
                    <a:pt x="763" y="143"/>
                  </a:cubicBezTo>
                  <a:lnTo>
                    <a:pt x="763" y="143"/>
                  </a:lnTo>
                  <a:cubicBezTo>
                    <a:pt x="762" y="143"/>
                    <a:pt x="762" y="142"/>
                    <a:pt x="762" y="140"/>
                  </a:cubicBezTo>
                  <a:close/>
                  <a:moveTo>
                    <a:pt x="416" y="401"/>
                  </a:moveTo>
                  <a:cubicBezTo>
                    <a:pt x="414" y="404"/>
                    <a:pt x="412" y="407"/>
                    <a:pt x="411" y="411"/>
                  </a:cubicBezTo>
                  <a:cubicBezTo>
                    <a:pt x="412" y="407"/>
                    <a:pt x="414" y="404"/>
                    <a:pt x="416" y="401"/>
                  </a:cubicBezTo>
                  <a:close/>
                  <a:moveTo>
                    <a:pt x="189" y="717"/>
                  </a:moveTo>
                  <a:cubicBezTo>
                    <a:pt x="185" y="721"/>
                    <a:pt x="181" y="725"/>
                    <a:pt x="177" y="729"/>
                  </a:cubicBezTo>
                  <a:lnTo>
                    <a:pt x="177" y="729"/>
                  </a:lnTo>
                  <a:cubicBezTo>
                    <a:pt x="181" y="725"/>
                    <a:pt x="185" y="721"/>
                    <a:pt x="189" y="717"/>
                  </a:cubicBezTo>
                  <a:close/>
                  <a:moveTo>
                    <a:pt x="176" y="729"/>
                  </a:moveTo>
                  <a:lnTo>
                    <a:pt x="176" y="729"/>
                  </a:lnTo>
                  <a:cubicBezTo>
                    <a:pt x="171" y="735"/>
                    <a:pt x="166" y="740"/>
                    <a:pt x="161" y="746"/>
                  </a:cubicBezTo>
                  <a:cubicBezTo>
                    <a:pt x="166" y="740"/>
                    <a:pt x="171" y="735"/>
                    <a:pt x="176" y="729"/>
                  </a:cubicBezTo>
                  <a:close/>
                  <a:moveTo>
                    <a:pt x="150" y="762"/>
                  </a:moveTo>
                  <a:cubicBezTo>
                    <a:pt x="150" y="762"/>
                    <a:pt x="150" y="762"/>
                    <a:pt x="150" y="763"/>
                  </a:cubicBezTo>
                  <a:lnTo>
                    <a:pt x="150" y="763"/>
                  </a:lnTo>
                  <a:cubicBezTo>
                    <a:pt x="150" y="762"/>
                    <a:pt x="150" y="762"/>
                    <a:pt x="150" y="762"/>
                  </a:cubicBezTo>
                  <a:close/>
                  <a:moveTo>
                    <a:pt x="141" y="776"/>
                  </a:moveTo>
                  <a:cubicBezTo>
                    <a:pt x="138" y="783"/>
                    <a:pt x="135" y="790"/>
                    <a:pt x="130" y="796"/>
                  </a:cubicBezTo>
                  <a:cubicBezTo>
                    <a:pt x="134" y="790"/>
                    <a:pt x="138" y="783"/>
                    <a:pt x="141" y="776"/>
                  </a:cubicBezTo>
                  <a:close/>
                  <a:moveTo>
                    <a:pt x="109" y="822"/>
                  </a:moveTo>
                  <a:cubicBezTo>
                    <a:pt x="104" y="827"/>
                    <a:pt x="99" y="832"/>
                    <a:pt x="94" y="837"/>
                  </a:cubicBezTo>
                  <a:lnTo>
                    <a:pt x="94" y="837"/>
                  </a:lnTo>
                  <a:cubicBezTo>
                    <a:pt x="98" y="832"/>
                    <a:pt x="103" y="827"/>
                    <a:pt x="109" y="822"/>
                  </a:cubicBezTo>
                  <a:close/>
                  <a:moveTo>
                    <a:pt x="92" y="837"/>
                  </a:moveTo>
                  <a:lnTo>
                    <a:pt x="92" y="837"/>
                  </a:lnTo>
                  <a:cubicBezTo>
                    <a:pt x="92" y="838"/>
                    <a:pt x="91" y="839"/>
                    <a:pt x="90" y="840"/>
                  </a:cubicBezTo>
                  <a:lnTo>
                    <a:pt x="90" y="840"/>
                  </a:lnTo>
                  <a:cubicBezTo>
                    <a:pt x="90" y="840"/>
                    <a:pt x="90" y="840"/>
                    <a:pt x="90" y="840"/>
                  </a:cubicBezTo>
                  <a:lnTo>
                    <a:pt x="90" y="840"/>
                  </a:lnTo>
                  <a:cubicBezTo>
                    <a:pt x="91" y="839"/>
                    <a:pt x="91" y="838"/>
                    <a:pt x="92" y="837"/>
                  </a:cubicBezTo>
                  <a:close/>
                  <a:moveTo>
                    <a:pt x="87" y="844"/>
                  </a:moveTo>
                  <a:cubicBezTo>
                    <a:pt x="87" y="844"/>
                    <a:pt x="87" y="844"/>
                    <a:pt x="87" y="844"/>
                  </a:cubicBezTo>
                  <a:lnTo>
                    <a:pt x="87" y="844"/>
                  </a:lnTo>
                  <a:cubicBezTo>
                    <a:pt x="87" y="844"/>
                    <a:pt x="87" y="844"/>
                    <a:pt x="87" y="844"/>
                  </a:cubicBezTo>
                  <a:cubicBezTo>
                    <a:pt x="87" y="844"/>
                    <a:pt x="87" y="844"/>
                    <a:pt x="87" y="844"/>
                  </a:cubicBezTo>
                  <a:close/>
                  <a:moveTo>
                    <a:pt x="340" y="988"/>
                  </a:moveTo>
                  <a:cubicBezTo>
                    <a:pt x="339" y="989"/>
                    <a:pt x="337" y="989"/>
                    <a:pt x="336" y="990"/>
                  </a:cubicBezTo>
                  <a:lnTo>
                    <a:pt x="336" y="990"/>
                  </a:lnTo>
                  <a:cubicBezTo>
                    <a:pt x="337" y="989"/>
                    <a:pt x="339" y="989"/>
                    <a:pt x="340" y="988"/>
                  </a:cubicBezTo>
                  <a:close/>
                  <a:moveTo>
                    <a:pt x="242" y="1028"/>
                  </a:moveTo>
                  <a:cubicBezTo>
                    <a:pt x="238" y="1029"/>
                    <a:pt x="233" y="1031"/>
                    <a:pt x="228" y="1033"/>
                  </a:cubicBezTo>
                  <a:lnTo>
                    <a:pt x="228" y="1033"/>
                  </a:lnTo>
                  <a:cubicBezTo>
                    <a:pt x="233" y="1031"/>
                    <a:pt x="238" y="1029"/>
                    <a:pt x="242" y="1028"/>
                  </a:cubicBezTo>
                  <a:close/>
                  <a:moveTo>
                    <a:pt x="679" y="1"/>
                  </a:moveTo>
                  <a:cubicBezTo>
                    <a:pt x="670" y="1"/>
                    <a:pt x="660" y="4"/>
                    <a:pt x="651" y="11"/>
                  </a:cubicBezTo>
                  <a:cubicBezTo>
                    <a:pt x="637" y="22"/>
                    <a:pt x="630" y="36"/>
                    <a:pt x="621" y="50"/>
                  </a:cubicBezTo>
                  <a:lnTo>
                    <a:pt x="619" y="56"/>
                  </a:lnTo>
                  <a:lnTo>
                    <a:pt x="619" y="56"/>
                  </a:lnTo>
                  <a:cubicBezTo>
                    <a:pt x="619" y="56"/>
                    <a:pt x="619" y="56"/>
                    <a:pt x="619" y="56"/>
                  </a:cubicBezTo>
                  <a:lnTo>
                    <a:pt x="619" y="56"/>
                  </a:lnTo>
                  <a:cubicBezTo>
                    <a:pt x="617" y="61"/>
                    <a:pt x="615" y="63"/>
                    <a:pt x="615" y="63"/>
                  </a:cubicBezTo>
                  <a:cubicBezTo>
                    <a:pt x="615" y="63"/>
                    <a:pt x="616" y="62"/>
                    <a:pt x="618" y="59"/>
                  </a:cubicBezTo>
                  <a:lnTo>
                    <a:pt x="619" y="56"/>
                  </a:lnTo>
                  <a:lnTo>
                    <a:pt x="619" y="56"/>
                  </a:lnTo>
                  <a:cubicBezTo>
                    <a:pt x="619" y="61"/>
                    <a:pt x="613" y="67"/>
                    <a:pt x="610" y="70"/>
                  </a:cubicBezTo>
                  <a:cubicBezTo>
                    <a:pt x="601" y="83"/>
                    <a:pt x="593" y="99"/>
                    <a:pt x="583" y="112"/>
                  </a:cubicBezTo>
                  <a:lnTo>
                    <a:pt x="583" y="112"/>
                  </a:lnTo>
                  <a:cubicBezTo>
                    <a:pt x="571" y="124"/>
                    <a:pt x="559" y="135"/>
                    <a:pt x="550" y="151"/>
                  </a:cubicBezTo>
                  <a:cubicBezTo>
                    <a:pt x="543" y="163"/>
                    <a:pt x="538" y="176"/>
                    <a:pt x="532" y="188"/>
                  </a:cubicBezTo>
                  <a:cubicBezTo>
                    <a:pt x="531" y="192"/>
                    <a:pt x="529" y="196"/>
                    <a:pt x="527" y="200"/>
                  </a:cubicBezTo>
                  <a:lnTo>
                    <a:pt x="527" y="200"/>
                  </a:lnTo>
                  <a:cubicBezTo>
                    <a:pt x="523" y="204"/>
                    <a:pt x="519" y="209"/>
                    <a:pt x="515" y="214"/>
                  </a:cubicBezTo>
                  <a:cubicBezTo>
                    <a:pt x="504" y="229"/>
                    <a:pt x="495" y="247"/>
                    <a:pt x="487" y="263"/>
                  </a:cubicBezTo>
                  <a:cubicBezTo>
                    <a:pt x="485" y="269"/>
                    <a:pt x="482" y="274"/>
                    <a:pt x="480" y="279"/>
                  </a:cubicBezTo>
                  <a:lnTo>
                    <a:pt x="480" y="279"/>
                  </a:lnTo>
                  <a:cubicBezTo>
                    <a:pt x="478" y="282"/>
                    <a:pt x="476" y="286"/>
                    <a:pt x="474" y="289"/>
                  </a:cubicBezTo>
                  <a:lnTo>
                    <a:pt x="474" y="289"/>
                  </a:lnTo>
                  <a:cubicBezTo>
                    <a:pt x="471" y="295"/>
                    <a:pt x="468" y="300"/>
                    <a:pt x="465" y="305"/>
                  </a:cubicBezTo>
                  <a:cubicBezTo>
                    <a:pt x="467" y="303"/>
                    <a:pt x="468" y="300"/>
                    <a:pt x="470" y="298"/>
                  </a:cubicBezTo>
                  <a:lnTo>
                    <a:pt x="470" y="298"/>
                  </a:lnTo>
                  <a:cubicBezTo>
                    <a:pt x="456" y="323"/>
                    <a:pt x="444" y="348"/>
                    <a:pt x="431" y="373"/>
                  </a:cubicBezTo>
                  <a:lnTo>
                    <a:pt x="431" y="373"/>
                  </a:lnTo>
                  <a:cubicBezTo>
                    <a:pt x="431" y="373"/>
                    <a:pt x="431" y="372"/>
                    <a:pt x="431" y="372"/>
                  </a:cubicBezTo>
                  <a:lnTo>
                    <a:pt x="431" y="372"/>
                  </a:lnTo>
                  <a:cubicBezTo>
                    <a:pt x="427" y="379"/>
                    <a:pt x="421" y="386"/>
                    <a:pt x="416" y="393"/>
                  </a:cubicBezTo>
                  <a:cubicBezTo>
                    <a:pt x="408" y="405"/>
                    <a:pt x="401" y="418"/>
                    <a:pt x="394" y="430"/>
                  </a:cubicBezTo>
                  <a:lnTo>
                    <a:pt x="394" y="430"/>
                  </a:lnTo>
                  <a:cubicBezTo>
                    <a:pt x="363" y="484"/>
                    <a:pt x="328" y="534"/>
                    <a:pt x="293" y="585"/>
                  </a:cubicBezTo>
                  <a:cubicBezTo>
                    <a:pt x="257" y="635"/>
                    <a:pt x="218" y="684"/>
                    <a:pt x="177" y="729"/>
                  </a:cubicBezTo>
                  <a:lnTo>
                    <a:pt x="177" y="729"/>
                  </a:lnTo>
                  <a:cubicBezTo>
                    <a:pt x="168" y="737"/>
                    <a:pt x="160" y="745"/>
                    <a:pt x="154" y="754"/>
                  </a:cubicBezTo>
                  <a:cubicBezTo>
                    <a:pt x="150" y="759"/>
                    <a:pt x="148" y="764"/>
                    <a:pt x="145" y="769"/>
                  </a:cubicBezTo>
                  <a:lnTo>
                    <a:pt x="145" y="769"/>
                  </a:lnTo>
                  <a:cubicBezTo>
                    <a:pt x="137" y="780"/>
                    <a:pt x="127" y="790"/>
                    <a:pt x="118" y="800"/>
                  </a:cubicBezTo>
                  <a:cubicBezTo>
                    <a:pt x="113" y="806"/>
                    <a:pt x="109" y="811"/>
                    <a:pt x="103" y="817"/>
                  </a:cubicBezTo>
                  <a:cubicBezTo>
                    <a:pt x="96" y="825"/>
                    <a:pt x="92" y="834"/>
                    <a:pt x="87" y="843"/>
                  </a:cubicBezTo>
                  <a:lnTo>
                    <a:pt x="87" y="843"/>
                  </a:lnTo>
                  <a:cubicBezTo>
                    <a:pt x="76" y="854"/>
                    <a:pt x="64" y="865"/>
                    <a:pt x="53" y="875"/>
                  </a:cubicBezTo>
                  <a:cubicBezTo>
                    <a:pt x="20" y="904"/>
                    <a:pt x="0" y="956"/>
                    <a:pt x="19" y="999"/>
                  </a:cubicBezTo>
                  <a:lnTo>
                    <a:pt x="19" y="999"/>
                  </a:lnTo>
                  <a:cubicBezTo>
                    <a:pt x="23" y="1016"/>
                    <a:pt x="32" y="1032"/>
                    <a:pt x="47" y="1039"/>
                  </a:cubicBezTo>
                  <a:lnTo>
                    <a:pt x="47" y="1039"/>
                  </a:lnTo>
                  <a:cubicBezTo>
                    <a:pt x="61" y="1052"/>
                    <a:pt x="80" y="1060"/>
                    <a:pt x="98" y="1064"/>
                  </a:cubicBezTo>
                  <a:cubicBezTo>
                    <a:pt x="107" y="1066"/>
                    <a:pt x="116" y="1067"/>
                    <a:pt x="124" y="1067"/>
                  </a:cubicBezTo>
                  <a:cubicBezTo>
                    <a:pt x="139" y="1067"/>
                    <a:pt x="153" y="1064"/>
                    <a:pt x="168" y="1058"/>
                  </a:cubicBezTo>
                  <a:cubicBezTo>
                    <a:pt x="184" y="1052"/>
                    <a:pt x="202" y="1044"/>
                    <a:pt x="219" y="1037"/>
                  </a:cubicBezTo>
                  <a:lnTo>
                    <a:pt x="219" y="1037"/>
                  </a:lnTo>
                  <a:cubicBezTo>
                    <a:pt x="220" y="1037"/>
                    <a:pt x="221" y="1037"/>
                    <a:pt x="223" y="1037"/>
                  </a:cubicBezTo>
                  <a:cubicBezTo>
                    <a:pt x="222" y="1037"/>
                    <a:pt x="221" y="1037"/>
                    <a:pt x="221" y="1037"/>
                  </a:cubicBezTo>
                  <a:lnTo>
                    <a:pt x="221" y="1037"/>
                  </a:lnTo>
                  <a:cubicBezTo>
                    <a:pt x="237" y="1035"/>
                    <a:pt x="253" y="1032"/>
                    <a:pt x="269" y="1024"/>
                  </a:cubicBezTo>
                  <a:lnTo>
                    <a:pt x="294" y="1012"/>
                  </a:lnTo>
                  <a:cubicBezTo>
                    <a:pt x="307" y="1005"/>
                    <a:pt x="321" y="996"/>
                    <a:pt x="336" y="990"/>
                  </a:cubicBezTo>
                  <a:lnTo>
                    <a:pt x="336" y="990"/>
                  </a:lnTo>
                  <a:cubicBezTo>
                    <a:pt x="325" y="994"/>
                    <a:pt x="314" y="997"/>
                    <a:pt x="302" y="999"/>
                  </a:cubicBezTo>
                  <a:cubicBezTo>
                    <a:pt x="326" y="993"/>
                    <a:pt x="345" y="987"/>
                    <a:pt x="365" y="973"/>
                  </a:cubicBezTo>
                  <a:cubicBezTo>
                    <a:pt x="375" y="968"/>
                    <a:pt x="383" y="963"/>
                    <a:pt x="393" y="955"/>
                  </a:cubicBezTo>
                  <a:cubicBezTo>
                    <a:pt x="403" y="949"/>
                    <a:pt x="412" y="942"/>
                    <a:pt x="421" y="933"/>
                  </a:cubicBezTo>
                  <a:cubicBezTo>
                    <a:pt x="441" y="918"/>
                    <a:pt x="459" y="904"/>
                    <a:pt x="476" y="888"/>
                  </a:cubicBezTo>
                  <a:cubicBezTo>
                    <a:pt x="520" y="850"/>
                    <a:pt x="560" y="805"/>
                    <a:pt x="597" y="760"/>
                  </a:cubicBezTo>
                  <a:cubicBezTo>
                    <a:pt x="627" y="724"/>
                    <a:pt x="651" y="681"/>
                    <a:pt x="673" y="641"/>
                  </a:cubicBezTo>
                  <a:cubicBezTo>
                    <a:pt x="689" y="612"/>
                    <a:pt x="713" y="579"/>
                    <a:pt x="720" y="543"/>
                  </a:cubicBezTo>
                  <a:cubicBezTo>
                    <a:pt x="727" y="521"/>
                    <a:pt x="737" y="502"/>
                    <a:pt x="745" y="479"/>
                  </a:cubicBezTo>
                  <a:cubicBezTo>
                    <a:pt x="759" y="444"/>
                    <a:pt x="767" y="406"/>
                    <a:pt x="774" y="369"/>
                  </a:cubicBezTo>
                  <a:cubicBezTo>
                    <a:pt x="777" y="356"/>
                    <a:pt x="778" y="344"/>
                    <a:pt x="781" y="329"/>
                  </a:cubicBezTo>
                  <a:cubicBezTo>
                    <a:pt x="784" y="313"/>
                    <a:pt x="784" y="294"/>
                    <a:pt x="781" y="278"/>
                  </a:cubicBezTo>
                  <a:cubicBezTo>
                    <a:pt x="780" y="275"/>
                    <a:pt x="780" y="273"/>
                    <a:pt x="780" y="271"/>
                  </a:cubicBezTo>
                  <a:lnTo>
                    <a:pt x="780" y="271"/>
                  </a:lnTo>
                  <a:cubicBezTo>
                    <a:pt x="780" y="263"/>
                    <a:pt x="781" y="254"/>
                    <a:pt x="781" y="246"/>
                  </a:cubicBezTo>
                  <a:cubicBezTo>
                    <a:pt x="783" y="228"/>
                    <a:pt x="784" y="206"/>
                    <a:pt x="781" y="190"/>
                  </a:cubicBezTo>
                  <a:cubicBezTo>
                    <a:pt x="778" y="177"/>
                    <a:pt x="774" y="163"/>
                    <a:pt x="767" y="151"/>
                  </a:cubicBezTo>
                  <a:cubicBezTo>
                    <a:pt x="767" y="151"/>
                    <a:pt x="766" y="150"/>
                    <a:pt x="766" y="149"/>
                  </a:cubicBezTo>
                  <a:lnTo>
                    <a:pt x="766" y="149"/>
                  </a:lnTo>
                  <a:cubicBezTo>
                    <a:pt x="761" y="127"/>
                    <a:pt x="754" y="104"/>
                    <a:pt x="745" y="84"/>
                  </a:cubicBezTo>
                  <a:cubicBezTo>
                    <a:pt x="744" y="81"/>
                    <a:pt x="744" y="80"/>
                    <a:pt x="743" y="77"/>
                  </a:cubicBezTo>
                  <a:lnTo>
                    <a:pt x="743" y="77"/>
                  </a:lnTo>
                  <a:cubicBezTo>
                    <a:pt x="742" y="75"/>
                    <a:pt x="741" y="72"/>
                    <a:pt x="740" y="69"/>
                  </a:cubicBezTo>
                  <a:cubicBezTo>
                    <a:pt x="739" y="64"/>
                    <a:pt x="737" y="59"/>
                    <a:pt x="736" y="54"/>
                  </a:cubicBezTo>
                  <a:cubicBezTo>
                    <a:pt x="731" y="39"/>
                    <a:pt x="726" y="27"/>
                    <a:pt x="717" y="17"/>
                  </a:cubicBezTo>
                  <a:cubicBezTo>
                    <a:pt x="706" y="7"/>
                    <a:pt x="693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4" name="Google Shape;1216;p40"/>
            <p:cNvSpPr/>
            <p:nvPr/>
          </p:nvSpPr>
          <p:spPr>
            <a:xfrm>
              <a:off x="3393720" y="1856520"/>
              <a:ext cx="53280" cy="12636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474" h="1143">
                  <a:moveTo>
                    <a:pt x="19" y="34"/>
                  </a:moveTo>
                  <a:lnTo>
                    <a:pt x="19" y="34"/>
                  </a:lnTo>
                  <a:cubicBezTo>
                    <a:pt x="19" y="34"/>
                    <a:pt x="18" y="35"/>
                    <a:pt x="18" y="36"/>
                  </a:cubicBezTo>
                  <a:lnTo>
                    <a:pt x="18" y="36"/>
                  </a:lnTo>
                  <a:cubicBezTo>
                    <a:pt x="18" y="36"/>
                    <a:pt x="18" y="35"/>
                    <a:pt x="18" y="35"/>
                  </a:cubicBezTo>
                  <a:lnTo>
                    <a:pt x="19" y="34"/>
                  </a:lnTo>
                  <a:close/>
                  <a:moveTo>
                    <a:pt x="147" y="850"/>
                  </a:moveTo>
                  <a:cubicBezTo>
                    <a:pt x="148" y="853"/>
                    <a:pt x="149" y="857"/>
                    <a:pt x="150" y="860"/>
                  </a:cubicBezTo>
                  <a:lnTo>
                    <a:pt x="150" y="860"/>
                  </a:lnTo>
                  <a:cubicBezTo>
                    <a:pt x="149" y="857"/>
                    <a:pt x="148" y="854"/>
                    <a:pt x="147" y="850"/>
                  </a:cubicBezTo>
                  <a:close/>
                  <a:moveTo>
                    <a:pt x="277" y="1114"/>
                  </a:moveTo>
                  <a:cubicBezTo>
                    <a:pt x="284" y="1117"/>
                    <a:pt x="291" y="1120"/>
                    <a:pt x="298" y="1122"/>
                  </a:cubicBezTo>
                  <a:lnTo>
                    <a:pt x="298" y="1122"/>
                  </a:lnTo>
                  <a:cubicBezTo>
                    <a:pt x="293" y="1121"/>
                    <a:pt x="289" y="1120"/>
                    <a:pt x="284" y="1119"/>
                  </a:cubicBezTo>
                  <a:lnTo>
                    <a:pt x="284" y="1119"/>
                  </a:lnTo>
                  <a:cubicBezTo>
                    <a:pt x="284" y="1119"/>
                    <a:pt x="284" y="1119"/>
                    <a:pt x="284" y="1119"/>
                  </a:cubicBezTo>
                  <a:lnTo>
                    <a:pt x="284" y="1119"/>
                  </a:lnTo>
                  <a:lnTo>
                    <a:pt x="277" y="1114"/>
                  </a:lnTo>
                  <a:close/>
                  <a:moveTo>
                    <a:pt x="46" y="0"/>
                  </a:moveTo>
                  <a:cubicBezTo>
                    <a:pt x="30" y="0"/>
                    <a:pt x="9" y="10"/>
                    <a:pt x="9" y="31"/>
                  </a:cubicBezTo>
                  <a:lnTo>
                    <a:pt x="9" y="48"/>
                  </a:lnTo>
                  <a:lnTo>
                    <a:pt x="9" y="48"/>
                  </a:lnTo>
                  <a:cubicBezTo>
                    <a:pt x="3" y="58"/>
                    <a:pt x="0" y="70"/>
                    <a:pt x="4" y="81"/>
                  </a:cubicBezTo>
                  <a:cubicBezTo>
                    <a:pt x="7" y="91"/>
                    <a:pt x="8" y="106"/>
                    <a:pt x="11" y="113"/>
                  </a:cubicBezTo>
                  <a:cubicBezTo>
                    <a:pt x="11" y="113"/>
                    <a:pt x="11" y="113"/>
                    <a:pt x="11" y="113"/>
                  </a:cubicBezTo>
                  <a:lnTo>
                    <a:pt x="11" y="113"/>
                  </a:lnTo>
                  <a:cubicBezTo>
                    <a:pt x="8" y="122"/>
                    <a:pt x="5" y="130"/>
                    <a:pt x="5" y="140"/>
                  </a:cubicBezTo>
                  <a:cubicBezTo>
                    <a:pt x="4" y="155"/>
                    <a:pt x="6" y="169"/>
                    <a:pt x="10" y="185"/>
                  </a:cubicBezTo>
                  <a:cubicBezTo>
                    <a:pt x="13" y="197"/>
                    <a:pt x="15" y="210"/>
                    <a:pt x="18" y="222"/>
                  </a:cubicBezTo>
                  <a:lnTo>
                    <a:pt x="18" y="222"/>
                  </a:lnTo>
                  <a:cubicBezTo>
                    <a:pt x="17" y="235"/>
                    <a:pt x="17" y="247"/>
                    <a:pt x="19" y="258"/>
                  </a:cubicBezTo>
                  <a:cubicBezTo>
                    <a:pt x="20" y="269"/>
                    <a:pt x="22" y="281"/>
                    <a:pt x="25" y="291"/>
                  </a:cubicBezTo>
                  <a:cubicBezTo>
                    <a:pt x="29" y="308"/>
                    <a:pt x="34" y="325"/>
                    <a:pt x="36" y="342"/>
                  </a:cubicBezTo>
                  <a:lnTo>
                    <a:pt x="36" y="342"/>
                  </a:lnTo>
                  <a:cubicBezTo>
                    <a:pt x="36" y="360"/>
                    <a:pt x="38" y="378"/>
                    <a:pt x="41" y="396"/>
                  </a:cubicBezTo>
                  <a:cubicBezTo>
                    <a:pt x="42" y="406"/>
                    <a:pt x="44" y="414"/>
                    <a:pt x="45" y="423"/>
                  </a:cubicBezTo>
                  <a:lnTo>
                    <a:pt x="45" y="423"/>
                  </a:lnTo>
                  <a:cubicBezTo>
                    <a:pt x="45" y="435"/>
                    <a:pt x="45" y="447"/>
                    <a:pt x="47" y="459"/>
                  </a:cubicBezTo>
                  <a:cubicBezTo>
                    <a:pt x="49" y="467"/>
                    <a:pt x="52" y="476"/>
                    <a:pt x="53" y="482"/>
                  </a:cubicBezTo>
                  <a:lnTo>
                    <a:pt x="65" y="536"/>
                  </a:lnTo>
                  <a:cubicBezTo>
                    <a:pt x="74" y="571"/>
                    <a:pt x="80" y="606"/>
                    <a:pt x="87" y="642"/>
                  </a:cubicBezTo>
                  <a:cubicBezTo>
                    <a:pt x="94" y="676"/>
                    <a:pt x="103" y="711"/>
                    <a:pt x="112" y="745"/>
                  </a:cubicBezTo>
                  <a:cubicBezTo>
                    <a:pt x="116" y="762"/>
                    <a:pt x="120" y="780"/>
                    <a:pt x="124" y="800"/>
                  </a:cubicBezTo>
                  <a:cubicBezTo>
                    <a:pt x="130" y="835"/>
                    <a:pt x="141" y="867"/>
                    <a:pt x="161" y="895"/>
                  </a:cubicBezTo>
                  <a:lnTo>
                    <a:pt x="161" y="895"/>
                  </a:lnTo>
                  <a:cubicBezTo>
                    <a:pt x="166" y="915"/>
                    <a:pt x="172" y="935"/>
                    <a:pt x="176" y="955"/>
                  </a:cubicBezTo>
                  <a:cubicBezTo>
                    <a:pt x="184" y="981"/>
                    <a:pt x="190" y="1008"/>
                    <a:pt x="201" y="1033"/>
                  </a:cubicBezTo>
                  <a:cubicBezTo>
                    <a:pt x="207" y="1048"/>
                    <a:pt x="218" y="1063"/>
                    <a:pt x="228" y="1075"/>
                  </a:cubicBezTo>
                  <a:cubicBezTo>
                    <a:pt x="233" y="1083"/>
                    <a:pt x="240" y="1090"/>
                    <a:pt x="247" y="1096"/>
                  </a:cubicBezTo>
                  <a:lnTo>
                    <a:pt x="247" y="1096"/>
                  </a:lnTo>
                  <a:cubicBezTo>
                    <a:pt x="256" y="1108"/>
                    <a:pt x="268" y="1117"/>
                    <a:pt x="279" y="1127"/>
                  </a:cubicBezTo>
                  <a:cubicBezTo>
                    <a:pt x="293" y="1137"/>
                    <a:pt x="312" y="1143"/>
                    <a:pt x="331" y="1143"/>
                  </a:cubicBezTo>
                  <a:cubicBezTo>
                    <a:pt x="350" y="1143"/>
                    <a:pt x="369" y="1137"/>
                    <a:pt x="382" y="1124"/>
                  </a:cubicBezTo>
                  <a:cubicBezTo>
                    <a:pt x="390" y="1117"/>
                    <a:pt x="397" y="1109"/>
                    <a:pt x="403" y="1102"/>
                  </a:cubicBezTo>
                  <a:lnTo>
                    <a:pt x="403" y="1102"/>
                  </a:lnTo>
                  <a:cubicBezTo>
                    <a:pt x="435" y="1076"/>
                    <a:pt x="451" y="1032"/>
                    <a:pt x="458" y="993"/>
                  </a:cubicBezTo>
                  <a:cubicBezTo>
                    <a:pt x="460" y="975"/>
                    <a:pt x="463" y="958"/>
                    <a:pt x="463" y="938"/>
                  </a:cubicBezTo>
                  <a:cubicBezTo>
                    <a:pt x="463" y="908"/>
                    <a:pt x="464" y="877"/>
                    <a:pt x="463" y="847"/>
                  </a:cubicBezTo>
                  <a:lnTo>
                    <a:pt x="463" y="847"/>
                  </a:lnTo>
                  <a:cubicBezTo>
                    <a:pt x="474" y="814"/>
                    <a:pt x="473" y="779"/>
                    <a:pt x="468" y="743"/>
                  </a:cubicBezTo>
                  <a:cubicBezTo>
                    <a:pt x="465" y="724"/>
                    <a:pt x="463" y="707"/>
                    <a:pt x="459" y="690"/>
                  </a:cubicBezTo>
                  <a:cubicBezTo>
                    <a:pt x="452" y="640"/>
                    <a:pt x="441" y="591"/>
                    <a:pt x="425" y="543"/>
                  </a:cubicBezTo>
                  <a:cubicBezTo>
                    <a:pt x="414" y="509"/>
                    <a:pt x="403" y="475"/>
                    <a:pt x="391" y="442"/>
                  </a:cubicBezTo>
                  <a:cubicBezTo>
                    <a:pt x="386" y="425"/>
                    <a:pt x="378" y="409"/>
                    <a:pt x="373" y="392"/>
                  </a:cubicBezTo>
                  <a:cubicBezTo>
                    <a:pt x="370" y="383"/>
                    <a:pt x="366" y="375"/>
                    <a:pt x="364" y="366"/>
                  </a:cubicBezTo>
                  <a:cubicBezTo>
                    <a:pt x="356" y="348"/>
                    <a:pt x="346" y="333"/>
                    <a:pt x="335" y="320"/>
                  </a:cubicBezTo>
                  <a:lnTo>
                    <a:pt x="335" y="320"/>
                  </a:lnTo>
                  <a:cubicBezTo>
                    <a:pt x="318" y="291"/>
                    <a:pt x="302" y="262"/>
                    <a:pt x="281" y="235"/>
                  </a:cubicBezTo>
                  <a:lnTo>
                    <a:pt x="281" y="235"/>
                  </a:lnTo>
                  <a:cubicBezTo>
                    <a:pt x="286" y="242"/>
                    <a:pt x="290" y="249"/>
                    <a:pt x="294" y="256"/>
                  </a:cubicBezTo>
                  <a:lnTo>
                    <a:pt x="294" y="256"/>
                  </a:lnTo>
                  <a:cubicBezTo>
                    <a:pt x="280" y="233"/>
                    <a:pt x="266" y="210"/>
                    <a:pt x="252" y="188"/>
                  </a:cubicBezTo>
                  <a:cubicBezTo>
                    <a:pt x="246" y="179"/>
                    <a:pt x="243" y="172"/>
                    <a:pt x="235" y="163"/>
                  </a:cubicBezTo>
                  <a:cubicBezTo>
                    <a:pt x="228" y="152"/>
                    <a:pt x="219" y="144"/>
                    <a:pt x="209" y="136"/>
                  </a:cubicBezTo>
                  <a:lnTo>
                    <a:pt x="209" y="136"/>
                  </a:lnTo>
                  <a:cubicBezTo>
                    <a:pt x="192" y="113"/>
                    <a:pt x="176" y="87"/>
                    <a:pt x="153" y="69"/>
                  </a:cubicBezTo>
                  <a:cubicBezTo>
                    <a:pt x="145" y="63"/>
                    <a:pt x="134" y="58"/>
                    <a:pt x="124" y="55"/>
                  </a:cubicBezTo>
                  <a:lnTo>
                    <a:pt x="124" y="55"/>
                  </a:lnTo>
                  <a:cubicBezTo>
                    <a:pt x="122" y="54"/>
                    <a:pt x="120" y="52"/>
                    <a:pt x="119" y="51"/>
                  </a:cubicBezTo>
                  <a:cubicBezTo>
                    <a:pt x="113" y="43"/>
                    <a:pt x="109" y="38"/>
                    <a:pt x="103" y="31"/>
                  </a:cubicBezTo>
                  <a:cubicBezTo>
                    <a:pt x="95" y="20"/>
                    <a:pt x="82" y="13"/>
                    <a:pt x="69" y="10"/>
                  </a:cubicBezTo>
                  <a:lnTo>
                    <a:pt x="69" y="10"/>
                  </a:lnTo>
                  <a:cubicBezTo>
                    <a:pt x="65" y="8"/>
                    <a:pt x="61" y="5"/>
                    <a:pt x="57" y="2"/>
                  </a:cubicBezTo>
                  <a:cubicBezTo>
                    <a:pt x="54" y="1"/>
                    <a:pt x="50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1217;p40"/>
            <p:cNvSpPr/>
            <p:nvPr/>
          </p:nvSpPr>
          <p:spPr>
            <a:xfrm>
              <a:off x="3378960" y="1811160"/>
              <a:ext cx="127800" cy="7200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72000"/>
                <a:gd name="textAreaBottom" fmla="*/ 72360 h 72000"/>
              </a:gdLst>
              <a:ahLst/>
              <a:cxnLst/>
              <a:rect l="textAreaLeft" t="textAreaTop" r="textAreaRight" b="textAreaBottom"/>
              <a:pathLst>
                <a:path w="1131" h="652">
                  <a:moveTo>
                    <a:pt x="73" y="413"/>
                  </a:moveTo>
                  <a:cubicBezTo>
                    <a:pt x="72" y="414"/>
                    <a:pt x="71" y="415"/>
                    <a:pt x="70" y="416"/>
                  </a:cubicBezTo>
                  <a:lnTo>
                    <a:pt x="70" y="416"/>
                  </a:lnTo>
                  <a:cubicBezTo>
                    <a:pt x="71" y="415"/>
                    <a:pt x="72" y="414"/>
                    <a:pt x="73" y="413"/>
                  </a:cubicBezTo>
                  <a:close/>
                  <a:moveTo>
                    <a:pt x="101" y="600"/>
                  </a:moveTo>
                  <a:cubicBezTo>
                    <a:pt x="101" y="600"/>
                    <a:pt x="101" y="600"/>
                    <a:pt x="102" y="600"/>
                  </a:cubicBezTo>
                  <a:cubicBezTo>
                    <a:pt x="101" y="600"/>
                    <a:pt x="101" y="600"/>
                    <a:pt x="101" y="600"/>
                  </a:cubicBezTo>
                  <a:close/>
                  <a:moveTo>
                    <a:pt x="287" y="644"/>
                  </a:moveTo>
                  <a:lnTo>
                    <a:pt x="287" y="644"/>
                  </a:lnTo>
                  <a:cubicBezTo>
                    <a:pt x="288" y="645"/>
                    <a:pt x="290" y="646"/>
                    <a:pt x="291" y="646"/>
                  </a:cubicBezTo>
                  <a:lnTo>
                    <a:pt x="291" y="646"/>
                  </a:lnTo>
                  <a:cubicBezTo>
                    <a:pt x="289" y="646"/>
                    <a:pt x="287" y="645"/>
                    <a:pt x="285" y="645"/>
                  </a:cubicBezTo>
                  <a:lnTo>
                    <a:pt x="285" y="645"/>
                  </a:lnTo>
                  <a:cubicBezTo>
                    <a:pt x="286" y="645"/>
                    <a:pt x="286" y="644"/>
                    <a:pt x="287" y="644"/>
                  </a:cubicBezTo>
                  <a:close/>
                  <a:moveTo>
                    <a:pt x="938" y="1"/>
                  </a:moveTo>
                  <a:cubicBezTo>
                    <a:pt x="915" y="1"/>
                    <a:pt x="891" y="4"/>
                    <a:pt x="868" y="6"/>
                  </a:cubicBezTo>
                  <a:cubicBezTo>
                    <a:pt x="839" y="9"/>
                    <a:pt x="809" y="17"/>
                    <a:pt x="782" y="33"/>
                  </a:cubicBezTo>
                  <a:cubicBezTo>
                    <a:pt x="756" y="46"/>
                    <a:pt x="729" y="61"/>
                    <a:pt x="703" y="73"/>
                  </a:cubicBezTo>
                  <a:cubicBezTo>
                    <a:pt x="650" y="100"/>
                    <a:pt x="598" y="125"/>
                    <a:pt x="546" y="149"/>
                  </a:cubicBezTo>
                  <a:cubicBezTo>
                    <a:pt x="494" y="174"/>
                    <a:pt x="441" y="198"/>
                    <a:pt x="389" y="224"/>
                  </a:cubicBezTo>
                  <a:cubicBezTo>
                    <a:pt x="361" y="236"/>
                    <a:pt x="334" y="248"/>
                    <a:pt x="306" y="259"/>
                  </a:cubicBezTo>
                  <a:cubicBezTo>
                    <a:pt x="293" y="264"/>
                    <a:pt x="280" y="270"/>
                    <a:pt x="268" y="274"/>
                  </a:cubicBezTo>
                  <a:cubicBezTo>
                    <a:pt x="245" y="283"/>
                    <a:pt x="227" y="295"/>
                    <a:pt x="209" y="310"/>
                  </a:cubicBezTo>
                  <a:lnTo>
                    <a:pt x="209" y="310"/>
                  </a:lnTo>
                  <a:cubicBezTo>
                    <a:pt x="200" y="314"/>
                    <a:pt x="191" y="318"/>
                    <a:pt x="182" y="322"/>
                  </a:cubicBezTo>
                  <a:cubicBezTo>
                    <a:pt x="174" y="326"/>
                    <a:pt x="166" y="329"/>
                    <a:pt x="159" y="333"/>
                  </a:cubicBezTo>
                  <a:cubicBezTo>
                    <a:pt x="129" y="349"/>
                    <a:pt x="104" y="371"/>
                    <a:pt x="87" y="398"/>
                  </a:cubicBezTo>
                  <a:lnTo>
                    <a:pt x="87" y="398"/>
                  </a:lnTo>
                  <a:cubicBezTo>
                    <a:pt x="80" y="404"/>
                    <a:pt x="73" y="411"/>
                    <a:pt x="66" y="419"/>
                  </a:cubicBezTo>
                  <a:lnTo>
                    <a:pt x="66" y="419"/>
                  </a:lnTo>
                  <a:cubicBezTo>
                    <a:pt x="65" y="420"/>
                    <a:pt x="63" y="421"/>
                    <a:pt x="61" y="422"/>
                  </a:cubicBezTo>
                  <a:cubicBezTo>
                    <a:pt x="1" y="467"/>
                    <a:pt x="15" y="572"/>
                    <a:pt x="87" y="595"/>
                  </a:cubicBezTo>
                  <a:cubicBezTo>
                    <a:pt x="88" y="595"/>
                    <a:pt x="90" y="596"/>
                    <a:pt x="91" y="597"/>
                  </a:cubicBezTo>
                  <a:lnTo>
                    <a:pt x="91" y="597"/>
                  </a:lnTo>
                  <a:cubicBezTo>
                    <a:pt x="101" y="603"/>
                    <a:pt x="110" y="608"/>
                    <a:pt x="120" y="611"/>
                  </a:cubicBezTo>
                  <a:lnTo>
                    <a:pt x="120" y="611"/>
                  </a:lnTo>
                  <a:cubicBezTo>
                    <a:pt x="122" y="613"/>
                    <a:pt x="124" y="614"/>
                    <a:pt x="126" y="616"/>
                  </a:cubicBezTo>
                  <a:cubicBezTo>
                    <a:pt x="149" y="633"/>
                    <a:pt x="177" y="643"/>
                    <a:pt x="205" y="646"/>
                  </a:cubicBezTo>
                  <a:cubicBezTo>
                    <a:pt x="213" y="647"/>
                    <a:pt x="221" y="647"/>
                    <a:pt x="230" y="647"/>
                  </a:cubicBezTo>
                  <a:cubicBezTo>
                    <a:pt x="246" y="647"/>
                    <a:pt x="263" y="646"/>
                    <a:pt x="280" y="645"/>
                  </a:cubicBezTo>
                  <a:lnTo>
                    <a:pt x="280" y="645"/>
                  </a:lnTo>
                  <a:cubicBezTo>
                    <a:pt x="290" y="647"/>
                    <a:pt x="300" y="649"/>
                    <a:pt x="308" y="650"/>
                  </a:cubicBezTo>
                  <a:cubicBezTo>
                    <a:pt x="317" y="651"/>
                    <a:pt x="327" y="652"/>
                    <a:pt x="336" y="652"/>
                  </a:cubicBezTo>
                  <a:cubicBezTo>
                    <a:pt x="350" y="652"/>
                    <a:pt x="365" y="650"/>
                    <a:pt x="379" y="648"/>
                  </a:cubicBezTo>
                  <a:lnTo>
                    <a:pt x="419" y="639"/>
                  </a:lnTo>
                  <a:cubicBezTo>
                    <a:pt x="449" y="633"/>
                    <a:pt x="477" y="627"/>
                    <a:pt x="507" y="620"/>
                  </a:cubicBezTo>
                  <a:cubicBezTo>
                    <a:pt x="582" y="602"/>
                    <a:pt x="655" y="582"/>
                    <a:pt x="727" y="553"/>
                  </a:cubicBezTo>
                  <a:cubicBezTo>
                    <a:pt x="784" y="529"/>
                    <a:pt x="837" y="505"/>
                    <a:pt x="889" y="473"/>
                  </a:cubicBezTo>
                  <a:cubicBezTo>
                    <a:pt x="929" y="450"/>
                    <a:pt x="969" y="425"/>
                    <a:pt x="1009" y="400"/>
                  </a:cubicBezTo>
                  <a:cubicBezTo>
                    <a:pt x="1034" y="384"/>
                    <a:pt x="1054" y="362"/>
                    <a:pt x="1070" y="336"/>
                  </a:cubicBezTo>
                  <a:cubicBezTo>
                    <a:pt x="1086" y="313"/>
                    <a:pt x="1106" y="285"/>
                    <a:pt x="1114" y="259"/>
                  </a:cubicBezTo>
                  <a:cubicBezTo>
                    <a:pt x="1126" y="226"/>
                    <a:pt x="1131" y="193"/>
                    <a:pt x="1125" y="159"/>
                  </a:cubicBezTo>
                  <a:cubicBezTo>
                    <a:pt x="1122" y="134"/>
                    <a:pt x="1113" y="111"/>
                    <a:pt x="1098" y="92"/>
                  </a:cubicBezTo>
                  <a:cubicBezTo>
                    <a:pt x="1066" y="39"/>
                    <a:pt x="1018" y="12"/>
                    <a:pt x="957" y="2"/>
                  </a:cubicBezTo>
                  <a:cubicBezTo>
                    <a:pt x="951" y="1"/>
                    <a:pt x="945" y="1"/>
                    <a:pt x="93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" name="Google Shape;1218;p40"/>
            <p:cNvSpPr/>
            <p:nvPr/>
          </p:nvSpPr>
          <p:spPr>
            <a:xfrm>
              <a:off x="3670200" y="1847160"/>
              <a:ext cx="149040" cy="37584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375840"/>
                <a:gd name="textAreaBottom" fmla="*/ 376200 h 375840"/>
              </a:gdLst>
              <a:ahLst/>
              <a:cxnLst/>
              <a:rect l="textAreaLeft" t="textAreaTop" r="textAreaRight" b="textAreaBottom"/>
              <a:pathLst>
                <a:path w="1320" h="3392">
                  <a:moveTo>
                    <a:pt x="479" y="400"/>
                  </a:moveTo>
                  <a:cubicBezTo>
                    <a:pt x="479" y="401"/>
                    <a:pt x="478" y="402"/>
                    <a:pt x="477" y="404"/>
                  </a:cubicBezTo>
                  <a:cubicBezTo>
                    <a:pt x="478" y="402"/>
                    <a:pt x="479" y="401"/>
                    <a:pt x="479" y="400"/>
                  </a:cubicBezTo>
                  <a:close/>
                  <a:moveTo>
                    <a:pt x="850" y="1753"/>
                  </a:moveTo>
                  <a:lnTo>
                    <a:pt x="850" y="1753"/>
                  </a:lnTo>
                  <a:cubicBezTo>
                    <a:pt x="850" y="1753"/>
                    <a:pt x="850" y="1754"/>
                    <a:pt x="849" y="1755"/>
                  </a:cubicBezTo>
                  <a:cubicBezTo>
                    <a:pt x="850" y="1754"/>
                    <a:pt x="850" y="1753"/>
                    <a:pt x="850" y="1753"/>
                  </a:cubicBezTo>
                  <a:close/>
                  <a:moveTo>
                    <a:pt x="297" y="2459"/>
                  </a:moveTo>
                  <a:lnTo>
                    <a:pt x="298" y="2464"/>
                  </a:lnTo>
                  <a:lnTo>
                    <a:pt x="298" y="2464"/>
                  </a:lnTo>
                  <a:cubicBezTo>
                    <a:pt x="298" y="2462"/>
                    <a:pt x="297" y="2460"/>
                    <a:pt x="297" y="2459"/>
                  </a:cubicBezTo>
                  <a:close/>
                  <a:moveTo>
                    <a:pt x="609" y="194"/>
                  </a:moveTo>
                  <a:cubicBezTo>
                    <a:pt x="618" y="213"/>
                    <a:pt x="627" y="232"/>
                    <a:pt x="636" y="251"/>
                  </a:cubicBezTo>
                  <a:cubicBezTo>
                    <a:pt x="662" y="304"/>
                    <a:pt x="689" y="356"/>
                    <a:pt x="714" y="408"/>
                  </a:cubicBezTo>
                  <a:cubicBezTo>
                    <a:pt x="766" y="514"/>
                    <a:pt x="818" y="620"/>
                    <a:pt x="864" y="729"/>
                  </a:cubicBezTo>
                  <a:cubicBezTo>
                    <a:pt x="911" y="838"/>
                    <a:pt x="955" y="946"/>
                    <a:pt x="991" y="1057"/>
                  </a:cubicBezTo>
                  <a:cubicBezTo>
                    <a:pt x="1001" y="1085"/>
                    <a:pt x="1010" y="1111"/>
                    <a:pt x="1017" y="1139"/>
                  </a:cubicBezTo>
                  <a:cubicBezTo>
                    <a:pt x="1021" y="1145"/>
                    <a:pt x="1022" y="1152"/>
                    <a:pt x="1024" y="1158"/>
                  </a:cubicBezTo>
                  <a:cubicBezTo>
                    <a:pt x="1025" y="1161"/>
                    <a:pt x="1025" y="1162"/>
                    <a:pt x="1025" y="1162"/>
                  </a:cubicBezTo>
                  <a:cubicBezTo>
                    <a:pt x="1025" y="1162"/>
                    <a:pt x="1023" y="1153"/>
                    <a:pt x="1023" y="1153"/>
                  </a:cubicBezTo>
                  <a:lnTo>
                    <a:pt x="1023" y="1153"/>
                  </a:lnTo>
                  <a:lnTo>
                    <a:pt x="1027" y="1166"/>
                  </a:lnTo>
                  <a:cubicBezTo>
                    <a:pt x="1032" y="1179"/>
                    <a:pt x="1036" y="1193"/>
                    <a:pt x="1039" y="1208"/>
                  </a:cubicBezTo>
                  <a:cubicBezTo>
                    <a:pt x="1055" y="1263"/>
                    <a:pt x="1070" y="1318"/>
                    <a:pt x="1082" y="1375"/>
                  </a:cubicBezTo>
                  <a:cubicBezTo>
                    <a:pt x="1107" y="1486"/>
                    <a:pt x="1125" y="1598"/>
                    <a:pt x="1133" y="1711"/>
                  </a:cubicBezTo>
                  <a:cubicBezTo>
                    <a:pt x="1134" y="1724"/>
                    <a:pt x="1134" y="1739"/>
                    <a:pt x="1136" y="1754"/>
                  </a:cubicBezTo>
                  <a:cubicBezTo>
                    <a:pt x="1136" y="1759"/>
                    <a:pt x="1136" y="1766"/>
                    <a:pt x="1137" y="1771"/>
                  </a:cubicBezTo>
                  <a:lnTo>
                    <a:pt x="1137" y="1779"/>
                  </a:lnTo>
                  <a:lnTo>
                    <a:pt x="1137" y="1779"/>
                  </a:lnTo>
                  <a:cubicBezTo>
                    <a:pt x="1136" y="1806"/>
                    <a:pt x="1138" y="1837"/>
                    <a:pt x="1137" y="1864"/>
                  </a:cubicBezTo>
                  <a:cubicBezTo>
                    <a:pt x="1136" y="1920"/>
                    <a:pt x="1132" y="1976"/>
                    <a:pt x="1125" y="2031"/>
                  </a:cubicBezTo>
                  <a:cubicBezTo>
                    <a:pt x="1117" y="2088"/>
                    <a:pt x="1109" y="2145"/>
                    <a:pt x="1095" y="2199"/>
                  </a:cubicBezTo>
                  <a:cubicBezTo>
                    <a:pt x="1094" y="2206"/>
                    <a:pt x="1093" y="2213"/>
                    <a:pt x="1090" y="2220"/>
                  </a:cubicBezTo>
                  <a:cubicBezTo>
                    <a:pt x="1091" y="2217"/>
                    <a:pt x="1092" y="2212"/>
                    <a:pt x="1092" y="2211"/>
                  </a:cubicBezTo>
                  <a:lnTo>
                    <a:pt x="1092" y="2211"/>
                  </a:lnTo>
                  <a:cubicBezTo>
                    <a:pt x="1090" y="2216"/>
                    <a:pt x="1090" y="2220"/>
                    <a:pt x="1089" y="2222"/>
                  </a:cubicBezTo>
                  <a:cubicBezTo>
                    <a:pt x="1084" y="2237"/>
                    <a:pt x="1082" y="2250"/>
                    <a:pt x="1078" y="2262"/>
                  </a:cubicBezTo>
                  <a:cubicBezTo>
                    <a:pt x="1071" y="2288"/>
                    <a:pt x="1062" y="2316"/>
                    <a:pt x="1054" y="2342"/>
                  </a:cubicBezTo>
                  <a:cubicBezTo>
                    <a:pt x="1017" y="2446"/>
                    <a:pt x="973" y="2546"/>
                    <a:pt x="923" y="2644"/>
                  </a:cubicBezTo>
                  <a:cubicBezTo>
                    <a:pt x="918" y="2655"/>
                    <a:pt x="911" y="2667"/>
                    <a:pt x="906" y="2677"/>
                  </a:cubicBezTo>
                  <a:lnTo>
                    <a:pt x="906" y="2677"/>
                  </a:lnTo>
                  <a:cubicBezTo>
                    <a:pt x="905" y="2678"/>
                    <a:pt x="905" y="2679"/>
                    <a:pt x="904" y="2680"/>
                  </a:cubicBezTo>
                  <a:lnTo>
                    <a:pt x="904" y="2680"/>
                  </a:lnTo>
                  <a:cubicBezTo>
                    <a:pt x="905" y="2679"/>
                    <a:pt x="905" y="2679"/>
                    <a:pt x="905" y="2678"/>
                  </a:cubicBezTo>
                  <a:lnTo>
                    <a:pt x="905" y="2678"/>
                  </a:lnTo>
                  <a:cubicBezTo>
                    <a:pt x="905" y="2679"/>
                    <a:pt x="905" y="2679"/>
                    <a:pt x="904" y="2680"/>
                  </a:cubicBezTo>
                  <a:lnTo>
                    <a:pt x="904" y="2680"/>
                  </a:lnTo>
                  <a:cubicBezTo>
                    <a:pt x="904" y="2680"/>
                    <a:pt x="904" y="2680"/>
                    <a:pt x="904" y="2680"/>
                  </a:cubicBezTo>
                  <a:lnTo>
                    <a:pt x="904" y="2680"/>
                  </a:lnTo>
                  <a:cubicBezTo>
                    <a:pt x="902" y="2683"/>
                    <a:pt x="901" y="2684"/>
                    <a:pt x="901" y="2684"/>
                  </a:cubicBezTo>
                  <a:cubicBezTo>
                    <a:pt x="901" y="2684"/>
                    <a:pt x="903" y="2682"/>
                    <a:pt x="904" y="2680"/>
                  </a:cubicBezTo>
                  <a:lnTo>
                    <a:pt x="904" y="2680"/>
                  </a:lnTo>
                  <a:cubicBezTo>
                    <a:pt x="904" y="2681"/>
                    <a:pt x="903" y="2681"/>
                    <a:pt x="903" y="2682"/>
                  </a:cubicBezTo>
                  <a:cubicBezTo>
                    <a:pt x="901" y="2687"/>
                    <a:pt x="897" y="2694"/>
                    <a:pt x="894" y="2699"/>
                  </a:cubicBezTo>
                  <a:cubicBezTo>
                    <a:pt x="880" y="2723"/>
                    <a:pt x="867" y="2747"/>
                    <a:pt x="852" y="2772"/>
                  </a:cubicBezTo>
                  <a:cubicBezTo>
                    <a:pt x="823" y="2820"/>
                    <a:pt x="792" y="2866"/>
                    <a:pt x="760" y="2913"/>
                  </a:cubicBezTo>
                  <a:cubicBezTo>
                    <a:pt x="733" y="2954"/>
                    <a:pt x="705" y="2995"/>
                    <a:pt x="676" y="3035"/>
                  </a:cubicBezTo>
                  <a:lnTo>
                    <a:pt x="676" y="3035"/>
                  </a:lnTo>
                  <a:cubicBezTo>
                    <a:pt x="677" y="2990"/>
                    <a:pt x="678" y="2945"/>
                    <a:pt x="680" y="2899"/>
                  </a:cubicBezTo>
                  <a:cubicBezTo>
                    <a:pt x="686" y="2765"/>
                    <a:pt x="697" y="2630"/>
                    <a:pt x="712" y="2496"/>
                  </a:cubicBezTo>
                  <a:cubicBezTo>
                    <a:pt x="727" y="2361"/>
                    <a:pt x="748" y="2228"/>
                    <a:pt x="775" y="2095"/>
                  </a:cubicBezTo>
                  <a:cubicBezTo>
                    <a:pt x="787" y="2029"/>
                    <a:pt x="802" y="1963"/>
                    <a:pt x="816" y="1897"/>
                  </a:cubicBezTo>
                  <a:cubicBezTo>
                    <a:pt x="823" y="1864"/>
                    <a:pt x="830" y="1833"/>
                    <a:pt x="837" y="1800"/>
                  </a:cubicBezTo>
                  <a:lnTo>
                    <a:pt x="850" y="1752"/>
                  </a:lnTo>
                  <a:lnTo>
                    <a:pt x="850" y="1752"/>
                  </a:lnTo>
                  <a:cubicBezTo>
                    <a:pt x="850" y="1752"/>
                    <a:pt x="850" y="1752"/>
                    <a:pt x="850" y="1753"/>
                  </a:cubicBezTo>
                  <a:lnTo>
                    <a:pt x="850" y="1753"/>
                  </a:lnTo>
                  <a:cubicBezTo>
                    <a:pt x="852" y="1745"/>
                    <a:pt x="852" y="1743"/>
                    <a:pt x="852" y="1743"/>
                  </a:cubicBezTo>
                  <a:lnTo>
                    <a:pt x="852" y="1743"/>
                  </a:lnTo>
                  <a:cubicBezTo>
                    <a:pt x="852" y="1743"/>
                    <a:pt x="851" y="1748"/>
                    <a:pt x="850" y="1750"/>
                  </a:cubicBezTo>
                  <a:lnTo>
                    <a:pt x="850" y="1752"/>
                  </a:lnTo>
                  <a:lnTo>
                    <a:pt x="850" y="1752"/>
                  </a:lnTo>
                  <a:cubicBezTo>
                    <a:pt x="851" y="1749"/>
                    <a:pt x="851" y="1746"/>
                    <a:pt x="852" y="1745"/>
                  </a:cubicBezTo>
                  <a:cubicBezTo>
                    <a:pt x="856" y="1730"/>
                    <a:pt x="858" y="1715"/>
                    <a:pt x="862" y="1703"/>
                  </a:cubicBezTo>
                  <a:lnTo>
                    <a:pt x="862" y="1703"/>
                  </a:lnTo>
                  <a:cubicBezTo>
                    <a:pt x="860" y="1712"/>
                    <a:pt x="859" y="1715"/>
                    <a:pt x="859" y="1715"/>
                  </a:cubicBezTo>
                  <a:cubicBezTo>
                    <a:pt x="860" y="1715"/>
                    <a:pt x="861" y="1706"/>
                    <a:pt x="863" y="1701"/>
                  </a:cubicBezTo>
                  <a:lnTo>
                    <a:pt x="863" y="1701"/>
                  </a:lnTo>
                  <a:cubicBezTo>
                    <a:pt x="862" y="1701"/>
                    <a:pt x="862" y="1702"/>
                    <a:pt x="862" y="1703"/>
                  </a:cubicBezTo>
                  <a:lnTo>
                    <a:pt x="862" y="1703"/>
                  </a:lnTo>
                  <a:cubicBezTo>
                    <a:pt x="863" y="1699"/>
                    <a:pt x="864" y="1694"/>
                    <a:pt x="865" y="1689"/>
                  </a:cubicBezTo>
                  <a:cubicBezTo>
                    <a:pt x="867" y="1683"/>
                    <a:pt x="868" y="1678"/>
                    <a:pt x="869" y="1673"/>
                  </a:cubicBezTo>
                  <a:cubicBezTo>
                    <a:pt x="872" y="1663"/>
                    <a:pt x="874" y="1654"/>
                    <a:pt x="877" y="1646"/>
                  </a:cubicBezTo>
                  <a:cubicBezTo>
                    <a:pt x="878" y="1637"/>
                    <a:pt x="880" y="1629"/>
                    <a:pt x="882" y="1621"/>
                  </a:cubicBezTo>
                  <a:cubicBezTo>
                    <a:pt x="883" y="1616"/>
                    <a:pt x="883" y="1614"/>
                    <a:pt x="883" y="1614"/>
                  </a:cubicBezTo>
                  <a:lnTo>
                    <a:pt x="883" y="1614"/>
                  </a:lnTo>
                  <a:cubicBezTo>
                    <a:pt x="883" y="1614"/>
                    <a:pt x="882" y="1622"/>
                    <a:pt x="880" y="1624"/>
                  </a:cubicBezTo>
                  <a:cubicBezTo>
                    <a:pt x="883" y="1614"/>
                    <a:pt x="886" y="1603"/>
                    <a:pt x="888" y="1593"/>
                  </a:cubicBezTo>
                  <a:cubicBezTo>
                    <a:pt x="889" y="1590"/>
                    <a:pt x="889" y="1586"/>
                    <a:pt x="890" y="1581"/>
                  </a:cubicBezTo>
                  <a:cubicBezTo>
                    <a:pt x="890" y="1579"/>
                    <a:pt x="891" y="1579"/>
                    <a:pt x="890" y="1579"/>
                  </a:cubicBezTo>
                  <a:lnTo>
                    <a:pt x="890" y="1579"/>
                  </a:lnTo>
                  <a:cubicBezTo>
                    <a:pt x="890" y="1579"/>
                    <a:pt x="890" y="1579"/>
                    <a:pt x="890" y="1580"/>
                  </a:cubicBezTo>
                  <a:lnTo>
                    <a:pt x="890" y="1580"/>
                  </a:lnTo>
                  <a:cubicBezTo>
                    <a:pt x="892" y="1570"/>
                    <a:pt x="894" y="1560"/>
                    <a:pt x="897" y="1551"/>
                  </a:cubicBezTo>
                  <a:cubicBezTo>
                    <a:pt x="898" y="1545"/>
                    <a:pt x="903" y="1527"/>
                    <a:pt x="902" y="1527"/>
                  </a:cubicBezTo>
                  <a:lnTo>
                    <a:pt x="902" y="1527"/>
                  </a:lnTo>
                  <a:cubicBezTo>
                    <a:pt x="902" y="1527"/>
                    <a:pt x="902" y="1528"/>
                    <a:pt x="901" y="1532"/>
                  </a:cubicBezTo>
                  <a:cubicBezTo>
                    <a:pt x="901" y="1534"/>
                    <a:pt x="900" y="1536"/>
                    <a:pt x="900" y="1536"/>
                  </a:cubicBezTo>
                  <a:cubicBezTo>
                    <a:pt x="900" y="1536"/>
                    <a:pt x="901" y="1532"/>
                    <a:pt x="902" y="1525"/>
                  </a:cubicBezTo>
                  <a:cubicBezTo>
                    <a:pt x="904" y="1520"/>
                    <a:pt x="905" y="1514"/>
                    <a:pt x="905" y="1509"/>
                  </a:cubicBezTo>
                  <a:cubicBezTo>
                    <a:pt x="906" y="1500"/>
                    <a:pt x="906" y="1492"/>
                    <a:pt x="908" y="1483"/>
                  </a:cubicBezTo>
                  <a:cubicBezTo>
                    <a:pt x="909" y="1475"/>
                    <a:pt x="911" y="1465"/>
                    <a:pt x="912" y="1456"/>
                  </a:cubicBezTo>
                  <a:cubicBezTo>
                    <a:pt x="912" y="1453"/>
                    <a:pt x="914" y="1448"/>
                    <a:pt x="913" y="1444"/>
                  </a:cubicBezTo>
                  <a:cubicBezTo>
                    <a:pt x="914" y="1442"/>
                    <a:pt x="914" y="1441"/>
                    <a:pt x="913" y="1441"/>
                  </a:cubicBezTo>
                  <a:lnTo>
                    <a:pt x="913" y="1441"/>
                  </a:lnTo>
                  <a:cubicBezTo>
                    <a:pt x="913" y="1441"/>
                    <a:pt x="913" y="1442"/>
                    <a:pt x="912" y="1444"/>
                  </a:cubicBezTo>
                  <a:cubicBezTo>
                    <a:pt x="913" y="1438"/>
                    <a:pt x="914" y="1433"/>
                    <a:pt x="916" y="1428"/>
                  </a:cubicBezTo>
                  <a:cubicBezTo>
                    <a:pt x="921" y="1411"/>
                    <a:pt x="924" y="1392"/>
                    <a:pt x="928" y="1374"/>
                  </a:cubicBezTo>
                  <a:cubicBezTo>
                    <a:pt x="933" y="1355"/>
                    <a:pt x="937" y="1340"/>
                    <a:pt x="941" y="1319"/>
                  </a:cubicBezTo>
                  <a:cubicBezTo>
                    <a:pt x="944" y="1302"/>
                    <a:pt x="945" y="1284"/>
                    <a:pt x="950" y="1267"/>
                  </a:cubicBezTo>
                  <a:cubicBezTo>
                    <a:pt x="961" y="1238"/>
                    <a:pt x="936" y="1217"/>
                    <a:pt x="912" y="1217"/>
                  </a:cubicBezTo>
                  <a:cubicBezTo>
                    <a:pt x="899" y="1217"/>
                    <a:pt x="886" y="1223"/>
                    <a:pt x="880" y="1240"/>
                  </a:cubicBezTo>
                  <a:cubicBezTo>
                    <a:pt x="875" y="1255"/>
                    <a:pt x="864" y="1271"/>
                    <a:pt x="856" y="1285"/>
                  </a:cubicBezTo>
                  <a:cubicBezTo>
                    <a:pt x="847" y="1301"/>
                    <a:pt x="839" y="1316"/>
                    <a:pt x="833" y="1330"/>
                  </a:cubicBezTo>
                  <a:cubicBezTo>
                    <a:pt x="824" y="1345"/>
                    <a:pt x="819" y="1361"/>
                    <a:pt x="812" y="1377"/>
                  </a:cubicBezTo>
                  <a:cubicBezTo>
                    <a:pt x="802" y="1399"/>
                    <a:pt x="801" y="1403"/>
                    <a:pt x="789" y="1423"/>
                  </a:cubicBezTo>
                  <a:cubicBezTo>
                    <a:pt x="772" y="1454"/>
                    <a:pt x="757" y="1483"/>
                    <a:pt x="745" y="1516"/>
                  </a:cubicBezTo>
                  <a:cubicBezTo>
                    <a:pt x="732" y="1548"/>
                    <a:pt x="721" y="1581"/>
                    <a:pt x="710" y="1613"/>
                  </a:cubicBezTo>
                  <a:cubicBezTo>
                    <a:pt x="665" y="1746"/>
                    <a:pt x="631" y="1886"/>
                    <a:pt x="602" y="2025"/>
                  </a:cubicBezTo>
                  <a:cubicBezTo>
                    <a:pt x="548" y="2293"/>
                    <a:pt x="514" y="2564"/>
                    <a:pt x="501" y="2837"/>
                  </a:cubicBezTo>
                  <a:cubicBezTo>
                    <a:pt x="500" y="2872"/>
                    <a:pt x="499" y="2906"/>
                    <a:pt x="498" y="2940"/>
                  </a:cubicBezTo>
                  <a:lnTo>
                    <a:pt x="498" y="2940"/>
                  </a:lnTo>
                  <a:cubicBezTo>
                    <a:pt x="451" y="2854"/>
                    <a:pt x="409" y="2765"/>
                    <a:pt x="373" y="2674"/>
                  </a:cubicBezTo>
                  <a:cubicBezTo>
                    <a:pt x="352" y="2622"/>
                    <a:pt x="331" y="2569"/>
                    <a:pt x="315" y="2517"/>
                  </a:cubicBezTo>
                  <a:cubicBezTo>
                    <a:pt x="310" y="2504"/>
                    <a:pt x="307" y="2490"/>
                    <a:pt x="302" y="2478"/>
                  </a:cubicBezTo>
                  <a:cubicBezTo>
                    <a:pt x="302" y="2474"/>
                    <a:pt x="301" y="2471"/>
                    <a:pt x="300" y="2468"/>
                  </a:cubicBezTo>
                  <a:lnTo>
                    <a:pt x="300" y="2468"/>
                  </a:lnTo>
                  <a:cubicBezTo>
                    <a:pt x="300" y="2469"/>
                    <a:pt x="300" y="2470"/>
                    <a:pt x="300" y="2470"/>
                  </a:cubicBezTo>
                  <a:cubicBezTo>
                    <a:pt x="300" y="2470"/>
                    <a:pt x="300" y="2469"/>
                    <a:pt x="299" y="2467"/>
                  </a:cubicBezTo>
                  <a:lnTo>
                    <a:pt x="298" y="2464"/>
                  </a:lnTo>
                  <a:lnTo>
                    <a:pt x="298" y="2464"/>
                  </a:lnTo>
                  <a:cubicBezTo>
                    <a:pt x="299" y="2465"/>
                    <a:pt x="299" y="2467"/>
                    <a:pt x="300" y="2468"/>
                  </a:cubicBezTo>
                  <a:lnTo>
                    <a:pt x="300" y="2468"/>
                  </a:lnTo>
                  <a:cubicBezTo>
                    <a:pt x="299" y="2464"/>
                    <a:pt x="297" y="2456"/>
                    <a:pt x="297" y="2456"/>
                  </a:cubicBezTo>
                  <a:lnTo>
                    <a:pt x="297" y="2456"/>
                  </a:lnTo>
                  <a:cubicBezTo>
                    <a:pt x="297" y="2456"/>
                    <a:pt x="297" y="2457"/>
                    <a:pt x="297" y="2459"/>
                  </a:cubicBezTo>
                  <a:lnTo>
                    <a:pt x="296" y="2454"/>
                  </a:lnTo>
                  <a:cubicBezTo>
                    <a:pt x="287" y="2427"/>
                    <a:pt x="281" y="2399"/>
                    <a:pt x="272" y="2372"/>
                  </a:cubicBezTo>
                  <a:cubicBezTo>
                    <a:pt x="244" y="2265"/>
                    <a:pt x="220" y="2157"/>
                    <a:pt x="204" y="2047"/>
                  </a:cubicBezTo>
                  <a:cubicBezTo>
                    <a:pt x="195" y="1991"/>
                    <a:pt x="188" y="1936"/>
                    <a:pt x="183" y="1880"/>
                  </a:cubicBezTo>
                  <a:cubicBezTo>
                    <a:pt x="181" y="1852"/>
                    <a:pt x="178" y="1825"/>
                    <a:pt x="176" y="1797"/>
                  </a:cubicBezTo>
                  <a:cubicBezTo>
                    <a:pt x="175" y="1783"/>
                    <a:pt x="175" y="1770"/>
                    <a:pt x="173" y="1757"/>
                  </a:cubicBezTo>
                  <a:cubicBezTo>
                    <a:pt x="173" y="1750"/>
                    <a:pt x="173" y="1744"/>
                    <a:pt x="172" y="1737"/>
                  </a:cubicBezTo>
                  <a:lnTo>
                    <a:pt x="172" y="1728"/>
                  </a:lnTo>
                  <a:cubicBezTo>
                    <a:pt x="171" y="1616"/>
                    <a:pt x="172" y="1504"/>
                    <a:pt x="183" y="1392"/>
                  </a:cubicBezTo>
                  <a:cubicBezTo>
                    <a:pt x="193" y="1281"/>
                    <a:pt x="210" y="1169"/>
                    <a:pt x="233" y="1062"/>
                  </a:cubicBezTo>
                  <a:cubicBezTo>
                    <a:pt x="237" y="1047"/>
                    <a:pt x="240" y="1035"/>
                    <a:pt x="242" y="1021"/>
                  </a:cubicBezTo>
                  <a:cubicBezTo>
                    <a:pt x="243" y="1015"/>
                    <a:pt x="244" y="1010"/>
                    <a:pt x="246" y="1004"/>
                  </a:cubicBezTo>
                  <a:lnTo>
                    <a:pt x="246" y="1004"/>
                  </a:lnTo>
                  <a:cubicBezTo>
                    <a:pt x="246" y="1005"/>
                    <a:pt x="246" y="1006"/>
                    <a:pt x="245" y="1007"/>
                  </a:cubicBezTo>
                  <a:cubicBezTo>
                    <a:pt x="244" y="1011"/>
                    <a:pt x="244" y="1012"/>
                    <a:pt x="244" y="1012"/>
                  </a:cubicBezTo>
                  <a:cubicBezTo>
                    <a:pt x="244" y="1012"/>
                    <a:pt x="246" y="1003"/>
                    <a:pt x="246" y="1002"/>
                  </a:cubicBezTo>
                  <a:lnTo>
                    <a:pt x="246" y="1002"/>
                  </a:lnTo>
                  <a:cubicBezTo>
                    <a:pt x="246" y="1003"/>
                    <a:pt x="246" y="1004"/>
                    <a:pt x="246" y="1004"/>
                  </a:cubicBezTo>
                  <a:lnTo>
                    <a:pt x="246" y="1004"/>
                  </a:lnTo>
                  <a:cubicBezTo>
                    <a:pt x="247" y="1001"/>
                    <a:pt x="247" y="997"/>
                    <a:pt x="248" y="994"/>
                  </a:cubicBezTo>
                  <a:cubicBezTo>
                    <a:pt x="254" y="966"/>
                    <a:pt x="261" y="941"/>
                    <a:pt x="270" y="913"/>
                  </a:cubicBezTo>
                  <a:cubicBezTo>
                    <a:pt x="285" y="860"/>
                    <a:pt x="302" y="806"/>
                    <a:pt x="320" y="752"/>
                  </a:cubicBezTo>
                  <a:cubicBezTo>
                    <a:pt x="357" y="647"/>
                    <a:pt x="401" y="546"/>
                    <a:pt x="453" y="447"/>
                  </a:cubicBezTo>
                  <a:cubicBezTo>
                    <a:pt x="461" y="434"/>
                    <a:pt x="466" y="423"/>
                    <a:pt x="473" y="410"/>
                  </a:cubicBezTo>
                  <a:cubicBezTo>
                    <a:pt x="474" y="407"/>
                    <a:pt x="480" y="398"/>
                    <a:pt x="480" y="398"/>
                  </a:cubicBezTo>
                  <a:lnTo>
                    <a:pt x="480" y="398"/>
                  </a:lnTo>
                  <a:cubicBezTo>
                    <a:pt x="480" y="398"/>
                    <a:pt x="480" y="398"/>
                    <a:pt x="479" y="400"/>
                  </a:cubicBezTo>
                  <a:lnTo>
                    <a:pt x="479" y="400"/>
                  </a:lnTo>
                  <a:cubicBezTo>
                    <a:pt x="482" y="394"/>
                    <a:pt x="485" y="388"/>
                    <a:pt x="488" y="384"/>
                  </a:cubicBezTo>
                  <a:cubicBezTo>
                    <a:pt x="501" y="360"/>
                    <a:pt x="516" y="337"/>
                    <a:pt x="530" y="313"/>
                  </a:cubicBezTo>
                  <a:cubicBezTo>
                    <a:pt x="555" y="273"/>
                    <a:pt x="581" y="233"/>
                    <a:pt x="609" y="194"/>
                  </a:cubicBezTo>
                  <a:close/>
                  <a:moveTo>
                    <a:pt x="624" y="1"/>
                  </a:moveTo>
                  <a:cubicBezTo>
                    <a:pt x="602" y="1"/>
                    <a:pt x="581" y="11"/>
                    <a:pt x="569" y="27"/>
                  </a:cubicBezTo>
                  <a:cubicBezTo>
                    <a:pt x="536" y="74"/>
                    <a:pt x="500" y="119"/>
                    <a:pt x="468" y="166"/>
                  </a:cubicBezTo>
                  <a:cubicBezTo>
                    <a:pt x="438" y="213"/>
                    <a:pt x="407" y="262"/>
                    <a:pt x="378" y="312"/>
                  </a:cubicBezTo>
                  <a:cubicBezTo>
                    <a:pt x="320" y="413"/>
                    <a:pt x="268" y="517"/>
                    <a:pt x="223" y="625"/>
                  </a:cubicBezTo>
                  <a:cubicBezTo>
                    <a:pt x="133" y="839"/>
                    <a:pt x="72" y="1064"/>
                    <a:pt x="39" y="1293"/>
                  </a:cubicBezTo>
                  <a:cubicBezTo>
                    <a:pt x="5" y="1524"/>
                    <a:pt x="0" y="1758"/>
                    <a:pt x="22" y="1991"/>
                  </a:cubicBezTo>
                  <a:cubicBezTo>
                    <a:pt x="44" y="2224"/>
                    <a:pt x="98" y="2450"/>
                    <a:pt x="181" y="2668"/>
                  </a:cubicBezTo>
                  <a:cubicBezTo>
                    <a:pt x="220" y="2776"/>
                    <a:pt x="268" y="2880"/>
                    <a:pt x="322" y="2980"/>
                  </a:cubicBezTo>
                  <a:cubicBezTo>
                    <a:pt x="351" y="3035"/>
                    <a:pt x="384" y="3089"/>
                    <a:pt x="417" y="3141"/>
                  </a:cubicBezTo>
                  <a:cubicBezTo>
                    <a:pt x="432" y="3166"/>
                    <a:pt x="446" y="3189"/>
                    <a:pt x="465" y="3212"/>
                  </a:cubicBezTo>
                  <a:cubicBezTo>
                    <a:pt x="473" y="3223"/>
                    <a:pt x="481" y="3234"/>
                    <a:pt x="489" y="3244"/>
                  </a:cubicBezTo>
                  <a:cubicBezTo>
                    <a:pt x="491" y="3246"/>
                    <a:pt x="494" y="3250"/>
                    <a:pt x="498" y="3256"/>
                  </a:cubicBezTo>
                  <a:lnTo>
                    <a:pt x="498" y="3256"/>
                  </a:lnTo>
                  <a:cubicBezTo>
                    <a:pt x="499" y="3276"/>
                    <a:pt x="499" y="3297"/>
                    <a:pt x="500" y="3317"/>
                  </a:cubicBezTo>
                  <a:cubicBezTo>
                    <a:pt x="500" y="3332"/>
                    <a:pt x="511" y="3349"/>
                    <a:pt x="520" y="3359"/>
                  </a:cubicBezTo>
                  <a:cubicBezTo>
                    <a:pt x="532" y="3374"/>
                    <a:pt x="550" y="3383"/>
                    <a:pt x="567" y="3389"/>
                  </a:cubicBezTo>
                  <a:cubicBezTo>
                    <a:pt x="575" y="3391"/>
                    <a:pt x="582" y="3392"/>
                    <a:pt x="590" y="3392"/>
                  </a:cubicBezTo>
                  <a:cubicBezTo>
                    <a:pt x="617" y="3392"/>
                    <a:pt x="643" y="3379"/>
                    <a:pt x="660" y="3356"/>
                  </a:cubicBezTo>
                  <a:cubicBezTo>
                    <a:pt x="663" y="3352"/>
                    <a:pt x="666" y="3349"/>
                    <a:pt x="668" y="3345"/>
                  </a:cubicBezTo>
                  <a:lnTo>
                    <a:pt x="668" y="3345"/>
                  </a:lnTo>
                  <a:cubicBezTo>
                    <a:pt x="669" y="3345"/>
                    <a:pt x="670" y="3344"/>
                    <a:pt x="670" y="3344"/>
                  </a:cubicBezTo>
                  <a:cubicBezTo>
                    <a:pt x="676" y="3338"/>
                    <a:pt x="681" y="3331"/>
                    <a:pt x="685" y="3324"/>
                  </a:cubicBezTo>
                  <a:lnTo>
                    <a:pt x="685" y="3324"/>
                  </a:lnTo>
                  <a:cubicBezTo>
                    <a:pt x="812" y="3155"/>
                    <a:pt x="935" y="2982"/>
                    <a:pt x="1038" y="2798"/>
                  </a:cubicBezTo>
                  <a:cubicBezTo>
                    <a:pt x="1154" y="2590"/>
                    <a:pt x="1243" y="2372"/>
                    <a:pt x="1281" y="2137"/>
                  </a:cubicBezTo>
                  <a:cubicBezTo>
                    <a:pt x="1319" y="1906"/>
                    <a:pt x="1308" y="1669"/>
                    <a:pt x="1267" y="1439"/>
                  </a:cubicBezTo>
                  <a:cubicBezTo>
                    <a:pt x="1256" y="1382"/>
                    <a:pt x="1241" y="1324"/>
                    <a:pt x="1228" y="1268"/>
                  </a:cubicBezTo>
                  <a:cubicBezTo>
                    <a:pt x="1225" y="1256"/>
                    <a:pt x="1221" y="1242"/>
                    <a:pt x="1217" y="1230"/>
                  </a:cubicBezTo>
                  <a:cubicBezTo>
                    <a:pt x="1215" y="1223"/>
                    <a:pt x="1213" y="1217"/>
                    <a:pt x="1212" y="1209"/>
                  </a:cubicBezTo>
                  <a:cubicBezTo>
                    <a:pt x="1210" y="1207"/>
                    <a:pt x="1210" y="1203"/>
                    <a:pt x="1208" y="1200"/>
                  </a:cubicBezTo>
                  <a:cubicBezTo>
                    <a:pt x="1208" y="1195"/>
                    <a:pt x="1204" y="1182"/>
                    <a:pt x="1202" y="1176"/>
                  </a:cubicBezTo>
                  <a:lnTo>
                    <a:pt x="1202" y="1176"/>
                  </a:lnTo>
                  <a:cubicBezTo>
                    <a:pt x="1202" y="1176"/>
                    <a:pt x="1202" y="1176"/>
                    <a:pt x="1202" y="1176"/>
                  </a:cubicBezTo>
                  <a:cubicBezTo>
                    <a:pt x="1202" y="1175"/>
                    <a:pt x="1201" y="1175"/>
                    <a:pt x="1201" y="1174"/>
                  </a:cubicBezTo>
                  <a:lnTo>
                    <a:pt x="1201" y="1174"/>
                  </a:lnTo>
                  <a:cubicBezTo>
                    <a:pt x="1201" y="1174"/>
                    <a:pt x="1201" y="1174"/>
                    <a:pt x="1201" y="1174"/>
                  </a:cubicBezTo>
                  <a:lnTo>
                    <a:pt x="1201" y="1174"/>
                  </a:lnTo>
                  <a:cubicBezTo>
                    <a:pt x="1198" y="1166"/>
                    <a:pt x="1196" y="1158"/>
                    <a:pt x="1193" y="1151"/>
                  </a:cubicBezTo>
                  <a:cubicBezTo>
                    <a:pt x="1192" y="1145"/>
                    <a:pt x="1190" y="1137"/>
                    <a:pt x="1188" y="1132"/>
                  </a:cubicBezTo>
                  <a:cubicBezTo>
                    <a:pt x="1184" y="1118"/>
                    <a:pt x="1179" y="1102"/>
                    <a:pt x="1174" y="1087"/>
                  </a:cubicBezTo>
                  <a:cubicBezTo>
                    <a:pt x="1137" y="975"/>
                    <a:pt x="1094" y="865"/>
                    <a:pt x="1048" y="756"/>
                  </a:cubicBezTo>
                  <a:cubicBezTo>
                    <a:pt x="1000" y="647"/>
                    <a:pt x="949" y="537"/>
                    <a:pt x="894" y="429"/>
                  </a:cubicBezTo>
                  <a:cubicBezTo>
                    <a:pt x="868" y="376"/>
                    <a:pt x="841" y="324"/>
                    <a:pt x="812" y="270"/>
                  </a:cubicBezTo>
                  <a:lnTo>
                    <a:pt x="770" y="192"/>
                  </a:lnTo>
                  <a:cubicBezTo>
                    <a:pt x="769" y="188"/>
                    <a:pt x="761" y="175"/>
                    <a:pt x="758" y="169"/>
                  </a:cubicBezTo>
                  <a:lnTo>
                    <a:pt x="758" y="169"/>
                  </a:lnTo>
                  <a:cubicBezTo>
                    <a:pt x="759" y="170"/>
                    <a:pt x="759" y="170"/>
                    <a:pt x="759" y="170"/>
                  </a:cubicBezTo>
                  <a:cubicBezTo>
                    <a:pt x="759" y="170"/>
                    <a:pt x="756" y="165"/>
                    <a:pt x="756" y="164"/>
                  </a:cubicBezTo>
                  <a:lnTo>
                    <a:pt x="752" y="157"/>
                  </a:lnTo>
                  <a:cubicBezTo>
                    <a:pt x="743" y="143"/>
                    <a:pt x="735" y="129"/>
                    <a:pt x="729" y="115"/>
                  </a:cubicBezTo>
                  <a:cubicBezTo>
                    <a:pt x="713" y="91"/>
                    <a:pt x="698" y="65"/>
                    <a:pt x="682" y="39"/>
                  </a:cubicBezTo>
                  <a:cubicBezTo>
                    <a:pt x="670" y="20"/>
                    <a:pt x="654" y="4"/>
                    <a:pt x="630" y="1"/>
                  </a:cubicBezTo>
                  <a:cubicBezTo>
                    <a:pt x="628" y="1"/>
                    <a:pt x="626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1219;p40"/>
            <p:cNvSpPr/>
            <p:nvPr/>
          </p:nvSpPr>
          <p:spPr>
            <a:xfrm>
              <a:off x="3507120" y="3645000"/>
              <a:ext cx="364320" cy="215280"/>
            </a:xfrm>
            <a:custGeom>
              <a:avLst/>
              <a:gdLst>
                <a:gd name="textAreaLeft" fmla="*/ 0 w 364320"/>
                <a:gd name="textAreaRight" fmla="*/ 364680 w 364320"/>
                <a:gd name="textAreaTop" fmla="*/ 0 h 215280"/>
                <a:gd name="textAreaBottom" fmla="*/ 215640 h 215280"/>
              </a:gdLst>
              <a:ahLst/>
              <a:cxnLst/>
              <a:rect l="textAreaLeft" t="textAreaTop" r="textAreaRight" b="textAreaBottom"/>
              <a:pathLst>
                <a:path w="3219" h="1944">
                  <a:moveTo>
                    <a:pt x="3178" y="1"/>
                  </a:moveTo>
                  <a:cubicBezTo>
                    <a:pt x="3174" y="1"/>
                    <a:pt x="3171" y="2"/>
                    <a:pt x="3167" y="3"/>
                  </a:cubicBezTo>
                  <a:cubicBezTo>
                    <a:pt x="3138" y="15"/>
                    <a:pt x="3110" y="25"/>
                    <a:pt x="3084" y="42"/>
                  </a:cubicBezTo>
                  <a:cubicBezTo>
                    <a:pt x="3060" y="56"/>
                    <a:pt x="3035" y="72"/>
                    <a:pt x="3011" y="88"/>
                  </a:cubicBezTo>
                  <a:cubicBezTo>
                    <a:pt x="2999" y="97"/>
                    <a:pt x="2986" y="103"/>
                    <a:pt x="2974" y="111"/>
                  </a:cubicBezTo>
                  <a:cubicBezTo>
                    <a:pt x="2967" y="115"/>
                    <a:pt x="2961" y="120"/>
                    <a:pt x="2955" y="122"/>
                  </a:cubicBezTo>
                  <a:cubicBezTo>
                    <a:pt x="2952" y="124"/>
                    <a:pt x="2949" y="125"/>
                    <a:pt x="2946" y="127"/>
                  </a:cubicBezTo>
                  <a:cubicBezTo>
                    <a:pt x="2948" y="127"/>
                    <a:pt x="2948" y="126"/>
                    <a:pt x="2948" y="126"/>
                  </a:cubicBezTo>
                  <a:lnTo>
                    <a:pt x="2948" y="126"/>
                  </a:lnTo>
                  <a:cubicBezTo>
                    <a:pt x="2949" y="126"/>
                    <a:pt x="2943" y="130"/>
                    <a:pt x="2941" y="131"/>
                  </a:cubicBezTo>
                  <a:cubicBezTo>
                    <a:pt x="2913" y="148"/>
                    <a:pt x="2883" y="162"/>
                    <a:pt x="2856" y="180"/>
                  </a:cubicBezTo>
                  <a:cubicBezTo>
                    <a:pt x="2758" y="246"/>
                    <a:pt x="2664" y="316"/>
                    <a:pt x="2566" y="382"/>
                  </a:cubicBezTo>
                  <a:cubicBezTo>
                    <a:pt x="2373" y="515"/>
                    <a:pt x="2176" y="642"/>
                    <a:pt x="1979" y="767"/>
                  </a:cubicBezTo>
                  <a:cubicBezTo>
                    <a:pt x="1952" y="784"/>
                    <a:pt x="1928" y="799"/>
                    <a:pt x="1902" y="816"/>
                  </a:cubicBezTo>
                  <a:cubicBezTo>
                    <a:pt x="1891" y="822"/>
                    <a:pt x="1879" y="829"/>
                    <a:pt x="1868" y="838"/>
                  </a:cubicBezTo>
                  <a:cubicBezTo>
                    <a:pt x="1860" y="841"/>
                    <a:pt x="1854" y="845"/>
                    <a:pt x="1848" y="849"/>
                  </a:cubicBezTo>
                  <a:cubicBezTo>
                    <a:pt x="1845" y="850"/>
                    <a:pt x="1834" y="857"/>
                    <a:pt x="1833" y="857"/>
                  </a:cubicBezTo>
                  <a:lnTo>
                    <a:pt x="1833" y="857"/>
                  </a:lnTo>
                  <a:cubicBezTo>
                    <a:pt x="1835" y="856"/>
                    <a:pt x="1836" y="855"/>
                    <a:pt x="1838" y="854"/>
                  </a:cubicBezTo>
                  <a:lnTo>
                    <a:pt x="1838" y="854"/>
                  </a:lnTo>
                  <a:cubicBezTo>
                    <a:pt x="1834" y="857"/>
                    <a:pt x="1833" y="857"/>
                    <a:pt x="1833" y="857"/>
                  </a:cubicBezTo>
                  <a:cubicBezTo>
                    <a:pt x="1833" y="857"/>
                    <a:pt x="1833" y="857"/>
                    <a:pt x="1833" y="857"/>
                  </a:cubicBezTo>
                  <a:lnTo>
                    <a:pt x="1833" y="857"/>
                  </a:lnTo>
                  <a:cubicBezTo>
                    <a:pt x="1785" y="887"/>
                    <a:pt x="1737" y="916"/>
                    <a:pt x="1689" y="944"/>
                  </a:cubicBezTo>
                  <a:cubicBezTo>
                    <a:pt x="1589" y="1005"/>
                    <a:pt x="1487" y="1065"/>
                    <a:pt x="1384" y="1123"/>
                  </a:cubicBezTo>
                  <a:cubicBezTo>
                    <a:pt x="1181" y="1240"/>
                    <a:pt x="975" y="1351"/>
                    <a:pt x="766" y="1458"/>
                  </a:cubicBezTo>
                  <a:cubicBezTo>
                    <a:pt x="556" y="1565"/>
                    <a:pt x="345" y="1667"/>
                    <a:pt x="133" y="1768"/>
                  </a:cubicBezTo>
                  <a:cubicBezTo>
                    <a:pt x="106" y="1780"/>
                    <a:pt x="80" y="1793"/>
                    <a:pt x="52" y="1805"/>
                  </a:cubicBezTo>
                  <a:cubicBezTo>
                    <a:pt x="19" y="1821"/>
                    <a:pt x="1" y="1865"/>
                    <a:pt x="17" y="1899"/>
                  </a:cubicBezTo>
                  <a:cubicBezTo>
                    <a:pt x="33" y="1927"/>
                    <a:pt x="58" y="1943"/>
                    <a:pt x="84" y="1943"/>
                  </a:cubicBezTo>
                  <a:cubicBezTo>
                    <a:pt x="94" y="1943"/>
                    <a:pt x="103" y="1941"/>
                    <a:pt x="113" y="1937"/>
                  </a:cubicBezTo>
                  <a:cubicBezTo>
                    <a:pt x="330" y="1845"/>
                    <a:pt x="543" y="1745"/>
                    <a:pt x="753" y="1639"/>
                  </a:cubicBezTo>
                  <a:cubicBezTo>
                    <a:pt x="964" y="1533"/>
                    <a:pt x="1173" y="1422"/>
                    <a:pt x="1379" y="1307"/>
                  </a:cubicBezTo>
                  <a:cubicBezTo>
                    <a:pt x="1589" y="1190"/>
                    <a:pt x="1795" y="1068"/>
                    <a:pt x="1999" y="942"/>
                  </a:cubicBezTo>
                  <a:cubicBezTo>
                    <a:pt x="2199" y="817"/>
                    <a:pt x="2397" y="686"/>
                    <a:pt x="2590" y="552"/>
                  </a:cubicBezTo>
                  <a:cubicBezTo>
                    <a:pt x="2687" y="484"/>
                    <a:pt x="2782" y="416"/>
                    <a:pt x="2878" y="347"/>
                  </a:cubicBezTo>
                  <a:lnTo>
                    <a:pt x="2947" y="294"/>
                  </a:lnTo>
                  <a:cubicBezTo>
                    <a:pt x="2971" y="277"/>
                    <a:pt x="2990" y="255"/>
                    <a:pt x="3012" y="235"/>
                  </a:cubicBezTo>
                  <a:cubicBezTo>
                    <a:pt x="3056" y="195"/>
                    <a:pt x="3103" y="157"/>
                    <a:pt x="3145" y="117"/>
                  </a:cubicBezTo>
                  <a:cubicBezTo>
                    <a:pt x="3167" y="97"/>
                    <a:pt x="3185" y="71"/>
                    <a:pt x="3203" y="47"/>
                  </a:cubicBezTo>
                  <a:cubicBezTo>
                    <a:pt x="3218" y="26"/>
                    <a:pt x="3200" y="1"/>
                    <a:pt x="317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8" name="Google Shape;1220;p40"/>
            <p:cNvSpPr/>
            <p:nvPr/>
          </p:nvSpPr>
          <p:spPr>
            <a:xfrm>
              <a:off x="3858120" y="3602880"/>
              <a:ext cx="47880" cy="52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425" h="475">
                  <a:moveTo>
                    <a:pt x="124" y="71"/>
                  </a:moveTo>
                  <a:cubicBezTo>
                    <a:pt x="123" y="71"/>
                    <a:pt x="122" y="72"/>
                    <a:pt x="120" y="73"/>
                  </a:cubicBezTo>
                  <a:lnTo>
                    <a:pt x="120" y="73"/>
                  </a:lnTo>
                  <a:cubicBezTo>
                    <a:pt x="118" y="75"/>
                    <a:pt x="115" y="76"/>
                    <a:pt x="112" y="78"/>
                  </a:cubicBezTo>
                  <a:cubicBezTo>
                    <a:pt x="116" y="75"/>
                    <a:pt x="120" y="73"/>
                    <a:pt x="124" y="71"/>
                  </a:cubicBezTo>
                  <a:close/>
                  <a:moveTo>
                    <a:pt x="34" y="136"/>
                  </a:moveTo>
                  <a:lnTo>
                    <a:pt x="34" y="136"/>
                  </a:lnTo>
                  <a:cubicBezTo>
                    <a:pt x="34" y="137"/>
                    <a:pt x="33" y="137"/>
                    <a:pt x="33" y="138"/>
                  </a:cubicBezTo>
                  <a:cubicBezTo>
                    <a:pt x="32" y="139"/>
                    <a:pt x="31" y="141"/>
                    <a:pt x="30" y="142"/>
                  </a:cubicBezTo>
                  <a:lnTo>
                    <a:pt x="30" y="142"/>
                  </a:lnTo>
                  <a:cubicBezTo>
                    <a:pt x="31" y="140"/>
                    <a:pt x="33" y="138"/>
                    <a:pt x="34" y="136"/>
                  </a:cubicBezTo>
                  <a:close/>
                  <a:moveTo>
                    <a:pt x="237" y="277"/>
                  </a:moveTo>
                  <a:cubicBezTo>
                    <a:pt x="236" y="278"/>
                    <a:pt x="235" y="279"/>
                    <a:pt x="235" y="279"/>
                  </a:cubicBezTo>
                  <a:cubicBezTo>
                    <a:pt x="235" y="279"/>
                    <a:pt x="236" y="278"/>
                    <a:pt x="237" y="277"/>
                  </a:cubicBezTo>
                  <a:close/>
                  <a:moveTo>
                    <a:pt x="248" y="0"/>
                  </a:moveTo>
                  <a:cubicBezTo>
                    <a:pt x="238" y="0"/>
                    <a:pt x="229" y="1"/>
                    <a:pt x="220" y="3"/>
                  </a:cubicBezTo>
                  <a:cubicBezTo>
                    <a:pt x="199" y="6"/>
                    <a:pt x="179" y="13"/>
                    <a:pt x="159" y="21"/>
                  </a:cubicBezTo>
                  <a:cubicBezTo>
                    <a:pt x="144" y="26"/>
                    <a:pt x="130" y="37"/>
                    <a:pt x="116" y="45"/>
                  </a:cubicBezTo>
                  <a:cubicBezTo>
                    <a:pt x="112" y="48"/>
                    <a:pt x="110" y="49"/>
                    <a:pt x="107" y="52"/>
                  </a:cubicBezTo>
                  <a:cubicBezTo>
                    <a:pt x="100" y="56"/>
                    <a:pt x="94" y="61"/>
                    <a:pt x="89" y="68"/>
                  </a:cubicBezTo>
                  <a:cubicBezTo>
                    <a:pt x="74" y="83"/>
                    <a:pt x="57" y="99"/>
                    <a:pt x="45" y="116"/>
                  </a:cubicBezTo>
                  <a:cubicBezTo>
                    <a:pt x="36" y="127"/>
                    <a:pt x="30" y="139"/>
                    <a:pt x="24" y="151"/>
                  </a:cubicBezTo>
                  <a:lnTo>
                    <a:pt x="24" y="151"/>
                  </a:lnTo>
                  <a:cubicBezTo>
                    <a:pt x="14" y="166"/>
                    <a:pt x="8" y="182"/>
                    <a:pt x="7" y="199"/>
                  </a:cubicBezTo>
                  <a:cubicBezTo>
                    <a:pt x="3" y="207"/>
                    <a:pt x="1" y="217"/>
                    <a:pt x="1" y="225"/>
                  </a:cubicBezTo>
                  <a:cubicBezTo>
                    <a:pt x="1" y="229"/>
                    <a:pt x="0" y="235"/>
                    <a:pt x="0" y="239"/>
                  </a:cubicBezTo>
                  <a:cubicBezTo>
                    <a:pt x="0" y="262"/>
                    <a:pt x="0" y="285"/>
                    <a:pt x="2" y="308"/>
                  </a:cubicBezTo>
                  <a:cubicBezTo>
                    <a:pt x="6" y="328"/>
                    <a:pt x="12" y="356"/>
                    <a:pt x="19" y="371"/>
                  </a:cubicBezTo>
                  <a:cubicBezTo>
                    <a:pt x="23" y="379"/>
                    <a:pt x="23" y="378"/>
                    <a:pt x="31" y="391"/>
                  </a:cubicBezTo>
                  <a:cubicBezTo>
                    <a:pt x="41" y="410"/>
                    <a:pt x="53" y="424"/>
                    <a:pt x="69" y="435"/>
                  </a:cubicBezTo>
                  <a:cubicBezTo>
                    <a:pt x="80" y="442"/>
                    <a:pt x="93" y="448"/>
                    <a:pt x="104" y="455"/>
                  </a:cubicBezTo>
                  <a:cubicBezTo>
                    <a:pt x="105" y="455"/>
                    <a:pt x="106" y="455"/>
                    <a:pt x="107" y="455"/>
                  </a:cubicBezTo>
                  <a:lnTo>
                    <a:pt x="107" y="455"/>
                  </a:lnTo>
                  <a:cubicBezTo>
                    <a:pt x="123" y="464"/>
                    <a:pt x="136" y="469"/>
                    <a:pt x="159" y="473"/>
                  </a:cubicBezTo>
                  <a:cubicBezTo>
                    <a:pt x="164" y="474"/>
                    <a:pt x="169" y="475"/>
                    <a:pt x="175" y="475"/>
                  </a:cubicBezTo>
                  <a:cubicBezTo>
                    <a:pt x="184" y="475"/>
                    <a:pt x="193" y="473"/>
                    <a:pt x="202" y="471"/>
                  </a:cubicBezTo>
                  <a:lnTo>
                    <a:pt x="202" y="471"/>
                  </a:lnTo>
                  <a:cubicBezTo>
                    <a:pt x="206" y="471"/>
                    <a:pt x="211" y="470"/>
                    <a:pt x="215" y="470"/>
                  </a:cubicBezTo>
                  <a:cubicBezTo>
                    <a:pt x="250" y="466"/>
                    <a:pt x="279" y="450"/>
                    <a:pt x="309" y="431"/>
                  </a:cubicBezTo>
                  <a:cubicBezTo>
                    <a:pt x="350" y="404"/>
                    <a:pt x="380" y="357"/>
                    <a:pt x="400" y="313"/>
                  </a:cubicBezTo>
                  <a:cubicBezTo>
                    <a:pt x="404" y="305"/>
                    <a:pt x="407" y="296"/>
                    <a:pt x="410" y="289"/>
                  </a:cubicBezTo>
                  <a:cubicBezTo>
                    <a:pt x="415" y="270"/>
                    <a:pt x="421" y="251"/>
                    <a:pt x="422" y="232"/>
                  </a:cubicBezTo>
                  <a:cubicBezTo>
                    <a:pt x="424" y="199"/>
                    <a:pt x="422" y="171"/>
                    <a:pt x="414" y="141"/>
                  </a:cubicBezTo>
                  <a:lnTo>
                    <a:pt x="414" y="141"/>
                  </a:lnTo>
                  <a:cubicBezTo>
                    <a:pt x="416" y="145"/>
                    <a:pt x="417" y="149"/>
                    <a:pt x="418" y="153"/>
                  </a:cubicBezTo>
                  <a:cubicBezTo>
                    <a:pt x="414" y="136"/>
                    <a:pt x="410" y="120"/>
                    <a:pt x="402" y="103"/>
                  </a:cubicBezTo>
                  <a:cubicBezTo>
                    <a:pt x="390" y="78"/>
                    <a:pt x="377" y="64"/>
                    <a:pt x="358" y="45"/>
                  </a:cubicBezTo>
                  <a:cubicBezTo>
                    <a:pt x="357" y="44"/>
                    <a:pt x="347" y="33"/>
                    <a:pt x="342" y="31"/>
                  </a:cubicBezTo>
                  <a:cubicBezTo>
                    <a:pt x="325" y="17"/>
                    <a:pt x="305" y="11"/>
                    <a:pt x="287" y="5"/>
                  </a:cubicBezTo>
                  <a:cubicBezTo>
                    <a:pt x="274" y="2"/>
                    <a:pt x="261" y="0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9" name="Google Shape;1221;p40"/>
            <p:cNvSpPr/>
            <p:nvPr/>
          </p:nvSpPr>
          <p:spPr>
            <a:xfrm>
              <a:off x="3583440" y="3773160"/>
              <a:ext cx="215280" cy="5040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50400"/>
                <a:gd name="textAreaBottom" fmla="*/ 50760 h 50400"/>
              </a:gdLst>
              <a:ahLst/>
              <a:cxnLst/>
              <a:rect l="textAreaLeft" t="textAreaTop" r="textAreaRight" b="textAreaBottom"/>
              <a:pathLst>
                <a:path w="1903" h="458">
                  <a:moveTo>
                    <a:pt x="1876" y="1"/>
                  </a:moveTo>
                  <a:cubicBezTo>
                    <a:pt x="1875" y="1"/>
                    <a:pt x="1874" y="1"/>
                    <a:pt x="1872" y="1"/>
                  </a:cubicBezTo>
                  <a:cubicBezTo>
                    <a:pt x="1842" y="4"/>
                    <a:pt x="1813" y="14"/>
                    <a:pt x="1785" y="23"/>
                  </a:cubicBezTo>
                  <a:cubicBezTo>
                    <a:pt x="1754" y="31"/>
                    <a:pt x="1724" y="40"/>
                    <a:pt x="1693" y="46"/>
                  </a:cubicBezTo>
                  <a:cubicBezTo>
                    <a:pt x="1680" y="51"/>
                    <a:pt x="1666" y="53"/>
                    <a:pt x="1653" y="56"/>
                  </a:cubicBezTo>
                  <a:cubicBezTo>
                    <a:pt x="1636" y="59"/>
                    <a:pt x="1621" y="59"/>
                    <a:pt x="1604" y="64"/>
                  </a:cubicBezTo>
                  <a:cubicBezTo>
                    <a:pt x="1576" y="70"/>
                    <a:pt x="1545" y="79"/>
                    <a:pt x="1517" y="86"/>
                  </a:cubicBezTo>
                  <a:cubicBezTo>
                    <a:pt x="1397" y="114"/>
                    <a:pt x="1279" y="146"/>
                    <a:pt x="1160" y="175"/>
                  </a:cubicBezTo>
                  <a:cubicBezTo>
                    <a:pt x="920" y="233"/>
                    <a:pt x="679" y="276"/>
                    <a:pt x="437" y="314"/>
                  </a:cubicBezTo>
                  <a:cubicBezTo>
                    <a:pt x="369" y="325"/>
                    <a:pt x="300" y="334"/>
                    <a:pt x="232" y="343"/>
                  </a:cubicBezTo>
                  <a:cubicBezTo>
                    <a:pt x="199" y="347"/>
                    <a:pt x="165" y="350"/>
                    <a:pt x="132" y="355"/>
                  </a:cubicBezTo>
                  <a:cubicBezTo>
                    <a:pt x="113" y="356"/>
                    <a:pt x="94" y="358"/>
                    <a:pt x="77" y="364"/>
                  </a:cubicBezTo>
                  <a:lnTo>
                    <a:pt x="23" y="380"/>
                  </a:lnTo>
                  <a:cubicBezTo>
                    <a:pt x="8" y="386"/>
                    <a:pt x="0" y="404"/>
                    <a:pt x="2" y="420"/>
                  </a:cubicBezTo>
                  <a:cubicBezTo>
                    <a:pt x="6" y="435"/>
                    <a:pt x="19" y="447"/>
                    <a:pt x="35" y="449"/>
                  </a:cubicBezTo>
                  <a:cubicBezTo>
                    <a:pt x="51" y="453"/>
                    <a:pt x="65" y="454"/>
                    <a:pt x="79" y="457"/>
                  </a:cubicBezTo>
                  <a:cubicBezTo>
                    <a:pt x="84" y="458"/>
                    <a:pt x="89" y="458"/>
                    <a:pt x="94" y="458"/>
                  </a:cubicBezTo>
                  <a:cubicBezTo>
                    <a:pt x="107" y="458"/>
                    <a:pt x="119" y="456"/>
                    <a:pt x="132" y="455"/>
                  </a:cubicBezTo>
                  <a:lnTo>
                    <a:pt x="226" y="447"/>
                  </a:lnTo>
                  <a:cubicBezTo>
                    <a:pt x="288" y="442"/>
                    <a:pt x="349" y="435"/>
                    <a:pt x="412" y="427"/>
                  </a:cubicBezTo>
                  <a:cubicBezTo>
                    <a:pt x="534" y="414"/>
                    <a:pt x="655" y="394"/>
                    <a:pt x="775" y="371"/>
                  </a:cubicBezTo>
                  <a:cubicBezTo>
                    <a:pt x="1019" y="326"/>
                    <a:pt x="1261" y="268"/>
                    <a:pt x="1500" y="193"/>
                  </a:cubicBezTo>
                  <a:lnTo>
                    <a:pt x="1599" y="160"/>
                  </a:lnTo>
                  <a:cubicBezTo>
                    <a:pt x="1615" y="155"/>
                    <a:pt x="1632" y="149"/>
                    <a:pt x="1647" y="142"/>
                  </a:cubicBezTo>
                  <a:cubicBezTo>
                    <a:pt x="1662" y="134"/>
                    <a:pt x="1677" y="127"/>
                    <a:pt x="1693" y="120"/>
                  </a:cubicBezTo>
                  <a:cubicBezTo>
                    <a:pt x="1725" y="108"/>
                    <a:pt x="1755" y="96"/>
                    <a:pt x="1787" y="84"/>
                  </a:cubicBezTo>
                  <a:cubicBezTo>
                    <a:pt x="1820" y="69"/>
                    <a:pt x="1854" y="58"/>
                    <a:pt x="1885" y="38"/>
                  </a:cubicBezTo>
                  <a:cubicBezTo>
                    <a:pt x="1902" y="29"/>
                    <a:pt x="1897" y="1"/>
                    <a:pt x="187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1222;p40"/>
            <p:cNvSpPr/>
            <p:nvPr/>
          </p:nvSpPr>
          <p:spPr>
            <a:xfrm>
              <a:off x="3791520" y="3761280"/>
              <a:ext cx="51840" cy="496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460" h="451">
                  <a:moveTo>
                    <a:pt x="255" y="243"/>
                  </a:moveTo>
                  <a:lnTo>
                    <a:pt x="255" y="243"/>
                  </a:lnTo>
                  <a:cubicBezTo>
                    <a:pt x="255" y="243"/>
                    <a:pt x="255" y="243"/>
                    <a:pt x="255" y="243"/>
                  </a:cubicBezTo>
                  <a:lnTo>
                    <a:pt x="255" y="243"/>
                  </a:lnTo>
                  <a:cubicBezTo>
                    <a:pt x="255" y="243"/>
                    <a:pt x="255" y="244"/>
                    <a:pt x="255" y="244"/>
                  </a:cubicBezTo>
                  <a:lnTo>
                    <a:pt x="255" y="244"/>
                  </a:lnTo>
                  <a:lnTo>
                    <a:pt x="255" y="243"/>
                  </a:lnTo>
                  <a:lnTo>
                    <a:pt x="255" y="243"/>
                  </a:lnTo>
                  <a:cubicBezTo>
                    <a:pt x="255" y="243"/>
                    <a:pt x="255" y="243"/>
                    <a:pt x="255" y="243"/>
                  </a:cubicBezTo>
                  <a:close/>
                  <a:moveTo>
                    <a:pt x="220" y="0"/>
                  </a:moveTo>
                  <a:cubicBezTo>
                    <a:pt x="207" y="0"/>
                    <a:pt x="194" y="1"/>
                    <a:pt x="182" y="2"/>
                  </a:cubicBezTo>
                  <a:cubicBezTo>
                    <a:pt x="163" y="5"/>
                    <a:pt x="141" y="12"/>
                    <a:pt x="121" y="22"/>
                  </a:cubicBezTo>
                  <a:cubicBezTo>
                    <a:pt x="91" y="40"/>
                    <a:pt x="61" y="60"/>
                    <a:pt x="42" y="91"/>
                  </a:cubicBezTo>
                  <a:cubicBezTo>
                    <a:pt x="21" y="122"/>
                    <a:pt x="6" y="156"/>
                    <a:pt x="3" y="195"/>
                  </a:cubicBezTo>
                  <a:cubicBezTo>
                    <a:pt x="0" y="232"/>
                    <a:pt x="6" y="275"/>
                    <a:pt x="25" y="308"/>
                  </a:cubicBezTo>
                  <a:cubicBezTo>
                    <a:pt x="47" y="348"/>
                    <a:pt x="64" y="370"/>
                    <a:pt x="99" y="398"/>
                  </a:cubicBezTo>
                  <a:cubicBezTo>
                    <a:pt x="103" y="402"/>
                    <a:pt x="108" y="406"/>
                    <a:pt x="113" y="408"/>
                  </a:cubicBezTo>
                  <a:cubicBezTo>
                    <a:pt x="130" y="418"/>
                    <a:pt x="147" y="430"/>
                    <a:pt x="166" y="435"/>
                  </a:cubicBezTo>
                  <a:cubicBezTo>
                    <a:pt x="195" y="445"/>
                    <a:pt x="222" y="451"/>
                    <a:pt x="249" y="451"/>
                  </a:cubicBezTo>
                  <a:cubicBezTo>
                    <a:pt x="254" y="451"/>
                    <a:pt x="259" y="451"/>
                    <a:pt x="264" y="450"/>
                  </a:cubicBezTo>
                  <a:lnTo>
                    <a:pt x="264" y="450"/>
                  </a:lnTo>
                  <a:cubicBezTo>
                    <a:pt x="292" y="450"/>
                    <a:pt x="318" y="446"/>
                    <a:pt x="344" y="434"/>
                  </a:cubicBezTo>
                  <a:cubicBezTo>
                    <a:pt x="388" y="416"/>
                    <a:pt x="422" y="376"/>
                    <a:pt x="439" y="333"/>
                  </a:cubicBezTo>
                  <a:cubicBezTo>
                    <a:pt x="454" y="298"/>
                    <a:pt x="459" y="255"/>
                    <a:pt x="452" y="219"/>
                  </a:cubicBezTo>
                  <a:cubicBezTo>
                    <a:pt x="443" y="173"/>
                    <a:pt x="421" y="130"/>
                    <a:pt x="389" y="97"/>
                  </a:cubicBezTo>
                  <a:lnTo>
                    <a:pt x="389" y="97"/>
                  </a:lnTo>
                  <a:cubicBezTo>
                    <a:pt x="387" y="94"/>
                    <a:pt x="385" y="92"/>
                    <a:pt x="383" y="89"/>
                  </a:cubicBezTo>
                  <a:cubicBezTo>
                    <a:pt x="375" y="79"/>
                    <a:pt x="364" y="69"/>
                    <a:pt x="355" y="61"/>
                  </a:cubicBezTo>
                  <a:lnTo>
                    <a:pt x="355" y="61"/>
                  </a:lnTo>
                  <a:cubicBezTo>
                    <a:pt x="362" y="68"/>
                    <a:pt x="369" y="74"/>
                    <a:pt x="377" y="83"/>
                  </a:cubicBezTo>
                  <a:cubicBezTo>
                    <a:pt x="367" y="73"/>
                    <a:pt x="356" y="61"/>
                    <a:pt x="344" y="52"/>
                  </a:cubicBezTo>
                  <a:cubicBezTo>
                    <a:pt x="341" y="50"/>
                    <a:pt x="338" y="48"/>
                    <a:pt x="334" y="46"/>
                  </a:cubicBezTo>
                  <a:lnTo>
                    <a:pt x="334" y="46"/>
                  </a:lnTo>
                  <a:cubicBezTo>
                    <a:pt x="328" y="40"/>
                    <a:pt x="321" y="34"/>
                    <a:pt x="314" y="30"/>
                  </a:cubicBezTo>
                  <a:lnTo>
                    <a:pt x="314" y="30"/>
                  </a:lnTo>
                  <a:cubicBezTo>
                    <a:pt x="291" y="12"/>
                    <a:pt x="264" y="1"/>
                    <a:pt x="235" y="1"/>
                  </a:cubicBezTo>
                  <a:cubicBezTo>
                    <a:pt x="230" y="0"/>
                    <a:pt x="22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1" name="Google Shape;1223;p40"/>
            <p:cNvSpPr/>
            <p:nvPr/>
          </p:nvSpPr>
          <p:spPr>
            <a:xfrm>
              <a:off x="3500640" y="3620880"/>
              <a:ext cx="30600" cy="1000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4" h="907">
                  <a:moveTo>
                    <a:pt x="69" y="0"/>
                  </a:moveTo>
                  <a:cubicBezTo>
                    <a:pt x="57" y="0"/>
                    <a:pt x="46" y="8"/>
                    <a:pt x="45" y="24"/>
                  </a:cubicBezTo>
                  <a:cubicBezTo>
                    <a:pt x="45" y="27"/>
                    <a:pt x="45" y="30"/>
                    <a:pt x="44" y="33"/>
                  </a:cubicBezTo>
                  <a:lnTo>
                    <a:pt x="44" y="33"/>
                  </a:lnTo>
                  <a:cubicBezTo>
                    <a:pt x="37" y="40"/>
                    <a:pt x="30" y="47"/>
                    <a:pt x="26" y="57"/>
                  </a:cubicBezTo>
                  <a:cubicBezTo>
                    <a:pt x="23" y="65"/>
                    <a:pt x="21" y="74"/>
                    <a:pt x="19" y="82"/>
                  </a:cubicBezTo>
                  <a:lnTo>
                    <a:pt x="19" y="82"/>
                  </a:lnTo>
                  <a:cubicBezTo>
                    <a:pt x="1" y="118"/>
                    <a:pt x="12" y="166"/>
                    <a:pt x="13" y="206"/>
                  </a:cubicBezTo>
                  <a:lnTo>
                    <a:pt x="13" y="219"/>
                  </a:lnTo>
                  <a:lnTo>
                    <a:pt x="13" y="233"/>
                  </a:lnTo>
                  <a:cubicBezTo>
                    <a:pt x="13" y="250"/>
                    <a:pt x="14" y="266"/>
                    <a:pt x="13" y="283"/>
                  </a:cubicBezTo>
                  <a:lnTo>
                    <a:pt x="8" y="377"/>
                  </a:lnTo>
                  <a:cubicBezTo>
                    <a:pt x="8" y="410"/>
                    <a:pt x="9" y="441"/>
                    <a:pt x="10" y="473"/>
                  </a:cubicBezTo>
                  <a:lnTo>
                    <a:pt x="10" y="473"/>
                  </a:lnTo>
                  <a:cubicBezTo>
                    <a:pt x="10" y="472"/>
                    <a:pt x="10" y="471"/>
                    <a:pt x="10" y="469"/>
                  </a:cubicBezTo>
                  <a:lnTo>
                    <a:pt x="10" y="469"/>
                  </a:lnTo>
                  <a:cubicBezTo>
                    <a:pt x="11" y="516"/>
                    <a:pt x="12" y="563"/>
                    <a:pt x="13" y="609"/>
                  </a:cubicBezTo>
                  <a:lnTo>
                    <a:pt x="13" y="609"/>
                  </a:lnTo>
                  <a:cubicBezTo>
                    <a:pt x="13" y="607"/>
                    <a:pt x="13" y="604"/>
                    <a:pt x="13" y="602"/>
                  </a:cubicBezTo>
                  <a:lnTo>
                    <a:pt x="13" y="602"/>
                  </a:lnTo>
                  <a:cubicBezTo>
                    <a:pt x="13" y="619"/>
                    <a:pt x="12" y="636"/>
                    <a:pt x="14" y="655"/>
                  </a:cubicBezTo>
                  <a:cubicBezTo>
                    <a:pt x="16" y="665"/>
                    <a:pt x="18" y="675"/>
                    <a:pt x="22" y="684"/>
                  </a:cubicBezTo>
                  <a:lnTo>
                    <a:pt x="22" y="684"/>
                  </a:lnTo>
                  <a:cubicBezTo>
                    <a:pt x="26" y="707"/>
                    <a:pt x="27" y="731"/>
                    <a:pt x="29" y="755"/>
                  </a:cubicBezTo>
                  <a:cubicBezTo>
                    <a:pt x="35" y="803"/>
                    <a:pt x="41" y="859"/>
                    <a:pt x="84" y="888"/>
                  </a:cubicBezTo>
                  <a:cubicBezTo>
                    <a:pt x="101" y="899"/>
                    <a:pt x="123" y="907"/>
                    <a:pt x="145" y="907"/>
                  </a:cubicBezTo>
                  <a:cubicBezTo>
                    <a:pt x="158" y="907"/>
                    <a:pt x="171" y="904"/>
                    <a:pt x="182" y="898"/>
                  </a:cubicBezTo>
                  <a:cubicBezTo>
                    <a:pt x="206" y="882"/>
                    <a:pt x="227" y="869"/>
                    <a:pt x="238" y="839"/>
                  </a:cubicBezTo>
                  <a:cubicBezTo>
                    <a:pt x="240" y="834"/>
                    <a:pt x="240" y="827"/>
                    <a:pt x="243" y="822"/>
                  </a:cubicBezTo>
                  <a:cubicBezTo>
                    <a:pt x="250" y="799"/>
                    <a:pt x="254" y="776"/>
                    <a:pt x="259" y="751"/>
                  </a:cubicBezTo>
                  <a:cubicBezTo>
                    <a:pt x="261" y="729"/>
                    <a:pt x="263" y="705"/>
                    <a:pt x="266" y="681"/>
                  </a:cubicBezTo>
                  <a:lnTo>
                    <a:pt x="266" y="681"/>
                  </a:lnTo>
                  <a:cubicBezTo>
                    <a:pt x="271" y="670"/>
                    <a:pt x="273" y="657"/>
                    <a:pt x="273" y="644"/>
                  </a:cubicBezTo>
                  <a:cubicBezTo>
                    <a:pt x="273" y="627"/>
                    <a:pt x="272" y="609"/>
                    <a:pt x="272" y="591"/>
                  </a:cubicBezTo>
                  <a:cubicBezTo>
                    <a:pt x="272" y="575"/>
                    <a:pt x="271" y="558"/>
                    <a:pt x="271" y="542"/>
                  </a:cubicBezTo>
                  <a:cubicBezTo>
                    <a:pt x="268" y="510"/>
                    <a:pt x="265" y="480"/>
                    <a:pt x="261" y="449"/>
                  </a:cubicBezTo>
                  <a:cubicBezTo>
                    <a:pt x="253" y="378"/>
                    <a:pt x="235" y="311"/>
                    <a:pt x="213" y="243"/>
                  </a:cubicBezTo>
                  <a:lnTo>
                    <a:pt x="213" y="243"/>
                  </a:lnTo>
                  <a:cubicBezTo>
                    <a:pt x="216" y="251"/>
                    <a:pt x="218" y="261"/>
                    <a:pt x="221" y="268"/>
                  </a:cubicBezTo>
                  <a:cubicBezTo>
                    <a:pt x="213" y="238"/>
                    <a:pt x="205" y="206"/>
                    <a:pt x="195" y="175"/>
                  </a:cubicBezTo>
                  <a:cubicBezTo>
                    <a:pt x="184" y="139"/>
                    <a:pt x="178" y="86"/>
                    <a:pt x="145" y="60"/>
                  </a:cubicBezTo>
                  <a:lnTo>
                    <a:pt x="145" y="60"/>
                  </a:lnTo>
                  <a:cubicBezTo>
                    <a:pt x="140" y="51"/>
                    <a:pt x="133" y="43"/>
                    <a:pt x="125" y="37"/>
                  </a:cubicBezTo>
                  <a:cubicBezTo>
                    <a:pt x="118" y="31"/>
                    <a:pt x="110" y="27"/>
                    <a:pt x="102" y="23"/>
                  </a:cubicBezTo>
                  <a:lnTo>
                    <a:pt x="102" y="23"/>
                  </a:lnTo>
                  <a:cubicBezTo>
                    <a:pt x="101" y="22"/>
                    <a:pt x="100" y="21"/>
                    <a:pt x="100" y="19"/>
                  </a:cubicBezTo>
                  <a:cubicBezTo>
                    <a:pt x="92" y="7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2" name="Google Shape;1224;p40"/>
            <p:cNvSpPr/>
            <p:nvPr/>
          </p:nvSpPr>
          <p:spPr>
            <a:xfrm>
              <a:off x="3510000" y="3642840"/>
              <a:ext cx="52920" cy="745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469" h="675">
                  <a:moveTo>
                    <a:pt x="407" y="1"/>
                  </a:moveTo>
                  <a:cubicBezTo>
                    <a:pt x="389" y="1"/>
                    <a:pt x="372" y="9"/>
                    <a:pt x="358" y="24"/>
                  </a:cubicBezTo>
                  <a:cubicBezTo>
                    <a:pt x="340" y="46"/>
                    <a:pt x="321" y="71"/>
                    <a:pt x="299" y="91"/>
                  </a:cubicBezTo>
                  <a:cubicBezTo>
                    <a:pt x="302" y="89"/>
                    <a:pt x="303" y="88"/>
                    <a:pt x="303" y="88"/>
                  </a:cubicBezTo>
                  <a:lnTo>
                    <a:pt x="303" y="88"/>
                  </a:lnTo>
                  <a:cubicBezTo>
                    <a:pt x="303" y="88"/>
                    <a:pt x="296" y="94"/>
                    <a:pt x="293" y="96"/>
                  </a:cubicBezTo>
                  <a:cubicBezTo>
                    <a:pt x="286" y="104"/>
                    <a:pt x="279" y="112"/>
                    <a:pt x="271" y="122"/>
                  </a:cubicBezTo>
                  <a:cubicBezTo>
                    <a:pt x="264" y="133"/>
                    <a:pt x="255" y="144"/>
                    <a:pt x="245" y="153"/>
                  </a:cubicBezTo>
                  <a:cubicBezTo>
                    <a:pt x="236" y="164"/>
                    <a:pt x="228" y="177"/>
                    <a:pt x="218" y="188"/>
                  </a:cubicBezTo>
                  <a:cubicBezTo>
                    <a:pt x="215" y="190"/>
                    <a:pt x="214" y="193"/>
                    <a:pt x="211" y="196"/>
                  </a:cubicBezTo>
                  <a:lnTo>
                    <a:pt x="202" y="205"/>
                  </a:lnTo>
                  <a:lnTo>
                    <a:pt x="189" y="222"/>
                  </a:lnTo>
                  <a:cubicBezTo>
                    <a:pt x="173" y="245"/>
                    <a:pt x="157" y="269"/>
                    <a:pt x="142" y="292"/>
                  </a:cubicBezTo>
                  <a:cubicBezTo>
                    <a:pt x="106" y="344"/>
                    <a:pt x="79" y="402"/>
                    <a:pt x="52" y="458"/>
                  </a:cubicBezTo>
                  <a:cubicBezTo>
                    <a:pt x="46" y="469"/>
                    <a:pt x="43" y="481"/>
                    <a:pt x="41" y="494"/>
                  </a:cubicBezTo>
                  <a:cubicBezTo>
                    <a:pt x="40" y="497"/>
                    <a:pt x="40" y="500"/>
                    <a:pt x="40" y="503"/>
                  </a:cubicBezTo>
                  <a:lnTo>
                    <a:pt x="40" y="503"/>
                  </a:lnTo>
                  <a:cubicBezTo>
                    <a:pt x="35" y="514"/>
                    <a:pt x="32" y="526"/>
                    <a:pt x="25" y="538"/>
                  </a:cubicBezTo>
                  <a:cubicBezTo>
                    <a:pt x="13" y="569"/>
                    <a:pt x="0" y="601"/>
                    <a:pt x="6" y="635"/>
                  </a:cubicBezTo>
                  <a:cubicBezTo>
                    <a:pt x="10" y="661"/>
                    <a:pt x="31" y="674"/>
                    <a:pt x="53" y="674"/>
                  </a:cubicBezTo>
                  <a:cubicBezTo>
                    <a:pt x="59" y="674"/>
                    <a:pt x="66" y="673"/>
                    <a:pt x="72" y="671"/>
                  </a:cubicBezTo>
                  <a:cubicBezTo>
                    <a:pt x="105" y="660"/>
                    <a:pt x="127" y="629"/>
                    <a:pt x="148" y="605"/>
                  </a:cubicBezTo>
                  <a:cubicBezTo>
                    <a:pt x="155" y="598"/>
                    <a:pt x="162" y="590"/>
                    <a:pt x="169" y="582"/>
                  </a:cubicBezTo>
                  <a:lnTo>
                    <a:pt x="169" y="582"/>
                  </a:lnTo>
                  <a:cubicBezTo>
                    <a:pt x="174" y="580"/>
                    <a:pt x="178" y="576"/>
                    <a:pt x="183" y="573"/>
                  </a:cubicBezTo>
                  <a:cubicBezTo>
                    <a:pt x="192" y="567"/>
                    <a:pt x="200" y="557"/>
                    <a:pt x="209" y="547"/>
                  </a:cubicBezTo>
                  <a:lnTo>
                    <a:pt x="263" y="478"/>
                  </a:lnTo>
                  <a:cubicBezTo>
                    <a:pt x="280" y="454"/>
                    <a:pt x="293" y="431"/>
                    <a:pt x="308" y="404"/>
                  </a:cubicBezTo>
                  <a:cubicBezTo>
                    <a:pt x="321" y="380"/>
                    <a:pt x="335" y="355"/>
                    <a:pt x="348" y="330"/>
                  </a:cubicBezTo>
                  <a:cubicBezTo>
                    <a:pt x="365" y="299"/>
                    <a:pt x="379" y="267"/>
                    <a:pt x="392" y="237"/>
                  </a:cubicBezTo>
                  <a:cubicBezTo>
                    <a:pt x="416" y="185"/>
                    <a:pt x="435" y="132"/>
                    <a:pt x="457" y="78"/>
                  </a:cubicBezTo>
                  <a:cubicBezTo>
                    <a:pt x="468" y="51"/>
                    <a:pt x="456" y="20"/>
                    <a:pt x="431" y="7"/>
                  </a:cubicBezTo>
                  <a:cubicBezTo>
                    <a:pt x="423" y="3"/>
                    <a:pt x="415" y="1"/>
                    <a:pt x="40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3" name="Google Shape;1225;p40"/>
            <p:cNvSpPr/>
            <p:nvPr/>
          </p:nvSpPr>
          <p:spPr>
            <a:xfrm>
              <a:off x="3455640" y="3648240"/>
              <a:ext cx="59040" cy="8388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83880"/>
                <a:gd name="textAreaBottom" fmla="*/ 84240 h 83880"/>
              </a:gdLst>
              <a:ahLst/>
              <a:cxnLst/>
              <a:rect l="textAreaLeft" t="textAreaTop" r="textAreaRight" b="textAreaBottom"/>
              <a:pathLst>
                <a:path w="525" h="759">
                  <a:moveTo>
                    <a:pt x="307" y="267"/>
                  </a:moveTo>
                  <a:lnTo>
                    <a:pt x="314" y="278"/>
                  </a:lnTo>
                  <a:cubicBezTo>
                    <a:pt x="312" y="274"/>
                    <a:pt x="310" y="271"/>
                    <a:pt x="307" y="267"/>
                  </a:cubicBezTo>
                  <a:close/>
                  <a:moveTo>
                    <a:pt x="43" y="296"/>
                  </a:moveTo>
                  <a:cubicBezTo>
                    <a:pt x="44" y="300"/>
                    <a:pt x="45" y="303"/>
                    <a:pt x="46" y="307"/>
                  </a:cubicBezTo>
                  <a:lnTo>
                    <a:pt x="46" y="307"/>
                  </a:lnTo>
                  <a:cubicBezTo>
                    <a:pt x="45" y="304"/>
                    <a:pt x="44" y="300"/>
                    <a:pt x="43" y="296"/>
                  </a:cubicBezTo>
                  <a:close/>
                  <a:moveTo>
                    <a:pt x="47" y="309"/>
                  </a:moveTo>
                  <a:lnTo>
                    <a:pt x="47" y="309"/>
                  </a:lnTo>
                  <a:cubicBezTo>
                    <a:pt x="47" y="310"/>
                    <a:pt x="47" y="311"/>
                    <a:pt x="48" y="312"/>
                  </a:cubicBezTo>
                  <a:lnTo>
                    <a:pt x="48" y="312"/>
                  </a:lnTo>
                  <a:cubicBezTo>
                    <a:pt x="47" y="311"/>
                    <a:pt x="47" y="310"/>
                    <a:pt x="47" y="309"/>
                  </a:cubicBezTo>
                  <a:close/>
                  <a:moveTo>
                    <a:pt x="352" y="337"/>
                  </a:moveTo>
                  <a:lnTo>
                    <a:pt x="352" y="337"/>
                  </a:lnTo>
                  <a:cubicBezTo>
                    <a:pt x="354" y="340"/>
                    <a:pt x="355" y="343"/>
                    <a:pt x="357" y="346"/>
                  </a:cubicBezTo>
                  <a:lnTo>
                    <a:pt x="357" y="346"/>
                  </a:lnTo>
                  <a:cubicBezTo>
                    <a:pt x="355" y="343"/>
                    <a:pt x="353" y="339"/>
                    <a:pt x="352" y="337"/>
                  </a:cubicBezTo>
                  <a:close/>
                  <a:moveTo>
                    <a:pt x="86" y="0"/>
                  </a:moveTo>
                  <a:cubicBezTo>
                    <a:pt x="54" y="0"/>
                    <a:pt x="19" y="22"/>
                    <a:pt x="18" y="58"/>
                  </a:cubicBezTo>
                  <a:lnTo>
                    <a:pt x="18" y="64"/>
                  </a:lnTo>
                  <a:lnTo>
                    <a:pt x="18" y="64"/>
                  </a:lnTo>
                  <a:cubicBezTo>
                    <a:pt x="12" y="72"/>
                    <a:pt x="7" y="82"/>
                    <a:pt x="5" y="94"/>
                  </a:cubicBezTo>
                  <a:cubicBezTo>
                    <a:pt x="0" y="114"/>
                    <a:pt x="1" y="134"/>
                    <a:pt x="5" y="153"/>
                  </a:cubicBezTo>
                  <a:cubicBezTo>
                    <a:pt x="6" y="173"/>
                    <a:pt x="9" y="191"/>
                    <a:pt x="14" y="210"/>
                  </a:cubicBezTo>
                  <a:lnTo>
                    <a:pt x="14" y="210"/>
                  </a:lnTo>
                  <a:lnTo>
                    <a:pt x="11" y="200"/>
                  </a:lnTo>
                  <a:lnTo>
                    <a:pt x="11" y="200"/>
                  </a:lnTo>
                  <a:cubicBezTo>
                    <a:pt x="13" y="205"/>
                    <a:pt x="14" y="210"/>
                    <a:pt x="15" y="215"/>
                  </a:cubicBezTo>
                  <a:lnTo>
                    <a:pt x="15" y="215"/>
                  </a:lnTo>
                  <a:cubicBezTo>
                    <a:pt x="16" y="218"/>
                    <a:pt x="17" y="221"/>
                    <a:pt x="18" y="224"/>
                  </a:cubicBezTo>
                  <a:lnTo>
                    <a:pt x="18" y="224"/>
                  </a:lnTo>
                  <a:cubicBezTo>
                    <a:pt x="27" y="252"/>
                    <a:pt x="37" y="280"/>
                    <a:pt x="46" y="308"/>
                  </a:cubicBezTo>
                  <a:lnTo>
                    <a:pt x="46" y="308"/>
                  </a:lnTo>
                  <a:cubicBezTo>
                    <a:pt x="69" y="390"/>
                    <a:pt x="112" y="465"/>
                    <a:pt x="158" y="537"/>
                  </a:cubicBezTo>
                  <a:cubicBezTo>
                    <a:pt x="176" y="566"/>
                    <a:pt x="196" y="597"/>
                    <a:pt x="218" y="623"/>
                  </a:cubicBezTo>
                  <a:cubicBezTo>
                    <a:pt x="230" y="636"/>
                    <a:pt x="241" y="651"/>
                    <a:pt x="253" y="664"/>
                  </a:cubicBezTo>
                  <a:cubicBezTo>
                    <a:pt x="265" y="678"/>
                    <a:pt x="278" y="690"/>
                    <a:pt x="291" y="702"/>
                  </a:cubicBezTo>
                  <a:cubicBezTo>
                    <a:pt x="304" y="712"/>
                    <a:pt x="319" y="720"/>
                    <a:pt x="336" y="725"/>
                  </a:cubicBezTo>
                  <a:lnTo>
                    <a:pt x="336" y="725"/>
                  </a:lnTo>
                  <a:cubicBezTo>
                    <a:pt x="341" y="728"/>
                    <a:pt x="345" y="731"/>
                    <a:pt x="350" y="734"/>
                  </a:cubicBezTo>
                  <a:cubicBezTo>
                    <a:pt x="363" y="741"/>
                    <a:pt x="375" y="749"/>
                    <a:pt x="389" y="753"/>
                  </a:cubicBezTo>
                  <a:cubicBezTo>
                    <a:pt x="401" y="757"/>
                    <a:pt x="412" y="759"/>
                    <a:pt x="423" y="759"/>
                  </a:cubicBezTo>
                  <a:cubicBezTo>
                    <a:pt x="432" y="759"/>
                    <a:pt x="440" y="758"/>
                    <a:pt x="448" y="756"/>
                  </a:cubicBezTo>
                  <a:lnTo>
                    <a:pt x="448" y="756"/>
                  </a:lnTo>
                  <a:cubicBezTo>
                    <a:pt x="450" y="756"/>
                    <a:pt x="452" y="756"/>
                    <a:pt x="454" y="756"/>
                  </a:cubicBezTo>
                  <a:cubicBezTo>
                    <a:pt x="455" y="756"/>
                    <a:pt x="456" y="756"/>
                    <a:pt x="457" y="756"/>
                  </a:cubicBezTo>
                  <a:cubicBezTo>
                    <a:pt x="484" y="756"/>
                    <a:pt x="514" y="739"/>
                    <a:pt x="516" y="709"/>
                  </a:cubicBezTo>
                  <a:cubicBezTo>
                    <a:pt x="516" y="704"/>
                    <a:pt x="516" y="700"/>
                    <a:pt x="516" y="696"/>
                  </a:cubicBezTo>
                  <a:lnTo>
                    <a:pt x="516" y="696"/>
                  </a:lnTo>
                  <a:cubicBezTo>
                    <a:pt x="525" y="665"/>
                    <a:pt x="520" y="634"/>
                    <a:pt x="506" y="603"/>
                  </a:cubicBezTo>
                  <a:cubicBezTo>
                    <a:pt x="504" y="599"/>
                    <a:pt x="502" y="594"/>
                    <a:pt x="500" y="590"/>
                  </a:cubicBezTo>
                  <a:lnTo>
                    <a:pt x="500" y="590"/>
                  </a:lnTo>
                  <a:cubicBezTo>
                    <a:pt x="497" y="569"/>
                    <a:pt x="489" y="548"/>
                    <a:pt x="478" y="529"/>
                  </a:cubicBezTo>
                  <a:cubicBezTo>
                    <a:pt x="470" y="515"/>
                    <a:pt x="461" y="503"/>
                    <a:pt x="454" y="490"/>
                  </a:cubicBezTo>
                  <a:cubicBezTo>
                    <a:pt x="443" y="474"/>
                    <a:pt x="432" y="455"/>
                    <a:pt x="421" y="439"/>
                  </a:cubicBezTo>
                  <a:cubicBezTo>
                    <a:pt x="399" y="408"/>
                    <a:pt x="378" y="377"/>
                    <a:pt x="357" y="346"/>
                  </a:cubicBezTo>
                  <a:lnTo>
                    <a:pt x="357" y="346"/>
                  </a:lnTo>
                  <a:cubicBezTo>
                    <a:pt x="361" y="352"/>
                    <a:pt x="365" y="359"/>
                    <a:pt x="369" y="366"/>
                  </a:cubicBezTo>
                  <a:cubicBezTo>
                    <a:pt x="346" y="330"/>
                    <a:pt x="322" y="293"/>
                    <a:pt x="300" y="256"/>
                  </a:cubicBezTo>
                  <a:lnTo>
                    <a:pt x="300" y="256"/>
                  </a:lnTo>
                  <a:cubicBezTo>
                    <a:pt x="302" y="259"/>
                    <a:pt x="305" y="263"/>
                    <a:pt x="307" y="267"/>
                  </a:cubicBezTo>
                  <a:lnTo>
                    <a:pt x="307" y="267"/>
                  </a:lnTo>
                  <a:lnTo>
                    <a:pt x="274" y="213"/>
                  </a:lnTo>
                  <a:lnTo>
                    <a:pt x="274" y="213"/>
                  </a:lnTo>
                  <a:cubicBezTo>
                    <a:pt x="259" y="186"/>
                    <a:pt x="244" y="158"/>
                    <a:pt x="230" y="130"/>
                  </a:cubicBezTo>
                  <a:cubicBezTo>
                    <a:pt x="219" y="109"/>
                    <a:pt x="203" y="90"/>
                    <a:pt x="191" y="71"/>
                  </a:cubicBezTo>
                  <a:cubicBezTo>
                    <a:pt x="187" y="65"/>
                    <a:pt x="182" y="59"/>
                    <a:pt x="179" y="53"/>
                  </a:cubicBezTo>
                  <a:cubicBezTo>
                    <a:pt x="168" y="38"/>
                    <a:pt x="152" y="29"/>
                    <a:pt x="135" y="23"/>
                  </a:cubicBezTo>
                  <a:lnTo>
                    <a:pt x="135" y="23"/>
                  </a:lnTo>
                  <a:cubicBezTo>
                    <a:pt x="134" y="22"/>
                    <a:pt x="134" y="21"/>
                    <a:pt x="133" y="20"/>
                  </a:cubicBezTo>
                  <a:cubicBezTo>
                    <a:pt x="121" y="6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4" name="Google Shape;1226;p40"/>
            <p:cNvSpPr/>
            <p:nvPr/>
          </p:nvSpPr>
          <p:spPr>
            <a:xfrm>
              <a:off x="3421440" y="3703320"/>
              <a:ext cx="101520" cy="349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900" h="317">
                  <a:moveTo>
                    <a:pt x="249" y="40"/>
                  </a:moveTo>
                  <a:cubicBezTo>
                    <a:pt x="254" y="42"/>
                    <a:pt x="259" y="43"/>
                    <a:pt x="264" y="45"/>
                  </a:cubicBezTo>
                  <a:cubicBezTo>
                    <a:pt x="259" y="43"/>
                    <a:pt x="254" y="42"/>
                    <a:pt x="249" y="40"/>
                  </a:cubicBezTo>
                  <a:close/>
                  <a:moveTo>
                    <a:pt x="94" y="1"/>
                  </a:moveTo>
                  <a:cubicBezTo>
                    <a:pt x="64" y="1"/>
                    <a:pt x="36" y="16"/>
                    <a:pt x="20" y="44"/>
                  </a:cubicBezTo>
                  <a:cubicBezTo>
                    <a:pt x="0" y="80"/>
                    <a:pt x="11" y="125"/>
                    <a:pt x="44" y="151"/>
                  </a:cubicBezTo>
                  <a:cubicBezTo>
                    <a:pt x="65" y="168"/>
                    <a:pt x="87" y="184"/>
                    <a:pt x="109" y="199"/>
                  </a:cubicBezTo>
                  <a:cubicBezTo>
                    <a:pt x="137" y="217"/>
                    <a:pt x="169" y="232"/>
                    <a:pt x="199" y="246"/>
                  </a:cubicBezTo>
                  <a:cubicBezTo>
                    <a:pt x="257" y="272"/>
                    <a:pt x="317" y="288"/>
                    <a:pt x="379" y="301"/>
                  </a:cubicBezTo>
                  <a:cubicBezTo>
                    <a:pt x="432" y="311"/>
                    <a:pt x="486" y="316"/>
                    <a:pt x="540" y="316"/>
                  </a:cubicBezTo>
                  <a:cubicBezTo>
                    <a:pt x="549" y="316"/>
                    <a:pt x="558" y="316"/>
                    <a:pt x="567" y="316"/>
                  </a:cubicBezTo>
                  <a:cubicBezTo>
                    <a:pt x="594" y="315"/>
                    <a:pt x="621" y="313"/>
                    <a:pt x="648" y="310"/>
                  </a:cubicBezTo>
                  <a:cubicBezTo>
                    <a:pt x="660" y="309"/>
                    <a:pt x="673" y="308"/>
                    <a:pt x="685" y="305"/>
                  </a:cubicBezTo>
                  <a:cubicBezTo>
                    <a:pt x="710" y="302"/>
                    <a:pt x="729" y="294"/>
                    <a:pt x="748" y="282"/>
                  </a:cubicBezTo>
                  <a:lnTo>
                    <a:pt x="748" y="282"/>
                  </a:lnTo>
                  <a:cubicBezTo>
                    <a:pt x="758" y="279"/>
                    <a:pt x="769" y="274"/>
                    <a:pt x="779" y="271"/>
                  </a:cubicBezTo>
                  <a:cubicBezTo>
                    <a:pt x="794" y="265"/>
                    <a:pt x="806" y="256"/>
                    <a:pt x="817" y="245"/>
                  </a:cubicBezTo>
                  <a:lnTo>
                    <a:pt x="817" y="245"/>
                  </a:lnTo>
                  <a:cubicBezTo>
                    <a:pt x="841" y="231"/>
                    <a:pt x="866" y="215"/>
                    <a:pt x="880" y="191"/>
                  </a:cubicBezTo>
                  <a:cubicBezTo>
                    <a:pt x="900" y="158"/>
                    <a:pt x="890" y="124"/>
                    <a:pt x="856" y="107"/>
                  </a:cubicBezTo>
                  <a:cubicBezTo>
                    <a:pt x="844" y="102"/>
                    <a:pt x="828" y="100"/>
                    <a:pt x="814" y="96"/>
                  </a:cubicBezTo>
                  <a:cubicBezTo>
                    <a:pt x="808" y="95"/>
                    <a:pt x="803" y="94"/>
                    <a:pt x="798" y="94"/>
                  </a:cubicBezTo>
                  <a:cubicBezTo>
                    <a:pt x="793" y="93"/>
                    <a:pt x="786" y="91"/>
                    <a:pt x="783" y="91"/>
                  </a:cubicBezTo>
                  <a:cubicBezTo>
                    <a:pt x="782" y="91"/>
                    <a:pt x="782" y="91"/>
                    <a:pt x="783" y="93"/>
                  </a:cubicBezTo>
                  <a:lnTo>
                    <a:pt x="783" y="93"/>
                  </a:lnTo>
                  <a:cubicBezTo>
                    <a:pt x="778" y="91"/>
                    <a:pt x="774" y="89"/>
                    <a:pt x="772" y="89"/>
                  </a:cubicBezTo>
                  <a:cubicBezTo>
                    <a:pt x="762" y="85"/>
                    <a:pt x="756" y="85"/>
                    <a:pt x="746" y="85"/>
                  </a:cubicBezTo>
                  <a:cubicBezTo>
                    <a:pt x="738" y="85"/>
                    <a:pt x="729" y="85"/>
                    <a:pt x="721" y="85"/>
                  </a:cubicBezTo>
                  <a:lnTo>
                    <a:pt x="721" y="85"/>
                  </a:lnTo>
                  <a:cubicBezTo>
                    <a:pt x="712" y="82"/>
                    <a:pt x="702" y="79"/>
                    <a:pt x="692" y="79"/>
                  </a:cubicBezTo>
                  <a:cubicBezTo>
                    <a:pt x="689" y="78"/>
                    <a:pt x="687" y="78"/>
                    <a:pt x="684" y="78"/>
                  </a:cubicBezTo>
                  <a:cubicBezTo>
                    <a:pt x="672" y="78"/>
                    <a:pt x="659" y="80"/>
                    <a:pt x="647" y="80"/>
                  </a:cubicBezTo>
                  <a:cubicBezTo>
                    <a:pt x="639" y="80"/>
                    <a:pt x="631" y="81"/>
                    <a:pt x="623" y="81"/>
                  </a:cubicBezTo>
                  <a:lnTo>
                    <a:pt x="623" y="81"/>
                  </a:lnTo>
                  <a:cubicBezTo>
                    <a:pt x="615" y="81"/>
                    <a:pt x="607" y="81"/>
                    <a:pt x="599" y="81"/>
                  </a:cubicBezTo>
                  <a:cubicBezTo>
                    <a:pt x="477" y="81"/>
                    <a:pt x="357" y="66"/>
                    <a:pt x="239" y="38"/>
                  </a:cubicBezTo>
                  <a:lnTo>
                    <a:pt x="239" y="38"/>
                  </a:lnTo>
                  <a:cubicBezTo>
                    <a:pt x="221" y="32"/>
                    <a:pt x="203" y="27"/>
                    <a:pt x="184" y="23"/>
                  </a:cubicBezTo>
                  <a:cubicBezTo>
                    <a:pt x="184" y="23"/>
                    <a:pt x="171" y="20"/>
                    <a:pt x="165" y="18"/>
                  </a:cubicBezTo>
                  <a:lnTo>
                    <a:pt x="165" y="18"/>
                  </a:lnTo>
                  <a:cubicBezTo>
                    <a:pt x="162" y="17"/>
                    <a:pt x="160" y="17"/>
                    <a:pt x="159" y="16"/>
                  </a:cubicBezTo>
                  <a:cubicBezTo>
                    <a:pt x="147" y="13"/>
                    <a:pt x="135" y="9"/>
                    <a:pt x="124" y="6"/>
                  </a:cubicBezTo>
                  <a:cubicBezTo>
                    <a:pt x="114" y="3"/>
                    <a:pt x="104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5" name="Google Shape;1227;p40"/>
            <p:cNvSpPr/>
            <p:nvPr/>
          </p:nvSpPr>
          <p:spPr>
            <a:xfrm>
              <a:off x="3505320" y="3682800"/>
              <a:ext cx="93600" cy="50760"/>
            </a:xfrm>
            <a:custGeom>
              <a:avLst/>
              <a:gdLst>
                <a:gd name="textAreaLeft" fmla="*/ 0 w 93600"/>
                <a:gd name="textAreaRight" fmla="*/ 93960 w 9360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831" h="461">
                  <a:moveTo>
                    <a:pt x="762" y="1"/>
                  </a:moveTo>
                  <a:cubicBezTo>
                    <a:pt x="757" y="1"/>
                    <a:pt x="753" y="1"/>
                    <a:pt x="748" y="1"/>
                  </a:cubicBezTo>
                  <a:lnTo>
                    <a:pt x="727" y="6"/>
                  </a:lnTo>
                  <a:lnTo>
                    <a:pt x="727" y="6"/>
                  </a:lnTo>
                  <a:cubicBezTo>
                    <a:pt x="722" y="4"/>
                    <a:pt x="718" y="4"/>
                    <a:pt x="713" y="4"/>
                  </a:cubicBezTo>
                  <a:cubicBezTo>
                    <a:pt x="710" y="3"/>
                    <a:pt x="706" y="3"/>
                    <a:pt x="703" y="3"/>
                  </a:cubicBezTo>
                  <a:cubicBezTo>
                    <a:pt x="692" y="3"/>
                    <a:pt x="682" y="5"/>
                    <a:pt x="672" y="6"/>
                  </a:cubicBezTo>
                  <a:cubicBezTo>
                    <a:pt x="652" y="9"/>
                    <a:pt x="631" y="17"/>
                    <a:pt x="610" y="23"/>
                  </a:cubicBezTo>
                  <a:cubicBezTo>
                    <a:pt x="578" y="34"/>
                    <a:pt x="547" y="44"/>
                    <a:pt x="517" y="58"/>
                  </a:cubicBezTo>
                  <a:cubicBezTo>
                    <a:pt x="459" y="84"/>
                    <a:pt x="401" y="113"/>
                    <a:pt x="343" y="139"/>
                  </a:cubicBezTo>
                  <a:cubicBezTo>
                    <a:pt x="314" y="153"/>
                    <a:pt x="287" y="169"/>
                    <a:pt x="260" y="186"/>
                  </a:cubicBezTo>
                  <a:cubicBezTo>
                    <a:pt x="227" y="203"/>
                    <a:pt x="190" y="220"/>
                    <a:pt x="160" y="243"/>
                  </a:cubicBezTo>
                  <a:cubicBezTo>
                    <a:pt x="134" y="263"/>
                    <a:pt x="115" y="285"/>
                    <a:pt x="88" y="302"/>
                  </a:cubicBezTo>
                  <a:cubicBezTo>
                    <a:pt x="72" y="313"/>
                    <a:pt x="59" y="325"/>
                    <a:pt x="44" y="341"/>
                  </a:cubicBezTo>
                  <a:cubicBezTo>
                    <a:pt x="39" y="346"/>
                    <a:pt x="33" y="353"/>
                    <a:pt x="28" y="358"/>
                  </a:cubicBezTo>
                  <a:cubicBezTo>
                    <a:pt x="18" y="372"/>
                    <a:pt x="17" y="386"/>
                    <a:pt x="16" y="402"/>
                  </a:cubicBezTo>
                  <a:lnTo>
                    <a:pt x="16" y="402"/>
                  </a:lnTo>
                  <a:lnTo>
                    <a:pt x="16" y="402"/>
                  </a:lnTo>
                  <a:cubicBezTo>
                    <a:pt x="1" y="417"/>
                    <a:pt x="10" y="443"/>
                    <a:pt x="31" y="443"/>
                  </a:cubicBezTo>
                  <a:cubicBezTo>
                    <a:pt x="31" y="443"/>
                    <a:pt x="32" y="443"/>
                    <a:pt x="32" y="443"/>
                  </a:cubicBezTo>
                  <a:lnTo>
                    <a:pt x="32" y="443"/>
                  </a:lnTo>
                  <a:cubicBezTo>
                    <a:pt x="44" y="452"/>
                    <a:pt x="56" y="459"/>
                    <a:pt x="71" y="460"/>
                  </a:cubicBezTo>
                  <a:cubicBezTo>
                    <a:pt x="73" y="461"/>
                    <a:pt x="75" y="461"/>
                    <a:pt x="77" y="461"/>
                  </a:cubicBezTo>
                  <a:cubicBezTo>
                    <a:pt x="86" y="461"/>
                    <a:pt x="96" y="459"/>
                    <a:pt x="104" y="459"/>
                  </a:cubicBezTo>
                  <a:cubicBezTo>
                    <a:pt x="124" y="457"/>
                    <a:pt x="142" y="452"/>
                    <a:pt x="163" y="446"/>
                  </a:cubicBezTo>
                  <a:cubicBezTo>
                    <a:pt x="171" y="444"/>
                    <a:pt x="177" y="441"/>
                    <a:pt x="186" y="439"/>
                  </a:cubicBezTo>
                  <a:cubicBezTo>
                    <a:pt x="187" y="439"/>
                    <a:pt x="188" y="439"/>
                    <a:pt x="188" y="439"/>
                  </a:cubicBezTo>
                  <a:lnTo>
                    <a:pt x="188" y="439"/>
                  </a:lnTo>
                  <a:cubicBezTo>
                    <a:pt x="187" y="439"/>
                    <a:pt x="185" y="440"/>
                    <a:pt x="183" y="441"/>
                  </a:cubicBezTo>
                  <a:cubicBezTo>
                    <a:pt x="187" y="439"/>
                    <a:pt x="191" y="439"/>
                    <a:pt x="196" y="438"/>
                  </a:cubicBezTo>
                  <a:cubicBezTo>
                    <a:pt x="210" y="435"/>
                    <a:pt x="226" y="434"/>
                    <a:pt x="241" y="430"/>
                  </a:cubicBezTo>
                  <a:cubicBezTo>
                    <a:pt x="278" y="421"/>
                    <a:pt x="313" y="402"/>
                    <a:pt x="350" y="388"/>
                  </a:cubicBezTo>
                  <a:cubicBezTo>
                    <a:pt x="378" y="375"/>
                    <a:pt x="408" y="364"/>
                    <a:pt x="437" y="349"/>
                  </a:cubicBezTo>
                  <a:cubicBezTo>
                    <a:pt x="493" y="320"/>
                    <a:pt x="551" y="292"/>
                    <a:pt x="608" y="263"/>
                  </a:cubicBezTo>
                  <a:cubicBezTo>
                    <a:pt x="642" y="245"/>
                    <a:pt x="674" y="221"/>
                    <a:pt x="707" y="201"/>
                  </a:cubicBezTo>
                  <a:cubicBezTo>
                    <a:pt x="736" y="182"/>
                    <a:pt x="766" y="160"/>
                    <a:pt x="781" y="129"/>
                  </a:cubicBezTo>
                  <a:lnTo>
                    <a:pt x="781" y="129"/>
                  </a:lnTo>
                  <a:lnTo>
                    <a:pt x="801" y="111"/>
                  </a:lnTo>
                  <a:cubicBezTo>
                    <a:pt x="812" y="102"/>
                    <a:pt x="819" y="92"/>
                    <a:pt x="823" y="78"/>
                  </a:cubicBezTo>
                  <a:cubicBezTo>
                    <a:pt x="825" y="69"/>
                    <a:pt x="825" y="62"/>
                    <a:pt x="827" y="53"/>
                  </a:cubicBezTo>
                  <a:cubicBezTo>
                    <a:pt x="830" y="35"/>
                    <a:pt x="819" y="21"/>
                    <a:pt x="804" y="14"/>
                  </a:cubicBezTo>
                  <a:lnTo>
                    <a:pt x="804" y="14"/>
                  </a:lnTo>
                  <a:cubicBezTo>
                    <a:pt x="804" y="13"/>
                    <a:pt x="804" y="13"/>
                    <a:pt x="803" y="12"/>
                  </a:cubicBezTo>
                  <a:cubicBezTo>
                    <a:pt x="798" y="9"/>
                    <a:pt x="792" y="6"/>
                    <a:pt x="787" y="5"/>
                  </a:cubicBezTo>
                  <a:cubicBezTo>
                    <a:pt x="778" y="2"/>
                    <a:pt x="770" y="1"/>
                    <a:pt x="76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6" name="Google Shape;1228;p40"/>
            <p:cNvSpPr/>
            <p:nvPr/>
          </p:nvSpPr>
          <p:spPr>
            <a:xfrm>
              <a:off x="3505680" y="3709440"/>
              <a:ext cx="83160" cy="522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737" h="475">
                  <a:moveTo>
                    <a:pt x="364" y="104"/>
                  </a:moveTo>
                  <a:cubicBezTo>
                    <a:pt x="373" y="106"/>
                    <a:pt x="381" y="108"/>
                    <a:pt x="390" y="111"/>
                  </a:cubicBezTo>
                  <a:cubicBezTo>
                    <a:pt x="381" y="109"/>
                    <a:pt x="372" y="107"/>
                    <a:pt x="364" y="104"/>
                  </a:cubicBezTo>
                  <a:close/>
                  <a:moveTo>
                    <a:pt x="540" y="132"/>
                  </a:moveTo>
                  <a:cubicBezTo>
                    <a:pt x="547" y="133"/>
                    <a:pt x="555" y="135"/>
                    <a:pt x="562" y="137"/>
                  </a:cubicBezTo>
                  <a:cubicBezTo>
                    <a:pt x="555" y="135"/>
                    <a:pt x="548" y="134"/>
                    <a:pt x="540" y="132"/>
                  </a:cubicBezTo>
                  <a:close/>
                  <a:moveTo>
                    <a:pt x="710" y="239"/>
                  </a:moveTo>
                  <a:lnTo>
                    <a:pt x="710" y="239"/>
                  </a:lnTo>
                  <a:cubicBezTo>
                    <a:pt x="710" y="240"/>
                    <a:pt x="710" y="240"/>
                    <a:pt x="711" y="241"/>
                  </a:cubicBezTo>
                  <a:lnTo>
                    <a:pt x="711" y="241"/>
                  </a:lnTo>
                  <a:cubicBezTo>
                    <a:pt x="710" y="240"/>
                    <a:pt x="710" y="240"/>
                    <a:pt x="710" y="239"/>
                  </a:cubicBezTo>
                  <a:close/>
                  <a:moveTo>
                    <a:pt x="711" y="242"/>
                  </a:moveTo>
                  <a:lnTo>
                    <a:pt x="711" y="242"/>
                  </a:lnTo>
                  <a:cubicBezTo>
                    <a:pt x="711" y="242"/>
                    <a:pt x="711" y="242"/>
                    <a:pt x="711" y="242"/>
                  </a:cubicBezTo>
                  <a:lnTo>
                    <a:pt x="711" y="242"/>
                  </a:lnTo>
                  <a:cubicBezTo>
                    <a:pt x="711" y="243"/>
                    <a:pt x="711" y="243"/>
                    <a:pt x="711" y="243"/>
                  </a:cubicBezTo>
                  <a:lnTo>
                    <a:pt x="711" y="243"/>
                  </a:lnTo>
                  <a:cubicBezTo>
                    <a:pt x="711" y="243"/>
                    <a:pt x="711" y="242"/>
                    <a:pt x="711" y="242"/>
                  </a:cubicBezTo>
                  <a:close/>
                  <a:moveTo>
                    <a:pt x="64" y="0"/>
                  </a:moveTo>
                  <a:cubicBezTo>
                    <a:pt x="40" y="0"/>
                    <a:pt x="16" y="20"/>
                    <a:pt x="16" y="49"/>
                  </a:cubicBezTo>
                  <a:lnTo>
                    <a:pt x="16" y="49"/>
                  </a:lnTo>
                  <a:cubicBezTo>
                    <a:pt x="5" y="70"/>
                    <a:pt x="1" y="92"/>
                    <a:pt x="8" y="116"/>
                  </a:cubicBezTo>
                  <a:lnTo>
                    <a:pt x="8" y="116"/>
                  </a:lnTo>
                  <a:cubicBezTo>
                    <a:pt x="6" y="139"/>
                    <a:pt x="10" y="163"/>
                    <a:pt x="23" y="184"/>
                  </a:cubicBezTo>
                  <a:lnTo>
                    <a:pt x="51" y="229"/>
                  </a:lnTo>
                  <a:cubicBezTo>
                    <a:pt x="62" y="247"/>
                    <a:pt x="77" y="262"/>
                    <a:pt x="90" y="278"/>
                  </a:cubicBezTo>
                  <a:cubicBezTo>
                    <a:pt x="112" y="300"/>
                    <a:pt x="131" y="323"/>
                    <a:pt x="156" y="342"/>
                  </a:cubicBezTo>
                  <a:cubicBezTo>
                    <a:pt x="165" y="350"/>
                    <a:pt x="175" y="357"/>
                    <a:pt x="184" y="364"/>
                  </a:cubicBezTo>
                  <a:lnTo>
                    <a:pt x="184" y="364"/>
                  </a:lnTo>
                  <a:cubicBezTo>
                    <a:pt x="217" y="398"/>
                    <a:pt x="263" y="419"/>
                    <a:pt x="307" y="437"/>
                  </a:cubicBezTo>
                  <a:cubicBezTo>
                    <a:pt x="348" y="453"/>
                    <a:pt x="392" y="464"/>
                    <a:pt x="435" y="471"/>
                  </a:cubicBezTo>
                  <a:cubicBezTo>
                    <a:pt x="450" y="473"/>
                    <a:pt x="466" y="474"/>
                    <a:pt x="482" y="474"/>
                  </a:cubicBezTo>
                  <a:cubicBezTo>
                    <a:pt x="509" y="474"/>
                    <a:pt x="536" y="471"/>
                    <a:pt x="563" y="465"/>
                  </a:cubicBezTo>
                  <a:cubicBezTo>
                    <a:pt x="571" y="464"/>
                    <a:pt x="577" y="462"/>
                    <a:pt x="584" y="460"/>
                  </a:cubicBezTo>
                  <a:cubicBezTo>
                    <a:pt x="612" y="451"/>
                    <a:pt x="638" y="443"/>
                    <a:pt x="661" y="426"/>
                  </a:cubicBezTo>
                  <a:cubicBezTo>
                    <a:pt x="672" y="417"/>
                    <a:pt x="684" y="405"/>
                    <a:pt x="693" y="394"/>
                  </a:cubicBezTo>
                  <a:cubicBezTo>
                    <a:pt x="710" y="373"/>
                    <a:pt x="716" y="349"/>
                    <a:pt x="720" y="324"/>
                  </a:cubicBezTo>
                  <a:lnTo>
                    <a:pt x="720" y="324"/>
                  </a:lnTo>
                  <a:cubicBezTo>
                    <a:pt x="722" y="321"/>
                    <a:pt x="723" y="318"/>
                    <a:pt x="724" y="314"/>
                  </a:cubicBezTo>
                  <a:cubicBezTo>
                    <a:pt x="726" y="309"/>
                    <a:pt x="727" y="303"/>
                    <a:pt x="728" y="297"/>
                  </a:cubicBezTo>
                  <a:lnTo>
                    <a:pt x="728" y="297"/>
                  </a:lnTo>
                  <a:cubicBezTo>
                    <a:pt x="736" y="271"/>
                    <a:pt x="729" y="245"/>
                    <a:pt x="708" y="227"/>
                  </a:cubicBezTo>
                  <a:cubicBezTo>
                    <a:pt x="708" y="227"/>
                    <a:pt x="707" y="227"/>
                    <a:pt x="707" y="227"/>
                  </a:cubicBezTo>
                  <a:lnTo>
                    <a:pt x="707" y="227"/>
                  </a:lnTo>
                  <a:cubicBezTo>
                    <a:pt x="705" y="225"/>
                    <a:pt x="704" y="224"/>
                    <a:pt x="702" y="222"/>
                  </a:cubicBezTo>
                  <a:lnTo>
                    <a:pt x="702" y="222"/>
                  </a:lnTo>
                  <a:cubicBezTo>
                    <a:pt x="700" y="219"/>
                    <a:pt x="699" y="217"/>
                    <a:pt x="697" y="214"/>
                  </a:cubicBezTo>
                  <a:cubicBezTo>
                    <a:pt x="667" y="166"/>
                    <a:pt x="622" y="145"/>
                    <a:pt x="569" y="136"/>
                  </a:cubicBezTo>
                  <a:cubicBezTo>
                    <a:pt x="551" y="133"/>
                    <a:pt x="535" y="130"/>
                    <a:pt x="517" y="126"/>
                  </a:cubicBezTo>
                  <a:lnTo>
                    <a:pt x="517" y="126"/>
                  </a:lnTo>
                  <a:cubicBezTo>
                    <a:pt x="519" y="127"/>
                    <a:pt x="521" y="127"/>
                    <a:pt x="522" y="128"/>
                  </a:cubicBezTo>
                  <a:lnTo>
                    <a:pt x="522" y="128"/>
                  </a:lnTo>
                  <a:cubicBezTo>
                    <a:pt x="508" y="124"/>
                    <a:pt x="493" y="122"/>
                    <a:pt x="478" y="121"/>
                  </a:cubicBezTo>
                  <a:cubicBezTo>
                    <a:pt x="463" y="120"/>
                    <a:pt x="448" y="117"/>
                    <a:pt x="433" y="115"/>
                  </a:cubicBezTo>
                  <a:cubicBezTo>
                    <a:pt x="406" y="111"/>
                    <a:pt x="380" y="107"/>
                    <a:pt x="354" y="101"/>
                  </a:cubicBezTo>
                  <a:lnTo>
                    <a:pt x="354" y="101"/>
                  </a:lnTo>
                  <a:cubicBezTo>
                    <a:pt x="341" y="97"/>
                    <a:pt x="327" y="93"/>
                    <a:pt x="314" y="92"/>
                  </a:cubicBezTo>
                  <a:cubicBezTo>
                    <a:pt x="313" y="92"/>
                    <a:pt x="312" y="92"/>
                    <a:pt x="311" y="92"/>
                  </a:cubicBezTo>
                  <a:lnTo>
                    <a:pt x="311" y="92"/>
                  </a:lnTo>
                  <a:cubicBezTo>
                    <a:pt x="307" y="90"/>
                    <a:pt x="303" y="89"/>
                    <a:pt x="299" y="88"/>
                  </a:cubicBezTo>
                  <a:cubicBezTo>
                    <a:pt x="293" y="84"/>
                    <a:pt x="286" y="82"/>
                    <a:pt x="281" y="79"/>
                  </a:cubicBezTo>
                  <a:cubicBezTo>
                    <a:pt x="274" y="76"/>
                    <a:pt x="267" y="74"/>
                    <a:pt x="260" y="72"/>
                  </a:cubicBezTo>
                  <a:lnTo>
                    <a:pt x="260" y="72"/>
                  </a:lnTo>
                  <a:cubicBezTo>
                    <a:pt x="252" y="69"/>
                    <a:pt x="245" y="66"/>
                    <a:pt x="237" y="63"/>
                  </a:cubicBezTo>
                  <a:lnTo>
                    <a:pt x="237" y="63"/>
                  </a:lnTo>
                  <a:cubicBezTo>
                    <a:pt x="230" y="58"/>
                    <a:pt x="222" y="54"/>
                    <a:pt x="214" y="50"/>
                  </a:cubicBezTo>
                  <a:lnTo>
                    <a:pt x="214" y="50"/>
                  </a:lnTo>
                  <a:cubicBezTo>
                    <a:pt x="215" y="50"/>
                    <a:pt x="215" y="50"/>
                    <a:pt x="215" y="50"/>
                  </a:cubicBezTo>
                  <a:cubicBezTo>
                    <a:pt x="212" y="49"/>
                    <a:pt x="210" y="48"/>
                    <a:pt x="207" y="46"/>
                  </a:cubicBezTo>
                  <a:lnTo>
                    <a:pt x="207" y="46"/>
                  </a:lnTo>
                  <a:cubicBezTo>
                    <a:pt x="210" y="47"/>
                    <a:pt x="212" y="49"/>
                    <a:pt x="214" y="50"/>
                  </a:cubicBezTo>
                  <a:lnTo>
                    <a:pt x="214" y="50"/>
                  </a:lnTo>
                  <a:cubicBezTo>
                    <a:pt x="211" y="48"/>
                    <a:pt x="208" y="46"/>
                    <a:pt x="204" y="44"/>
                  </a:cubicBezTo>
                  <a:lnTo>
                    <a:pt x="204" y="44"/>
                  </a:lnTo>
                  <a:cubicBezTo>
                    <a:pt x="205" y="45"/>
                    <a:pt x="206" y="45"/>
                    <a:pt x="207" y="46"/>
                  </a:cubicBezTo>
                  <a:lnTo>
                    <a:pt x="207" y="46"/>
                  </a:lnTo>
                  <a:cubicBezTo>
                    <a:pt x="204" y="44"/>
                    <a:pt x="200" y="42"/>
                    <a:pt x="196" y="40"/>
                  </a:cubicBezTo>
                  <a:lnTo>
                    <a:pt x="196" y="40"/>
                  </a:lnTo>
                  <a:cubicBezTo>
                    <a:pt x="199" y="41"/>
                    <a:pt x="201" y="43"/>
                    <a:pt x="204" y="44"/>
                  </a:cubicBezTo>
                  <a:lnTo>
                    <a:pt x="204" y="44"/>
                  </a:lnTo>
                  <a:cubicBezTo>
                    <a:pt x="199" y="41"/>
                    <a:pt x="195" y="38"/>
                    <a:pt x="190" y="35"/>
                  </a:cubicBezTo>
                  <a:cubicBezTo>
                    <a:pt x="168" y="22"/>
                    <a:pt x="147" y="13"/>
                    <a:pt x="124" y="11"/>
                  </a:cubicBezTo>
                  <a:lnTo>
                    <a:pt x="124" y="11"/>
                  </a:lnTo>
                  <a:cubicBezTo>
                    <a:pt x="111" y="6"/>
                    <a:pt x="98" y="3"/>
                    <a:pt x="85" y="3"/>
                  </a:cubicBezTo>
                  <a:cubicBezTo>
                    <a:pt x="83" y="3"/>
                    <a:pt x="81" y="3"/>
                    <a:pt x="79" y="3"/>
                  </a:cubicBezTo>
                  <a:lnTo>
                    <a:pt x="79" y="3"/>
                  </a:ln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7" name="Google Shape;1229;p40"/>
            <p:cNvSpPr/>
            <p:nvPr/>
          </p:nvSpPr>
          <p:spPr>
            <a:xfrm>
              <a:off x="2845080" y="2825280"/>
              <a:ext cx="1800" cy="108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19" h="14">
                  <a:moveTo>
                    <a:pt x="10" y="0"/>
                  </a:moveTo>
                  <a:cubicBezTo>
                    <a:pt x="2" y="0"/>
                    <a:pt x="0" y="13"/>
                    <a:pt x="9" y="13"/>
                  </a:cubicBezTo>
                  <a:cubicBezTo>
                    <a:pt x="17" y="13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8" name="Google Shape;1230;p40"/>
            <p:cNvSpPr/>
            <p:nvPr/>
          </p:nvSpPr>
          <p:spPr>
            <a:xfrm>
              <a:off x="2696040" y="1704240"/>
              <a:ext cx="437400" cy="196560"/>
            </a:xfrm>
            <a:custGeom>
              <a:avLst/>
              <a:gdLst>
                <a:gd name="textAreaLeft" fmla="*/ 0 w 437400"/>
                <a:gd name="textAreaRight" fmla="*/ 437760 w 437400"/>
                <a:gd name="textAreaTop" fmla="*/ 0 h 196560"/>
                <a:gd name="textAreaBottom" fmla="*/ 196920 h 196560"/>
              </a:gdLst>
              <a:ahLst/>
              <a:cxnLst/>
              <a:rect l="textAreaLeft" t="textAreaTop" r="textAreaRight" b="textAreaBottom"/>
              <a:pathLst>
                <a:path w="3866" h="1775">
                  <a:moveTo>
                    <a:pt x="3485" y="295"/>
                  </a:moveTo>
                  <a:cubicBezTo>
                    <a:pt x="3486" y="295"/>
                    <a:pt x="3487" y="295"/>
                    <a:pt x="3488" y="295"/>
                  </a:cubicBezTo>
                  <a:lnTo>
                    <a:pt x="3488" y="295"/>
                  </a:lnTo>
                  <a:cubicBezTo>
                    <a:pt x="3487" y="295"/>
                    <a:pt x="3486" y="295"/>
                    <a:pt x="3485" y="295"/>
                  </a:cubicBezTo>
                  <a:close/>
                  <a:moveTo>
                    <a:pt x="1692" y="339"/>
                  </a:moveTo>
                  <a:cubicBezTo>
                    <a:pt x="1692" y="339"/>
                    <a:pt x="1692" y="339"/>
                    <a:pt x="1692" y="339"/>
                  </a:cubicBezTo>
                  <a:lnTo>
                    <a:pt x="1692" y="339"/>
                  </a:lnTo>
                  <a:lnTo>
                    <a:pt x="1692" y="339"/>
                  </a:lnTo>
                  <a:cubicBezTo>
                    <a:pt x="1692" y="339"/>
                    <a:pt x="1692" y="339"/>
                    <a:pt x="1692" y="339"/>
                  </a:cubicBezTo>
                  <a:close/>
                  <a:moveTo>
                    <a:pt x="923" y="685"/>
                  </a:moveTo>
                  <a:cubicBezTo>
                    <a:pt x="919" y="687"/>
                    <a:pt x="917" y="688"/>
                    <a:pt x="917" y="688"/>
                  </a:cubicBezTo>
                  <a:cubicBezTo>
                    <a:pt x="917" y="688"/>
                    <a:pt x="920" y="687"/>
                    <a:pt x="923" y="685"/>
                  </a:cubicBezTo>
                  <a:close/>
                  <a:moveTo>
                    <a:pt x="1875" y="812"/>
                  </a:moveTo>
                  <a:cubicBezTo>
                    <a:pt x="1874" y="813"/>
                    <a:pt x="1871" y="813"/>
                    <a:pt x="1872" y="813"/>
                  </a:cubicBezTo>
                  <a:cubicBezTo>
                    <a:pt x="1872" y="813"/>
                    <a:pt x="1873" y="813"/>
                    <a:pt x="1875" y="812"/>
                  </a:cubicBezTo>
                  <a:close/>
                  <a:moveTo>
                    <a:pt x="2130" y="1499"/>
                  </a:moveTo>
                  <a:lnTo>
                    <a:pt x="2130" y="1499"/>
                  </a:lnTo>
                  <a:cubicBezTo>
                    <a:pt x="2129" y="1499"/>
                    <a:pt x="2128" y="1500"/>
                    <a:pt x="2127" y="1500"/>
                  </a:cubicBezTo>
                  <a:lnTo>
                    <a:pt x="2127" y="1500"/>
                  </a:lnTo>
                  <a:cubicBezTo>
                    <a:pt x="2128" y="1500"/>
                    <a:pt x="2129" y="1499"/>
                    <a:pt x="2130" y="1499"/>
                  </a:cubicBezTo>
                  <a:close/>
                  <a:moveTo>
                    <a:pt x="2652" y="192"/>
                  </a:moveTo>
                  <a:cubicBezTo>
                    <a:pt x="2718" y="192"/>
                    <a:pt x="2784" y="194"/>
                    <a:pt x="2848" y="197"/>
                  </a:cubicBezTo>
                  <a:cubicBezTo>
                    <a:pt x="2975" y="205"/>
                    <a:pt x="3103" y="219"/>
                    <a:pt x="3229" y="241"/>
                  </a:cubicBezTo>
                  <a:lnTo>
                    <a:pt x="3229" y="241"/>
                  </a:lnTo>
                  <a:cubicBezTo>
                    <a:pt x="3087" y="304"/>
                    <a:pt x="2946" y="367"/>
                    <a:pt x="2805" y="432"/>
                  </a:cubicBezTo>
                  <a:cubicBezTo>
                    <a:pt x="2655" y="499"/>
                    <a:pt x="2507" y="568"/>
                    <a:pt x="2355" y="631"/>
                  </a:cubicBezTo>
                  <a:cubicBezTo>
                    <a:pt x="2282" y="663"/>
                    <a:pt x="2208" y="694"/>
                    <a:pt x="2134" y="721"/>
                  </a:cubicBezTo>
                  <a:cubicBezTo>
                    <a:pt x="2096" y="734"/>
                    <a:pt x="2059" y="750"/>
                    <a:pt x="2022" y="763"/>
                  </a:cubicBezTo>
                  <a:cubicBezTo>
                    <a:pt x="2004" y="770"/>
                    <a:pt x="1986" y="777"/>
                    <a:pt x="1969" y="782"/>
                  </a:cubicBezTo>
                  <a:cubicBezTo>
                    <a:pt x="1960" y="785"/>
                    <a:pt x="1952" y="788"/>
                    <a:pt x="1942" y="790"/>
                  </a:cubicBezTo>
                  <a:lnTo>
                    <a:pt x="1930" y="795"/>
                  </a:lnTo>
                  <a:cubicBezTo>
                    <a:pt x="1933" y="793"/>
                    <a:pt x="1934" y="793"/>
                    <a:pt x="1934" y="793"/>
                  </a:cubicBezTo>
                  <a:cubicBezTo>
                    <a:pt x="1933" y="793"/>
                    <a:pt x="1915" y="799"/>
                    <a:pt x="1911" y="801"/>
                  </a:cubicBezTo>
                  <a:cubicBezTo>
                    <a:pt x="1900" y="804"/>
                    <a:pt x="1889" y="809"/>
                    <a:pt x="1879" y="811"/>
                  </a:cubicBezTo>
                  <a:cubicBezTo>
                    <a:pt x="1877" y="812"/>
                    <a:pt x="1876" y="812"/>
                    <a:pt x="1875" y="812"/>
                  </a:cubicBezTo>
                  <a:lnTo>
                    <a:pt x="1875" y="812"/>
                  </a:lnTo>
                  <a:cubicBezTo>
                    <a:pt x="1876" y="812"/>
                    <a:pt x="1876" y="812"/>
                    <a:pt x="1877" y="812"/>
                  </a:cubicBezTo>
                  <a:cubicBezTo>
                    <a:pt x="1870" y="814"/>
                    <a:pt x="1864" y="817"/>
                    <a:pt x="1857" y="818"/>
                  </a:cubicBezTo>
                  <a:cubicBezTo>
                    <a:pt x="1835" y="825"/>
                    <a:pt x="1813" y="831"/>
                    <a:pt x="1791" y="836"/>
                  </a:cubicBezTo>
                  <a:cubicBezTo>
                    <a:pt x="1750" y="847"/>
                    <a:pt x="1707" y="858"/>
                    <a:pt x="1667" y="869"/>
                  </a:cubicBezTo>
                  <a:cubicBezTo>
                    <a:pt x="1623" y="881"/>
                    <a:pt x="1580" y="891"/>
                    <a:pt x="1535" y="899"/>
                  </a:cubicBezTo>
                  <a:cubicBezTo>
                    <a:pt x="1492" y="908"/>
                    <a:pt x="1445" y="919"/>
                    <a:pt x="1401" y="920"/>
                  </a:cubicBezTo>
                  <a:cubicBezTo>
                    <a:pt x="1383" y="920"/>
                    <a:pt x="1371" y="942"/>
                    <a:pt x="1374" y="958"/>
                  </a:cubicBezTo>
                  <a:cubicBezTo>
                    <a:pt x="1377" y="978"/>
                    <a:pt x="1392" y="986"/>
                    <a:pt x="1409" y="986"/>
                  </a:cubicBezTo>
                  <a:cubicBezTo>
                    <a:pt x="1410" y="986"/>
                    <a:pt x="1411" y="986"/>
                    <a:pt x="1412" y="986"/>
                  </a:cubicBezTo>
                  <a:cubicBezTo>
                    <a:pt x="1432" y="986"/>
                    <a:pt x="1450" y="988"/>
                    <a:pt x="1470" y="988"/>
                  </a:cubicBezTo>
                  <a:lnTo>
                    <a:pt x="1531" y="988"/>
                  </a:lnTo>
                  <a:cubicBezTo>
                    <a:pt x="1571" y="987"/>
                    <a:pt x="1615" y="986"/>
                    <a:pt x="1654" y="982"/>
                  </a:cubicBezTo>
                  <a:cubicBezTo>
                    <a:pt x="1734" y="977"/>
                    <a:pt x="1811" y="963"/>
                    <a:pt x="1888" y="944"/>
                  </a:cubicBezTo>
                  <a:cubicBezTo>
                    <a:pt x="2048" y="905"/>
                    <a:pt x="2203" y="855"/>
                    <a:pt x="2355" y="795"/>
                  </a:cubicBezTo>
                  <a:cubicBezTo>
                    <a:pt x="2507" y="734"/>
                    <a:pt x="2653" y="668"/>
                    <a:pt x="2803" y="603"/>
                  </a:cubicBezTo>
                  <a:cubicBezTo>
                    <a:pt x="2963" y="534"/>
                    <a:pt x="3122" y="464"/>
                    <a:pt x="3281" y="395"/>
                  </a:cubicBezTo>
                  <a:cubicBezTo>
                    <a:pt x="3354" y="363"/>
                    <a:pt x="3426" y="331"/>
                    <a:pt x="3498" y="299"/>
                  </a:cubicBezTo>
                  <a:lnTo>
                    <a:pt x="3498" y="299"/>
                  </a:lnTo>
                  <a:cubicBezTo>
                    <a:pt x="3499" y="299"/>
                    <a:pt x="3499" y="299"/>
                    <a:pt x="3500" y="299"/>
                  </a:cubicBezTo>
                  <a:cubicBezTo>
                    <a:pt x="3515" y="304"/>
                    <a:pt x="3529" y="306"/>
                    <a:pt x="3544" y="310"/>
                  </a:cubicBezTo>
                  <a:cubicBezTo>
                    <a:pt x="3552" y="312"/>
                    <a:pt x="3559" y="315"/>
                    <a:pt x="3568" y="317"/>
                  </a:cubicBezTo>
                  <a:cubicBezTo>
                    <a:pt x="3568" y="317"/>
                    <a:pt x="3569" y="317"/>
                    <a:pt x="3570" y="318"/>
                  </a:cubicBezTo>
                  <a:lnTo>
                    <a:pt x="3570" y="318"/>
                  </a:lnTo>
                  <a:cubicBezTo>
                    <a:pt x="3567" y="322"/>
                    <a:pt x="3565" y="327"/>
                    <a:pt x="3562" y="332"/>
                  </a:cubicBezTo>
                  <a:cubicBezTo>
                    <a:pt x="3562" y="333"/>
                    <a:pt x="3561" y="333"/>
                    <a:pt x="3561" y="334"/>
                  </a:cubicBezTo>
                  <a:lnTo>
                    <a:pt x="3561" y="334"/>
                  </a:lnTo>
                  <a:cubicBezTo>
                    <a:pt x="3563" y="330"/>
                    <a:pt x="3563" y="329"/>
                    <a:pt x="3563" y="329"/>
                  </a:cubicBezTo>
                  <a:lnTo>
                    <a:pt x="3563" y="329"/>
                  </a:lnTo>
                  <a:cubicBezTo>
                    <a:pt x="3563" y="329"/>
                    <a:pt x="3561" y="333"/>
                    <a:pt x="3559" y="334"/>
                  </a:cubicBezTo>
                  <a:cubicBezTo>
                    <a:pt x="3555" y="343"/>
                    <a:pt x="3549" y="351"/>
                    <a:pt x="3546" y="360"/>
                  </a:cubicBezTo>
                  <a:cubicBezTo>
                    <a:pt x="3537" y="373"/>
                    <a:pt x="3529" y="388"/>
                    <a:pt x="3521" y="403"/>
                  </a:cubicBezTo>
                  <a:cubicBezTo>
                    <a:pt x="3450" y="519"/>
                    <a:pt x="3371" y="630"/>
                    <a:pt x="3283" y="734"/>
                  </a:cubicBezTo>
                  <a:cubicBezTo>
                    <a:pt x="3261" y="761"/>
                    <a:pt x="3238" y="788"/>
                    <a:pt x="3214" y="812"/>
                  </a:cubicBezTo>
                  <a:cubicBezTo>
                    <a:pt x="3206" y="822"/>
                    <a:pt x="3196" y="831"/>
                    <a:pt x="3188" y="841"/>
                  </a:cubicBezTo>
                  <a:lnTo>
                    <a:pt x="3188" y="841"/>
                  </a:lnTo>
                  <a:cubicBezTo>
                    <a:pt x="3187" y="842"/>
                    <a:pt x="3186" y="843"/>
                    <a:pt x="3184" y="844"/>
                  </a:cubicBezTo>
                  <a:lnTo>
                    <a:pt x="3176" y="853"/>
                  </a:lnTo>
                  <a:cubicBezTo>
                    <a:pt x="3169" y="859"/>
                    <a:pt x="3164" y="866"/>
                    <a:pt x="3157" y="871"/>
                  </a:cubicBezTo>
                  <a:cubicBezTo>
                    <a:pt x="3109" y="921"/>
                    <a:pt x="3058" y="968"/>
                    <a:pt x="3005" y="1013"/>
                  </a:cubicBezTo>
                  <a:cubicBezTo>
                    <a:pt x="2954" y="1057"/>
                    <a:pt x="2900" y="1100"/>
                    <a:pt x="2845" y="1139"/>
                  </a:cubicBezTo>
                  <a:cubicBezTo>
                    <a:pt x="2818" y="1160"/>
                    <a:pt x="2790" y="1179"/>
                    <a:pt x="2762" y="1199"/>
                  </a:cubicBezTo>
                  <a:cubicBezTo>
                    <a:pt x="2747" y="1207"/>
                    <a:pt x="2734" y="1216"/>
                    <a:pt x="2720" y="1226"/>
                  </a:cubicBezTo>
                  <a:cubicBezTo>
                    <a:pt x="2713" y="1229"/>
                    <a:pt x="2708" y="1234"/>
                    <a:pt x="2701" y="1238"/>
                  </a:cubicBezTo>
                  <a:cubicBezTo>
                    <a:pt x="2699" y="1239"/>
                    <a:pt x="2697" y="1241"/>
                    <a:pt x="2695" y="1242"/>
                  </a:cubicBezTo>
                  <a:lnTo>
                    <a:pt x="2695" y="1242"/>
                  </a:lnTo>
                  <a:cubicBezTo>
                    <a:pt x="2696" y="1241"/>
                    <a:pt x="2697" y="1241"/>
                    <a:pt x="2696" y="1241"/>
                  </a:cubicBezTo>
                  <a:lnTo>
                    <a:pt x="2696" y="1241"/>
                  </a:lnTo>
                  <a:cubicBezTo>
                    <a:pt x="2696" y="1241"/>
                    <a:pt x="2688" y="1246"/>
                    <a:pt x="2688" y="1246"/>
                  </a:cubicBezTo>
                  <a:cubicBezTo>
                    <a:pt x="2688" y="1246"/>
                    <a:pt x="2688" y="1245"/>
                    <a:pt x="2689" y="1245"/>
                  </a:cubicBezTo>
                  <a:cubicBezTo>
                    <a:pt x="2691" y="1244"/>
                    <a:pt x="2693" y="1243"/>
                    <a:pt x="2695" y="1242"/>
                  </a:cubicBezTo>
                  <a:lnTo>
                    <a:pt x="2695" y="1242"/>
                  </a:lnTo>
                  <a:cubicBezTo>
                    <a:pt x="2694" y="1242"/>
                    <a:pt x="2693" y="1243"/>
                    <a:pt x="2690" y="1245"/>
                  </a:cubicBezTo>
                  <a:cubicBezTo>
                    <a:pt x="2574" y="1316"/>
                    <a:pt x="2451" y="1377"/>
                    <a:pt x="2327" y="1429"/>
                  </a:cubicBezTo>
                  <a:cubicBezTo>
                    <a:pt x="2262" y="1455"/>
                    <a:pt x="2196" y="1479"/>
                    <a:pt x="2129" y="1499"/>
                  </a:cubicBezTo>
                  <a:cubicBezTo>
                    <a:pt x="2127" y="1499"/>
                    <a:pt x="2123" y="1501"/>
                    <a:pt x="2121" y="1502"/>
                  </a:cubicBezTo>
                  <a:lnTo>
                    <a:pt x="2121" y="1502"/>
                  </a:lnTo>
                  <a:cubicBezTo>
                    <a:pt x="2121" y="1502"/>
                    <a:pt x="2120" y="1503"/>
                    <a:pt x="2119" y="1503"/>
                  </a:cubicBezTo>
                  <a:cubicBezTo>
                    <a:pt x="2110" y="1506"/>
                    <a:pt x="2102" y="1508"/>
                    <a:pt x="2093" y="1512"/>
                  </a:cubicBezTo>
                  <a:cubicBezTo>
                    <a:pt x="2075" y="1517"/>
                    <a:pt x="2056" y="1520"/>
                    <a:pt x="2037" y="1526"/>
                  </a:cubicBezTo>
                  <a:cubicBezTo>
                    <a:pt x="2001" y="1536"/>
                    <a:pt x="1964" y="1545"/>
                    <a:pt x="1927" y="1551"/>
                  </a:cubicBezTo>
                  <a:cubicBezTo>
                    <a:pt x="1855" y="1567"/>
                    <a:pt x="1780" y="1579"/>
                    <a:pt x="1706" y="1586"/>
                  </a:cubicBezTo>
                  <a:cubicBezTo>
                    <a:pt x="1669" y="1591"/>
                    <a:pt x="1632" y="1595"/>
                    <a:pt x="1594" y="1597"/>
                  </a:cubicBezTo>
                  <a:cubicBezTo>
                    <a:pt x="1577" y="1600"/>
                    <a:pt x="1559" y="1601"/>
                    <a:pt x="1539" y="1601"/>
                  </a:cubicBezTo>
                  <a:cubicBezTo>
                    <a:pt x="1531" y="1601"/>
                    <a:pt x="1522" y="1602"/>
                    <a:pt x="1512" y="1602"/>
                  </a:cubicBezTo>
                  <a:lnTo>
                    <a:pt x="1499" y="1602"/>
                  </a:lnTo>
                  <a:cubicBezTo>
                    <a:pt x="1478" y="1602"/>
                    <a:pt x="1458" y="1602"/>
                    <a:pt x="1438" y="1602"/>
                  </a:cubicBezTo>
                  <a:cubicBezTo>
                    <a:pt x="1307" y="1602"/>
                    <a:pt x="1177" y="1593"/>
                    <a:pt x="1049" y="1573"/>
                  </a:cubicBezTo>
                  <a:cubicBezTo>
                    <a:pt x="1012" y="1568"/>
                    <a:pt x="977" y="1561"/>
                    <a:pt x="941" y="1553"/>
                  </a:cubicBezTo>
                  <a:cubicBezTo>
                    <a:pt x="923" y="1550"/>
                    <a:pt x="906" y="1547"/>
                    <a:pt x="888" y="1542"/>
                  </a:cubicBezTo>
                  <a:cubicBezTo>
                    <a:pt x="879" y="1541"/>
                    <a:pt x="870" y="1539"/>
                    <a:pt x="862" y="1537"/>
                  </a:cubicBezTo>
                  <a:cubicBezTo>
                    <a:pt x="856" y="1536"/>
                    <a:pt x="852" y="1535"/>
                    <a:pt x="846" y="1535"/>
                  </a:cubicBezTo>
                  <a:cubicBezTo>
                    <a:pt x="843" y="1534"/>
                    <a:pt x="834" y="1532"/>
                    <a:pt x="834" y="1532"/>
                  </a:cubicBezTo>
                  <a:lnTo>
                    <a:pt x="834" y="1532"/>
                  </a:lnTo>
                  <a:cubicBezTo>
                    <a:pt x="834" y="1532"/>
                    <a:pt x="837" y="1533"/>
                    <a:pt x="845" y="1535"/>
                  </a:cubicBezTo>
                  <a:cubicBezTo>
                    <a:pt x="773" y="1518"/>
                    <a:pt x="699" y="1496"/>
                    <a:pt x="630" y="1471"/>
                  </a:cubicBezTo>
                  <a:cubicBezTo>
                    <a:pt x="559" y="1447"/>
                    <a:pt x="490" y="1421"/>
                    <a:pt x="421" y="1389"/>
                  </a:cubicBezTo>
                  <a:cubicBezTo>
                    <a:pt x="389" y="1374"/>
                    <a:pt x="356" y="1359"/>
                    <a:pt x="323" y="1343"/>
                  </a:cubicBezTo>
                  <a:cubicBezTo>
                    <a:pt x="306" y="1334"/>
                    <a:pt x="290" y="1326"/>
                    <a:pt x="274" y="1317"/>
                  </a:cubicBezTo>
                  <a:lnTo>
                    <a:pt x="249" y="1305"/>
                  </a:lnTo>
                  <a:cubicBezTo>
                    <a:pt x="247" y="1304"/>
                    <a:pt x="247" y="1304"/>
                    <a:pt x="247" y="1304"/>
                  </a:cubicBezTo>
                  <a:lnTo>
                    <a:pt x="247" y="1304"/>
                  </a:lnTo>
                  <a:cubicBezTo>
                    <a:pt x="246" y="1304"/>
                    <a:pt x="247" y="1304"/>
                    <a:pt x="248" y="1305"/>
                  </a:cubicBezTo>
                  <a:lnTo>
                    <a:pt x="248" y="1305"/>
                  </a:lnTo>
                  <a:cubicBezTo>
                    <a:pt x="243" y="1303"/>
                    <a:pt x="238" y="1299"/>
                    <a:pt x="233" y="1295"/>
                  </a:cubicBezTo>
                  <a:cubicBezTo>
                    <a:pt x="227" y="1292"/>
                    <a:pt x="221" y="1289"/>
                    <a:pt x="215" y="1285"/>
                  </a:cubicBezTo>
                  <a:lnTo>
                    <a:pt x="215" y="1285"/>
                  </a:lnTo>
                  <a:cubicBezTo>
                    <a:pt x="238" y="1258"/>
                    <a:pt x="261" y="1232"/>
                    <a:pt x="285" y="1206"/>
                  </a:cubicBezTo>
                  <a:cubicBezTo>
                    <a:pt x="295" y="1195"/>
                    <a:pt x="306" y="1184"/>
                    <a:pt x="317" y="1173"/>
                  </a:cubicBezTo>
                  <a:cubicBezTo>
                    <a:pt x="320" y="1170"/>
                    <a:pt x="321" y="1169"/>
                    <a:pt x="321" y="1169"/>
                  </a:cubicBezTo>
                  <a:lnTo>
                    <a:pt x="321" y="1169"/>
                  </a:lnTo>
                  <a:cubicBezTo>
                    <a:pt x="321" y="1169"/>
                    <a:pt x="314" y="1177"/>
                    <a:pt x="313" y="1177"/>
                  </a:cubicBezTo>
                  <a:cubicBezTo>
                    <a:pt x="313" y="1177"/>
                    <a:pt x="314" y="1176"/>
                    <a:pt x="315" y="1175"/>
                  </a:cubicBezTo>
                  <a:cubicBezTo>
                    <a:pt x="318" y="1172"/>
                    <a:pt x="320" y="1168"/>
                    <a:pt x="325" y="1166"/>
                  </a:cubicBezTo>
                  <a:cubicBezTo>
                    <a:pt x="330" y="1158"/>
                    <a:pt x="337" y="1153"/>
                    <a:pt x="345" y="1146"/>
                  </a:cubicBezTo>
                  <a:cubicBezTo>
                    <a:pt x="367" y="1123"/>
                    <a:pt x="390" y="1101"/>
                    <a:pt x="413" y="1079"/>
                  </a:cubicBezTo>
                  <a:cubicBezTo>
                    <a:pt x="506" y="991"/>
                    <a:pt x="605" y="908"/>
                    <a:pt x="708" y="832"/>
                  </a:cubicBezTo>
                  <a:cubicBezTo>
                    <a:pt x="760" y="793"/>
                    <a:pt x="814" y="756"/>
                    <a:pt x="867" y="721"/>
                  </a:cubicBezTo>
                  <a:cubicBezTo>
                    <a:pt x="881" y="712"/>
                    <a:pt x="895" y="702"/>
                    <a:pt x="907" y="695"/>
                  </a:cubicBezTo>
                  <a:cubicBezTo>
                    <a:pt x="912" y="690"/>
                    <a:pt x="919" y="688"/>
                    <a:pt x="924" y="684"/>
                  </a:cubicBezTo>
                  <a:lnTo>
                    <a:pt x="924" y="684"/>
                  </a:lnTo>
                  <a:cubicBezTo>
                    <a:pt x="928" y="682"/>
                    <a:pt x="932" y="679"/>
                    <a:pt x="934" y="678"/>
                  </a:cubicBezTo>
                  <a:cubicBezTo>
                    <a:pt x="962" y="662"/>
                    <a:pt x="989" y="645"/>
                    <a:pt x="1017" y="630"/>
                  </a:cubicBezTo>
                  <a:cubicBezTo>
                    <a:pt x="1130" y="565"/>
                    <a:pt x="1246" y="509"/>
                    <a:pt x="1366" y="459"/>
                  </a:cubicBezTo>
                  <a:cubicBezTo>
                    <a:pt x="1424" y="433"/>
                    <a:pt x="1483" y="410"/>
                    <a:pt x="1544" y="388"/>
                  </a:cubicBezTo>
                  <a:cubicBezTo>
                    <a:pt x="1576" y="377"/>
                    <a:pt x="1605" y="366"/>
                    <a:pt x="1637" y="356"/>
                  </a:cubicBezTo>
                  <a:cubicBezTo>
                    <a:pt x="1651" y="353"/>
                    <a:pt x="1666" y="348"/>
                    <a:pt x="1680" y="343"/>
                  </a:cubicBezTo>
                  <a:lnTo>
                    <a:pt x="1691" y="339"/>
                  </a:lnTo>
                  <a:lnTo>
                    <a:pt x="1691" y="339"/>
                  </a:lnTo>
                  <a:cubicBezTo>
                    <a:pt x="1693" y="339"/>
                    <a:pt x="1699" y="337"/>
                    <a:pt x="1701" y="337"/>
                  </a:cubicBezTo>
                  <a:cubicBezTo>
                    <a:pt x="1706" y="334"/>
                    <a:pt x="1710" y="333"/>
                    <a:pt x="1715" y="332"/>
                  </a:cubicBezTo>
                  <a:cubicBezTo>
                    <a:pt x="1838" y="296"/>
                    <a:pt x="1962" y="266"/>
                    <a:pt x="2088" y="244"/>
                  </a:cubicBezTo>
                  <a:cubicBezTo>
                    <a:pt x="2217" y="222"/>
                    <a:pt x="2345" y="206"/>
                    <a:pt x="2475" y="197"/>
                  </a:cubicBezTo>
                  <a:cubicBezTo>
                    <a:pt x="2506" y="195"/>
                    <a:pt x="2538" y="194"/>
                    <a:pt x="2571" y="192"/>
                  </a:cubicBezTo>
                  <a:close/>
                  <a:moveTo>
                    <a:pt x="3773" y="0"/>
                  </a:moveTo>
                  <a:cubicBezTo>
                    <a:pt x="3762" y="0"/>
                    <a:pt x="3750" y="3"/>
                    <a:pt x="3740" y="8"/>
                  </a:cubicBezTo>
                  <a:cubicBezTo>
                    <a:pt x="3665" y="48"/>
                    <a:pt x="3584" y="80"/>
                    <a:pt x="3507" y="115"/>
                  </a:cubicBezTo>
                  <a:cubicBezTo>
                    <a:pt x="3489" y="123"/>
                    <a:pt x="3471" y="132"/>
                    <a:pt x="3453" y="140"/>
                  </a:cubicBezTo>
                  <a:lnTo>
                    <a:pt x="3453" y="140"/>
                  </a:lnTo>
                  <a:cubicBezTo>
                    <a:pt x="3417" y="130"/>
                    <a:pt x="3380" y="121"/>
                    <a:pt x="3344" y="113"/>
                  </a:cubicBezTo>
                  <a:cubicBezTo>
                    <a:pt x="3216" y="84"/>
                    <a:pt x="3089" y="63"/>
                    <a:pt x="2958" y="51"/>
                  </a:cubicBezTo>
                  <a:cubicBezTo>
                    <a:pt x="2852" y="40"/>
                    <a:pt x="2744" y="35"/>
                    <a:pt x="2636" y="35"/>
                  </a:cubicBezTo>
                  <a:cubicBezTo>
                    <a:pt x="2476" y="35"/>
                    <a:pt x="2316" y="47"/>
                    <a:pt x="2159" y="70"/>
                  </a:cubicBezTo>
                  <a:cubicBezTo>
                    <a:pt x="1895" y="108"/>
                    <a:pt x="1636" y="178"/>
                    <a:pt x="1388" y="274"/>
                  </a:cubicBezTo>
                  <a:cubicBezTo>
                    <a:pt x="1140" y="372"/>
                    <a:pt x="901" y="498"/>
                    <a:pt x="682" y="650"/>
                  </a:cubicBezTo>
                  <a:cubicBezTo>
                    <a:pt x="462" y="801"/>
                    <a:pt x="263" y="980"/>
                    <a:pt x="89" y="1182"/>
                  </a:cubicBezTo>
                  <a:lnTo>
                    <a:pt x="27" y="1256"/>
                  </a:lnTo>
                  <a:cubicBezTo>
                    <a:pt x="1" y="1289"/>
                    <a:pt x="9" y="1347"/>
                    <a:pt x="45" y="1370"/>
                  </a:cubicBezTo>
                  <a:cubicBezTo>
                    <a:pt x="313" y="1539"/>
                    <a:pt x="609" y="1656"/>
                    <a:pt x="920" y="1720"/>
                  </a:cubicBezTo>
                  <a:cubicBezTo>
                    <a:pt x="1095" y="1756"/>
                    <a:pt x="1274" y="1775"/>
                    <a:pt x="1453" y="1775"/>
                  </a:cubicBezTo>
                  <a:cubicBezTo>
                    <a:pt x="1585" y="1775"/>
                    <a:pt x="1717" y="1765"/>
                    <a:pt x="1848" y="1745"/>
                  </a:cubicBezTo>
                  <a:cubicBezTo>
                    <a:pt x="2140" y="1701"/>
                    <a:pt x="2426" y="1605"/>
                    <a:pt x="2684" y="1460"/>
                  </a:cubicBezTo>
                  <a:cubicBezTo>
                    <a:pt x="2936" y="1320"/>
                    <a:pt x="3164" y="1138"/>
                    <a:pt x="3359" y="924"/>
                  </a:cubicBezTo>
                  <a:cubicBezTo>
                    <a:pt x="3551" y="716"/>
                    <a:pt x="3707" y="474"/>
                    <a:pt x="3821" y="213"/>
                  </a:cubicBezTo>
                  <a:cubicBezTo>
                    <a:pt x="3836" y="181"/>
                    <a:pt x="3844" y="148"/>
                    <a:pt x="3854" y="117"/>
                  </a:cubicBezTo>
                  <a:cubicBezTo>
                    <a:pt x="3865" y="84"/>
                    <a:pt x="3860" y="49"/>
                    <a:pt x="3833" y="25"/>
                  </a:cubicBezTo>
                  <a:cubicBezTo>
                    <a:pt x="3818" y="10"/>
                    <a:pt x="3795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9" name="Google Shape;1231;p40"/>
            <p:cNvSpPr/>
            <p:nvPr/>
          </p:nvSpPr>
          <p:spPr>
            <a:xfrm>
              <a:off x="2541240" y="1492200"/>
              <a:ext cx="416520" cy="244440"/>
            </a:xfrm>
            <a:custGeom>
              <a:avLst/>
              <a:gdLst>
                <a:gd name="textAreaLeft" fmla="*/ 0 w 416520"/>
                <a:gd name="textAreaRight" fmla="*/ 416880 w 416520"/>
                <a:gd name="textAreaTop" fmla="*/ 0 h 244440"/>
                <a:gd name="textAreaBottom" fmla="*/ 244800 h 244440"/>
              </a:gdLst>
              <a:ahLst/>
              <a:cxnLst/>
              <a:rect l="textAreaLeft" t="textAreaTop" r="textAreaRight" b="textAreaBottom"/>
              <a:pathLst>
                <a:path w="3681" h="2208">
                  <a:moveTo>
                    <a:pt x="1191" y="251"/>
                  </a:moveTo>
                  <a:cubicBezTo>
                    <a:pt x="1189" y="251"/>
                    <a:pt x="1199" y="253"/>
                    <a:pt x="1201" y="253"/>
                  </a:cubicBezTo>
                  <a:cubicBezTo>
                    <a:pt x="1198" y="253"/>
                    <a:pt x="1195" y="252"/>
                    <a:pt x="1192" y="251"/>
                  </a:cubicBezTo>
                  <a:lnTo>
                    <a:pt x="1192" y="251"/>
                  </a:lnTo>
                  <a:cubicBezTo>
                    <a:pt x="1191" y="251"/>
                    <a:pt x="1191" y="251"/>
                    <a:pt x="1191" y="251"/>
                  </a:cubicBezTo>
                  <a:close/>
                  <a:moveTo>
                    <a:pt x="371" y="474"/>
                  </a:moveTo>
                  <a:cubicBezTo>
                    <a:pt x="371" y="474"/>
                    <a:pt x="371" y="475"/>
                    <a:pt x="372" y="475"/>
                  </a:cubicBezTo>
                  <a:cubicBezTo>
                    <a:pt x="374" y="478"/>
                    <a:pt x="374" y="479"/>
                    <a:pt x="375" y="479"/>
                  </a:cubicBezTo>
                  <a:cubicBezTo>
                    <a:pt x="375" y="479"/>
                    <a:pt x="373" y="476"/>
                    <a:pt x="371" y="474"/>
                  </a:cubicBezTo>
                  <a:close/>
                  <a:moveTo>
                    <a:pt x="1963" y="552"/>
                  </a:moveTo>
                  <a:cubicBezTo>
                    <a:pt x="1969" y="555"/>
                    <a:pt x="1971" y="556"/>
                    <a:pt x="1972" y="556"/>
                  </a:cubicBezTo>
                  <a:lnTo>
                    <a:pt x="1972" y="556"/>
                  </a:lnTo>
                  <a:cubicBezTo>
                    <a:pt x="1969" y="555"/>
                    <a:pt x="1967" y="553"/>
                    <a:pt x="1963" y="552"/>
                  </a:cubicBezTo>
                  <a:close/>
                  <a:moveTo>
                    <a:pt x="1577" y="1614"/>
                  </a:moveTo>
                  <a:lnTo>
                    <a:pt x="1577" y="1614"/>
                  </a:lnTo>
                  <a:cubicBezTo>
                    <a:pt x="1580" y="1616"/>
                    <a:pt x="1582" y="1617"/>
                    <a:pt x="1584" y="1618"/>
                  </a:cubicBezTo>
                  <a:lnTo>
                    <a:pt x="1584" y="1618"/>
                  </a:lnTo>
                  <a:cubicBezTo>
                    <a:pt x="1582" y="1617"/>
                    <a:pt x="1580" y="1616"/>
                    <a:pt x="1577" y="1614"/>
                  </a:cubicBezTo>
                  <a:close/>
                  <a:moveTo>
                    <a:pt x="2377" y="1929"/>
                  </a:moveTo>
                  <a:cubicBezTo>
                    <a:pt x="2377" y="1929"/>
                    <a:pt x="2380" y="1930"/>
                    <a:pt x="2383" y="1931"/>
                  </a:cubicBezTo>
                  <a:lnTo>
                    <a:pt x="2383" y="1931"/>
                  </a:lnTo>
                  <a:cubicBezTo>
                    <a:pt x="2382" y="1931"/>
                    <a:pt x="2380" y="1930"/>
                    <a:pt x="2379" y="1930"/>
                  </a:cubicBezTo>
                  <a:cubicBezTo>
                    <a:pt x="2377" y="1930"/>
                    <a:pt x="2377" y="1929"/>
                    <a:pt x="2377" y="1929"/>
                  </a:cubicBezTo>
                  <a:close/>
                  <a:moveTo>
                    <a:pt x="552" y="173"/>
                  </a:moveTo>
                  <a:cubicBezTo>
                    <a:pt x="667" y="173"/>
                    <a:pt x="784" y="182"/>
                    <a:pt x="899" y="197"/>
                  </a:cubicBezTo>
                  <a:cubicBezTo>
                    <a:pt x="967" y="206"/>
                    <a:pt x="1033" y="218"/>
                    <a:pt x="1100" y="230"/>
                  </a:cubicBezTo>
                  <a:cubicBezTo>
                    <a:pt x="1131" y="236"/>
                    <a:pt x="1161" y="245"/>
                    <a:pt x="1192" y="251"/>
                  </a:cubicBezTo>
                  <a:lnTo>
                    <a:pt x="1192" y="251"/>
                  </a:lnTo>
                  <a:cubicBezTo>
                    <a:pt x="1193" y="251"/>
                    <a:pt x="1194" y="252"/>
                    <a:pt x="1197" y="252"/>
                  </a:cubicBezTo>
                  <a:cubicBezTo>
                    <a:pt x="1201" y="253"/>
                    <a:pt x="1205" y="253"/>
                    <a:pt x="1210" y="255"/>
                  </a:cubicBezTo>
                  <a:cubicBezTo>
                    <a:pt x="1217" y="257"/>
                    <a:pt x="1226" y="259"/>
                    <a:pt x="1233" y="261"/>
                  </a:cubicBezTo>
                  <a:cubicBezTo>
                    <a:pt x="1249" y="264"/>
                    <a:pt x="1264" y="269"/>
                    <a:pt x="1281" y="273"/>
                  </a:cubicBezTo>
                  <a:cubicBezTo>
                    <a:pt x="1413" y="310"/>
                    <a:pt x="1542" y="355"/>
                    <a:pt x="1669" y="409"/>
                  </a:cubicBezTo>
                  <a:cubicBezTo>
                    <a:pt x="1730" y="434"/>
                    <a:pt x="1792" y="464"/>
                    <a:pt x="1853" y="494"/>
                  </a:cubicBezTo>
                  <a:cubicBezTo>
                    <a:pt x="1884" y="509"/>
                    <a:pt x="1913" y="524"/>
                    <a:pt x="1944" y="541"/>
                  </a:cubicBezTo>
                  <a:cubicBezTo>
                    <a:pt x="1951" y="544"/>
                    <a:pt x="1957" y="549"/>
                    <a:pt x="1966" y="553"/>
                  </a:cubicBezTo>
                  <a:cubicBezTo>
                    <a:pt x="1968" y="554"/>
                    <a:pt x="1973" y="556"/>
                    <a:pt x="1972" y="556"/>
                  </a:cubicBezTo>
                  <a:cubicBezTo>
                    <a:pt x="1972" y="556"/>
                    <a:pt x="1972" y="556"/>
                    <a:pt x="1972" y="556"/>
                  </a:cubicBezTo>
                  <a:lnTo>
                    <a:pt x="1972" y="556"/>
                  </a:lnTo>
                  <a:cubicBezTo>
                    <a:pt x="1973" y="557"/>
                    <a:pt x="1973" y="557"/>
                    <a:pt x="1974" y="557"/>
                  </a:cubicBezTo>
                  <a:cubicBezTo>
                    <a:pt x="1989" y="565"/>
                    <a:pt x="2005" y="574"/>
                    <a:pt x="2019" y="583"/>
                  </a:cubicBezTo>
                  <a:cubicBezTo>
                    <a:pt x="2131" y="647"/>
                    <a:pt x="2236" y="718"/>
                    <a:pt x="2340" y="794"/>
                  </a:cubicBezTo>
                  <a:cubicBezTo>
                    <a:pt x="2442" y="868"/>
                    <a:pt x="2541" y="949"/>
                    <a:pt x="2636" y="1036"/>
                  </a:cubicBezTo>
                  <a:cubicBezTo>
                    <a:pt x="2659" y="1058"/>
                    <a:pt x="2682" y="1079"/>
                    <a:pt x="2705" y="1101"/>
                  </a:cubicBezTo>
                  <a:cubicBezTo>
                    <a:pt x="2709" y="1104"/>
                    <a:pt x="2710" y="1105"/>
                    <a:pt x="2710" y="1105"/>
                  </a:cubicBezTo>
                  <a:cubicBezTo>
                    <a:pt x="2710" y="1105"/>
                    <a:pt x="2705" y="1100"/>
                    <a:pt x="2704" y="1099"/>
                  </a:cubicBezTo>
                  <a:lnTo>
                    <a:pt x="2704" y="1099"/>
                  </a:lnTo>
                  <a:lnTo>
                    <a:pt x="2713" y="1108"/>
                  </a:lnTo>
                  <a:lnTo>
                    <a:pt x="2729" y="1124"/>
                  </a:lnTo>
                  <a:cubicBezTo>
                    <a:pt x="2741" y="1135"/>
                    <a:pt x="2752" y="1147"/>
                    <a:pt x="2765" y="1158"/>
                  </a:cubicBezTo>
                  <a:cubicBezTo>
                    <a:pt x="2810" y="1203"/>
                    <a:pt x="2854" y="1250"/>
                    <a:pt x="2897" y="1297"/>
                  </a:cubicBezTo>
                  <a:cubicBezTo>
                    <a:pt x="2984" y="1392"/>
                    <a:pt x="3065" y="1492"/>
                    <a:pt x="3145" y="1592"/>
                  </a:cubicBezTo>
                  <a:cubicBezTo>
                    <a:pt x="3185" y="1641"/>
                    <a:pt x="3224" y="1694"/>
                    <a:pt x="3262" y="1745"/>
                  </a:cubicBezTo>
                  <a:cubicBezTo>
                    <a:pt x="3281" y="1771"/>
                    <a:pt x="3298" y="1796"/>
                    <a:pt x="3318" y="1823"/>
                  </a:cubicBezTo>
                  <a:cubicBezTo>
                    <a:pt x="3336" y="1849"/>
                    <a:pt x="3356" y="1874"/>
                    <a:pt x="3377" y="1898"/>
                  </a:cubicBezTo>
                  <a:cubicBezTo>
                    <a:pt x="3394" y="1920"/>
                    <a:pt x="3412" y="1944"/>
                    <a:pt x="3429" y="1967"/>
                  </a:cubicBezTo>
                  <a:lnTo>
                    <a:pt x="3429" y="1967"/>
                  </a:lnTo>
                  <a:cubicBezTo>
                    <a:pt x="3424" y="1970"/>
                    <a:pt x="3418" y="1972"/>
                    <a:pt x="3411" y="1974"/>
                  </a:cubicBezTo>
                  <a:cubicBezTo>
                    <a:pt x="3411" y="1974"/>
                    <a:pt x="3411" y="1974"/>
                    <a:pt x="3411" y="1974"/>
                  </a:cubicBezTo>
                  <a:lnTo>
                    <a:pt x="3411" y="1974"/>
                  </a:lnTo>
                  <a:cubicBezTo>
                    <a:pt x="3414" y="1973"/>
                    <a:pt x="3415" y="1973"/>
                    <a:pt x="3415" y="1973"/>
                  </a:cubicBezTo>
                  <a:lnTo>
                    <a:pt x="3415" y="1973"/>
                  </a:lnTo>
                  <a:cubicBezTo>
                    <a:pt x="3415" y="1973"/>
                    <a:pt x="3413" y="1974"/>
                    <a:pt x="3411" y="1974"/>
                  </a:cubicBezTo>
                  <a:lnTo>
                    <a:pt x="3411" y="1974"/>
                  </a:lnTo>
                  <a:cubicBezTo>
                    <a:pt x="3407" y="1975"/>
                    <a:pt x="3400" y="1978"/>
                    <a:pt x="3401" y="1978"/>
                  </a:cubicBezTo>
                  <a:cubicBezTo>
                    <a:pt x="3401" y="1978"/>
                    <a:pt x="3403" y="1977"/>
                    <a:pt x="3408" y="1975"/>
                  </a:cubicBezTo>
                  <a:cubicBezTo>
                    <a:pt x="3408" y="1975"/>
                    <a:pt x="3409" y="1975"/>
                    <a:pt x="3409" y="1975"/>
                  </a:cubicBezTo>
                  <a:lnTo>
                    <a:pt x="3409" y="1975"/>
                  </a:lnTo>
                  <a:cubicBezTo>
                    <a:pt x="3407" y="1975"/>
                    <a:pt x="3406" y="1976"/>
                    <a:pt x="3406" y="1976"/>
                  </a:cubicBezTo>
                  <a:cubicBezTo>
                    <a:pt x="3388" y="1982"/>
                    <a:pt x="3370" y="1986"/>
                    <a:pt x="3352" y="1991"/>
                  </a:cubicBezTo>
                  <a:cubicBezTo>
                    <a:pt x="3288" y="2005"/>
                    <a:pt x="3221" y="2011"/>
                    <a:pt x="3156" y="2014"/>
                  </a:cubicBezTo>
                  <a:lnTo>
                    <a:pt x="3156" y="2014"/>
                  </a:lnTo>
                  <a:cubicBezTo>
                    <a:pt x="3156" y="2014"/>
                    <a:pt x="3157" y="2014"/>
                    <a:pt x="3158" y="2014"/>
                  </a:cubicBezTo>
                  <a:lnTo>
                    <a:pt x="3158" y="2014"/>
                  </a:lnTo>
                  <a:cubicBezTo>
                    <a:pt x="3134" y="2014"/>
                    <a:pt x="3110" y="2015"/>
                    <a:pt x="3086" y="2015"/>
                  </a:cubicBezTo>
                  <a:cubicBezTo>
                    <a:pt x="2860" y="2015"/>
                    <a:pt x="2633" y="1986"/>
                    <a:pt x="2412" y="1937"/>
                  </a:cubicBezTo>
                  <a:lnTo>
                    <a:pt x="2391" y="1932"/>
                  </a:lnTo>
                  <a:cubicBezTo>
                    <a:pt x="2390" y="1932"/>
                    <a:pt x="2389" y="1932"/>
                    <a:pt x="2389" y="1932"/>
                  </a:cubicBezTo>
                  <a:lnTo>
                    <a:pt x="2389" y="1932"/>
                  </a:lnTo>
                  <a:cubicBezTo>
                    <a:pt x="2388" y="1932"/>
                    <a:pt x="2387" y="1931"/>
                    <a:pt x="2387" y="1931"/>
                  </a:cubicBezTo>
                  <a:cubicBezTo>
                    <a:pt x="2372" y="1927"/>
                    <a:pt x="2357" y="1925"/>
                    <a:pt x="2342" y="1920"/>
                  </a:cubicBezTo>
                  <a:lnTo>
                    <a:pt x="2252" y="1896"/>
                  </a:lnTo>
                  <a:cubicBezTo>
                    <a:pt x="2191" y="1877"/>
                    <a:pt x="2132" y="1859"/>
                    <a:pt x="2074" y="1838"/>
                  </a:cubicBezTo>
                  <a:cubicBezTo>
                    <a:pt x="1956" y="1797"/>
                    <a:pt x="1842" y="1748"/>
                    <a:pt x="1730" y="1694"/>
                  </a:cubicBezTo>
                  <a:cubicBezTo>
                    <a:pt x="1703" y="1680"/>
                    <a:pt x="1673" y="1667"/>
                    <a:pt x="1646" y="1651"/>
                  </a:cubicBezTo>
                  <a:cubicBezTo>
                    <a:pt x="1632" y="1645"/>
                    <a:pt x="1620" y="1638"/>
                    <a:pt x="1607" y="1630"/>
                  </a:cubicBezTo>
                  <a:cubicBezTo>
                    <a:pt x="1600" y="1627"/>
                    <a:pt x="1594" y="1624"/>
                    <a:pt x="1587" y="1619"/>
                  </a:cubicBezTo>
                  <a:cubicBezTo>
                    <a:pt x="1586" y="1619"/>
                    <a:pt x="1585" y="1619"/>
                    <a:pt x="1584" y="1618"/>
                  </a:cubicBezTo>
                  <a:lnTo>
                    <a:pt x="1584" y="1618"/>
                  </a:lnTo>
                  <a:cubicBezTo>
                    <a:pt x="1585" y="1618"/>
                    <a:pt x="1585" y="1619"/>
                    <a:pt x="1585" y="1619"/>
                  </a:cubicBezTo>
                  <a:lnTo>
                    <a:pt x="1585" y="1619"/>
                  </a:lnTo>
                  <a:cubicBezTo>
                    <a:pt x="1584" y="1618"/>
                    <a:pt x="1582" y="1617"/>
                    <a:pt x="1580" y="1616"/>
                  </a:cubicBezTo>
                  <a:cubicBezTo>
                    <a:pt x="1525" y="1585"/>
                    <a:pt x="1472" y="1553"/>
                    <a:pt x="1419" y="1519"/>
                  </a:cubicBezTo>
                  <a:cubicBezTo>
                    <a:pt x="1315" y="1454"/>
                    <a:pt x="1214" y="1381"/>
                    <a:pt x="1116" y="1304"/>
                  </a:cubicBezTo>
                  <a:cubicBezTo>
                    <a:pt x="1067" y="1266"/>
                    <a:pt x="1020" y="1226"/>
                    <a:pt x="972" y="1185"/>
                  </a:cubicBezTo>
                  <a:cubicBezTo>
                    <a:pt x="948" y="1164"/>
                    <a:pt x="925" y="1144"/>
                    <a:pt x="902" y="1122"/>
                  </a:cubicBezTo>
                  <a:lnTo>
                    <a:pt x="886" y="1105"/>
                  </a:lnTo>
                  <a:cubicBezTo>
                    <a:pt x="883" y="1103"/>
                    <a:pt x="881" y="1101"/>
                    <a:pt x="879" y="1099"/>
                  </a:cubicBezTo>
                  <a:lnTo>
                    <a:pt x="879" y="1099"/>
                  </a:lnTo>
                  <a:cubicBezTo>
                    <a:pt x="881" y="1100"/>
                    <a:pt x="883" y="1102"/>
                    <a:pt x="884" y="1103"/>
                  </a:cubicBezTo>
                  <a:lnTo>
                    <a:pt x="879" y="1098"/>
                  </a:lnTo>
                  <a:lnTo>
                    <a:pt x="879" y="1098"/>
                  </a:lnTo>
                  <a:cubicBezTo>
                    <a:pt x="879" y="1098"/>
                    <a:pt x="879" y="1099"/>
                    <a:pt x="879" y="1099"/>
                  </a:cubicBezTo>
                  <a:lnTo>
                    <a:pt x="879" y="1099"/>
                  </a:lnTo>
                  <a:cubicBezTo>
                    <a:pt x="868" y="1089"/>
                    <a:pt x="859" y="1079"/>
                    <a:pt x="848" y="1069"/>
                  </a:cubicBezTo>
                  <a:cubicBezTo>
                    <a:pt x="759" y="981"/>
                    <a:pt x="676" y="889"/>
                    <a:pt x="598" y="792"/>
                  </a:cubicBezTo>
                  <a:cubicBezTo>
                    <a:pt x="519" y="696"/>
                    <a:pt x="447" y="596"/>
                    <a:pt x="382" y="492"/>
                  </a:cubicBezTo>
                  <a:cubicBezTo>
                    <a:pt x="378" y="485"/>
                    <a:pt x="372" y="476"/>
                    <a:pt x="368" y="470"/>
                  </a:cubicBezTo>
                  <a:lnTo>
                    <a:pt x="368" y="470"/>
                  </a:lnTo>
                  <a:cubicBezTo>
                    <a:pt x="369" y="470"/>
                    <a:pt x="370" y="472"/>
                    <a:pt x="371" y="474"/>
                  </a:cubicBezTo>
                  <a:lnTo>
                    <a:pt x="371" y="474"/>
                  </a:lnTo>
                  <a:cubicBezTo>
                    <a:pt x="370" y="471"/>
                    <a:pt x="368" y="469"/>
                    <a:pt x="366" y="466"/>
                  </a:cubicBezTo>
                  <a:cubicBezTo>
                    <a:pt x="358" y="453"/>
                    <a:pt x="350" y="440"/>
                    <a:pt x="343" y="427"/>
                  </a:cubicBezTo>
                  <a:cubicBezTo>
                    <a:pt x="328" y="399"/>
                    <a:pt x="311" y="373"/>
                    <a:pt x="297" y="345"/>
                  </a:cubicBezTo>
                  <a:cubicBezTo>
                    <a:pt x="269" y="296"/>
                    <a:pt x="244" y="247"/>
                    <a:pt x="219" y="196"/>
                  </a:cubicBezTo>
                  <a:lnTo>
                    <a:pt x="219" y="196"/>
                  </a:lnTo>
                  <a:cubicBezTo>
                    <a:pt x="250" y="192"/>
                    <a:pt x="280" y="188"/>
                    <a:pt x="310" y="185"/>
                  </a:cubicBezTo>
                  <a:cubicBezTo>
                    <a:pt x="344" y="182"/>
                    <a:pt x="379" y="180"/>
                    <a:pt x="414" y="176"/>
                  </a:cubicBezTo>
                  <a:cubicBezTo>
                    <a:pt x="430" y="175"/>
                    <a:pt x="445" y="175"/>
                    <a:pt x="459" y="174"/>
                  </a:cubicBezTo>
                  <a:lnTo>
                    <a:pt x="496" y="174"/>
                  </a:lnTo>
                  <a:cubicBezTo>
                    <a:pt x="514" y="174"/>
                    <a:pt x="533" y="173"/>
                    <a:pt x="552" y="173"/>
                  </a:cubicBezTo>
                  <a:close/>
                  <a:moveTo>
                    <a:pt x="3634" y="2066"/>
                  </a:moveTo>
                  <a:cubicBezTo>
                    <a:pt x="3633" y="2068"/>
                    <a:pt x="3631" y="2070"/>
                    <a:pt x="3630" y="2073"/>
                  </a:cubicBezTo>
                  <a:cubicBezTo>
                    <a:pt x="3632" y="2070"/>
                    <a:pt x="3633" y="2068"/>
                    <a:pt x="3634" y="2066"/>
                  </a:cubicBezTo>
                  <a:close/>
                  <a:moveTo>
                    <a:pt x="551" y="1"/>
                  </a:moveTo>
                  <a:cubicBezTo>
                    <a:pt x="429" y="1"/>
                    <a:pt x="307" y="9"/>
                    <a:pt x="186" y="26"/>
                  </a:cubicBezTo>
                  <a:cubicBezTo>
                    <a:pt x="152" y="30"/>
                    <a:pt x="118" y="36"/>
                    <a:pt x="85" y="41"/>
                  </a:cubicBezTo>
                  <a:cubicBezTo>
                    <a:pt x="30" y="51"/>
                    <a:pt x="0" y="109"/>
                    <a:pt x="22" y="161"/>
                  </a:cubicBezTo>
                  <a:cubicBezTo>
                    <a:pt x="137" y="431"/>
                    <a:pt x="286" y="685"/>
                    <a:pt x="468" y="915"/>
                  </a:cubicBezTo>
                  <a:cubicBezTo>
                    <a:pt x="649" y="1145"/>
                    <a:pt x="861" y="1350"/>
                    <a:pt x="1094" y="1525"/>
                  </a:cubicBezTo>
                  <a:cubicBezTo>
                    <a:pt x="1328" y="1700"/>
                    <a:pt x="1586" y="1846"/>
                    <a:pt x="1855" y="1958"/>
                  </a:cubicBezTo>
                  <a:cubicBezTo>
                    <a:pt x="2125" y="2069"/>
                    <a:pt x="2411" y="2145"/>
                    <a:pt x="2701" y="2183"/>
                  </a:cubicBezTo>
                  <a:cubicBezTo>
                    <a:pt x="2825" y="2198"/>
                    <a:pt x="2951" y="2208"/>
                    <a:pt x="3077" y="2208"/>
                  </a:cubicBezTo>
                  <a:cubicBezTo>
                    <a:pt x="3095" y="2208"/>
                    <a:pt x="3114" y="2207"/>
                    <a:pt x="3132" y="2207"/>
                  </a:cubicBezTo>
                  <a:cubicBezTo>
                    <a:pt x="3215" y="2206"/>
                    <a:pt x="3299" y="2200"/>
                    <a:pt x="3380" y="2184"/>
                  </a:cubicBezTo>
                  <a:cubicBezTo>
                    <a:pt x="3465" y="2166"/>
                    <a:pt x="3555" y="2139"/>
                    <a:pt x="3621" y="2080"/>
                  </a:cubicBezTo>
                  <a:cubicBezTo>
                    <a:pt x="3625" y="2076"/>
                    <a:pt x="3635" y="2062"/>
                    <a:pt x="3636" y="2062"/>
                  </a:cubicBezTo>
                  <a:lnTo>
                    <a:pt x="3636" y="2062"/>
                  </a:lnTo>
                  <a:cubicBezTo>
                    <a:pt x="3636" y="2062"/>
                    <a:pt x="3636" y="2063"/>
                    <a:pt x="3634" y="2066"/>
                  </a:cubicBezTo>
                  <a:lnTo>
                    <a:pt x="3634" y="2066"/>
                  </a:lnTo>
                  <a:cubicBezTo>
                    <a:pt x="3644" y="2050"/>
                    <a:pt x="3650" y="2056"/>
                    <a:pt x="3658" y="2032"/>
                  </a:cubicBezTo>
                  <a:cubicBezTo>
                    <a:pt x="3661" y="2026"/>
                    <a:pt x="3663" y="2020"/>
                    <a:pt x="3664" y="2014"/>
                  </a:cubicBezTo>
                  <a:cubicBezTo>
                    <a:pt x="3669" y="1994"/>
                    <a:pt x="3674" y="1975"/>
                    <a:pt x="3676" y="1954"/>
                  </a:cubicBezTo>
                  <a:cubicBezTo>
                    <a:pt x="3680" y="1931"/>
                    <a:pt x="3659" y="1915"/>
                    <a:pt x="3637" y="1915"/>
                  </a:cubicBezTo>
                  <a:cubicBezTo>
                    <a:pt x="3637" y="1915"/>
                    <a:pt x="3636" y="1915"/>
                    <a:pt x="3635" y="1915"/>
                  </a:cubicBezTo>
                  <a:cubicBezTo>
                    <a:pt x="3631" y="1915"/>
                    <a:pt x="3626" y="1916"/>
                    <a:pt x="3621" y="1916"/>
                  </a:cubicBezTo>
                  <a:lnTo>
                    <a:pt x="3604" y="1916"/>
                  </a:lnTo>
                  <a:cubicBezTo>
                    <a:pt x="3598" y="1916"/>
                    <a:pt x="3593" y="1915"/>
                    <a:pt x="3587" y="1915"/>
                  </a:cubicBezTo>
                  <a:cubicBezTo>
                    <a:pt x="3585" y="1915"/>
                    <a:pt x="3584" y="1915"/>
                    <a:pt x="3582" y="1915"/>
                  </a:cubicBezTo>
                  <a:cubicBezTo>
                    <a:pt x="3563" y="1915"/>
                    <a:pt x="3548" y="1919"/>
                    <a:pt x="3531" y="1927"/>
                  </a:cubicBezTo>
                  <a:lnTo>
                    <a:pt x="3531" y="1927"/>
                  </a:lnTo>
                  <a:cubicBezTo>
                    <a:pt x="3529" y="1928"/>
                    <a:pt x="3526" y="1929"/>
                    <a:pt x="3523" y="1930"/>
                  </a:cubicBezTo>
                  <a:lnTo>
                    <a:pt x="3523" y="1930"/>
                  </a:lnTo>
                  <a:cubicBezTo>
                    <a:pt x="3522" y="1926"/>
                    <a:pt x="3521" y="1922"/>
                    <a:pt x="3519" y="1918"/>
                  </a:cubicBezTo>
                  <a:cubicBezTo>
                    <a:pt x="3488" y="1855"/>
                    <a:pt x="3460" y="1794"/>
                    <a:pt x="3423" y="1736"/>
                  </a:cubicBezTo>
                  <a:cubicBezTo>
                    <a:pt x="3389" y="1681"/>
                    <a:pt x="3354" y="1626"/>
                    <a:pt x="3317" y="1573"/>
                  </a:cubicBezTo>
                  <a:cubicBezTo>
                    <a:pt x="3242" y="1466"/>
                    <a:pt x="3163" y="1364"/>
                    <a:pt x="3078" y="1264"/>
                  </a:cubicBezTo>
                  <a:cubicBezTo>
                    <a:pt x="2906" y="1064"/>
                    <a:pt x="2715" y="877"/>
                    <a:pt x="2509" y="713"/>
                  </a:cubicBezTo>
                  <a:cubicBezTo>
                    <a:pt x="2297" y="546"/>
                    <a:pt x="2065" y="400"/>
                    <a:pt x="1820" y="288"/>
                  </a:cubicBezTo>
                  <a:cubicBezTo>
                    <a:pt x="1566" y="171"/>
                    <a:pt x="1297" y="87"/>
                    <a:pt x="1022" y="41"/>
                  </a:cubicBezTo>
                  <a:cubicBezTo>
                    <a:pt x="866" y="15"/>
                    <a:pt x="708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0" name="Google Shape;1232;p40"/>
            <p:cNvSpPr/>
            <p:nvPr/>
          </p:nvSpPr>
          <p:spPr>
            <a:xfrm>
              <a:off x="2668680" y="1591200"/>
              <a:ext cx="279360" cy="12096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120960"/>
                <a:gd name="textAreaBottom" fmla="*/ 121320 h 120960"/>
              </a:gdLst>
              <a:ahLst/>
              <a:cxnLst/>
              <a:rect l="textAreaLeft" t="textAreaTop" r="textAreaRight" b="textAreaBottom"/>
              <a:pathLst>
                <a:path w="2469" h="1094">
                  <a:moveTo>
                    <a:pt x="44" y="0"/>
                  </a:moveTo>
                  <a:cubicBezTo>
                    <a:pt x="16" y="0"/>
                    <a:pt x="1" y="38"/>
                    <a:pt x="24" y="58"/>
                  </a:cubicBezTo>
                  <a:cubicBezTo>
                    <a:pt x="60" y="82"/>
                    <a:pt x="101" y="98"/>
                    <a:pt x="142" y="118"/>
                  </a:cubicBezTo>
                  <a:cubicBezTo>
                    <a:pt x="148" y="120"/>
                    <a:pt x="156" y="124"/>
                    <a:pt x="164" y="127"/>
                  </a:cubicBezTo>
                  <a:cubicBezTo>
                    <a:pt x="172" y="132"/>
                    <a:pt x="180" y="141"/>
                    <a:pt x="191" y="147"/>
                  </a:cubicBezTo>
                  <a:cubicBezTo>
                    <a:pt x="211" y="158"/>
                    <a:pt x="232" y="168"/>
                    <a:pt x="254" y="178"/>
                  </a:cubicBezTo>
                  <a:cubicBezTo>
                    <a:pt x="292" y="197"/>
                    <a:pt x="332" y="213"/>
                    <a:pt x="371" y="230"/>
                  </a:cubicBezTo>
                  <a:cubicBezTo>
                    <a:pt x="410" y="247"/>
                    <a:pt x="448" y="263"/>
                    <a:pt x="488" y="281"/>
                  </a:cubicBezTo>
                  <a:cubicBezTo>
                    <a:pt x="563" y="316"/>
                    <a:pt x="643" y="345"/>
                    <a:pt x="719" y="377"/>
                  </a:cubicBezTo>
                  <a:cubicBezTo>
                    <a:pt x="797" y="410"/>
                    <a:pt x="875" y="443"/>
                    <a:pt x="954" y="475"/>
                  </a:cubicBezTo>
                  <a:cubicBezTo>
                    <a:pt x="1267" y="602"/>
                    <a:pt x="1577" y="735"/>
                    <a:pt x="1883" y="876"/>
                  </a:cubicBezTo>
                  <a:cubicBezTo>
                    <a:pt x="1968" y="914"/>
                    <a:pt x="2054" y="951"/>
                    <a:pt x="2138" y="989"/>
                  </a:cubicBezTo>
                  <a:cubicBezTo>
                    <a:pt x="2159" y="999"/>
                    <a:pt x="2181" y="1009"/>
                    <a:pt x="2202" y="1019"/>
                  </a:cubicBezTo>
                  <a:cubicBezTo>
                    <a:pt x="2224" y="1027"/>
                    <a:pt x="2247" y="1035"/>
                    <a:pt x="2269" y="1043"/>
                  </a:cubicBezTo>
                  <a:lnTo>
                    <a:pt x="2405" y="1092"/>
                  </a:lnTo>
                  <a:cubicBezTo>
                    <a:pt x="2408" y="1093"/>
                    <a:pt x="2412" y="1094"/>
                    <a:pt x="2415" y="1094"/>
                  </a:cubicBezTo>
                  <a:cubicBezTo>
                    <a:pt x="2445" y="1094"/>
                    <a:pt x="2469" y="1049"/>
                    <a:pt x="2438" y="1027"/>
                  </a:cubicBezTo>
                  <a:cubicBezTo>
                    <a:pt x="2363" y="980"/>
                    <a:pt x="2291" y="931"/>
                    <a:pt x="2214" y="890"/>
                  </a:cubicBezTo>
                  <a:cubicBezTo>
                    <a:pt x="2140" y="852"/>
                    <a:pt x="2065" y="813"/>
                    <a:pt x="1990" y="777"/>
                  </a:cubicBezTo>
                  <a:cubicBezTo>
                    <a:pt x="1840" y="700"/>
                    <a:pt x="1685" y="630"/>
                    <a:pt x="1531" y="560"/>
                  </a:cubicBezTo>
                  <a:cubicBezTo>
                    <a:pt x="1377" y="489"/>
                    <a:pt x="1221" y="420"/>
                    <a:pt x="1066" y="352"/>
                  </a:cubicBezTo>
                  <a:cubicBezTo>
                    <a:pt x="912" y="285"/>
                    <a:pt x="755" y="224"/>
                    <a:pt x="599" y="163"/>
                  </a:cubicBezTo>
                  <a:cubicBezTo>
                    <a:pt x="511" y="129"/>
                    <a:pt x="420" y="99"/>
                    <a:pt x="331" y="70"/>
                  </a:cubicBezTo>
                  <a:cubicBezTo>
                    <a:pt x="309" y="63"/>
                    <a:pt x="287" y="55"/>
                    <a:pt x="264" y="50"/>
                  </a:cubicBezTo>
                  <a:cubicBezTo>
                    <a:pt x="248" y="47"/>
                    <a:pt x="232" y="41"/>
                    <a:pt x="216" y="39"/>
                  </a:cubicBezTo>
                  <a:cubicBezTo>
                    <a:pt x="209" y="38"/>
                    <a:pt x="200" y="38"/>
                    <a:pt x="191" y="37"/>
                  </a:cubicBezTo>
                  <a:cubicBezTo>
                    <a:pt x="143" y="26"/>
                    <a:pt x="96" y="5"/>
                    <a:pt x="46" y="1"/>
                  </a:cubicBezTo>
                  <a:cubicBezTo>
                    <a:pt x="45" y="1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1" name="Google Shape;1233;p40"/>
            <p:cNvSpPr/>
            <p:nvPr/>
          </p:nvSpPr>
          <p:spPr>
            <a:xfrm>
              <a:off x="2180880" y="1683360"/>
              <a:ext cx="680760" cy="156600"/>
            </a:xfrm>
            <a:custGeom>
              <a:avLst/>
              <a:gdLst>
                <a:gd name="textAreaLeft" fmla="*/ 0 w 680760"/>
                <a:gd name="textAreaRight" fmla="*/ 681120 w 68076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6013" h="1415">
                  <a:moveTo>
                    <a:pt x="3774" y="0"/>
                  </a:moveTo>
                  <a:cubicBezTo>
                    <a:pt x="3701" y="0"/>
                    <a:pt x="3628" y="1"/>
                    <a:pt x="3555" y="4"/>
                  </a:cubicBezTo>
                  <a:cubicBezTo>
                    <a:pt x="3145" y="16"/>
                    <a:pt x="2737" y="71"/>
                    <a:pt x="2338" y="168"/>
                  </a:cubicBezTo>
                  <a:cubicBezTo>
                    <a:pt x="1936" y="263"/>
                    <a:pt x="1543" y="399"/>
                    <a:pt x="1169" y="576"/>
                  </a:cubicBezTo>
                  <a:cubicBezTo>
                    <a:pt x="981" y="665"/>
                    <a:pt x="796" y="765"/>
                    <a:pt x="620" y="878"/>
                  </a:cubicBezTo>
                  <a:cubicBezTo>
                    <a:pt x="536" y="932"/>
                    <a:pt x="450" y="987"/>
                    <a:pt x="371" y="1049"/>
                  </a:cubicBezTo>
                  <a:cubicBezTo>
                    <a:pt x="332" y="1081"/>
                    <a:pt x="293" y="1115"/>
                    <a:pt x="255" y="1148"/>
                  </a:cubicBezTo>
                  <a:cubicBezTo>
                    <a:pt x="214" y="1181"/>
                    <a:pt x="175" y="1213"/>
                    <a:pt x="137" y="1248"/>
                  </a:cubicBezTo>
                  <a:lnTo>
                    <a:pt x="26" y="1356"/>
                  </a:lnTo>
                  <a:cubicBezTo>
                    <a:pt x="1" y="1380"/>
                    <a:pt x="20" y="1415"/>
                    <a:pt x="48" y="1415"/>
                  </a:cubicBezTo>
                  <a:cubicBezTo>
                    <a:pt x="55" y="1415"/>
                    <a:pt x="62" y="1412"/>
                    <a:pt x="69" y="1407"/>
                  </a:cubicBezTo>
                  <a:cubicBezTo>
                    <a:pt x="112" y="1379"/>
                    <a:pt x="156" y="1350"/>
                    <a:pt x="198" y="1323"/>
                  </a:cubicBezTo>
                  <a:cubicBezTo>
                    <a:pt x="242" y="1295"/>
                    <a:pt x="283" y="1264"/>
                    <a:pt x="327" y="1237"/>
                  </a:cubicBezTo>
                  <a:cubicBezTo>
                    <a:pt x="414" y="1186"/>
                    <a:pt x="498" y="1135"/>
                    <a:pt x="584" y="1081"/>
                  </a:cubicBezTo>
                  <a:cubicBezTo>
                    <a:pt x="747" y="979"/>
                    <a:pt x="927" y="879"/>
                    <a:pt x="1102" y="790"/>
                  </a:cubicBezTo>
                  <a:cubicBezTo>
                    <a:pt x="1283" y="699"/>
                    <a:pt x="1468" y="617"/>
                    <a:pt x="1657" y="545"/>
                  </a:cubicBezTo>
                  <a:cubicBezTo>
                    <a:pt x="1754" y="509"/>
                    <a:pt x="1850" y="476"/>
                    <a:pt x="1948" y="444"/>
                  </a:cubicBezTo>
                  <a:cubicBezTo>
                    <a:pt x="2039" y="416"/>
                    <a:pt x="2125" y="389"/>
                    <a:pt x="2224" y="363"/>
                  </a:cubicBezTo>
                  <a:cubicBezTo>
                    <a:pt x="2616" y="259"/>
                    <a:pt x="3018" y="196"/>
                    <a:pt x="3423" y="172"/>
                  </a:cubicBezTo>
                  <a:cubicBezTo>
                    <a:pt x="3528" y="166"/>
                    <a:pt x="3634" y="163"/>
                    <a:pt x="3742" y="163"/>
                  </a:cubicBezTo>
                  <a:cubicBezTo>
                    <a:pt x="3834" y="163"/>
                    <a:pt x="3927" y="165"/>
                    <a:pt x="4021" y="170"/>
                  </a:cubicBezTo>
                  <a:cubicBezTo>
                    <a:pt x="4222" y="180"/>
                    <a:pt x="4424" y="198"/>
                    <a:pt x="4625" y="229"/>
                  </a:cubicBezTo>
                  <a:cubicBezTo>
                    <a:pt x="4725" y="243"/>
                    <a:pt x="4824" y="262"/>
                    <a:pt x="4923" y="281"/>
                  </a:cubicBezTo>
                  <a:cubicBezTo>
                    <a:pt x="4972" y="291"/>
                    <a:pt x="5021" y="302"/>
                    <a:pt x="5068" y="313"/>
                  </a:cubicBezTo>
                  <a:cubicBezTo>
                    <a:pt x="5121" y="325"/>
                    <a:pt x="5154" y="331"/>
                    <a:pt x="5205" y="346"/>
                  </a:cubicBezTo>
                  <a:cubicBezTo>
                    <a:pt x="5303" y="370"/>
                    <a:pt x="5401" y="399"/>
                    <a:pt x="5496" y="429"/>
                  </a:cubicBezTo>
                  <a:cubicBezTo>
                    <a:pt x="5593" y="460"/>
                    <a:pt x="5694" y="499"/>
                    <a:pt x="5785" y="527"/>
                  </a:cubicBezTo>
                  <a:cubicBezTo>
                    <a:pt x="5836" y="542"/>
                    <a:pt x="5884" y="555"/>
                    <a:pt x="5936" y="565"/>
                  </a:cubicBezTo>
                  <a:cubicBezTo>
                    <a:pt x="5939" y="566"/>
                    <a:pt x="5941" y="566"/>
                    <a:pt x="5944" y="566"/>
                  </a:cubicBezTo>
                  <a:cubicBezTo>
                    <a:pt x="5992" y="566"/>
                    <a:pt x="6012" y="498"/>
                    <a:pt x="5974" y="471"/>
                  </a:cubicBezTo>
                  <a:cubicBezTo>
                    <a:pt x="5888" y="409"/>
                    <a:pt x="5792" y="369"/>
                    <a:pt x="5692" y="333"/>
                  </a:cubicBezTo>
                  <a:cubicBezTo>
                    <a:pt x="5595" y="299"/>
                    <a:pt x="5498" y="266"/>
                    <a:pt x="5400" y="237"/>
                  </a:cubicBezTo>
                  <a:cubicBezTo>
                    <a:pt x="5199" y="176"/>
                    <a:pt x="4994" y="127"/>
                    <a:pt x="4790" y="90"/>
                  </a:cubicBezTo>
                  <a:cubicBezTo>
                    <a:pt x="4456" y="28"/>
                    <a:pt x="4114" y="0"/>
                    <a:pt x="37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2" name="Google Shape;1234;p40"/>
            <p:cNvSpPr/>
            <p:nvPr/>
          </p:nvSpPr>
          <p:spPr>
            <a:xfrm>
              <a:off x="1398240" y="1689120"/>
              <a:ext cx="1091520" cy="1272960"/>
            </a:xfrm>
            <a:custGeom>
              <a:avLst/>
              <a:gdLst>
                <a:gd name="textAreaLeft" fmla="*/ 0 w 1091520"/>
                <a:gd name="textAreaRight" fmla="*/ 1091880 w 1091520"/>
                <a:gd name="textAreaTop" fmla="*/ 0 h 1272960"/>
                <a:gd name="textAreaBottom" fmla="*/ 1273320 h 1272960"/>
              </a:gdLst>
              <a:ahLst/>
              <a:cxnLst/>
              <a:rect l="textAreaLeft" t="textAreaTop" r="textAreaRight" b="textAreaBottom"/>
              <a:pathLst>
                <a:path w="9639" h="11479">
                  <a:moveTo>
                    <a:pt x="8768" y="0"/>
                  </a:moveTo>
                  <a:cubicBezTo>
                    <a:pt x="7759" y="0"/>
                    <a:pt x="6752" y="289"/>
                    <a:pt x="5848" y="721"/>
                  </a:cubicBezTo>
                  <a:cubicBezTo>
                    <a:pt x="4893" y="1178"/>
                    <a:pt x="4016" y="1798"/>
                    <a:pt x="3256" y="2534"/>
                  </a:cubicBezTo>
                  <a:cubicBezTo>
                    <a:pt x="2877" y="2901"/>
                    <a:pt x="2522" y="3288"/>
                    <a:pt x="2199" y="3706"/>
                  </a:cubicBezTo>
                  <a:cubicBezTo>
                    <a:pt x="1884" y="4113"/>
                    <a:pt x="1605" y="4548"/>
                    <a:pt x="1354" y="4999"/>
                  </a:cubicBezTo>
                  <a:cubicBezTo>
                    <a:pt x="844" y="5924"/>
                    <a:pt x="481" y="6920"/>
                    <a:pt x="254" y="7950"/>
                  </a:cubicBezTo>
                  <a:cubicBezTo>
                    <a:pt x="143" y="8455"/>
                    <a:pt x="68" y="8967"/>
                    <a:pt x="34" y="9483"/>
                  </a:cubicBezTo>
                  <a:cubicBezTo>
                    <a:pt x="0" y="10007"/>
                    <a:pt x="1" y="10534"/>
                    <a:pt x="72" y="11056"/>
                  </a:cubicBezTo>
                  <a:cubicBezTo>
                    <a:pt x="79" y="11118"/>
                    <a:pt x="100" y="11177"/>
                    <a:pt x="121" y="11236"/>
                  </a:cubicBezTo>
                  <a:cubicBezTo>
                    <a:pt x="142" y="11295"/>
                    <a:pt x="150" y="11363"/>
                    <a:pt x="158" y="11426"/>
                  </a:cubicBezTo>
                  <a:cubicBezTo>
                    <a:pt x="163" y="11462"/>
                    <a:pt x="190" y="11478"/>
                    <a:pt x="218" y="11478"/>
                  </a:cubicBezTo>
                  <a:cubicBezTo>
                    <a:pt x="254" y="11478"/>
                    <a:pt x="292" y="11451"/>
                    <a:pt x="286" y="11405"/>
                  </a:cubicBezTo>
                  <a:cubicBezTo>
                    <a:pt x="281" y="11372"/>
                    <a:pt x="280" y="11339"/>
                    <a:pt x="277" y="11306"/>
                  </a:cubicBezTo>
                  <a:cubicBezTo>
                    <a:pt x="276" y="11290"/>
                    <a:pt x="276" y="11273"/>
                    <a:pt x="274" y="11257"/>
                  </a:cubicBezTo>
                  <a:cubicBezTo>
                    <a:pt x="273" y="11253"/>
                    <a:pt x="273" y="11249"/>
                    <a:pt x="272" y="11247"/>
                  </a:cubicBezTo>
                  <a:lnTo>
                    <a:pt x="272" y="11247"/>
                  </a:lnTo>
                  <a:cubicBezTo>
                    <a:pt x="273" y="11244"/>
                    <a:pt x="274" y="11239"/>
                    <a:pt x="276" y="11228"/>
                  </a:cubicBezTo>
                  <a:cubicBezTo>
                    <a:pt x="287" y="11159"/>
                    <a:pt x="291" y="11091"/>
                    <a:pt x="287" y="11022"/>
                  </a:cubicBezTo>
                  <a:cubicBezTo>
                    <a:pt x="281" y="10901"/>
                    <a:pt x="276" y="10780"/>
                    <a:pt x="274" y="10659"/>
                  </a:cubicBezTo>
                  <a:cubicBezTo>
                    <a:pt x="269" y="10406"/>
                    <a:pt x="263" y="10147"/>
                    <a:pt x="270" y="9890"/>
                  </a:cubicBezTo>
                  <a:cubicBezTo>
                    <a:pt x="287" y="9381"/>
                    <a:pt x="342" y="8874"/>
                    <a:pt x="435" y="8374"/>
                  </a:cubicBezTo>
                  <a:cubicBezTo>
                    <a:pt x="621" y="7375"/>
                    <a:pt x="970" y="6409"/>
                    <a:pt x="1433" y="5498"/>
                  </a:cubicBezTo>
                  <a:cubicBezTo>
                    <a:pt x="1656" y="5058"/>
                    <a:pt x="1917" y="4626"/>
                    <a:pt x="2209" y="4208"/>
                  </a:cubicBezTo>
                  <a:cubicBezTo>
                    <a:pt x="2504" y="3786"/>
                    <a:pt x="2819" y="3380"/>
                    <a:pt x="3168" y="3000"/>
                  </a:cubicBezTo>
                  <a:cubicBezTo>
                    <a:pt x="3845" y="2263"/>
                    <a:pt x="4655" y="1625"/>
                    <a:pt x="5532" y="1136"/>
                  </a:cubicBezTo>
                  <a:cubicBezTo>
                    <a:pt x="6554" y="565"/>
                    <a:pt x="7714" y="146"/>
                    <a:pt x="8896" y="146"/>
                  </a:cubicBezTo>
                  <a:cubicBezTo>
                    <a:pt x="8960" y="146"/>
                    <a:pt x="9024" y="147"/>
                    <a:pt x="9088" y="150"/>
                  </a:cubicBezTo>
                  <a:cubicBezTo>
                    <a:pt x="9241" y="155"/>
                    <a:pt x="9395" y="167"/>
                    <a:pt x="9548" y="187"/>
                  </a:cubicBezTo>
                  <a:cubicBezTo>
                    <a:pt x="9550" y="187"/>
                    <a:pt x="9552" y="187"/>
                    <a:pt x="9554" y="187"/>
                  </a:cubicBezTo>
                  <a:cubicBezTo>
                    <a:pt x="9631" y="187"/>
                    <a:pt x="9639" y="76"/>
                    <a:pt x="9564" y="63"/>
                  </a:cubicBezTo>
                  <a:cubicBezTo>
                    <a:pt x="9300" y="20"/>
                    <a:pt x="9034" y="0"/>
                    <a:pt x="87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3" name="Google Shape;1235;p40"/>
            <p:cNvSpPr/>
            <p:nvPr/>
          </p:nvSpPr>
          <p:spPr>
            <a:xfrm>
              <a:off x="1233000" y="2092680"/>
              <a:ext cx="434160" cy="62784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627840"/>
                <a:gd name="textAreaBottom" fmla="*/ 628200 h 627840"/>
              </a:gdLst>
              <a:ahLst/>
              <a:cxnLst/>
              <a:rect l="textAreaLeft" t="textAreaTop" r="textAreaRight" b="textAreaBottom"/>
              <a:pathLst>
                <a:path w="3837" h="5662">
                  <a:moveTo>
                    <a:pt x="3826" y="1"/>
                  </a:moveTo>
                  <a:cubicBezTo>
                    <a:pt x="3824" y="1"/>
                    <a:pt x="3822" y="1"/>
                    <a:pt x="3820" y="3"/>
                  </a:cubicBezTo>
                  <a:cubicBezTo>
                    <a:pt x="3723" y="54"/>
                    <a:pt x="3629" y="116"/>
                    <a:pt x="3535" y="174"/>
                  </a:cubicBezTo>
                  <a:cubicBezTo>
                    <a:pt x="3485" y="205"/>
                    <a:pt x="3439" y="244"/>
                    <a:pt x="3392" y="280"/>
                  </a:cubicBezTo>
                  <a:cubicBezTo>
                    <a:pt x="3347" y="315"/>
                    <a:pt x="3303" y="349"/>
                    <a:pt x="3259" y="386"/>
                  </a:cubicBezTo>
                  <a:cubicBezTo>
                    <a:pt x="3084" y="530"/>
                    <a:pt x="2913" y="680"/>
                    <a:pt x="2749" y="836"/>
                  </a:cubicBezTo>
                  <a:cubicBezTo>
                    <a:pt x="2418" y="1148"/>
                    <a:pt x="2111" y="1484"/>
                    <a:pt x="1826" y="1839"/>
                  </a:cubicBezTo>
                  <a:cubicBezTo>
                    <a:pt x="1543" y="2194"/>
                    <a:pt x="1284" y="2567"/>
                    <a:pt x="1053" y="2957"/>
                  </a:cubicBezTo>
                  <a:cubicBezTo>
                    <a:pt x="820" y="3351"/>
                    <a:pt x="613" y="3759"/>
                    <a:pt x="434" y="4180"/>
                  </a:cubicBezTo>
                  <a:cubicBezTo>
                    <a:pt x="258" y="4595"/>
                    <a:pt x="115" y="5033"/>
                    <a:pt x="33" y="5476"/>
                  </a:cubicBezTo>
                  <a:cubicBezTo>
                    <a:pt x="22" y="5531"/>
                    <a:pt x="12" y="5586"/>
                    <a:pt x="3" y="5641"/>
                  </a:cubicBezTo>
                  <a:cubicBezTo>
                    <a:pt x="1" y="5654"/>
                    <a:pt x="11" y="5662"/>
                    <a:pt x="22" y="5662"/>
                  </a:cubicBezTo>
                  <a:cubicBezTo>
                    <a:pt x="29" y="5662"/>
                    <a:pt x="37" y="5658"/>
                    <a:pt x="39" y="5650"/>
                  </a:cubicBezTo>
                  <a:cubicBezTo>
                    <a:pt x="113" y="5438"/>
                    <a:pt x="192" y="5226"/>
                    <a:pt x="269" y="5015"/>
                  </a:cubicBezTo>
                  <a:cubicBezTo>
                    <a:pt x="346" y="4804"/>
                    <a:pt x="427" y="4594"/>
                    <a:pt x="515" y="4389"/>
                  </a:cubicBezTo>
                  <a:cubicBezTo>
                    <a:pt x="691" y="3977"/>
                    <a:pt x="884" y="3566"/>
                    <a:pt x="1102" y="3187"/>
                  </a:cubicBezTo>
                  <a:cubicBezTo>
                    <a:pt x="1326" y="2798"/>
                    <a:pt x="1575" y="2421"/>
                    <a:pt x="1844" y="2063"/>
                  </a:cubicBezTo>
                  <a:cubicBezTo>
                    <a:pt x="2112" y="1707"/>
                    <a:pt x="2404" y="1369"/>
                    <a:pt x="2716" y="1051"/>
                  </a:cubicBezTo>
                  <a:cubicBezTo>
                    <a:pt x="2873" y="888"/>
                    <a:pt x="3036" y="732"/>
                    <a:pt x="3205" y="581"/>
                  </a:cubicBezTo>
                  <a:cubicBezTo>
                    <a:pt x="3289" y="507"/>
                    <a:pt x="3373" y="433"/>
                    <a:pt x="3457" y="361"/>
                  </a:cubicBezTo>
                  <a:cubicBezTo>
                    <a:pt x="3499" y="324"/>
                    <a:pt x="3546" y="290"/>
                    <a:pt x="3585" y="251"/>
                  </a:cubicBezTo>
                  <a:cubicBezTo>
                    <a:pt x="3625" y="213"/>
                    <a:pt x="3663" y="173"/>
                    <a:pt x="3705" y="136"/>
                  </a:cubicBezTo>
                  <a:cubicBezTo>
                    <a:pt x="3748" y="97"/>
                    <a:pt x="3789" y="60"/>
                    <a:pt x="3830" y="20"/>
                  </a:cubicBezTo>
                  <a:cubicBezTo>
                    <a:pt x="3837" y="12"/>
                    <a:pt x="3833" y="1"/>
                    <a:pt x="382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4" name="Google Shape;1236;p40"/>
            <p:cNvSpPr/>
            <p:nvPr/>
          </p:nvSpPr>
          <p:spPr>
            <a:xfrm>
              <a:off x="1300680" y="2350080"/>
              <a:ext cx="186480" cy="1226160"/>
            </a:xfrm>
            <a:custGeom>
              <a:avLst/>
              <a:gdLst>
                <a:gd name="textAreaLeft" fmla="*/ 0 w 186480"/>
                <a:gd name="textAreaRight" fmla="*/ 186840 w 186480"/>
                <a:gd name="textAreaTop" fmla="*/ 0 h 1226160"/>
                <a:gd name="textAreaBottom" fmla="*/ 1226520 h 1226160"/>
              </a:gdLst>
              <a:ahLst/>
              <a:cxnLst/>
              <a:rect l="textAreaLeft" t="textAreaTop" r="textAreaRight" b="textAreaBottom"/>
              <a:pathLst>
                <a:path w="1649" h="11059">
                  <a:moveTo>
                    <a:pt x="1581" y="0"/>
                  </a:moveTo>
                  <a:cubicBezTo>
                    <a:pt x="1573" y="0"/>
                    <a:pt x="1565" y="3"/>
                    <a:pt x="1560" y="10"/>
                  </a:cubicBezTo>
                  <a:cubicBezTo>
                    <a:pt x="1498" y="88"/>
                    <a:pt x="1428" y="162"/>
                    <a:pt x="1369" y="242"/>
                  </a:cubicBezTo>
                  <a:cubicBezTo>
                    <a:pt x="1311" y="321"/>
                    <a:pt x="1259" y="400"/>
                    <a:pt x="1212" y="483"/>
                  </a:cubicBezTo>
                  <a:cubicBezTo>
                    <a:pt x="1113" y="656"/>
                    <a:pt x="1026" y="834"/>
                    <a:pt x="945" y="1015"/>
                  </a:cubicBezTo>
                  <a:cubicBezTo>
                    <a:pt x="784" y="1372"/>
                    <a:pt x="649" y="1740"/>
                    <a:pt x="538" y="2114"/>
                  </a:cubicBezTo>
                  <a:cubicBezTo>
                    <a:pt x="311" y="2876"/>
                    <a:pt x="177" y="3662"/>
                    <a:pt x="100" y="4452"/>
                  </a:cubicBezTo>
                  <a:cubicBezTo>
                    <a:pt x="28" y="5206"/>
                    <a:pt x="0" y="5966"/>
                    <a:pt x="34" y="6720"/>
                  </a:cubicBezTo>
                  <a:cubicBezTo>
                    <a:pt x="67" y="7451"/>
                    <a:pt x="165" y="8186"/>
                    <a:pt x="371" y="8890"/>
                  </a:cubicBezTo>
                  <a:cubicBezTo>
                    <a:pt x="572" y="9585"/>
                    <a:pt x="879" y="10246"/>
                    <a:pt x="1318" y="10823"/>
                  </a:cubicBezTo>
                  <a:cubicBezTo>
                    <a:pt x="1373" y="10894"/>
                    <a:pt x="1429" y="10963"/>
                    <a:pt x="1489" y="11030"/>
                  </a:cubicBezTo>
                  <a:cubicBezTo>
                    <a:pt x="1505" y="11050"/>
                    <a:pt x="1525" y="11058"/>
                    <a:pt x="1544" y="11058"/>
                  </a:cubicBezTo>
                  <a:cubicBezTo>
                    <a:pt x="1598" y="11058"/>
                    <a:pt x="1648" y="10994"/>
                    <a:pt x="1604" y="10937"/>
                  </a:cubicBezTo>
                  <a:cubicBezTo>
                    <a:pt x="1384" y="10657"/>
                    <a:pt x="1182" y="10367"/>
                    <a:pt x="1015" y="10053"/>
                  </a:cubicBezTo>
                  <a:cubicBezTo>
                    <a:pt x="849" y="9740"/>
                    <a:pt x="712" y="9411"/>
                    <a:pt x="600" y="9074"/>
                  </a:cubicBezTo>
                  <a:cubicBezTo>
                    <a:pt x="375" y="8393"/>
                    <a:pt x="262" y="7674"/>
                    <a:pt x="213" y="6959"/>
                  </a:cubicBezTo>
                  <a:cubicBezTo>
                    <a:pt x="164" y="6225"/>
                    <a:pt x="187" y="5488"/>
                    <a:pt x="248" y="4755"/>
                  </a:cubicBezTo>
                  <a:cubicBezTo>
                    <a:pt x="314" y="3978"/>
                    <a:pt x="433" y="3201"/>
                    <a:pt x="633" y="2447"/>
                  </a:cubicBezTo>
                  <a:cubicBezTo>
                    <a:pt x="733" y="2070"/>
                    <a:pt x="852" y="1701"/>
                    <a:pt x="1000" y="1340"/>
                  </a:cubicBezTo>
                  <a:cubicBezTo>
                    <a:pt x="1143" y="983"/>
                    <a:pt x="1324" y="646"/>
                    <a:pt x="1488" y="299"/>
                  </a:cubicBezTo>
                  <a:cubicBezTo>
                    <a:pt x="1530" y="212"/>
                    <a:pt x="1561" y="123"/>
                    <a:pt x="1607" y="36"/>
                  </a:cubicBezTo>
                  <a:cubicBezTo>
                    <a:pt x="1617" y="16"/>
                    <a:pt x="1599" y="0"/>
                    <a:pt x="158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5" name="Google Shape;1237;p40"/>
            <p:cNvSpPr/>
            <p:nvPr/>
          </p:nvSpPr>
          <p:spPr>
            <a:xfrm>
              <a:off x="1748880" y="1847520"/>
              <a:ext cx="221040" cy="44532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445320"/>
                <a:gd name="textAreaBottom" fmla="*/ 445680 h 445320"/>
              </a:gdLst>
              <a:ahLst/>
              <a:cxnLst/>
              <a:rect l="textAreaLeft" t="textAreaTop" r="textAreaRight" b="textAreaBottom"/>
              <a:pathLst>
                <a:path w="1954" h="4018">
                  <a:moveTo>
                    <a:pt x="1698" y="2009"/>
                  </a:moveTo>
                  <a:lnTo>
                    <a:pt x="1698" y="2009"/>
                  </a:lnTo>
                  <a:cubicBezTo>
                    <a:pt x="1698" y="2012"/>
                    <a:pt x="1696" y="2017"/>
                    <a:pt x="1696" y="2017"/>
                  </a:cubicBezTo>
                  <a:cubicBezTo>
                    <a:pt x="1696" y="2017"/>
                    <a:pt x="1697" y="2016"/>
                    <a:pt x="1698" y="2011"/>
                  </a:cubicBezTo>
                  <a:cubicBezTo>
                    <a:pt x="1698" y="2010"/>
                    <a:pt x="1698" y="2010"/>
                    <a:pt x="1698" y="2009"/>
                  </a:cubicBezTo>
                  <a:close/>
                  <a:moveTo>
                    <a:pt x="467" y="3693"/>
                  </a:moveTo>
                  <a:lnTo>
                    <a:pt x="467" y="3693"/>
                  </a:lnTo>
                  <a:cubicBezTo>
                    <a:pt x="467" y="3693"/>
                    <a:pt x="466" y="3693"/>
                    <a:pt x="464" y="3694"/>
                  </a:cubicBezTo>
                  <a:cubicBezTo>
                    <a:pt x="462" y="3695"/>
                    <a:pt x="461" y="3696"/>
                    <a:pt x="461" y="3696"/>
                  </a:cubicBezTo>
                  <a:lnTo>
                    <a:pt x="461" y="3696"/>
                  </a:lnTo>
                  <a:cubicBezTo>
                    <a:pt x="464" y="3695"/>
                    <a:pt x="467" y="3693"/>
                    <a:pt x="467" y="3693"/>
                  </a:cubicBezTo>
                  <a:close/>
                  <a:moveTo>
                    <a:pt x="372" y="3751"/>
                  </a:moveTo>
                  <a:cubicBezTo>
                    <a:pt x="372" y="3751"/>
                    <a:pt x="371" y="3752"/>
                    <a:pt x="367" y="3755"/>
                  </a:cubicBezTo>
                  <a:cubicBezTo>
                    <a:pt x="368" y="3754"/>
                    <a:pt x="372" y="3751"/>
                    <a:pt x="372" y="3751"/>
                  </a:cubicBezTo>
                  <a:close/>
                  <a:moveTo>
                    <a:pt x="1416" y="369"/>
                  </a:moveTo>
                  <a:cubicBezTo>
                    <a:pt x="1406" y="421"/>
                    <a:pt x="1395" y="472"/>
                    <a:pt x="1383" y="523"/>
                  </a:cubicBezTo>
                  <a:cubicBezTo>
                    <a:pt x="1378" y="540"/>
                    <a:pt x="1374" y="560"/>
                    <a:pt x="1370" y="578"/>
                  </a:cubicBezTo>
                  <a:cubicBezTo>
                    <a:pt x="1367" y="587"/>
                    <a:pt x="1366" y="595"/>
                    <a:pt x="1363" y="605"/>
                  </a:cubicBezTo>
                  <a:cubicBezTo>
                    <a:pt x="1364" y="603"/>
                    <a:pt x="1365" y="596"/>
                    <a:pt x="1365" y="596"/>
                  </a:cubicBezTo>
                  <a:lnTo>
                    <a:pt x="1365" y="596"/>
                  </a:lnTo>
                  <a:cubicBezTo>
                    <a:pt x="1365" y="596"/>
                    <a:pt x="1365" y="598"/>
                    <a:pt x="1363" y="604"/>
                  </a:cubicBezTo>
                  <a:cubicBezTo>
                    <a:pt x="1362" y="607"/>
                    <a:pt x="1361" y="613"/>
                    <a:pt x="1361" y="617"/>
                  </a:cubicBezTo>
                  <a:cubicBezTo>
                    <a:pt x="1351" y="656"/>
                    <a:pt x="1341" y="693"/>
                    <a:pt x="1331" y="731"/>
                  </a:cubicBezTo>
                  <a:cubicBezTo>
                    <a:pt x="1312" y="804"/>
                    <a:pt x="1292" y="876"/>
                    <a:pt x="1270" y="949"/>
                  </a:cubicBezTo>
                  <a:cubicBezTo>
                    <a:pt x="1227" y="1095"/>
                    <a:pt x="1180" y="1238"/>
                    <a:pt x="1127" y="1379"/>
                  </a:cubicBezTo>
                  <a:cubicBezTo>
                    <a:pt x="1075" y="1520"/>
                    <a:pt x="1020" y="1661"/>
                    <a:pt x="967" y="1803"/>
                  </a:cubicBezTo>
                  <a:cubicBezTo>
                    <a:pt x="936" y="1882"/>
                    <a:pt x="905" y="1961"/>
                    <a:pt x="872" y="2039"/>
                  </a:cubicBezTo>
                  <a:cubicBezTo>
                    <a:pt x="856" y="2079"/>
                    <a:pt x="845" y="2121"/>
                    <a:pt x="834" y="2161"/>
                  </a:cubicBezTo>
                  <a:cubicBezTo>
                    <a:pt x="828" y="2182"/>
                    <a:pt x="819" y="2201"/>
                    <a:pt x="812" y="2220"/>
                  </a:cubicBezTo>
                  <a:cubicBezTo>
                    <a:pt x="803" y="2241"/>
                    <a:pt x="796" y="2263"/>
                    <a:pt x="785" y="2282"/>
                  </a:cubicBezTo>
                  <a:cubicBezTo>
                    <a:pt x="775" y="2300"/>
                    <a:pt x="791" y="2313"/>
                    <a:pt x="807" y="2313"/>
                  </a:cubicBezTo>
                  <a:cubicBezTo>
                    <a:pt x="816" y="2313"/>
                    <a:pt x="825" y="2309"/>
                    <a:pt x="830" y="2300"/>
                  </a:cubicBezTo>
                  <a:cubicBezTo>
                    <a:pt x="848" y="2267"/>
                    <a:pt x="873" y="2238"/>
                    <a:pt x="891" y="2206"/>
                  </a:cubicBezTo>
                  <a:lnTo>
                    <a:pt x="891" y="2206"/>
                  </a:lnTo>
                  <a:cubicBezTo>
                    <a:pt x="902" y="2195"/>
                    <a:pt x="912" y="2181"/>
                    <a:pt x="922" y="2170"/>
                  </a:cubicBezTo>
                  <a:cubicBezTo>
                    <a:pt x="933" y="2155"/>
                    <a:pt x="945" y="2140"/>
                    <a:pt x="956" y="2126"/>
                  </a:cubicBezTo>
                  <a:cubicBezTo>
                    <a:pt x="976" y="2094"/>
                    <a:pt x="994" y="2057"/>
                    <a:pt x="1013" y="2023"/>
                  </a:cubicBezTo>
                  <a:cubicBezTo>
                    <a:pt x="1049" y="1958"/>
                    <a:pt x="1083" y="1892"/>
                    <a:pt x="1116" y="1827"/>
                  </a:cubicBezTo>
                  <a:cubicBezTo>
                    <a:pt x="1181" y="1699"/>
                    <a:pt x="1237" y="1563"/>
                    <a:pt x="1286" y="1426"/>
                  </a:cubicBezTo>
                  <a:cubicBezTo>
                    <a:pt x="1389" y="1150"/>
                    <a:pt x="1474" y="865"/>
                    <a:pt x="1543" y="579"/>
                  </a:cubicBezTo>
                  <a:cubicBezTo>
                    <a:pt x="1560" y="510"/>
                    <a:pt x="1575" y="440"/>
                    <a:pt x="1590" y="370"/>
                  </a:cubicBezTo>
                  <a:lnTo>
                    <a:pt x="1590" y="370"/>
                  </a:lnTo>
                  <a:cubicBezTo>
                    <a:pt x="1601" y="398"/>
                    <a:pt x="1611" y="426"/>
                    <a:pt x="1621" y="455"/>
                  </a:cubicBezTo>
                  <a:cubicBezTo>
                    <a:pt x="1628" y="473"/>
                    <a:pt x="1633" y="491"/>
                    <a:pt x="1639" y="508"/>
                  </a:cubicBezTo>
                  <a:cubicBezTo>
                    <a:pt x="1642" y="518"/>
                    <a:pt x="1644" y="528"/>
                    <a:pt x="1649" y="537"/>
                  </a:cubicBezTo>
                  <a:lnTo>
                    <a:pt x="1653" y="550"/>
                  </a:lnTo>
                  <a:cubicBezTo>
                    <a:pt x="1653" y="551"/>
                    <a:pt x="1654" y="552"/>
                    <a:pt x="1654" y="553"/>
                  </a:cubicBezTo>
                  <a:lnTo>
                    <a:pt x="1654" y="553"/>
                  </a:lnTo>
                  <a:cubicBezTo>
                    <a:pt x="1702" y="705"/>
                    <a:pt x="1734" y="864"/>
                    <a:pt x="1753" y="1020"/>
                  </a:cubicBezTo>
                  <a:cubicBezTo>
                    <a:pt x="1763" y="1100"/>
                    <a:pt x="1769" y="1179"/>
                    <a:pt x="1773" y="1261"/>
                  </a:cubicBezTo>
                  <a:cubicBezTo>
                    <a:pt x="1773" y="1269"/>
                    <a:pt x="1774" y="1278"/>
                    <a:pt x="1774" y="1287"/>
                  </a:cubicBezTo>
                  <a:lnTo>
                    <a:pt x="1774" y="1300"/>
                  </a:lnTo>
                  <a:lnTo>
                    <a:pt x="1774" y="1364"/>
                  </a:lnTo>
                  <a:cubicBezTo>
                    <a:pt x="1774" y="1403"/>
                    <a:pt x="1773" y="1443"/>
                    <a:pt x="1770" y="1481"/>
                  </a:cubicBezTo>
                  <a:cubicBezTo>
                    <a:pt x="1764" y="1641"/>
                    <a:pt x="1743" y="1800"/>
                    <a:pt x="1710" y="1956"/>
                  </a:cubicBezTo>
                  <a:cubicBezTo>
                    <a:pt x="1707" y="1973"/>
                    <a:pt x="1703" y="1991"/>
                    <a:pt x="1698" y="2009"/>
                  </a:cubicBezTo>
                  <a:lnTo>
                    <a:pt x="1698" y="2009"/>
                  </a:lnTo>
                  <a:cubicBezTo>
                    <a:pt x="1698" y="2009"/>
                    <a:pt x="1699" y="2008"/>
                    <a:pt x="1699" y="2008"/>
                  </a:cubicBezTo>
                  <a:lnTo>
                    <a:pt x="1699" y="2008"/>
                  </a:lnTo>
                  <a:cubicBezTo>
                    <a:pt x="1699" y="2008"/>
                    <a:pt x="1699" y="2009"/>
                    <a:pt x="1698" y="2012"/>
                  </a:cubicBezTo>
                  <a:cubicBezTo>
                    <a:pt x="1697" y="2016"/>
                    <a:pt x="1696" y="2020"/>
                    <a:pt x="1696" y="2024"/>
                  </a:cubicBezTo>
                  <a:cubicBezTo>
                    <a:pt x="1692" y="2036"/>
                    <a:pt x="1690" y="2047"/>
                    <a:pt x="1686" y="2060"/>
                  </a:cubicBezTo>
                  <a:cubicBezTo>
                    <a:pt x="1676" y="2099"/>
                    <a:pt x="1665" y="2137"/>
                    <a:pt x="1653" y="2173"/>
                  </a:cubicBezTo>
                  <a:cubicBezTo>
                    <a:pt x="1630" y="2247"/>
                    <a:pt x="1605" y="2318"/>
                    <a:pt x="1576" y="2387"/>
                  </a:cubicBezTo>
                  <a:cubicBezTo>
                    <a:pt x="1549" y="2453"/>
                    <a:pt x="1520" y="2518"/>
                    <a:pt x="1487" y="2583"/>
                  </a:cubicBezTo>
                  <a:cubicBezTo>
                    <a:pt x="1479" y="2598"/>
                    <a:pt x="1472" y="2613"/>
                    <a:pt x="1463" y="2627"/>
                  </a:cubicBezTo>
                  <a:cubicBezTo>
                    <a:pt x="1460" y="2634"/>
                    <a:pt x="1455" y="2642"/>
                    <a:pt x="1451" y="2650"/>
                  </a:cubicBezTo>
                  <a:cubicBezTo>
                    <a:pt x="1449" y="2654"/>
                    <a:pt x="1446" y="2659"/>
                    <a:pt x="1444" y="2662"/>
                  </a:cubicBezTo>
                  <a:cubicBezTo>
                    <a:pt x="1427" y="2694"/>
                    <a:pt x="1408" y="2726"/>
                    <a:pt x="1389" y="2755"/>
                  </a:cubicBezTo>
                  <a:cubicBezTo>
                    <a:pt x="1317" y="2876"/>
                    <a:pt x="1235" y="2990"/>
                    <a:pt x="1143" y="3099"/>
                  </a:cubicBezTo>
                  <a:cubicBezTo>
                    <a:pt x="1120" y="3126"/>
                    <a:pt x="1097" y="3154"/>
                    <a:pt x="1072" y="3181"/>
                  </a:cubicBezTo>
                  <a:lnTo>
                    <a:pt x="1039" y="3219"/>
                  </a:lnTo>
                  <a:cubicBezTo>
                    <a:pt x="1034" y="3225"/>
                    <a:pt x="1027" y="3231"/>
                    <a:pt x="1021" y="3237"/>
                  </a:cubicBezTo>
                  <a:cubicBezTo>
                    <a:pt x="1019" y="3241"/>
                    <a:pt x="1016" y="3243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3" y="3247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2" y="3247"/>
                    <a:pt x="1012" y="3248"/>
                  </a:cubicBezTo>
                  <a:cubicBezTo>
                    <a:pt x="1012" y="3248"/>
                    <a:pt x="1012" y="3247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1" y="3249"/>
                    <a:pt x="1010" y="3250"/>
                  </a:cubicBezTo>
                  <a:lnTo>
                    <a:pt x="1010" y="3250"/>
                  </a:lnTo>
                  <a:cubicBezTo>
                    <a:pt x="1010" y="3250"/>
                    <a:pt x="1011" y="3249"/>
                    <a:pt x="1012" y="3248"/>
                  </a:cubicBezTo>
                  <a:lnTo>
                    <a:pt x="1012" y="3248"/>
                  </a:lnTo>
                  <a:cubicBezTo>
                    <a:pt x="1009" y="3251"/>
                    <a:pt x="1008" y="3252"/>
                    <a:pt x="1008" y="3252"/>
                  </a:cubicBezTo>
                  <a:cubicBezTo>
                    <a:pt x="1008" y="3252"/>
                    <a:pt x="1009" y="3251"/>
                    <a:pt x="1010" y="3250"/>
                  </a:cubicBezTo>
                  <a:lnTo>
                    <a:pt x="1010" y="3250"/>
                  </a:lnTo>
                  <a:cubicBezTo>
                    <a:pt x="961" y="3300"/>
                    <a:pt x="911" y="3351"/>
                    <a:pt x="858" y="3397"/>
                  </a:cubicBezTo>
                  <a:cubicBezTo>
                    <a:pt x="752" y="3491"/>
                    <a:pt x="639" y="3578"/>
                    <a:pt x="522" y="3656"/>
                  </a:cubicBezTo>
                  <a:cubicBezTo>
                    <a:pt x="508" y="3666"/>
                    <a:pt x="494" y="3674"/>
                    <a:pt x="480" y="3683"/>
                  </a:cubicBezTo>
                  <a:lnTo>
                    <a:pt x="468" y="3692"/>
                  </a:lnTo>
                  <a:cubicBezTo>
                    <a:pt x="467" y="3693"/>
                    <a:pt x="461" y="3696"/>
                    <a:pt x="461" y="3696"/>
                  </a:cubicBezTo>
                  <a:cubicBezTo>
                    <a:pt x="461" y="3696"/>
                    <a:pt x="461" y="3696"/>
                    <a:pt x="461" y="3696"/>
                  </a:cubicBezTo>
                  <a:lnTo>
                    <a:pt x="461" y="3696"/>
                  </a:lnTo>
                  <a:cubicBezTo>
                    <a:pt x="459" y="3697"/>
                    <a:pt x="457" y="3699"/>
                    <a:pt x="457" y="3699"/>
                  </a:cubicBezTo>
                  <a:cubicBezTo>
                    <a:pt x="452" y="3702"/>
                    <a:pt x="447" y="3704"/>
                    <a:pt x="442" y="3709"/>
                  </a:cubicBezTo>
                  <a:cubicBezTo>
                    <a:pt x="425" y="3718"/>
                    <a:pt x="409" y="3729"/>
                    <a:pt x="391" y="3740"/>
                  </a:cubicBezTo>
                  <a:cubicBezTo>
                    <a:pt x="383" y="3746"/>
                    <a:pt x="375" y="3751"/>
                    <a:pt x="367" y="3755"/>
                  </a:cubicBezTo>
                  <a:cubicBezTo>
                    <a:pt x="361" y="3758"/>
                    <a:pt x="357" y="3760"/>
                    <a:pt x="352" y="3765"/>
                  </a:cubicBezTo>
                  <a:cubicBezTo>
                    <a:pt x="291" y="3802"/>
                    <a:pt x="230" y="3835"/>
                    <a:pt x="165" y="3864"/>
                  </a:cubicBezTo>
                  <a:cubicBezTo>
                    <a:pt x="157" y="3868"/>
                    <a:pt x="149" y="3872"/>
                    <a:pt x="140" y="3876"/>
                  </a:cubicBezTo>
                  <a:lnTo>
                    <a:pt x="140" y="3876"/>
                  </a:lnTo>
                  <a:cubicBezTo>
                    <a:pt x="114" y="3634"/>
                    <a:pt x="111" y="3398"/>
                    <a:pt x="129" y="3151"/>
                  </a:cubicBezTo>
                  <a:cubicBezTo>
                    <a:pt x="139" y="3017"/>
                    <a:pt x="155" y="2882"/>
                    <a:pt x="178" y="2749"/>
                  </a:cubicBezTo>
                  <a:cubicBezTo>
                    <a:pt x="189" y="2682"/>
                    <a:pt x="203" y="2616"/>
                    <a:pt x="217" y="2550"/>
                  </a:cubicBezTo>
                  <a:cubicBezTo>
                    <a:pt x="232" y="2483"/>
                    <a:pt x="246" y="2426"/>
                    <a:pt x="263" y="2360"/>
                  </a:cubicBezTo>
                  <a:cubicBezTo>
                    <a:pt x="332" y="2100"/>
                    <a:pt x="425" y="1844"/>
                    <a:pt x="543" y="1600"/>
                  </a:cubicBezTo>
                  <a:cubicBezTo>
                    <a:pt x="658" y="1358"/>
                    <a:pt x="792" y="1132"/>
                    <a:pt x="950" y="914"/>
                  </a:cubicBezTo>
                  <a:cubicBezTo>
                    <a:pt x="1029" y="804"/>
                    <a:pt x="1112" y="698"/>
                    <a:pt x="1202" y="596"/>
                  </a:cubicBezTo>
                  <a:cubicBezTo>
                    <a:pt x="1243" y="548"/>
                    <a:pt x="1292" y="495"/>
                    <a:pt x="1333" y="452"/>
                  </a:cubicBezTo>
                  <a:cubicBezTo>
                    <a:pt x="1356" y="427"/>
                    <a:pt x="1381" y="403"/>
                    <a:pt x="1406" y="380"/>
                  </a:cubicBezTo>
                  <a:cubicBezTo>
                    <a:pt x="1409" y="376"/>
                    <a:pt x="1413" y="373"/>
                    <a:pt x="1416" y="369"/>
                  </a:cubicBezTo>
                  <a:close/>
                  <a:moveTo>
                    <a:pt x="1556" y="1"/>
                  </a:moveTo>
                  <a:cubicBezTo>
                    <a:pt x="1552" y="1"/>
                    <a:pt x="1547" y="1"/>
                    <a:pt x="1542" y="2"/>
                  </a:cubicBezTo>
                  <a:cubicBezTo>
                    <a:pt x="1504" y="11"/>
                    <a:pt x="1477" y="39"/>
                    <a:pt x="1471" y="78"/>
                  </a:cubicBezTo>
                  <a:cubicBezTo>
                    <a:pt x="1464" y="115"/>
                    <a:pt x="1458" y="153"/>
                    <a:pt x="1451" y="190"/>
                  </a:cubicBezTo>
                  <a:lnTo>
                    <a:pt x="1451" y="190"/>
                  </a:lnTo>
                  <a:cubicBezTo>
                    <a:pt x="1433" y="204"/>
                    <a:pt x="1415" y="218"/>
                    <a:pt x="1397" y="233"/>
                  </a:cubicBezTo>
                  <a:cubicBezTo>
                    <a:pt x="1372" y="255"/>
                    <a:pt x="1349" y="281"/>
                    <a:pt x="1323" y="304"/>
                  </a:cubicBezTo>
                  <a:cubicBezTo>
                    <a:pt x="1273" y="354"/>
                    <a:pt x="1224" y="406"/>
                    <a:pt x="1175" y="458"/>
                  </a:cubicBezTo>
                  <a:cubicBezTo>
                    <a:pt x="1083" y="558"/>
                    <a:pt x="995" y="662"/>
                    <a:pt x="913" y="771"/>
                  </a:cubicBezTo>
                  <a:cubicBezTo>
                    <a:pt x="747" y="989"/>
                    <a:pt x="604" y="1227"/>
                    <a:pt x="482" y="1473"/>
                  </a:cubicBezTo>
                  <a:cubicBezTo>
                    <a:pt x="361" y="1716"/>
                    <a:pt x="263" y="1973"/>
                    <a:pt x="186" y="2236"/>
                  </a:cubicBezTo>
                  <a:cubicBezTo>
                    <a:pt x="109" y="2499"/>
                    <a:pt x="55" y="2770"/>
                    <a:pt x="28" y="3043"/>
                  </a:cubicBezTo>
                  <a:cubicBezTo>
                    <a:pt x="0" y="3316"/>
                    <a:pt x="0" y="3592"/>
                    <a:pt x="21" y="3867"/>
                  </a:cubicBezTo>
                  <a:cubicBezTo>
                    <a:pt x="23" y="3901"/>
                    <a:pt x="27" y="3935"/>
                    <a:pt x="31" y="3970"/>
                  </a:cubicBezTo>
                  <a:cubicBezTo>
                    <a:pt x="33" y="4001"/>
                    <a:pt x="61" y="4018"/>
                    <a:pt x="89" y="4018"/>
                  </a:cubicBezTo>
                  <a:cubicBezTo>
                    <a:pt x="96" y="4018"/>
                    <a:pt x="104" y="4016"/>
                    <a:pt x="111" y="4014"/>
                  </a:cubicBezTo>
                  <a:cubicBezTo>
                    <a:pt x="178" y="3987"/>
                    <a:pt x="245" y="3959"/>
                    <a:pt x="312" y="3929"/>
                  </a:cubicBezTo>
                  <a:cubicBezTo>
                    <a:pt x="378" y="3901"/>
                    <a:pt x="444" y="3871"/>
                    <a:pt x="506" y="3835"/>
                  </a:cubicBezTo>
                  <a:cubicBezTo>
                    <a:pt x="636" y="3759"/>
                    <a:pt x="758" y="3676"/>
                    <a:pt x="874" y="3581"/>
                  </a:cubicBezTo>
                  <a:cubicBezTo>
                    <a:pt x="1102" y="3397"/>
                    <a:pt x="1301" y="3179"/>
                    <a:pt x="1462" y="2935"/>
                  </a:cubicBezTo>
                  <a:cubicBezTo>
                    <a:pt x="1631" y="2682"/>
                    <a:pt x="1761" y="2402"/>
                    <a:pt x="1839" y="2106"/>
                  </a:cubicBezTo>
                  <a:cubicBezTo>
                    <a:pt x="1923" y="1782"/>
                    <a:pt x="1954" y="1450"/>
                    <a:pt x="1927" y="1116"/>
                  </a:cubicBezTo>
                  <a:cubicBezTo>
                    <a:pt x="1901" y="786"/>
                    <a:pt x="1819" y="461"/>
                    <a:pt x="1685" y="159"/>
                  </a:cubicBezTo>
                  <a:cubicBezTo>
                    <a:pt x="1668" y="123"/>
                    <a:pt x="1652" y="88"/>
                    <a:pt x="1633" y="52"/>
                  </a:cubicBezTo>
                  <a:cubicBezTo>
                    <a:pt x="1619" y="23"/>
                    <a:pt x="1589" y="1"/>
                    <a:pt x="155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6" name="Google Shape;1238;p40"/>
            <p:cNvSpPr/>
            <p:nvPr/>
          </p:nvSpPr>
          <p:spPr>
            <a:xfrm>
              <a:off x="1422360" y="1866240"/>
              <a:ext cx="424440" cy="20556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0 h 205560"/>
                <a:gd name="textAreaBottom" fmla="*/ 205920 h 205560"/>
              </a:gdLst>
              <a:ahLst/>
              <a:cxnLst/>
              <a:rect l="textAreaLeft" t="textAreaTop" r="textAreaRight" b="textAreaBottom"/>
              <a:pathLst>
                <a:path w="3750" h="1857">
                  <a:moveTo>
                    <a:pt x="3195" y="206"/>
                  </a:moveTo>
                  <a:cubicBezTo>
                    <a:pt x="3194" y="206"/>
                    <a:pt x="3204" y="208"/>
                    <a:pt x="3208" y="209"/>
                  </a:cubicBezTo>
                  <a:lnTo>
                    <a:pt x="3208" y="209"/>
                  </a:lnTo>
                  <a:cubicBezTo>
                    <a:pt x="3204" y="208"/>
                    <a:pt x="3201" y="207"/>
                    <a:pt x="3197" y="207"/>
                  </a:cubicBezTo>
                  <a:cubicBezTo>
                    <a:pt x="3196" y="206"/>
                    <a:pt x="3195" y="206"/>
                    <a:pt x="3195" y="206"/>
                  </a:cubicBezTo>
                  <a:close/>
                  <a:moveTo>
                    <a:pt x="1663" y="1074"/>
                  </a:moveTo>
                  <a:cubicBezTo>
                    <a:pt x="1661" y="1074"/>
                    <a:pt x="1660" y="1074"/>
                    <a:pt x="1660" y="1074"/>
                  </a:cubicBezTo>
                  <a:cubicBezTo>
                    <a:pt x="1660" y="1074"/>
                    <a:pt x="1661" y="1074"/>
                    <a:pt x="1663" y="1074"/>
                  </a:cubicBezTo>
                  <a:close/>
                  <a:moveTo>
                    <a:pt x="380" y="1668"/>
                  </a:moveTo>
                  <a:cubicBezTo>
                    <a:pt x="383" y="1668"/>
                    <a:pt x="386" y="1669"/>
                    <a:pt x="387" y="1669"/>
                  </a:cubicBezTo>
                  <a:cubicBezTo>
                    <a:pt x="387" y="1669"/>
                    <a:pt x="386" y="1669"/>
                    <a:pt x="384" y="1668"/>
                  </a:cubicBezTo>
                  <a:cubicBezTo>
                    <a:pt x="382" y="1668"/>
                    <a:pt x="381" y="1668"/>
                    <a:pt x="380" y="1668"/>
                  </a:cubicBezTo>
                  <a:close/>
                  <a:moveTo>
                    <a:pt x="2925" y="175"/>
                  </a:moveTo>
                  <a:cubicBezTo>
                    <a:pt x="2987" y="177"/>
                    <a:pt x="3051" y="180"/>
                    <a:pt x="3113" y="190"/>
                  </a:cubicBezTo>
                  <a:cubicBezTo>
                    <a:pt x="3145" y="194"/>
                    <a:pt x="3174" y="201"/>
                    <a:pt x="3205" y="208"/>
                  </a:cubicBezTo>
                  <a:cubicBezTo>
                    <a:pt x="3209" y="209"/>
                    <a:pt x="3210" y="209"/>
                    <a:pt x="3210" y="209"/>
                  </a:cubicBezTo>
                  <a:cubicBezTo>
                    <a:pt x="3209" y="209"/>
                    <a:pt x="3209" y="209"/>
                    <a:pt x="3208" y="209"/>
                  </a:cubicBezTo>
                  <a:lnTo>
                    <a:pt x="3208" y="209"/>
                  </a:lnTo>
                  <a:cubicBezTo>
                    <a:pt x="3209" y="209"/>
                    <a:pt x="3210" y="209"/>
                    <a:pt x="3210" y="210"/>
                  </a:cubicBezTo>
                  <a:cubicBezTo>
                    <a:pt x="3217" y="211"/>
                    <a:pt x="3222" y="212"/>
                    <a:pt x="3229" y="215"/>
                  </a:cubicBezTo>
                  <a:cubicBezTo>
                    <a:pt x="3244" y="219"/>
                    <a:pt x="3261" y="224"/>
                    <a:pt x="3276" y="230"/>
                  </a:cubicBezTo>
                  <a:cubicBezTo>
                    <a:pt x="3305" y="239"/>
                    <a:pt x="3332" y="250"/>
                    <a:pt x="3360" y="265"/>
                  </a:cubicBezTo>
                  <a:cubicBezTo>
                    <a:pt x="3368" y="268"/>
                    <a:pt x="3376" y="272"/>
                    <a:pt x="3384" y="277"/>
                  </a:cubicBezTo>
                  <a:lnTo>
                    <a:pt x="3384" y="277"/>
                  </a:lnTo>
                  <a:cubicBezTo>
                    <a:pt x="3384" y="277"/>
                    <a:pt x="3383" y="276"/>
                    <a:pt x="3383" y="276"/>
                  </a:cubicBezTo>
                  <a:lnTo>
                    <a:pt x="3383" y="276"/>
                  </a:lnTo>
                  <a:cubicBezTo>
                    <a:pt x="3383" y="276"/>
                    <a:pt x="3396" y="284"/>
                    <a:pt x="3400" y="287"/>
                  </a:cubicBezTo>
                  <a:cubicBezTo>
                    <a:pt x="3408" y="290"/>
                    <a:pt x="3415" y="294"/>
                    <a:pt x="3420" y="299"/>
                  </a:cubicBezTo>
                  <a:cubicBezTo>
                    <a:pt x="3444" y="314"/>
                    <a:pt x="3466" y="332"/>
                    <a:pt x="3488" y="350"/>
                  </a:cubicBezTo>
                  <a:cubicBezTo>
                    <a:pt x="3488" y="350"/>
                    <a:pt x="3488" y="351"/>
                    <a:pt x="3489" y="351"/>
                  </a:cubicBezTo>
                  <a:lnTo>
                    <a:pt x="3489" y="351"/>
                  </a:lnTo>
                  <a:cubicBezTo>
                    <a:pt x="3489" y="351"/>
                    <a:pt x="3490" y="352"/>
                    <a:pt x="3492" y="354"/>
                  </a:cubicBezTo>
                  <a:cubicBezTo>
                    <a:pt x="3496" y="358"/>
                    <a:pt x="3499" y="361"/>
                    <a:pt x="3504" y="367"/>
                  </a:cubicBezTo>
                  <a:cubicBezTo>
                    <a:pt x="3509" y="373"/>
                    <a:pt x="3515" y="380"/>
                    <a:pt x="3521" y="387"/>
                  </a:cubicBezTo>
                  <a:lnTo>
                    <a:pt x="3521" y="387"/>
                  </a:lnTo>
                  <a:cubicBezTo>
                    <a:pt x="3279" y="488"/>
                    <a:pt x="3030" y="577"/>
                    <a:pt x="2778" y="655"/>
                  </a:cubicBezTo>
                  <a:cubicBezTo>
                    <a:pt x="2769" y="657"/>
                    <a:pt x="2760" y="660"/>
                    <a:pt x="2751" y="662"/>
                  </a:cubicBezTo>
                  <a:cubicBezTo>
                    <a:pt x="2757" y="660"/>
                    <a:pt x="2759" y="660"/>
                    <a:pt x="2759" y="660"/>
                  </a:cubicBezTo>
                  <a:lnTo>
                    <a:pt x="2759" y="660"/>
                  </a:lnTo>
                  <a:cubicBezTo>
                    <a:pt x="2759" y="660"/>
                    <a:pt x="2744" y="664"/>
                    <a:pt x="2740" y="666"/>
                  </a:cubicBezTo>
                  <a:cubicBezTo>
                    <a:pt x="2722" y="671"/>
                    <a:pt x="2702" y="677"/>
                    <a:pt x="2683" y="683"/>
                  </a:cubicBezTo>
                  <a:cubicBezTo>
                    <a:pt x="2647" y="694"/>
                    <a:pt x="2612" y="704"/>
                    <a:pt x="2576" y="713"/>
                  </a:cubicBezTo>
                  <a:cubicBezTo>
                    <a:pt x="2504" y="734"/>
                    <a:pt x="2433" y="751"/>
                    <a:pt x="2360" y="771"/>
                  </a:cubicBezTo>
                  <a:cubicBezTo>
                    <a:pt x="2217" y="806"/>
                    <a:pt x="2072" y="843"/>
                    <a:pt x="1927" y="875"/>
                  </a:cubicBezTo>
                  <a:cubicBezTo>
                    <a:pt x="1885" y="883"/>
                    <a:pt x="1845" y="893"/>
                    <a:pt x="1805" y="904"/>
                  </a:cubicBezTo>
                  <a:cubicBezTo>
                    <a:pt x="1764" y="916"/>
                    <a:pt x="1723" y="927"/>
                    <a:pt x="1684" y="938"/>
                  </a:cubicBezTo>
                  <a:lnTo>
                    <a:pt x="1654" y="947"/>
                  </a:lnTo>
                  <a:cubicBezTo>
                    <a:pt x="1640" y="951"/>
                    <a:pt x="1640" y="951"/>
                    <a:pt x="1621" y="957"/>
                  </a:cubicBezTo>
                  <a:cubicBezTo>
                    <a:pt x="1603" y="962"/>
                    <a:pt x="1582" y="968"/>
                    <a:pt x="1563" y="973"/>
                  </a:cubicBezTo>
                  <a:cubicBezTo>
                    <a:pt x="1543" y="979"/>
                    <a:pt x="1523" y="984"/>
                    <a:pt x="1504" y="990"/>
                  </a:cubicBezTo>
                  <a:cubicBezTo>
                    <a:pt x="1483" y="995"/>
                    <a:pt x="1460" y="1004"/>
                    <a:pt x="1438" y="1007"/>
                  </a:cubicBezTo>
                  <a:cubicBezTo>
                    <a:pt x="1391" y="1013"/>
                    <a:pt x="1400" y="1084"/>
                    <a:pt x="1444" y="1084"/>
                  </a:cubicBezTo>
                  <a:cubicBezTo>
                    <a:pt x="1446" y="1084"/>
                    <a:pt x="1448" y="1084"/>
                    <a:pt x="1450" y="1084"/>
                  </a:cubicBezTo>
                  <a:cubicBezTo>
                    <a:pt x="1458" y="1083"/>
                    <a:pt x="1466" y="1082"/>
                    <a:pt x="1473" y="1082"/>
                  </a:cubicBezTo>
                  <a:cubicBezTo>
                    <a:pt x="1484" y="1082"/>
                    <a:pt x="1495" y="1083"/>
                    <a:pt x="1505" y="1083"/>
                  </a:cubicBezTo>
                  <a:cubicBezTo>
                    <a:pt x="1526" y="1081"/>
                    <a:pt x="1547" y="1081"/>
                    <a:pt x="1566" y="1080"/>
                  </a:cubicBezTo>
                  <a:cubicBezTo>
                    <a:pt x="1585" y="1078"/>
                    <a:pt x="1603" y="1078"/>
                    <a:pt x="1621" y="1077"/>
                  </a:cubicBezTo>
                  <a:cubicBezTo>
                    <a:pt x="1631" y="1077"/>
                    <a:pt x="1640" y="1075"/>
                    <a:pt x="1649" y="1075"/>
                  </a:cubicBezTo>
                  <a:cubicBezTo>
                    <a:pt x="1653" y="1075"/>
                    <a:pt x="1659" y="1075"/>
                    <a:pt x="1663" y="1074"/>
                  </a:cubicBezTo>
                  <a:lnTo>
                    <a:pt x="1663" y="1074"/>
                  </a:lnTo>
                  <a:cubicBezTo>
                    <a:pt x="1668" y="1074"/>
                    <a:pt x="1676" y="1073"/>
                    <a:pt x="1680" y="1073"/>
                  </a:cubicBezTo>
                  <a:cubicBezTo>
                    <a:pt x="1753" y="1069"/>
                    <a:pt x="1829" y="1066"/>
                    <a:pt x="1901" y="1052"/>
                  </a:cubicBezTo>
                  <a:cubicBezTo>
                    <a:pt x="2049" y="1025"/>
                    <a:pt x="2196" y="996"/>
                    <a:pt x="2341" y="960"/>
                  </a:cubicBezTo>
                  <a:cubicBezTo>
                    <a:pt x="2636" y="886"/>
                    <a:pt x="2928" y="797"/>
                    <a:pt x="3214" y="693"/>
                  </a:cubicBezTo>
                  <a:cubicBezTo>
                    <a:pt x="3290" y="665"/>
                    <a:pt x="3367" y="636"/>
                    <a:pt x="3443" y="607"/>
                  </a:cubicBezTo>
                  <a:lnTo>
                    <a:pt x="3443" y="607"/>
                  </a:lnTo>
                  <a:cubicBezTo>
                    <a:pt x="3440" y="608"/>
                    <a:pt x="3436" y="610"/>
                    <a:pt x="3433" y="612"/>
                  </a:cubicBezTo>
                  <a:cubicBezTo>
                    <a:pt x="3408" y="625"/>
                    <a:pt x="3383" y="649"/>
                    <a:pt x="3359" y="668"/>
                  </a:cubicBezTo>
                  <a:cubicBezTo>
                    <a:pt x="3257" y="746"/>
                    <a:pt x="3152" y="820"/>
                    <a:pt x="3047" y="891"/>
                  </a:cubicBezTo>
                  <a:cubicBezTo>
                    <a:pt x="2939" y="960"/>
                    <a:pt x="2839" y="1022"/>
                    <a:pt x="2727" y="1085"/>
                  </a:cubicBezTo>
                  <a:cubicBezTo>
                    <a:pt x="2615" y="1147"/>
                    <a:pt x="2502" y="1206"/>
                    <a:pt x="2387" y="1261"/>
                  </a:cubicBezTo>
                  <a:cubicBezTo>
                    <a:pt x="2156" y="1372"/>
                    <a:pt x="1918" y="1465"/>
                    <a:pt x="1674" y="1541"/>
                  </a:cubicBezTo>
                  <a:cubicBezTo>
                    <a:pt x="1665" y="1544"/>
                    <a:pt x="1659" y="1546"/>
                    <a:pt x="1651" y="1547"/>
                  </a:cubicBezTo>
                  <a:cubicBezTo>
                    <a:pt x="1649" y="1549"/>
                    <a:pt x="1646" y="1550"/>
                    <a:pt x="1644" y="1550"/>
                  </a:cubicBezTo>
                  <a:lnTo>
                    <a:pt x="1644" y="1550"/>
                  </a:lnTo>
                  <a:cubicBezTo>
                    <a:pt x="1643" y="1551"/>
                    <a:pt x="1641" y="1551"/>
                    <a:pt x="1638" y="1552"/>
                  </a:cubicBezTo>
                  <a:cubicBezTo>
                    <a:pt x="1624" y="1556"/>
                    <a:pt x="1607" y="1562"/>
                    <a:pt x="1592" y="1566"/>
                  </a:cubicBezTo>
                  <a:cubicBezTo>
                    <a:pt x="1560" y="1575"/>
                    <a:pt x="1530" y="1584"/>
                    <a:pt x="1498" y="1591"/>
                  </a:cubicBezTo>
                  <a:cubicBezTo>
                    <a:pt x="1437" y="1608"/>
                    <a:pt x="1376" y="1623"/>
                    <a:pt x="1314" y="1636"/>
                  </a:cubicBezTo>
                  <a:cubicBezTo>
                    <a:pt x="1185" y="1666"/>
                    <a:pt x="1055" y="1688"/>
                    <a:pt x="924" y="1700"/>
                  </a:cubicBezTo>
                  <a:cubicBezTo>
                    <a:pt x="893" y="1703"/>
                    <a:pt x="860" y="1706"/>
                    <a:pt x="828" y="1707"/>
                  </a:cubicBezTo>
                  <a:cubicBezTo>
                    <a:pt x="820" y="1707"/>
                    <a:pt x="812" y="1707"/>
                    <a:pt x="803" y="1708"/>
                  </a:cubicBezTo>
                  <a:lnTo>
                    <a:pt x="742" y="1708"/>
                  </a:lnTo>
                  <a:cubicBezTo>
                    <a:pt x="677" y="1708"/>
                    <a:pt x="613" y="1704"/>
                    <a:pt x="550" y="1698"/>
                  </a:cubicBezTo>
                  <a:cubicBezTo>
                    <a:pt x="518" y="1693"/>
                    <a:pt x="488" y="1689"/>
                    <a:pt x="456" y="1684"/>
                  </a:cubicBezTo>
                  <a:cubicBezTo>
                    <a:pt x="441" y="1680"/>
                    <a:pt x="427" y="1678"/>
                    <a:pt x="412" y="1676"/>
                  </a:cubicBezTo>
                  <a:cubicBezTo>
                    <a:pt x="405" y="1674"/>
                    <a:pt x="397" y="1672"/>
                    <a:pt x="389" y="1670"/>
                  </a:cubicBezTo>
                  <a:cubicBezTo>
                    <a:pt x="387" y="1670"/>
                    <a:pt x="378" y="1668"/>
                    <a:pt x="380" y="1668"/>
                  </a:cubicBezTo>
                  <a:cubicBezTo>
                    <a:pt x="380" y="1668"/>
                    <a:pt x="380" y="1668"/>
                    <a:pt x="380" y="1668"/>
                  </a:cubicBezTo>
                  <a:lnTo>
                    <a:pt x="380" y="1668"/>
                  </a:lnTo>
                  <a:cubicBezTo>
                    <a:pt x="378" y="1667"/>
                    <a:pt x="375" y="1666"/>
                    <a:pt x="375" y="1666"/>
                  </a:cubicBezTo>
                  <a:cubicBezTo>
                    <a:pt x="313" y="1650"/>
                    <a:pt x="253" y="1630"/>
                    <a:pt x="196" y="1603"/>
                  </a:cubicBezTo>
                  <a:cubicBezTo>
                    <a:pt x="195" y="1603"/>
                    <a:pt x="193" y="1602"/>
                    <a:pt x="192" y="1602"/>
                  </a:cubicBezTo>
                  <a:lnTo>
                    <a:pt x="192" y="1602"/>
                  </a:lnTo>
                  <a:cubicBezTo>
                    <a:pt x="257" y="1512"/>
                    <a:pt x="326" y="1426"/>
                    <a:pt x="400" y="1343"/>
                  </a:cubicBezTo>
                  <a:cubicBezTo>
                    <a:pt x="423" y="1316"/>
                    <a:pt x="449" y="1289"/>
                    <a:pt x="473" y="1264"/>
                  </a:cubicBezTo>
                  <a:lnTo>
                    <a:pt x="479" y="1256"/>
                  </a:lnTo>
                  <a:cubicBezTo>
                    <a:pt x="485" y="1251"/>
                    <a:pt x="490" y="1244"/>
                    <a:pt x="498" y="1239"/>
                  </a:cubicBezTo>
                  <a:cubicBezTo>
                    <a:pt x="510" y="1226"/>
                    <a:pt x="523" y="1212"/>
                    <a:pt x="535" y="1199"/>
                  </a:cubicBezTo>
                  <a:cubicBezTo>
                    <a:pt x="586" y="1150"/>
                    <a:pt x="637" y="1103"/>
                    <a:pt x="688" y="1057"/>
                  </a:cubicBezTo>
                  <a:cubicBezTo>
                    <a:pt x="792" y="963"/>
                    <a:pt x="902" y="875"/>
                    <a:pt x="1016" y="795"/>
                  </a:cubicBezTo>
                  <a:cubicBezTo>
                    <a:pt x="1045" y="775"/>
                    <a:pt x="1074" y="756"/>
                    <a:pt x="1103" y="737"/>
                  </a:cubicBezTo>
                  <a:cubicBezTo>
                    <a:pt x="1117" y="727"/>
                    <a:pt x="1132" y="717"/>
                    <a:pt x="1147" y="707"/>
                  </a:cubicBezTo>
                  <a:cubicBezTo>
                    <a:pt x="1154" y="704"/>
                    <a:pt x="1159" y="700"/>
                    <a:pt x="1166" y="695"/>
                  </a:cubicBezTo>
                  <a:cubicBezTo>
                    <a:pt x="1170" y="693"/>
                    <a:pt x="1174" y="690"/>
                    <a:pt x="1178" y="689"/>
                  </a:cubicBezTo>
                  <a:cubicBezTo>
                    <a:pt x="1179" y="688"/>
                    <a:pt x="1181" y="687"/>
                    <a:pt x="1183" y="686"/>
                  </a:cubicBezTo>
                  <a:lnTo>
                    <a:pt x="1183" y="686"/>
                  </a:lnTo>
                  <a:cubicBezTo>
                    <a:pt x="1181" y="687"/>
                    <a:pt x="1180" y="688"/>
                    <a:pt x="1180" y="688"/>
                  </a:cubicBezTo>
                  <a:cubicBezTo>
                    <a:pt x="1180" y="688"/>
                    <a:pt x="1189" y="682"/>
                    <a:pt x="1191" y="682"/>
                  </a:cubicBezTo>
                  <a:cubicBezTo>
                    <a:pt x="1193" y="680"/>
                    <a:pt x="1197" y="678"/>
                    <a:pt x="1200" y="677"/>
                  </a:cubicBezTo>
                  <a:cubicBezTo>
                    <a:pt x="1208" y="672"/>
                    <a:pt x="1215" y="667"/>
                    <a:pt x="1224" y="662"/>
                  </a:cubicBezTo>
                  <a:cubicBezTo>
                    <a:pt x="1240" y="652"/>
                    <a:pt x="1255" y="644"/>
                    <a:pt x="1272" y="635"/>
                  </a:cubicBezTo>
                  <a:cubicBezTo>
                    <a:pt x="1302" y="617"/>
                    <a:pt x="1331" y="601"/>
                    <a:pt x="1363" y="584"/>
                  </a:cubicBezTo>
                  <a:cubicBezTo>
                    <a:pt x="1487" y="518"/>
                    <a:pt x="1614" y="459"/>
                    <a:pt x="1744" y="407"/>
                  </a:cubicBezTo>
                  <a:cubicBezTo>
                    <a:pt x="1808" y="381"/>
                    <a:pt x="1874" y="358"/>
                    <a:pt x="1942" y="336"/>
                  </a:cubicBezTo>
                  <a:cubicBezTo>
                    <a:pt x="1956" y="331"/>
                    <a:pt x="1973" y="326"/>
                    <a:pt x="1988" y="321"/>
                  </a:cubicBezTo>
                  <a:cubicBezTo>
                    <a:pt x="1997" y="317"/>
                    <a:pt x="2005" y="315"/>
                    <a:pt x="2011" y="314"/>
                  </a:cubicBezTo>
                  <a:cubicBezTo>
                    <a:pt x="2014" y="313"/>
                    <a:pt x="2014" y="313"/>
                    <a:pt x="2014" y="313"/>
                  </a:cubicBezTo>
                  <a:lnTo>
                    <a:pt x="2014" y="313"/>
                  </a:lnTo>
                  <a:cubicBezTo>
                    <a:pt x="2014" y="313"/>
                    <a:pt x="2003" y="317"/>
                    <a:pt x="2004" y="317"/>
                  </a:cubicBezTo>
                  <a:cubicBezTo>
                    <a:pt x="2004" y="317"/>
                    <a:pt x="2005" y="316"/>
                    <a:pt x="2009" y="315"/>
                  </a:cubicBezTo>
                  <a:lnTo>
                    <a:pt x="2025" y="311"/>
                  </a:lnTo>
                  <a:cubicBezTo>
                    <a:pt x="2058" y="301"/>
                    <a:pt x="2092" y="292"/>
                    <a:pt x="2127" y="283"/>
                  </a:cubicBezTo>
                  <a:cubicBezTo>
                    <a:pt x="2262" y="248"/>
                    <a:pt x="2400" y="221"/>
                    <a:pt x="2537" y="202"/>
                  </a:cubicBezTo>
                  <a:cubicBezTo>
                    <a:pt x="2606" y="193"/>
                    <a:pt x="2676" y="186"/>
                    <a:pt x="2746" y="180"/>
                  </a:cubicBezTo>
                  <a:cubicBezTo>
                    <a:pt x="2780" y="178"/>
                    <a:pt x="2816" y="177"/>
                    <a:pt x="2850" y="175"/>
                  </a:cubicBezTo>
                  <a:lnTo>
                    <a:pt x="2854" y="175"/>
                  </a:lnTo>
                  <a:cubicBezTo>
                    <a:pt x="2848" y="175"/>
                    <a:pt x="2841" y="176"/>
                    <a:pt x="2844" y="176"/>
                  </a:cubicBezTo>
                  <a:cubicBezTo>
                    <a:pt x="2846" y="176"/>
                    <a:pt x="2851" y="175"/>
                    <a:pt x="2860" y="175"/>
                  </a:cubicBezTo>
                  <a:close/>
                  <a:moveTo>
                    <a:pt x="2915" y="0"/>
                  </a:moveTo>
                  <a:cubicBezTo>
                    <a:pt x="2824" y="0"/>
                    <a:pt x="2733" y="7"/>
                    <a:pt x="2642" y="15"/>
                  </a:cubicBezTo>
                  <a:cubicBezTo>
                    <a:pt x="2499" y="30"/>
                    <a:pt x="2357" y="54"/>
                    <a:pt x="2218" y="86"/>
                  </a:cubicBezTo>
                  <a:cubicBezTo>
                    <a:pt x="1934" y="152"/>
                    <a:pt x="1659" y="250"/>
                    <a:pt x="1398" y="381"/>
                  </a:cubicBezTo>
                  <a:cubicBezTo>
                    <a:pt x="1138" y="513"/>
                    <a:pt x="893" y="674"/>
                    <a:pt x="670" y="863"/>
                  </a:cubicBezTo>
                  <a:cubicBezTo>
                    <a:pt x="450" y="1051"/>
                    <a:pt x="252" y="1271"/>
                    <a:pt x="87" y="1509"/>
                  </a:cubicBezTo>
                  <a:cubicBezTo>
                    <a:pt x="66" y="1539"/>
                    <a:pt x="48" y="1567"/>
                    <a:pt x="28" y="1597"/>
                  </a:cubicBezTo>
                  <a:cubicBezTo>
                    <a:pt x="0" y="1640"/>
                    <a:pt x="17" y="1687"/>
                    <a:pt x="60" y="1709"/>
                  </a:cubicBezTo>
                  <a:cubicBezTo>
                    <a:pt x="271" y="1817"/>
                    <a:pt x="508" y="1856"/>
                    <a:pt x="742" y="1856"/>
                  </a:cubicBezTo>
                  <a:cubicBezTo>
                    <a:pt x="775" y="1856"/>
                    <a:pt x="809" y="1855"/>
                    <a:pt x="842" y="1854"/>
                  </a:cubicBezTo>
                  <a:cubicBezTo>
                    <a:pt x="1105" y="1842"/>
                    <a:pt x="1365" y="1781"/>
                    <a:pt x="1618" y="1706"/>
                  </a:cubicBezTo>
                  <a:cubicBezTo>
                    <a:pt x="1868" y="1630"/>
                    <a:pt x="2114" y="1539"/>
                    <a:pt x="2352" y="1427"/>
                  </a:cubicBezTo>
                  <a:cubicBezTo>
                    <a:pt x="2590" y="1316"/>
                    <a:pt x="2817" y="1185"/>
                    <a:pt x="3036" y="1039"/>
                  </a:cubicBezTo>
                  <a:cubicBezTo>
                    <a:pt x="3142" y="968"/>
                    <a:pt x="3247" y="892"/>
                    <a:pt x="3349" y="812"/>
                  </a:cubicBezTo>
                  <a:cubicBezTo>
                    <a:pt x="3375" y="792"/>
                    <a:pt x="3399" y="772"/>
                    <a:pt x="3425" y="751"/>
                  </a:cubicBezTo>
                  <a:cubicBezTo>
                    <a:pt x="3452" y="729"/>
                    <a:pt x="3479" y="709"/>
                    <a:pt x="3501" y="683"/>
                  </a:cubicBezTo>
                  <a:cubicBezTo>
                    <a:pt x="3521" y="660"/>
                    <a:pt x="3543" y="638"/>
                    <a:pt x="3564" y="616"/>
                  </a:cubicBezTo>
                  <a:cubicBezTo>
                    <a:pt x="3587" y="592"/>
                    <a:pt x="3615" y="572"/>
                    <a:pt x="3635" y="547"/>
                  </a:cubicBezTo>
                  <a:cubicBezTo>
                    <a:pt x="3643" y="538"/>
                    <a:pt x="3651" y="529"/>
                    <a:pt x="3659" y="520"/>
                  </a:cubicBezTo>
                  <a:lnTo>
                    <a:pt x="3659" y="520"/>
                  </a:lnTo>
                  <a:cubicBezTo>
                    <a:pt x="3668" y="516"/>
                    <a:pt x="3677" y="512"/>
                    <a:pt x="3686" y="509"/>
                  </a:cubicBezTo>
                  <a:cubicBezTo>
                    <a:pt x="3730" y="491"/>
                    <a:pt x="3750" y="435"/>
                    <a:pt x="3730" y="392"/>
                  </a:cubicBezTo>
                  <a:cubicBezTo>
                    <a:pt x="3673" y="265"/>
                    <a:pt x="3568" y="167"/>
                    <a:pt x="3443" y="105"/>
                  </a:cubicBezTo>
                  <a:cubicBezTo>
                    <a:pt x="3326" y="46"/>
                    <a:pt x="3191" y="18"/>
                    <a:pt x="3062" y="7"/>
                  </a:cubicBezTo>
                  <a:cubicBezTo>
                    <a:pt x="3013" y="2"/>
                    <a:pt x="2964" y="0"/>
                    <a:pt x="29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7" name="Google Shape;1239;p40"/>
            <p:cNvSpPr/>
            <p:nvPr/>
          </p:nvSpPr>
          <p:spPr>
            <a:xfrm>
              <a:off x="1508760" y="2270160"/>
              <a:ext cx="172440" cy="3801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80160"/>
                <a:gd name="textAreaBottom" fmla="*/ 380520 h 380160"/>
              </a:gdLst>
              <a:ahLst/>
              <a:cxnLst/>
              <a:rect l="textAreaLeft" t="textAreaTop" r="textAreaRight" b="textAreaBottom"/>
              <a:pathLst>
                <a:path w="1527" h="3429">
                  <a:moveTo>
                    <a:pt x="479" y="182"/>
                  </a:moveTo>
                  <a:lnTo>
                    <a:pt x="479" y="182"/>
                  </a:lnTo>
                  <a:cubicBezTo>
                    <a:pt x="479" y="182"/>
                    <a:pt x="479" y="182"/>
                    <a:pt x="479" y="182"/>
                  </a:cubicBezTo>
                  <a:lnTo>
                    <a:pt x="479" y="182"/>
                  </a:lnTo>
                  <a:cubicBezTo>
                    <a:pt x="479" y="182"/>
                    <a:pt x="479" y="182"/>
                    <a:pt x="479" y="182"/>
                  </a:cubicBezTo>
                  <a:close/>
                  <a:moveTo>
                    <a:pt x="1042" y="732"/>
                  </a:moveTo>
                  <a:cubicBezTo>
                    <a:pt x="1043" y="733"/>
                    <a:pt x="1044" y="734"/>
                    <a:pt x="1045" y="736"/>
                  </a:cubicBezTo>
                  <a:cubicBezTo>
                    <a:pt x="1046" y="737"/>
                    <a:pt x="1046" y="738"/>
                    <a:pt x="1047" y="738"/>
                  </a:cubicBezTo>
                  <a:lnTo>
                    <a:pt x="1047" y="738"/>
                  </a:lnTo>
                  <a:cubicBezTo>
                    <a:pt x="1045" y="735"/>
                    <a:pt x="1043" y="733"/>
                    <a:pt x="1042" y="732"/>
                  </a:cubicBezTo>
                  <a:close/>
                  <a:moveTo>
                    <a:pt x="476" y="1"/>
                  </a:moveTo>
                  <a:cubicBezTo>
                    <a:pt x="428" y="1"/>
                    <a:pt x="384" y="50"/>
                    <a:pt x="394" y="99"/>
                  </a:cubicBezTo>
                  <a:cubicBezTo>
                    <a:pt x="446" y="357"/>
                    <a:pt x="491" y="615"/>
                    <a:pt x="531" y="874"/>
                  </a:cubicBezTo>
                  <a:cubicBezTo>
                    <a:pt x="551" y="1005"/>
                    <a:pt x="568" y="1135"/>
                    <a:pt x="585" y="1267"/>
                  </a:cubicBezTo>
                  <a:cubicBezTo>
                    <a:pt x="601" y="1396"/>
                    <a:pt x="619" y="1526"/>
                    <a:pt x="635" y="1655"/>
                  </a:cubicBezTo>
                  <a:cubicBezTo>
                    <a:pt x="645" y="1729"/>
                    <a:pt x="655" y="1802"/>
                    <a:pt x="668" y="1874"/>
                  </a:cubicBezTo>
                  <a:cubicBezTo>
                    <a:pt x="676" y="1911"/>
                    <a:pt x="682" y="1946"/>
                    <a:pt x="688" y="1981"/>
                  </a:cubicBezTo>
                  <a:cubicBezTo>
                    <a:pt x="692" y="2000"/>
                    <a:pt x="696" y="2017"/>
                    <a:pt x="700" y="2037"/>
                  </a:cubicBezTo>
                  <a:cubicBezTo>
                    <a:pt x="704" y="2054"/>
                    <a:pt x="712" y="2074"/>
                    <a:pt x="714" y="2093"/>
                  </a:cubicBezTo>
                  <a:cubicBezTo>
                    <a:pt x="715" y="2111"/>
                    <a:pt x="734" y="2124"/>
                    <a:pt x="751" y="2124"/>
                  </a:cubicBezTo>
                  <a:cubicBezTo>
                    <a:pt x="752" y="2124"/>
                    <a:pt x="754" y="2124"/>
                    <a:pt x="755" y="2124"/>
                  </a:cubicBezTo>
                  <a:cubicBezTo>
                    <a:pt x="775" y="2120"/>
                    <a:pt x="786" y="2103"/>
                    <a:pt x="786" y="2085"/>
                  </a:cubicBezTo>
                  <a:lnTo>
                    <a:pt x="786" y="2085"/>
                  </a:lnTo>
                  <a:cubicBezTo>
                    <a:pt x="792" y="2054"/>
                    <a:pt x="792" y="2023"/>
                    <a:pt x="793" y="1993"/>
                  </a:cubicBezTo>
                  <a:cubicBezTo>
                    <a:pt x="794" y="1961"/>
                    <a:pt x="793" y="1928"/>
                    <a:pt x="793" y="1896"/>
                  </a:cubicBezTo>
                  <a:lnTo>
                    <a:pt x="793" y="1850"/>
                  </a:lnTo>
                  <a:lnTo>
                    <a:pt x="793" y="1816"/>
                  </a:lnTo>
                  <a:lnTo>
                    <a:pt x="793" y="1812"/>
                  </a:lnTo>
                  <a:cubicBezTo>
                    <a:pt x="793" y="1805"/>
                    <a:pt x="793" y="1796"/>
                    <a:pt x="792" y="1790"/>
                  </a:cubicBezTo>
                  <a:cubicBezTo>
                    <a:pt x="791" y="1757"/>
                    <a:pt x="789" y="1724"/>
                    <a:pt x="787" y="1691"/>
                  </a:cubicBezTo>
                  <a:cubicBezTo>
                    <a:pt x="776" y="1559"/>
                    <a:pt x="765" y="1427"/>
                    <a:pt x="748" y="1297"/>
                  </a:cubicBezTo>
                  <a:cubicBezTo>
                    <a:pt x="715" y="1034"/>
                    <a:pt x="674" y="774"/>
                    <a:pt x="633" y="515"/>
                  </a:cubicBezTo>
                  <a:cubicBezTo>
                    <a:pt x="619" y="427"/>
                    <a:pt x="605" y="340"/>
                    <a:pt x="590" y="252"/>
                  </a:cubicBezTo>
                  <a:lnTo>
                    <a:pt x="590" y="252"/>
                  </a:lnTo>
                  <a:cubicBezTo>
                    <a:pt x="630" y="280"/>
                    <a:pt x="669" y="310"/>
                    <a:pt x="707" y="341"/>
                  </a:cubicBezTo>
                  <a:cubicBezTo>
                    <a:pt x="729" y="359"/>
                    <a:pt x="749" y="378"/>
                    <a:pt x="770" y="396"/>
                  </a:cubicBezTo>
                  <a:lnTo>
                    <a:pt x="779" y="405"/>
                  </a:lnTo>
                  <a:lnTo>
                    <a:pt x="779" y="405"/>
                  </a:lnTo>
                  <a:cubicBezTo>
                    <a:pt x="778" y="404"/>
                    <a:pt x="776" y="403"/>
                    <a:pt x="776" y="403"/>
                  </a:cubicBezTo>
                  <a:cubicBezTo>
                    <a:pt x="775" y="403"/>
                    <a:pt x="776" y="403"/>
                    <a:pt x="777" y="405"/>
                  </a:cubicBezTo>
                  <a:cubicBezTo>
                    <a:pt x="780" y="407"/>
                    <a:pt x="782" y="408"/>
                    <a:pt x="783" y="412"/>
                  </a:cubicBezTo>
                  <a:lnTo>
                    <a:pt x="814" y="441"/>
                  </a:lnTo>
                  <a:cubicBezTo>
                    <a:pt x="853" y="482"/>
                    <a:pt x="890" y="524"/>
                    <a:pt x="925" y="567"/>
                  </a:cubicBezTo>
                  <a:cubicBezTo>
                    <a:pt x="959" y="610"/>
                    <a:pt x="991" y="654"/>
                    <a:pt x="1022" y="699"/>
                  </a:cubicBezTo>
                  <a:cubicBezTo>
                    <a:pt x="1028" y="710"/>
                    <a:pt x="1036" y="723"/>
                    <a:pt x="1044" y="734"/>
                  </a:cubicBezTo>
                  <a:cubicBezTo>
                    <a:pt x="1045" y="736"/>
                    <a:pt x="1047" y="739"/>
                    <a:pt x="1049" y="741"/>
                  </a:cubicBezTo>
                  <a:lnTo>
                    <a:pt x="1049" y="741"/>
                  </a:lnTo>
                  <a:cubicBezTo>
                    <a:pt x="1051" y="746"/>
                    <a:pt x="1054" y="750"/>
                    <a:pt x="1057" y="754"/>
                  </a:cubicBezTo>
                  <a:cubicBezTo>
                    <a:pt x="1071" y="779"/>
                    <a:pt x="1085" y="804"/>
                    <a:pt x="1099" y="829"/>
                  </a:cubicBezTo>
                  <a:cubicBezTo>
                    <a:pt x="1150" y="928"/>
                    <a:pt x="1195" y="1029"/>
                    <a:pt x="1232" y="1135"/>
                  </a:cubicBezTo>
                  <a:cubicBezTo>
                    <a:pt x="1236" y="1147"/>
                    <a:pt x="1239" y="1161"/>
                    <a:pt x="1244" y="1174"/>
                  </a:cubicBezTo>
                  <a:cubicBezTo>
                    <a:pt x="1247" y="1180"/>
                    <a:pt x="1248" y="1186"/>
                    <a:pt x="1249" y="1192"/>
                  </a:cubicBezTo>
                  <a:lnTo>
                    <a:pt x="1249" y="1192"/>
                  </a:lnTo>
                  <a:cubicBezTo>
                    <a:pt x="1248" y="1189"/>
                    <a:pt x="1245" y="1180"/>
                    <a:pt x="1245" y="1180"/>
                  </a:cubicBezTo>
                  <a:lnTo>
                    <a:pt x="1245" y="1180"/>
                  </a:lnTo>
                  <a:cubicBezTo>
                    <a:pt x="1245" y="1180"/>
                    <a:pt x="1246" y="1181"/>
                    <a:pt x="1247" y="1185"/>
                  </a:cubicBezTo>
                  <a:lnTo>
                    <a:pt x="1250" y="1197"/>
                  </a:lnTo>
                  <a:cubicBezTo>
                    <a:pt x="1259" y="1224"/>
                    <a:pt x="1266" y="1252"/>
                    <a:pt x="1272" y="1279"/>
                  </a:cubicBezTo>
                  <a:cubicBezTo>
                    <a:pt x="1286" y="1333"/>
                    <a:pt x="1297" y="1388"/>
                    <a:pt x="1305" y="1443"/>
                  </a:cubicBezTo>
                  <a:cubicBezTo>
                    <a:pt x="1314" y="1498"/>
                    <a:pt x="1320" y="1553"/>
                    <a:pt x="1325" y="1609"/>
                  </a:cubicBezTo>
                  <a:cubicBezTo>
                    <a:pt x="1326" y="1624"/>
                    <a:pt x="1327" y="1640"/>
                    <a:pt x="1327" y="1655"/>
                  </a:cubicBezTo>
                  <a:cubicBezTo>
                    <a:pt x="1327" y="1663"/>
                    <a:pt x="1329" y="1671"/>
                    <a:pt x="1329" y="1679"/>
                  </a:cubicBezTo>
                  <a:lnTo>
                    <a:pt x="1329" y="1687"/>
                  </a:lnTo>
                  <a:cubicBezTo>
                    <a:pt x="1329" y="1719"/>
                    <a:pt x="1330" y="1752"/>
                    <a:pt x="1329" y="1784"/>
                  </a:cubicBezTo>
                  <a:cubicBezTo>
                    <a:pt x="1326" y="1913"/>
                    <a:pt x="1313" y="2041"/>
                    <a:pt x="1289" y="2168"/>
                  </a:cubicBezTo>
                  <a:cubicBezTo>
                    <a:pt x="1283" y="2198"/>
                    <a:pt x="1277" y="2231"/>
                    <a:pt x="1270" y="2263"/>
                  </a:cubicBezTo>
                  <a:lnTo>
                    <a:pt x="1266" y="2284"/>
                  </a:lnTo>
                  <a:cubicBezTo>
                    <a:pt x="1264" y="2288"/>
                    <a:pt x="1264" y="2292"/>
                    <a:pt x="1263" y="2295"/>
                  </a:cubicBezTo>
                  <a:cubicBezTo>
                    <a:pt x="1262" y="2299"/>
                    <a:pt x="1262" y="2301"/>
                    <a:pt x="1262" y="2301"/>
                  </a:cubicBezTo>
                  <a:cubicBezTo>
                    <a:pt x="1262" y="2301"/>
                    <a:pt x="1264" y="2289"/>
                    <a:pt x="1264" y="2288"/>
                  </a:cubicBezTo>
                  <a:lnTo>
                    <a:pt x="1264" y="2288"/>
                  </a:lnTo>
                  <a:lnTo>
                    <a:pt x="1252" y="2338"/>
                  </a:lnTo>
                  <a:cubicBezTo>
                    <a:pt x="1236" y="2400"/>
                    <a:pt x="1216" y="2462"/>
                    <a:pt x="1195" y="2522"/>
                  </a:cubicBezTo>
                  <a:cubicBezTo>
                    <a:pt x="1155" y="2646"/>
                    <a:pt x="1105" y="2768"/>
                    <a:pt x="1047" y="2887"/>
                  </a:cubicBezTo>
                  <a:cubicBezTo>
                    <a:pt x="1034" y="2916"/>
                    <a:pt x="1018" y="2945"/>
                    <a:pt x="1003" y="2975"/>
                  </a:cubicBezTo>
                  <a:cubicBezTo>
                    <a:pt x="997" y="2988"/>
                    <a:pt x="989" y="3003"/>
                    <a:pt x="981" y="3016"/>
                  </a:cubicBezTo>
                  <a:cubicBezTo>
                    <a:pt x="979" y="3021"/>
                    <a:pt x="976" y="3028"/>
                    <a:pt x="973" y="3033"/>
                  </a:cubicBezTo>
                  <a:lnTo>
                    <a:pt x="973" y="3033"/>
                  </a:lnTo>
                  <a:cubicBezTo>
                    <a:pt x="971" y="3036"/>
                    <a:pt x="969" y="3039"/>
                    <a:pt x="968" y="3044"/>
                  </a:cubicBezTo>
                  <a:cubicBezTo>
                    <a:pt x="935" y="3102"/>
                    <a:pt x="902" y="3158"/>
                    <a:pt x="866" y="3214"/>
                  </a:cubicBezTo>
                  <a:cubicBezTo>
                    <a:pt x="864" y="3217"/>
                    <a:pt x="862" y="3221"/>
                    <a:pt x="860" y="3224"/>
                  </a:cubicBezTo>
                  <a:lnTo>
                    <a:pt x="860" y="3224"/>
                  </a:lnTo>
                  <a:cubicBezTo>
                    <a:pt x="846" y="3214"/>
                    <a:pt x="834" y="3204"/>
                    <a:pt x="821" y="3194"/>
                  </a:cubicBezTo>
                  <a:cubicBezTo>
                    <a:pt x="803" y="3180"/>
                    <a:pt x="786" y="3165"/>
                    <a:pt x="769" y="3150"/>
                  </a:cubicBezTo>
                  <a:cubicBezTo>
                    <a:pt x="760" y="3143"/>
                    <a:pt x="753" y="3135"/>
                    <a:pt x="743" y="3126"/>
                  </a:cubicBezTo>
                  <a:cubicBezTo>
                    <a:pt x="738" y="3123"/>
                    <a:pt x="734" y="3120"/>
                    <a:pt x="732" y="3115"/>
                  </a:cubicBezTo>
                  <a:lnTo>
                    <a:pt x="731" y="3114"/>
                  </a:lnTo>
                  <a:lnTo>
                    <a:pt x="731" y="3114"/>
                  </a:lnTo>
                  <a:cubicBezTo>
                    <a:pt x="732" y="3115"/>
                    <a:pt x="732" y="3116"/>
                    <a:pt x="733" y="3116"/>
                  </a:cubicBezTo>
                  <a:cubicBezTo>
                    <a:pt x="733" y="3116"/>
                    <a:pt x="732" y="3115"/>
                    <a:pt x="731" y="3114"/>
                  </a:cubicBezTo>
                  <a:lnTo>
                    <a:pt x="731" y="3114"/>
                  </a:lnTo>
                  <a:lnTo>
                    <a:pt x="726" y="3110"/>
                  </a:lnTo>
                  <a:cubicBezTo>
                    <a:pt x="726" y="3110"/>
                    <a:pt x="726" y="3109"/>
                    <a:pt x="725" y="3109"/>
                  </a:cubicBezTo>
                  <a:lnTo>
                    <a:pt x="725" y="3109"/>
                  </a:lnTo>
                  <a:cubicBezTo>
                    <a:pt x="659" y="3046"/>
                    <a:pt x="600" y="2978"/>
                    <a:pt x="546" y="2904"/>
                  </a:cubicBezTo>
                  <a:cubicBezTo>
                    <a:pt x="519" y="2867"/>
                    <a:pt x="492" y="2830"/>
                    <a:pt x="468" y="2791"/>
                  </a:cubicBezTo>
                  <a:cubicBezTo>
                    <a:pt x="465" y="2786"/>
                    <a:pt x="462" y="2780"/>
                    <a:pt x="458" y="2777"/>
                  </a:cubicBezTo>
                  <a:cubicBezTo>
                    <a:pt x="457" y="2774"/>
                    <a:pt x="456" y="2773"/>
                    <a:pt x="456" y="2773"/>
                  </a:cubicBezTo>
                  <a:lnTo>
                    <a:pt x="456" y="2773"/>
                  </a:lnTo>
                  <a:cubicBezTo>
                    <a:pt x="450" y="2764"/>
                    <a:pt x="446" y="2755"/>
                    <a:pt x="440" y="2745"/>
                  </a:cubicBezTo>
                  <a:cubicBezTo>
                    <a:pt x="429" y="2725"/>
                    <a:pt x="416" y="2706"/>
                    <a:pt x="405" y="2685"/>
                  </a:cubicBezTo>
                  <a:cubicBezTo>
                    <a:pt x="360" y="2602"/>
                    <a:pt x="321" y="2516"/>
                    <a:pt x="287" y="2428"/>
                  </a:cubicBezTo>
                  <a:cubicBezTo>
                    <a:pt x="271" y="2384"/>
                    <a:pt x="255" y="2341"/>
                    <a:pt x="240" y="2297"/>
                  </a:cubicBezTo>
                  <a:cubicBezTo>
                    <a:pt x="239" y="2292"/>
                    <a:pt x="238" y="2288"/>
                    <a:pt x="234" y="2283"/>
                  </a:cubicBezTo>
                  <a:cubicBezTo>
                    <a:pt x="234" y="2281"/>
                    <a:pt x="233" y="2279"/>
                    <a:pt x="233" y="2277"/>
                  </a:cubicBezTo>
                  <a:lnTo>
                    <a:pt x="233" y="2277"/>
                  </a:lnTo>
                  <a:cubicBezTo>
                    <a:pt x="233" y="2277"/>
                    <a:pt x="233" y="2278"/>
                    <a:pt x="233" y="2278"/>
                  </a:cubicBezTo>
                  <a:cubicBezTo>
                    <a:pt x="234" y="2280"/>
                    <a:pt x="234" y="2281"/>
                    <a:pt x="234" y="2281"/>
                  </a:cubicBezTo>
                  <a:cubicBezTo>
                    <a:pt x="235" y="2281"/>
                    <a:pt x="232" y="2273"/>
                    <a:pt x="232" y="2273"/>
                  </a:cubicBezTo>
                  <a:lnTo>
                    <a:pt x="232" y="2273"/>
                  </a:lnTo>
                  <a:cubicBezTo>
                    <a:pt x="232" y="2274"/>
                    <a:pt x="232" y="2275"/>
                    <a:pt x="233" y="2277"/>
                  </a:cubicBezTo>
                  <a:lnTo>
                    <a:pt x="233" y="2277"/>
                  </a:lnTo>
                  <a:cubicBezTo>
                    <a:pt x="229" y="2264"/>
                    <a:pt x="227" y="2254"/>
                    <a:pt x="222" y="2242"/>
                  </a:cubicBezTo>
                  <a:cubicBezTo>
                    <a:pt x="216" y="2220"/>
                    <a:pt x="210" y="2197"/>
                    <a:pt x="205" y="2175"/>
                  </a:cubicBezTo>
                  <a:cubicBezTo>
                    <a:pt x="179" y="2077"/>
                    <a:pt x="162" y="1978"/>
                    <a:pt x="150" y="1879"/>
                  </a:cubicBezTo>
                  <a:cubicBezTo>
                    <a:pt x="143" y="1821"/>
                    <a:pt x="138" y="1763"/>
                    <a:pt x="133" y="1705"/>
                  </a:cubicBezTo>
                  <a:cubicBezTo>
                    <a:pt x="132" y="1677"/>
                    <a:pt x="130" y="1649"/>
                    <a:pt x="129" y="1621"/>
                  </a:cubicBezTo>
                  <a:cubicBezTo>
                    <a:pt x="129" y="1618"/>
                    <a:pt x="128" y="1605"/>
                    <a:pt x="129" y="1605"/>
                  </a:cubicBezTo>
                  <a:lnTo>
                    <a:pt x="129" y="1605"/>
                  </a:lnTo>
                  <a:cubicBezTo>
                    <a:pt x="129" y="1605"/>
                    <a:pt x="129" y="1606"/>
                    <a:pt x="129" y="1609"/>
                  </a:cubicBezTo>
                  <a:lnTo>
                    <a:pt x="129" y="1589"/>
                  </a:lnTo>
                  <a:lnTo>
                    <a:pt x="129" y="1543"/>
                  </a:lnTo>
                  <a:cubicBezTo>
                    <a:pt x="129" y="1427"/>
                    <a:pt x="130" y="1312"/>
                    <a:pt x="140" y="1197"/>
                  </a:cubicBezTo>
                  <a:cubicBezTo>
                    <a:pt x="150" y="1081"/>
                    <a:pt x="163" y="967"/>
                    <a:pt x="179" y="852"/>
                  </a:cubicBezTo>
                  <a:cubicBezTo>
                    <a:pt x="198" y="737"/>
                    <a:pt x="215" y="621"/>
                    <a:pt x="237" y="507"/>
                  </a:cubicBezTo>
                  <a:cubicBezTo>
                    <a:pt x="242" y="480"/>
                    <a:pt x="248" y="451"/>
                    <a:pt x="253" y="424"/>
                  </a:cubicBezTo>
                  <a:cubicBezTo>
                    <a:pt x="258" y="404"/>
                    <a:pt x="242" y="392"/>
                    <a:pt x="227" y="392"/>
                  </a:cubicBezTo>
                  <a:cubicBezTo>
                    <a:pt x="217" y="392"/>
                    <a:pt x="208" y="397"/>
                    <a:pt x="205" y="408"/>
                  </a:cubicBezTo>
                  <a:cubicBezTo>
                    <a:pt x="172" y="521"/>
                    <a:pt x="139" y="636"/>
                    <a:pt x="110" y="749"/>
                  </a:cubicBezTo>
                  <a:cubicBezTo>
                    <a:pt x="81" y="864"/>
                    <a:pt x="62" y="983"/>
                    <a:pt x="44" y="1099"/>
                  </a:cubicBezTo>
                  <a:cubicBezTo>
                    <a:pt x="26" y="1215"/>
                    <a:pt x="14" y="1332"/>
                    <a:pt x="7" y="1449"/>
                  </a:cubicBezTo>
                  <a:cubicBezTo>
                    <a:pt x="0" y="1570"/>
                    <a:pt x="2" y="1693"/>
                    <a:pt x="9" y="1814"/>
                  </a:cubicBezTo>
                  <a:cubicBezTo>
                    <a:pt x="24" y="2023"/>
                    <a:pt x="62" y="2228"/>
                    <a:pt x="125" y="2426"/>
                  </a:cubicBezTo>
                  <a:cubicBezTo>
                    <a:pt x="185" y="2610"/>
                    <a:pt x="272" y="2787"/>
                    <a:pt x="380" y="2949"/>
                  </a:cubicBezTo>
                  <a:cubicBezTo>
                    <a:pt x="487" y="3110"/>
                    <a:pt x="622" y="3255"/>
                    <a:pt x="776" y="3371"/>
                  </a:cubicBezTo>
                  <a:cubicBezTo>
                    <a:pt x="794" y="3384"/>
                    <a:pt x="814" y="3400"/>
                    <a:pt x="833" y="3412"/>
                  </a:cubicBezTo>
                  <a:cubicBezTo>
                    <a:pt x="848" y="3423"/>
                    <a:pt x="867" y="3428"/>
                    <a:pt x="885" y="3428"/>
                  </a:cubicBezTo>
                  <a:cubicBezTo>
                    <a:pt x="911" y="3428"/>
                    <a:pt x="936" y="3417"/>
                    <a:pt x="953" y="3394"/>
                  </a:cubicBezTo>
                  <a:cubicBezTo>
                    <a:pt x="1110" y="3172"/>
                    <a:pt x="1243" y="2931"/>
                    <a:pt x="1340" y="2676"/>
                  </a:cubicBezTo>
                  <a:cubicBezTo>
                    <a:pt x="1437" y="2423"/>
                    <a:pt x="1497" y="2154"/>
                    <a:pt x="1513" y="1884"/>
                  </a:cubicBezTo>
                  <a:cubicBezTo>
                    <a:pt x="1527" y="1637"/>
                    <a:pt x="1502" y="1389"/>
                    <a:pt x="1430" y="1152"/>
                  </a:cubicBezTo>
                  <a:cubicBezTo>
                    <a:pt x="1362" y="921"/>
                    <a:pt x="1256" y="704"/>
                    <a:pt x="1111" y="511"/>
                  </a:cubicBezTo>
                  <a:cubicBezTo>
                    <a:pt x="972" y="328"/>
                    <a:pt x="797" y="167"/>
                    <a:pt x="595" y="55"/>
                  </a:cubicBezTo>
                  <a:cubicBezTo>
                    <a:pt x="566" y="38"/>
                    <a:pt x="535" y="22"/>
                    <a:pt x="506" y="7"/>
                  </a:cubicBezTo>
                  <a:cubicBezTo>
                    <a:pt x="496" y="3"/>
                    <a:pt x="486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8" name="Google Shape;1240;p40"/>
            <p:cNvSpPr/>
            <p:nvPr/>
          </p:nvSpPr>
          <p:spPr>
            <a:xfrm>
              <a:off x="1492200" y="2409840"/>
              <a:ext cx="35280" cy="34200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342000"/>
                <a:gd name="textAreaBottom" fmla="*/ 342360 h 342000"/>
              </a:gdLst>
              <a:ahLst/>
              <a:cxnLst/>
              <a:rect l="textAreaLeft" t="textAreaTop" r="textAreaRight" b="textAreaBottom"/>
              <a:pathLst>
                <a:path w="315" h="3086">
                  <a:moveTo>
                    <a:pt x="174" y="1"/>
                  </a:moveTo>
                  <a:cubicBezTo>
                    <a:pt x="170" y="1"/>
                    <a:pt x="166" y="3"/>
                    <a:pt x="164" y="9"/>
                  </a:cubicBezTo>
                  <a:cubicBezTo>
                    <a:pt x="148" y="58"/>
                    <a:pt x="127" y="106"/>
                    <a:pt x="117" y="155"/>
                  </a:cubicBezTo>
                  <a:cubicBezTo>
                    <a:pt x="106" y="206"/>
                    <a:pt x="97" y="255"/>
                    <a:pt x="87" y="306"/>
                  </a:cubicBezTo>
                  <a:cubicBezTo>
                    <a:pt x="67" y="405"/>
                    <a:pt x="56" y="503"/>
                    <a:pt x="45" y="603"/>
                  </a:cubicBezTo>
                  <a:cubicBezTo>
                    <a:pt x="23" y="803"/>
                    <a:pt x="11" y="1003"/>
                    <a:pt x="6" y="1204"/>
                  </a:cubicBezTo>
                  <a:cubicBezTo>
                    <a:pt x="0" y="1409"/>
                    <a:pt x="3" y="1617"/>
                    <a:pt x="15" y="1822"/>
                  </a:cubicBezTo>
                  <a:cubicBezTo>
                    <a:pt x="26" y="2023"/>
                    <a:pt x="43" y="2223"/>
                    <a:pt x="73" y="2421"/>
                  </a:cubicBezTo>
                  <a:cubicBezTo>
                    <a:pt x="82" y="2478"/>
                    <a:pt x="90" y="2533"/>
                    <a:pt x="100" y="2589"/>
                  </a:cubicBezTo>
                  <a:cubicBezTo>
                    <a:pt x="106" y="2616"/>
                    <a:pt x="110" y="2645"/>
                    <a:pt x="116" y="2672"/>
                  </a:cubicBezTo>
                  <a:cubicBezTo>
                    <a:pt x="121" y="2704"/>
                    <a:pt x="127" y="2738"/>
                    <a:pt x="139" y="2769"/>
                  </a:cubicBezTo>
                  <a:cubicBezTo>
                    <a:pt x="160" y="2821"/>
                    <a:pt x="174" y="2874"/>
                    <a:pt x="193" y="2926"/>
                  </a:cubicBezTo>
                  <a:cubicBezTo>
                    <a:pt x="198" y="2941"/>
                    <a:pt x="209" y="2952"/>
                    <a:pt x="215" y="2967"/>
                  </a:cubicBezTo>
                  <a:cubicBezTo>
                    <a:pt x="219" y="2974"/>
                    <a:pt x="224" y="2991"/>
                    <a:pt x="229" y="3002"/>
                  </a:cubicBezTo>
                  <a:cubicBezTo>
                    <a:pt x="240" y="3028"/>
                    <a:pt x="251" y="3052"/>
                    <a:pt x="267" y="3076"/>
                  </a:cubicBezTo>
                  <a:cubicBezTo>
                    <a:pt x="271" y="3083"/>
                    <a:pt x="278" y="3086"/>
                    <a:pt x="284" y="3086"/>
                  </a:cubicBezTo>
                  <a:cubicBezTo>
                    <a:pt x="297" y="3086"/>
                    <a:pt x="310" y="3076"/>
                    <a:pt x="312" y="3062"/>
                  </a:cubicBezTo>
                  <a:cubicBezTo>
                    <a:pt x="315" y="3038"/>
                    <a:pt x="313" y="3014"/>
                    <a:pt x="312" y="2990"/>
                  </a:cubicBezTo>
                  <a:cubicBezTo>
                    <a:pt x="310" y="2975"/>
                    <a:pt x="310" y="2963"/>
                    <a:pt x="309" y="2950"/>
                  </a:cubicBezTo>
                  <a:cubicBezTo>
                    <a:pt x="308" y="2937"/>
                    <a:pt x="310" y="2931"/>
                    <a:pt x="310" y="2919"/>
                  </a:cubicBezTo>
                  <a:cubicBezTo>
                    <a:pt x="312" y="2893"/>
                    <a:pt x="307" y="2864"/>
                    <a:pt x="302" y="2838"/>
                  </a:cubicBezTo>
                  <a:cubicBezTo>
                    <a:pt x="299" y="2813"/>
                    <a:pt x="298" y="2787"/>
                    <a:pt x="293" y="2760"/>
                  </a:cubicBezTo>
                  <a:cubicBezTo>
                    <a:pt x="292" y="2760"/>
                    <a:pt x="292" y="2759"/>
                    <a:pt x="292" y="2759"/>
                  </a:cubicBezTo>
                  <a:lnTo>
                    <a:pt x="292" y="2759"/>
                  </a:lnTo>
                  <a:cubicBezTo>
                    <a:pt x="292" y="2758"/>
                    <a:pt x="292" y="2756"/>
                    <a:pt x="293" y="2755"/>
                  </a:cubicBezTo>
                  <a:lnTo>
                    <a:pt x="293" y="2721"/>
                  </a:lnTo>
                  <a:lnTo>
                    <a:pt x="288" y="2688"/>
                  </a:lnTo>
                  <a:cubicBezTo>
                    <a:pt x="285" y="2661"/>
                    <a:pt x="279" y="2637"/>
                    <a:pt x="274" y="2611"/>
                  </a:cubicBezTo>
                  <a:cubicBezTo>
                    <a:pt x="264" y="2561"/>
                    <a:pt x="255" y="2512"/>
                    <a:pt x="248" y="2463"/>
                  </a:cubicBezTo>
                  <a:cubicBezTo>
                    <a:pt x="215" y="2265"/>
                    <a:pt x="186" y="2066"/>
                    <a:pt x="166" y="1866"/>
                  </a:cubicBezTo>
                  <a:cubicBezTo>
                    <a:pt x="156" y="1767"/>
                    <a:pt x="149" y="1669"/>
                    <a:pt x="142" y="1570"/>
                  </a:cubicBezTo>
                  <a:cubicBezTo>
                    <a:pt x="139" y="1520"/>
                    <a:pt x="137" y="1473"/>
                    <a:pt x="136" y="1424"/>
                  </a:cubicBezTo>
                  <a:cubicBezTo>
                    <a:pt x="133" y="1400"/>
                    <a:pt x="133" y="1375"/>
                    <a:pt x="132" y="1352"/>
                  </a:cubicBezTo>
                  <a:lnTo>
                    <a:pt x="132" y="1344"/>
                  </a:lnTo>
                  <a:lnTo>
                    <a:pt x="132" y="1325"/>
                  </a:lnTo>
                  <a:cubicBezTo>
                    <a:pt x="132" y="1311"/>
                    <a:pt x="132" y="1298"/>
                    <a:pt x="131" y="1284"/>
                  </a:cubicBezTo>
                  <a:cubicBezTo>
                    <a:pt x="127" y="1084"/>
                    <a:pt x="131" y="883"/>
                    <a:pt x="143" y="684"/>
                  </a:cubicBezTo>
                  <a:cubicBezTo>
                    <a:pt x="150" y="573"/>
                    <a:pt x="162" y="463"/>
                    <a:pt x="171" y="351"/>
                  </a:cubicBezTo>
                  <a:cubicBezTo>
                    <a:pt x="175" y="295"/>
                    <a:pt x="178" y="239"/>
                    <a:pt x="184" y="183"/>
                  </a:cubicBezTo>
                  <a:cubicBezTo>
                    <a:pt x="186" y="170"/>
                    <a:pt x="187" y="156"/>
                    <a:pt x="188" y="144"/>
                  </a:cubicBezTo>
                  <a:cubicBezTo>
                    <a:pt x="189" y="129"/>
                    <a:pt x="187" y="114"/>
                    <a:pt x="187" y="97"/>
                  </a:cubicBezTo>
                  <a:cubicBezTo>
                    <a:pt x="187" y="69"/>
                    <a:pt x="187" y="41"/>
                    <a:pt x="188" y="13"/>
                  </a:cubicBezTo>
                  <a:cubicBezTo>
                    <a:pt x="188" y="6"/>
                    <a:pt x="181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9" name="Google Shape;1241;p40"/>
            <p:cNvSpPr/>
            <p:nvPr/>
          </p:nvSpPr>
          <p:spPr>
            <a:xfrm>
              <a:off x="1516320" y="2748240"/>
              <a:ext cx="44280" cy="4860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395" h="440">
                  <a:moveTo>
                    <a:pt x="70" y="73"/>
                  </a:moveTo>
                  <a:lnTo>
                    <a:pt x="70" y="73"/>
                  </a:lnTo>
                  <a:cubicBezTo>
                    <a:pt x="66" y="77"/>
                    <a:pt x="63" y="81"/>
                    <a:pt x="59" y="86"/>
                  </a:cubicBezTo>
                  <a:cubicBezTo>
                    <a:pt x="62" y="81"/>
                    <a:pt x="66" y="77"/>
                    <a:pt x="70" y="73"/>
                  </a:cubicBezTo>
                  <a:close/>
                  <a:moveTo>
                    <a:pt x="213" y="0"/>
                  </a:moveTo>
                  <a:cubicBezTo>
                    <a:pt x="208" y="0"/>
                    <a:pt x="203" y="1"/>
                    <a:pt x="198" y="2"/>
                  </a:cubicBezTo>
                  <a:cubicBezTo>
                    <a:pt x="186" y="4"/>
                    <a:pt x="174" y="9"/>
                    <a:pt x="163" y="15"/>
                  </a:cubicBezTo>
                  <a:lnTo>
                    <a:pt x="163" y="15"/>
                  </a:lnTo>
                  <a:cubicBezTo>
                    <a:pt x="166" y="14"/>
                    <a:pt x="169" y="12"/>
                    <a:pt x="172" y="10"/>
                  </a:cubicBezTo>
                  <a:lnTo>
                    <a:pt x="172" y="10"/>
                  </a:lnTo>
                  <a:cubicBezTo>
                    <a:pt x="165" y="14"/>
                    <a:pt x="159" y="17"/>
                    <a:pt x="153" y="21"/>
                  </a:cubicBezTo>
                  <a:lnTo>
                    <a:pt x="153" y="21"/>
                  </a:lnTo>
                  <a:cubicBezTo>
                    <a:pt x="145" y="24"/>
                    <a:pt x="137" y="27"/>
                    <a:pt x="130" y="30"/>
                  </a:cubicBezTo>
                  <a:cubicBezTo>
                    <a:pt x="128" y="31"/>
                    <a:pt x="126" y="31"/>
                    <a:pt x="125" y="32"/>
                  </a:cubicBezTo>
                  <a:cubicBezTo>
                    <a:pt x="100" y="44"/>
                    <a:pt x="87" y="55"/>
                    <a:pt x="71" y="72"/>
                  </a:cubicBezTo>
                  <a:lnTo>
                    <a:pt x="71" y="72"/>
                  </a:lnTo>
                  <a:cubicBezTo>
                    <a:pt x="52" y="91"/>
                    <a:pt x="36" y="113"/>
                    <a:pt x="26" y="138"/>
                  </a:cubicBezTo>
                  <a:lnTo>
                    <a:pt x="26" y="138"/>
                  </a:lnTo>
                  <a:cubicBezTo>
                    <a:pt x="20" y="148"/>
                    <a:pt x="16" y="158"/>
                    <a:pt x="13" y="168"/>
                  </a:cubicBezTo>
                  <a:cubicBezTo>
                    <a:pt x="4" y="201"/>
                    <a:pt x="1" y="214"/>
                    <a:pt x="2" y="246"/>
                  </a:cubicBezTo>
                  <a:cubicBezTo>
                    <a:pt x="4" y="277"/>
                    <a:pt x="4" y="282"/>
                    <a:pt x="16" y="316"/>
                  </a:cubicBezTo>
                  <a:cubicBezTo>
                    <a:pt x="17" y="318"/>
                    <a:pt x="18" y="323"/>
                    <a:pt x="20" y="326"/>
                  </a:cubicBezTo>
                  <a:cubicBezTo>
                    <a:pt x="38" y="360"/>
                    <a:pt x="55" y="382"/>
                    <a:pt x="87" y="406"/>
                  </a:cubicBezTo>
                  <a:cubicBezTo>
                    <a:pt x="99" y="414"/>
                    <a:pt x="114" y="420"/>
                    <a:pt x="126" y="428"/>
                  </a:cubicBezTo>
                  <a:cubicBezTo>
                    <a:pt x="142" y="436"/>
                    <a:pt x="159" y="439"/>
                    <a:pt x="176" y="439"/>
                  </a:cubicBezTo>
                  <a:cubicBezTo>
                    <a:pt x="181" y="439"/>
                    <a:pt x="187" y="439"/>
                    <a:pt x="193" y="438"/>
                  </a:cubicBezTo>
                  <a:cubicBezTo>
                    <a:pt x="195" y="438"/>
                    <a:pt x="198" y="438"/>
                    <a:pt x="200" y="438"/>
                  </a:cubicBezTo>
                  <a:cubicBezTo>
                    <a:pt x="213" y="438"/>
                    <a:pt x="226" y="436"/>
                    <a:pt x="237" y="431"/>
                  </a:cubicBezTo>
                  <a:cubicBezTo>
                    <a:pt x="259" y="427"/>
                    <a:pt x="278" y="416"/>
                    <a:pt x="296" y="403"/>
                  </a:cubicBezTo>
                  <a:cubicBezTo>
                    <a:pt x="308" y="392"/>
                    <a:pt x="320" y="382"/>
                    <a:pt x="331" y="367"/>
                  </a:cubicBezTo>
                  <a:lnTo>
                    <a:pt x="334" y="364"/>
                  </a:lnTo>
                  <a:cubicBezTo>
                    <a:pt x="341" y="350"/>
                    <a:pt x="350" y="338"/>
                    <a:pt x="356" y="324"/>
                  </a:cubicBezTo>
                  <a:cubicBezTo>
                    <a:pt x="357" y="318"/>
                    <a:pt x="361" y="313"/>
                    <a:pt x="362" y="307"/>
                  </a:cubicBezTo>
                  <a:cubicBezTo>
                    <a:pt x="363" y="300"/>
                    <a:pt x="366" y="294"/>
                    <a:pt x="368" y="288"/>
                  </a:cubicBezTo>
                  <a:lnTo>
                    <a:pt x="368" y="288"/>
                  </a:lnTo>
                  <a:cubicBezTo>
                    <a:pt x="372" y="281"/>
                    <a:pt x="376" y="273"/>
                    <a:pt x="379" y="266"/>
                  </a:cubicBezTo>
                  <a:cubicBezTo>
                    <a:pt x="381" y="263"/>
                    <a:pt x="381" y="261"/>
                    <a:pt x="383" y="258"/>
                  </a:cubicBezTo>
                  <a:cubicBezTo>
                    <a:pt x="386" y="247"/>
                    <a:pt x="389" y="235"/>
                    <a:pt x="390" y="223"/>
                  </a:cubicBezTo>
                  <a:cubicBezTo>
                    <a:pt x="390" y="222"/>
                    <a:pt x="390" y="218"/>
                    <a:pt x="392" y="217"/>
                  </a:cubicBezTo>
                  <a:cubicBezTo>
                    <a:pt x="393" y="210"/>
                    <a:pt x="393" y="201"/>
                    <a:pt x="392" y="193"/>
                  </a:cubicBezTo>
                  <a:lnTo>
                    <a:pt x="392" y="193"/>
                  </a:lnTo>
                  <a:cubicBezTo>
                    <a:pt x="394" y="176"/>
                    <a:pt x="395" y="159"/>
                    <a:pt x="392" y="140"/>
                  </a:cubicBezTo>
                  <a:cubicBezTo>
                    <a:pt x="388" y="115"/>
                    <a:pt x="378" y="92"/>
                    <a:pt x="362" y="73"/>
                  </a:cubicBezTo>
                  <a:cubicBezTo>
                    <a:pt x="351" y="58"/>
                    <a:pt x="336" y="46"/>
                    <a:pt x="320" y="39"/>
                  </a:cubicBezTo>
                  <a:lnTo>
                    <a:pt x="320" y="39"/>
                  </a:lnTo>
                  <a:cubicBezTo>
                    <a:pt x="316" y="35"/>
                    <a:pt x="312" y="32"/>
                    <a:pt x="309" y="30"/>
                  </a:cubicBezTo>
                  <a:cubicBezTo>
                    <a:pt x="297" y="20"/>
                    <a:pt x="284" y="14"/>
                    <a:pt x="270" y="10"/>
                  </a:cubicBezTo>
                  <a:lnTo>
                    <a:pt x="270" y="10"/>
                  </a:lnTo>
                  <a:cubicBezTo>
                    <a:pt x="259" y="5"/>
                    <a:pt x="247" y="4"/>
                    <a:pt x="237" y="2"/>
                  </a:cubicBezTo>
                  <a:cubicBezTo>
                    <a:pt x="231" y="1"/>
                    <a:pt x="224" y="0"/>
                    <a:pt x="218" y="0"/>
                  </a:cubicBezTo>
                  <a:cubicBezTo>
                    <a:pt x="218" y="0"/>
                    <a:pt x="218" y="0"/>
                    <a:pt x="218" y="0"/>
                  </a:cubicBezTo>
                  <a:lnTo>
                    <a:pt x="218" y="0"/>
                  </a:lnTo>
                  <a:cubicBezTo>
                    <a:pt x="216" y="0"/>
                    <a:pt x="21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0" name="Google Shape;1242;p40"/>
            <p:cNvSpPr/>
            <p:nvPr/>
          </p:nvSpPr>
          <p:spPr>
            <a:xfrm>
              <a:off x="1340280" y="2940840"/>
              <a:ext cx="92160" cy="10800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08000"/>
                <a:gd name="textAreaBottom" fmla="*/ 108360 h 108000"/>
              </a:gdLst>
              <a:ahLst/>
              <a:cxnLst/>
              <a:rect l="textAreaLeft" t="textAreaTop" r="textAreaRight" b="textAreaBottom"/>
              <a:pathLst>
                <a:path w="816" h="978">
                  <a:moveTo>
                    <a:pt x="705" y="214"/>
                  </a:moveTo>
                  <a:cubicBezTo>
                    <a:pt x="700" y="216"/>
                    <a:pt x="694" y="220"/>
                    <a:pt x="695" y="220"/>
                  </a:cubicBezTo>
                  <a:cubicBezTo>
                    <a:pt x="695" y="220"/>
                    <a:pt x="697" y="219"/>
                    <a:pt x="700" y="217"/>
                  </a:cubicBezTo>
                  <a:cubicBezTo>
                    <a:pt x="702" y="216"/>
                    <a:pt x="703" y="215"/>
                    <a:pt x="705" y="214"/>
                  </a:cubicBezTo>
                  <a:close/>
                  <a:moveTo>
                    <a:pt x="511" y="368"/>
                  </a:moveTo>
                  <a:cubicBezTo>
                    <a:pt x="510" y="369"/>
                    <a:pt x="510" y="370"/>
                    <a:pt x="509" y="371"/>
                  </a:cubicBezTo>
                  <a:lnTo>
                    <a:pt x="509" y="371"/>
                  </a:lnTo>
                  <a:cubicBezTo>
                    <a:pt x="506" y="374"/>
                    <a:pt x="503" y="377"/>
                    <a:pt x="500" y="379"/>
                  </a:cubicBezTo>
                  <a:cubicBezTo>
                    <a:pt x="504" y="376"/>
                    <a:pt x="507" y="372"/>
                    <a:pt x="511" y="368"/>
                  </a:cubicBezTo>
                  <a:close/>
                  <a:moveTo>
                    <a:pt x="508" y="373"/>
                  </a:moveTo>
                  <a:cubicBezTo>
                    <a:pt x="507" y="374"/>
                    <a:pt x="506" y="375"/>
                    <a:pt x="506" y="376"/>
                  </a:cubicBezTo>
                  <a:cubicBezTo>
                    <a:pt x="504" y="378"/>
                    <a:pt x="502" y="380"/>
                    <a:pt x="501" y="382"/>
                  </a:cubicBezTo>
                  <a:lnTo>
                    <a:pt x="501" y="382"/>
                  </a:lnTo>
                  <a:cubicBezTo>
                    <a:pt x="500" y="382"/>
                    <a:pt x="500" y="382"/>
                    <a:pt x="500" y="382"/>
                  </a:cubicBezTo>
                  <a:lnTo>
                    <a:pt x="500" y="382"/>
                  </a:lnTo>
                  <a:cubicBezTo>
                    <a:pt x="502" y="379"/>
                    <a:pt x="505" y="376"/>
                    <a:pt x="508" y="373"/>
                  </a:cubicBezTo>
                  <a:close/>
                  <a:moveTo>
                    <a:pt x="369" y="530"/>
                  </a:moveTo>
                  <a:cubicBezTo>
                    <a:pt x="368" y="531"/>
                    <a:pt x="368" y="531"/>
                    <a:pt x="367" y="532"/>
                  </a:cubicBezTo>
                  <a:lnTo>
                    <a:pt x="367" y="532"/>
                  </a:lnTo>
                  <a:lnTo>
                    <a:pt x="366" y="533"/>
                  </a:lnTo>
                  <a:lnTo>
                    <a:pt x="366" y="533"/>
                  </a:lnTo>
                  <a:cubicBezTo>
                    <a:pt x="367" y="533"/>
                    <a:pt x="368" y="531"/>
                    <a:pt x="369" y="530"/>
                  </a:cubicBezTo>
                  <a:close/>
                  <a:moveTo>
                    <a:pt x="496" y="683"/>
                  </a:moveTo>
                  <a:lnTo>
                    <a:pt x="496" y="683"/>
                  </a:lnTo>
                  <a:cubicBezTo>
                    <a:pt x="494" y="687"/>
                    <a:pt x="494" y="688"/>
                    <a:pt x="494" y="688"/>
                  </a:cubicBezTo>
                  <a:cubicBezTo>
                    <a:pt x="493" y="688"/>
                    <a:pt x="494" y="686"/>
                    <a:pt x="496" y="683"/>
                  </a:cubicBezTo>
                  <a:close/>
                  <a:moveTo>
                    <a:pt x="92" y="748"/>
                  </a:moveTo>
                  <a:lnTo>
                    <a:pt x="92" y="748"/>
                  </a:lnTo>
                  <a:cubicBezTo>
                    <a:pt x="89" y="750"/>
                    <a:pt x="86" y="752"/>
                    <a:pt x="83" y="754"/>
                  </a:cubicBezTo>
                  <a:cubicBezTo>
                    <a:pt x="86" y="752"/>
                    <a:pt x="89" y="750"/>
                    <a:pt x="92" y="748"/>
                  </a:cubicBezTo>
                  <a:close/>
                  <a:moveTo>
                    <a:pt x="724" y="1"/>
                  </a:moveTo>
                  <a:cubicBezTo>
                    <a:pt x="712" y="1"/>
                    <a:pt x="699" y="3"/>
                    <a:pt x="687" y="7"/>
                  </a:cubicBezTo>
                  <a:cubicBezTo>
                    <a:pt x="617" y="31"/>
                    <a:pt x="554" y="70"/>
                    <a:pt x="494" y="110"/>
                  </a:cubicBezTo>
                  <a:cubicBezTo>
                    <a:pt x="437" y="149"/>
                    <a:pt x="386" y="193"/>
                    <a:pt x="338" y="240"/>
                  </a:cubicBezTo>
                  <a:cubicBezTo>
                    <a:pt x="230" y="344"/>
                    <a:pt x="146" y="470"/>
                    <a:pt x="87" y="609"/>
                  </a:cubicBezTo>
                  <a:cubicBezTo>
                    <a:pt x="54" y="686"/>
                    <a:pt x="30" y="767"/>
                    <a:pt x="14" y="849"/>
                  </a:cubicBezTo>
                  <a:cubicBezTo>
                    <a:pt x="0" y="916"/>
                    <a:pt x="66" y="977"/>
                    <a:pt x="130" y="977"/>
                  </a:cubicBezTo>
                  <a:cubicBezTo>
                    <a:pt x="146" y="977"/>
                    <a:pt x="161" y="974"/>
                    <a:pt x="175" y="966"/>
                  </a:cubicBezTo>
                  <a:cubicBezTo>
                    <a:pt x="238" y="929"/>
                    <a:pt x="298" y="891"/>
                    <a:pt x="352" y="845"/>
                  </a:cubicBezTo>
                  <a:cubicBezTo>
                    <a:pt x="375" y="824"/>
                    <a:pt x="398" y="803"/>
                    <a:pt x="419" y="781"/>
                  </a:cubicBezTo>
                  <a:cubicBezTo>
                    <a:pt x="435" y="765"/>
                    <a:pt x="452" y="747"/>
                    <a:pt x="467" y="731"/>
                  </a:cubicBezTo>
                  <a:cubicBezTo>
                    <a:pt x="473" y="725"/>
                    <a:pt x="478" y="720"/>
                    <a:pt x="483" y="713"/>
                  </a:cubicBezTo>
                  <a:cubicBezTo>
                    <a:pt x="490" y="702"/>
                    <a:pt x="495" y="691"/>
                    <a:pt x="498" y="680"/>
                  </a:cubicBezTo>
                  <a:lnTo>
                    <a:pt x="498" y="680"/>
                  </a:lnTo>
                  <a:cubicBezTo>
                    <a:pt x="499" y="680"/>
                    <a:pt x="499" y="679"/>
                    <a:pt x="499" y="679"/>
                  </a:cubicBezTo>
                  <a:cubicBezTo>
                    <a:pt x="501" y="675"/>
                    <a:pt x="505" y="671"/>
                    <a:pt x="507" y="668"/>
                  </a:cubicBezTo>
                  <a:lnTo>
                    <a:pt x="523" y="643"/>
                  </a:lnTo>
                  <a:cubicBezTo>
                    <a:pt x="534" y="626"/>
                    <a:pt x="544" y="610"/>
                    <a:pt x="555" y="593"/>
                  </a:cubicBezTo>
                  <a:cubicBezTo>
                    <a:pt x="567" y="571"/>
                    <a:pt x="581" y="549"/>
                    <a:pt x="592" y="528"/>
                  </a:cubicBezTo>
                  <a:cubicBezTo>
                    <a:pt x="605" y="501"/>
                    <a:pt x="620" y="475"/>
                    <a:pt x="617" y="447"/>
                  </a:cubicBezTo>
                  <a:lnTo>
                    <a:pt x="617" y="447"/>
                  </a:lnTo>
                  <a:cubicBezTo>
                    <a:pt x="621" y="438"/>
                    <a:pt x="626" y="428"/>
                    <a:pt x="628" y="418"/>
                  </a:cubicBezTo>
                  <a:cubicBezTo>
                    <a:pt x="634" y="400"/>
                    <a:pt x="640" y="380"/>
                    <a:pt x="647" y="363"/>
                  </a:cubicBezTo>
                  <a:lnTo>
                    <a:pt x="664" y="306"/>
                  </a:lnTo>
                  <a:cubicBezTo>
                    <a:pt x="669" y="285"/>
                    <a:pt x="669" y="263"/>
                    <a:pt x="670" y="242"/>
                  </a:cubicBezTo>
                  <a:cubicBezTo>
                    <a:pt x="671" y="240"/>
                    <a:pt x="671" y="238"/>
                    <a:pt x="670" y="236"/>
                  </a:cubicBezTo>
                  <a:lnTo>
                    <a:pt x="670" y="236"/>
                  </a:lnTo>
                  <a:cubicBezTo>
                    <a:pt x="670" y="235"/>
                    <a:pt x="670" y="235"/>
                    <a:pt x="670" y="235"/>
                  </a:cubicBezTo>
                  <a:cubicBezTo>
                    <a:pt x="677" y="231"/>
                    <a:pt x="683" y="227"/>
                    <a:pt x="689" y="223"/>
                  </a:cubicBezTo>
                  <a:cubicBezTo>
                    <a:pt x="692" y="220"/>
                    <a:pt x="701" y="214"/>
                    <a:pt x="706" y="213"/>
                  </a:cubicBezTo>
                  <a:lnTo>
                    <a:pt x="706" y="213"/>
                  </a:lnTo>
                  <a:cubicBezTo>
                    <a:pt x="705" y="213"/>
                    <a:pt x="705" y="213"/>
                    <a:pt x="705" y="214"/>
                  </a:cubicBezTo>
                  <a:lnTo>
                    <a:pt x="705" y="214"/>
                  </a:lnTo>
                  <a:cubicBezTo>
                    <a:pt x="706" y="213"/>
                    <a:pt x="707" y="212"/>
                    <a:pt x="708" y="212"/>
                  </a:cubicBezTo>
                  <a:cubicBezTo>
                    <a:pt x="707" y="212"/>
                    <a:pt x="707" y="212"/>
                    <a:pt x="706" y="213"/>
                  </a:cubicBezTo>
                  <a:lnTo>
                    <a:pt x="706" y="213"/>
                  </a:lnTo>
                  <a:cubicBezTo>
                    <a:pt x="707" y="212"/>
                    <a:pt x="708" y="212"/>
                    <a:pt x="709" y="211"/>
                  </a:cubicBezTo>
                  <a:cubicBezTo>
                    <a:pt x="721" y="204"/>
                    <a:pt x="733" y="196"/>
                    <a:pt x="744" y="187"/>
                  </a:cubicBezTo>
                  <a:lnTo>
                    <a:pt x="781" y="163"/>
                  </a:lnTo>
                  <a:cubicBezTo>
                    <a:pt x="799" y="152"/>
                    <a:pt x="813" y="121"/>
                    <a:pt x="814" y="101"/>
                  </a:cubicBezTo>
                  <a:cubicBezTo>
                    <a:pt x="815" y="81"/>
                    <a:pt x="812" y="61"/>
                    <a:pt x="801" y="44"/>
                  </a:cubicBezTo>
                  <a:cubicBezTo>
                    <a:pt x="783" y="14"/>
                    <a:pt x="755" y="1"/>
                    <a:pt x="7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1" name="Google Shape;1243;p40"/>
            <p:cNvSpPr/>
            <p:nvPr/>
          </p:nvSpPr>
          <p:spPr>
            <a:xfrm>
              <a:off x="1392840" y="2927520"/>
              <a:ext cx="57600" cy="160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60560"/>
                <a:gd name="textAreaBottom" fmla="*/ 160920 h 160560"/>
              </a:gdLst>
              <a:ahLst/>
              <a:cxnLst/>
              <a:rect l="textAreaLeft" t="textAreaTop" r="textAreaRight" b="textAreaBottom"/>
              <a:pathLst>
                <a:path w="511" h="1452">
                  <a:moveTo>
                    <a:pt x="286" y="0"/>
                  </a:moveTo>
                  <a:cubicBezTo>
                    <a:pt x="284" y="0"/>
                    <a:pt x="282" y="0"/>
                    <a:pt x="280" y="0"/>
                  </a:cubicBezTo>
                  <a:cubicBezTo>
                    <a:pt x="258" y="1"/>
                    <a:pt x="232" y="7"/>
                    <a:pt x="211" y="18"/>
                  </a:cubicBezTo>
                  <a:lnTo>
                    <a:pt x="211" y="18"/>
                  </a:lnTo>
                  <a:cubicBezTo>
                    <a:pt x="119" y="56"/>
                    <a:pt x="99" y="162"/>
                    <a:pt x="87" y="255"/>
                  </a:cubicBezTo>
                  <a:lnTo>
                    <a:pt x="87" y="255"/>
                  </a:lnTo>
                  <a:cubicBezTo>
                    <a:pt x="87" y="255"/>
                    <a:pt x="87" y="255"/>
                    <a:pt x="87" y="255"/>
                  </a:cubicBezTo>
                  <a:cubicBezTo>
                    <a:pt x="81" y="269"/>
                    <a:pt x="73" y="301"/>
                    <a:pt x="72" y="316"/>
                  </a:cubicBezTo>
                  <a:cubicBezTo>
                    <a:pt x="72" y="319"/>
                    <a:pt x="72" y="323"/>
                    <a:pt x="71" y="325"/>
                  </a:cubicBezTo>
                  <a:cubicBezTo>
                    <a:pt x="70" y="341"/>
                    <a:pt x="70" y="356"/>
                    <a:pt x="70" y="370"/>
                  </a:cubicBezTo>
                  <a:cubicBezTo>
                    <a:pt x="68" y="398"/>
                    <a:pt x="68" y="428"/>
                    <a:pt x="67" y="455"/>
                  </a:cubicBezTo>
                  <a:cubicBezTo>
                    <a:pt x="65" y="511"/>
                    <a:pt x="60" y="567"/>
                    <a:pt x="55" y="622"/>
                  </a:cubicBezTo>
                  <a:cubicBezTo>
                    <a:pt x="49" y="677"/>
                    <a:pt x="46" y="732"/>
                    <a:pt x="41" y="787"/>
                  </a:cubicBezTo>
                  <a:cubicBezTo>
                    <a:pt x="35" y="843"/>
                    <a:pt x="27" y="898"/>
                    <a:pt x="22" y="955"/>
                  </a:cubicBezTo>
                  <a:cubicBezTo>
                    <a:pt x="19" y="985"/>
                    <a:pt x="15" y="1016"/>
                    <a:pt x="11" y="1048"/>
                  </a:cubicBezTo>
                  <a:cubicBezTo>
                    <a:pt x="5" y="1088"/>
                    <a:pt x="4" y="1128"/>
                    <a:pt x="5" y="1168"/>
                  </a:cubicBezTo>
                  <a:lnTo>
                    <a:pt x="5" y="1168"/>
                  </a:lnTo>
                  <a:cubicBezTo>
                    <a:pt x="5" y="1158"/>
                    <a:pt x="4" y="1148"/>
                    <a:pt x="4" y="1138"/>
                  </a:cubicBezTo>
                  <a:lnTo>
                    <a:pt x="4" y="1205"/>
                  </a:lnTo>
                  <a:cubicBezTo>
                    <a:pt x="4" y="1216"/>
                    <a:pt x="4" y="1227"/>
                    <a:pt x="2" y="1237"/>
                  </a:cubicBezTo>
                  <a:cubicBezTo>
                    <a:pt x="2" y="1255"/>
                    <a:pt x="1" y="1274"/>
                    <a:pt x="4" y="1291"/>
                  </a:cubicBezTo>
                  <a:cubicBezTo>
                    <a:pt x="7" y="1304"/>
                    <a:pt x="11" y="1318"/>
                    <a:pt x="16" y="1330"/>
                  </a:cubicBezTo>
                  <a:lnTo>
                    <a:pt x="16" y="1330"/>
                  </a:lnTo>
                  <a:cubicBezTo>
                    <a:pt x="16" y="1331"/>
                    <a:pt x="16" y="1332"/>
                    <a:pt x="16" y="1334"/>
                  </a:cubicBezTo>
                  <a:cubicBezTo>
                    <a:pt x="21" y="1369"/>
                    <a:pt x="42" y="1402"/>
                    <a:pt x="70" y="1423"/>
                  </a:cubicBezTo>
                  <a:lnTo>
                    <a:pt x="70" y="1423"/>
                  </a:lnTo>
                  <a:cubicBezTo>
                    <a:pt x="79" y="1433"/>
                    <a:pt x="90" y="1441"/>
                    <a:pt x="103" y="1447"/>
                  </a:cubicBezTo>
                  <a:cubicBezTo>
                    <a:pt x="112" y="1450"/>
                    <a:pt x="122" y="1451"/>
                    <a:pt x="132" y="1451"/>
                  </a:cubicBezTo>
                  <a:cubicBezTo>
                    <a:pt x="143" y="1451"/>
                    <a:pt x="154" y="1450"/>
                    <a:pt x="164" y="1446"/>
                  </a:cubicBezTo>
                  <a:lnTo>
                    <a:pt x="164" y="1446"/>
                  </a:lnTo>
                  <a:cubicBezTo>
                    <a:pt x="198" y="1442"/>
                    <a:pt x="228" y="1428"/>
                    <a:pt x="254" y="1400"/>
                  </a:cubicBezTo>
                  <a:lnTo>
                    <a:pt x="254" y="1400"/>
                  </a:lnTo>
                  <a:cubicBezTo>
                    <a:pt x="264" y="1393"/>
                    <a:pt x="274" y="1385"/>
                    <a:pt x="283" y="1375"/>
                  </a:cubicBezTo>
                  <a:cubicBezTo>
                    <a:pt x="292" y="1366"/>
                    <a:pt x="299" y="1355"/>
                    <a:pt x="306" y="1345"/>
                  </a:cubicBezTo>
                  <a:lnTo>
                    <a:pt x="306" y="1345"/>
                  </a:lnTo>
                  <a:cubicBezTo>
                    <a:pt x="304" y="1348"/>
                    <a:pt x="302" y="1350"/>
                    <a:pt x="301" y="1353"/>
                  </a:cubicBezTo>
                  <a:lnTo>
                    <a:pt x="322" y="1317"/>
                  </a:lnTo>
                  <a:lnTo>
                    <a:pt x="322" y="1317"/>
                  </a:lnTo>
                  <a:cubicBezTo>
                    <a:pt x="316" y="1327"/>
                    <a:pt x="311" y="1336"/>
                    <a:pt x="306" y="1345"/>
                  </a:cubicBezTo>
                  <a:lnTo>
                    <a:pt x="306" y="1345"/>
                  </a:lnTo>
                  <a:cubicBezTo>
                    <a:pt x="327" y="1306"/>
                    <a:pt x="351" y="1266"/>
                    <a:pt x="371" y="1225"/>
                  </a:cubicBezTo>
                  <a:lnTo>
                    <a:pt x="371" y="1225"/>
                  </a:lnTo>
                  <a:cubicBezTo>
                    <a:pt x="369" y="1228"/>
                    <a:pt x="368" y="1231"/>
                    <a:pt x="366" y="1234"/>
                  </a:cubicBezTo>
                  <a:lnTo>
                    <a:pt x="366" y="1234"/>
                  </a:lnTo>
                  <a:cubicBezTo>
                    <a:pt x="379" y="1208"/>
                    <a:pt x="391" y="1182"/>
                    <a:pt x="401" y="1155"/>
                  </a:cubicBezTo>
                  <a:cubicBezTo>
                    <a:pt x="411" y="1127"/>
                    <a:pt x="417" y="1100"/>
                    <a:pt x="425" y="1072"/>
                  </a:cubicBezTo>
                  <a:cubicBezTo>
                    <a:pt x="445" y="1002"/>
                    <a:pt x="461" y="931"/>
                    <a:pt x="474" y="858"/>
                  </a:cubicBezTo>
                  <a:cubicBezTo>
                    <a:pt x="484" y="802"/>
                    <a:pt x="494" y="746"/>
                    <a:pt x="500" y="688"/>
                  </a:cubicBezTo>
                  <a:cubicBezTo>
                    <a:pt x="505" y="632"/>
                    <a:pt x="507" y="576"/>
                    <a:pt x="509" y="521"/>
                  </a:cubicBezTo>
                  <a:cubicBezTo>
                    <a:pt x="511" y="488"/>
                    <a:pt x="511" y="456"/>
                    <a:pt x="511" y="423"/>
                  </a:cubicBezTo>
                  <a:cubicBezTo>
                    <a:pt x="511" y="390"/>
                    <a:pt x="509" y="357"/>
                    <a:pt x="507" y="325"/>
                  </a:cubicBezTo>
                  <a:cubicBezTo>
                    <a:pt x="507" y="318"/>
                    <a:pt x="506" y="309"/>
                    <a:pt x="505" y="299"/>
                  </a:cubicBezTo>
                  <a:cubicBezTo>
                    <a:pt x="503" y="284"/>
                    <a:pt x="498" y="271"/>
                    <a:pt x="492" y="257"/>
                  </a:cubicBezTo>
                  <a:lnTo>
                    <a:pt x="492" y="257"/>
                  </a:lnTo>
                  <a:cubicBezTo>
                    <a:pt x="490" y="238"/>
                    <a:pt x="486" y="218"/>
                    <a:pt x="482" y="199"/>
                  </a:cubicBezTo>
                  <a:cubicBezTo>
                    <a:pt x="476" y="172"/>
                    <a:pt x="466" y="143"/>
                    <a:pt x="452" y="117"/>
                  </a:cubicBezTo>
                  <a:cubicBezTo>
                    <a:pt x="445" y="99"/>
                    <a:pt x="435" y="82"/>
                    <a:pt x="424" y="67"/>
                  </a:cubicBezTo>
                  <a:cubicBezTo>
                    <a:pt x="402" y="41"/>
                    <a:pt x="376" y="24"/>
                    <a:pt x="347" y="14"/>
                  </a:cubicBezTo>
                  <a:lnTo>
                    <a:pt x="347" y="14"/>
                  </a:lnTo>
                  <a:cubicBezTo>
                    <a:pt x="328" y="4"/>
                    <a:pt x="307" y="0"/>
                    <a:pt x="28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2" name="Google Shape;1244;p40"/>
            <p:cNvSpPr/>
            <p:nvPr/>
          </p:nvSpPr>
          <p:spPr>
            <a:xfrm>
              <a:off x="1422360" y="2953800"/>
              <a:ext cx="85680" cy="12852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759" h="1162">
                  <a:moveTo>
                    <a:pt x="467" y="923"/>
                  </a:moveTo>
                  <a:cubicBezTo>
                    <a:pt x="468" y="926"/>
                    <a:pt x="469" y="929"/>
                    <a:pt x="470" y="932"/>
                  </a:cubicBezTo>
                  <a:cubicBezTo>
                    <a:pt x="469" y="929"/>
                    <a:pt x="468" y="926"/>
                    <a:pt x="467" y="923"/>
                  </a:cubicBezTo>
                  <a:close/>
                  <a:moveTo>
                    <a:pt x="747" y="938"/>
                  </a:moveTo>
                  <a:cubicBezTo>
                    <a:pt x="747" y="940"/>
                    <a:pt x="746" y="942"/>
                    <a:pt x="746" y="944"/>
                  </a:cubicBezTo>
                  <a:lnTo>
                    <a:pt x="746" y="944"/>
                  </a:lnTo>
                  <a:cubicBezTo>
                    <a:pt x="746" y="942"/>
                    <a:pt x="747" y="940"/>
                    <a:pt x="747" y="938"/>
                  </a:cubicBezTo>
                  <a:close/>
                  <a:moveTo>
                    <a:pt x="508" y="1018"/>
                  </a:moveTo>
                  <a:cubicBezTo>
                    <a:pt x="510" y="1023"/>
                    <a:pt x="512" y="1029"/>
                    <a:pt x="513" y="1035"/>
                  </a:cubicBezTo>
                  <a:lnTo>
                    <a:pt x="513" y="1035"/>
                  </a:lnTo>
                  <a:lnTo>
                    <a:pt x="508" y="1018"/>
                  </a:lnTo>
                  <a:close/>
                  <a:moveTo>
                    <a:pt x="512" y="1037"/>
                  </a:moveTo>
                  <a:cubicBezTo>
                    <a:pt x="513" y="1039"/>
                    <a:pt x="514" y="1039"/>
                    <a:pt x="514" y="1040"/>
                  </a:cubicBezTo>
                  <a:lnTo>
                    <a:pt x="514" y="1040"/>
                  </a:lnTo>
                  <a:cubicBezTo>
                    <a:pt x="514" y="1039"/>
                    <a:pt x="513" y="1038"/>
                    <a:pt x="512" y="1037"/>
                  </a:cubicBezTo>
                  <a:close/>
                  <a:moveTo>
                    <a:pt x="726" y="1043"/>
                  </a:moveTo>
                  <a:cubicBezTo>
                    <a:pt x="726" y="1043"/>
                    <a:pt x="726" y="1043"/>
                    <a:pt x="726" y="1043"/>
                  </a:cubicBezTo>
                  <a:lnTo>
                    <a:pt x="726" y="1043"/>
                  </a:lnTo>
                  <a:cubicBezTo>
                    <a:pt x="726" y="1043"/>
                    <a:pt x="726" y="1043"/>
                    <a:pt x="726" y="1043"/>
                  </a:cubicBezTo>
                  <a:lnTo>
                    <a:pt x="726" y="1043"/>
                  </a:lnTo>
                  <a:cubicBezTo>
                    <a:pt x="726" y="1043"/>
                    <a:pt x="726" y="1043"/>
                    <a:pt x="726" y="1043"/>
                  </a:cubicBezTo>
                  <a:close/>
                  <a:moveTo>
                    <a:pt x="119" y="0"/>
                  </a:moveTo>
                  <a:cubicBezTo>
                    <a:pt x="98" y="0"/>
                    <a:pt x="78" y="5"/>
                    <a:pt x="59" y="17"/>
                  </a:cubicBezTo>
                  <a:lnTo>
                    <a:pt x="59" y="17"/>
                  </a:lnTo>
                  <a:cubicBezTo>
                    <a:pt x="49" y="20"/>
                    <a:pt x="40" y="25"/>
                    <a:pt x="33" y="32"/>
                  </a:cubicBezTo>
                  <a:cubicBezTo>
                    <a:pt x="32" y="33"/>
                    <a:pt x="31" y="34"/>
                    <a:pt x="32" y="34"/>
                  </a:cubicBezTo>
                  <a:cubicBezTo>
                    <a:pt x="32" y="34"/>
                    <a:pt x="40" y="27"/>
                    <a:pt x="42" y="27"/>
                  </a:cubicBezTo>
                  <a:cubicBezTo>
                    <a:pt x="29" y="36"/>
                    <a:pt x="20" y="41"/>
                    <a:pt x="13" y="54"/>
                  </a:cubicBezTo>
                  <a:cubicBezTo>
                    <a:pt x="6" y="67"/>
                    <a:pt x="4" y="83"/>
                    <a:pt x="4" y="98"/>
                  </a:cubicBezTo>
                  <a:lnTo>
                    <a:pt x="4" y="98"/>
                  </a:lnTo>
                  <a:cubicBezTo>
                    <a:pt x="0" y="123"/>
                    <a:pt x="3" y="148"/>
                    <a:pt x="13" y="170"/>
                  </a:cubicBezTo>
                  <a:cubicBezTo>
                    <a:pt x="18" y="183"/>
                    <a:pt x="27" y="194"/>
                    <a:pt x="34" y="205"/>
                  </a:cubicBezTo>
                  <a:cubicBezTo>
                    <a:pt x="42" y="214"/>
                    <a:pt x="49" y="223"/>
                    <a:pt x="56" y="233"/>
                  </a:cubicBezTo>
                  <a:cubicBezTo>
                    <a:pt x="64" y="241"/>
                    <a:pt x="72" y="250"/>
                    <a:pt x="79" y="260"/>
                  </a:cubicBezTo>
                  <a:lnTo>
                    <a:pt x="79" y="260"/>
                  </a:lnTo>
                  <a:cubicBezTo>
                    <a:pt x="88" y="281"/>
                    <a:pt x="100" y="300"/>
                    <a:pt x="116" y="318"/>
                  </a:cubicBezTo>
                  <a:lnTo>
                    <a:pt x="144" y="351"/>
                  </a:lnTo>
                  <a:cubicBezTo>
                    <a:pt x="164" y="373"/>
                    <a:pt x="182" y="398"/>
                    <a:pt x="198" y="421"/>
                  </a:cubicBezTo>
                  <a:cubicBezTo>
                    <a:pt x="226" y="461"/>
                    <a:pt x="257" y="500"/>
                    <a:pt x="284" y="540"/>
                  </a:cubicBezTo>
                  <a:lnTo>
                    <a:pt x="284" y="540"/>
                  </a:lnTo>
                  <a:cubicBezTo>
                    <a:pt x="281" y="536"/>
                    <a:pt x="279" y="531"/>
                    <a:pt x="276" y="527"/>
                  </a:cubicBezTo>
                  <a:lnTo>
                    <a:pt x="276" y="527"/>
                  </a:lnTo>
                  <a:cubicBezTo>
                    <a:pt x="281" y="535"/>
                    <a:pt x="286" y="542"/>
                    <a:pt x="290" y="550"/>
                  </a:cubicBezTo>
                  <a:lnTo>
                    <a:pt x="290" y="550"/>
                  </a:lnTo>
                  <a:cubicBezTo>
                    <a:pt x="288" y="547"/>
                    <a:pt x="286" y="543"/>
                    <a:pt x="284" y="540"/>
                  </a:cubicBezTo>
                  <a:lnTo>
                    <a:pt x="284" y="540"/>
                  </a:lnTo>
                  <a:cubicBezTo>
                    <a:pt x="288" y="547"/>
                    <a:pt x="293" y="554"/>
                    <a:pt x="297" y="561"/>
                  </a:cubicBezTo>
                  <a:lnTo>
                    <a:pt x="297" y="561"/>
                  </a:lnTo>
                  <a:cubicBezTo>
                    <a:pt x="295" y="557"/>
                    <a:pt x="293" y="554"/>
                    <a:pt x="290" y="550"/>
                  </a:cubicBezTo>
                  <a:lnTo>
                    <a:pt x="290" y="550"/>
                  </a:lnTo>
                  <a:cubicBezTo>
                    <a:pt x="294" y="555"/>
                    <a:pt x="297" y="560"/>
                    <a:pt x="300" y="565"/>
                  </a:cubicBezTo>
                  <a:cubicBezTo>
                    <a:pt x="299" y="564"/>
                    <a:pt x="298" y="562"/>
                    <a:pt x="297" y="561"/>
                  </a:cubicBezTo>
                  <a:lnTo>
                    <a:pt x="297" y="561"/>
                  </a:lnTo>
                  <a:cubicBezTo>
                    <a:pt x="301" y="567"/>
                    <a:pt x="305" y="574"/>
                    <a:pt x="309" y="580"/>
                  </a:cubicBezTo>
                  <a:lnTo>
                    <a:pt x="309" y="580"/>
                  </a:lnTo>
                  <a:cubicBezTo>
                    <a:pt x="308" y="579"/>
                    <a:pt x="307" y="578"/>
                    <a:pt x="307" y="576"/>
                  </a:cubicBezTo>
                  <a:lnTo>
                    <a:pt x="307" y="576"/>
                  </a:lnTo>
                  <a:cubicBezTo>
                    <a:pt x="311" y="584"/>
                    <a:pt x="316" y="591"/>
                    <a:pt x="320" y="599"/>
                  </a:cubicBezTo>
                  <a:lnTo>
                    <a:pt x="320" y="599"/>
                  </a:lnTo>
                  <a:cubicBezTo>
                    <a:pt x="316" y="593"/>
                    <a:pt x="313" y="586"/>
                    <a:pt x="309" y="580"/>
                  </a:cubicBezTo>
                  <a:lnTo>
                    <a:pt x="309" y="580"/>
                  </a:lnTo>
                  <a:cubicBezTo>
                    <a:pt x="313" y="589"/>
                    <a:pt x="319" y="598"/>
                    <a:pt x="324" y="606"/>
                  </a:cubicBezTo>
                  <a:lnTo>
                    <a:pt x="324" y="606"/>
                  </a:lnTo>
                  <a:cubicBezTo>
                    <a:pt x="323" y="604"/>
                    <a:pt x="322" y="601"/>
                    <a:pt x="320" y="599"/>
                  </a:cubicBezTo>
                  <a:lnTo>
                    <a:pt x="320" y="599"/>
                  </a:lnTo>
                  <a:cubicBezTo>
                    <a:pt x="323" y="604"/>
                    <a:pt x="327" y="609"/>
                    <a:pt x="330" y="615"/>
                  </a:cubicBezTo>
                  <a:cubicBezTo>
                    <a:pt x="328" y="612"/>
                    <a:pt x="326" y="609"/>
                    <a:pt x="324" y="606"/>
                  </a:cubicBezTo>
                  <a:lnTo>
                    <a:pt x="324" y="606"/>
                  </a:lnTo>
                  <a:cubicBezTo>
                    <a:pt x="346" y="644"/>
                    <a:pt x="366" y="682"/>
                    <a:pt x="385" y="721"/>
                  </a:cubicBezTo>
                  <a:cubicBezTo>
                    <a:pt x="397" y="745"/>
                    <a:pt x="407" y="768"/>
                    <a:pt x="418" y="795"/>
                  </a:cubicBezTo>
                  <a:cubicBezTo>
                    <a:pt x="423" y="807"/>
                    <a:pt x="428" y="821"/>
                    <a:pt x="433" y="833"/>
                  </a:cubicBezTo>
                  <a:cubicBezTo>
                    <a:pt x="435" y="840"/>
                    <a:pt x="438" y="845"/>
                    <a:pt x="440" y="853"/>
                  </a:cubicBezTo>
                  <a:cubicBezTo>
                    <a:pt x="442" y="860"/>
                    <a:pt x="446" y="867"/>
                    <a:pt x="450" y="873"/>
                  </a:cubicBezTo>
                  <a:lnTo>
                    <a:pt x="450" y="873"/>
                  </a:lnTo>
                  <a:cubicBezTo>
                    <a:pt x="456" y="888"/>
                    <a:pt x="461" y="904"/>
                    <a:pt x="466" y="919"/>
                  </a:cubicBezTo>
                  <a:lnTo>
                    <a:pt x="466" y="919"/>
                  </a:lnTo>
                  <a:cubicBezTo>
                    <a:pt x="466" y="920"/>
                    <a:pt x="467" y="922"/>
                    <a:pt x="467" y="923"/>
                  </a:cubicBezTo>
                  <a:cubicBezTo>
                    <a:pt x="472" y="938"/>
                    <a:pt x="474" y="955"/>
                    <a:pt x="479" y="966"/>
                  </a:cubicBezTo>
                  <a:cubicBezTo>
                    <a:pt x="483" y="973"/>
                    <a:pt x="487" y="980"/>
                    <a:pt x="491" y="986"/>
                  </a:cubicBezTo>
                  <a:lnTo>
                    <a:pt x="491" y="986"/>
                  </a:lnTo>
                  <a:cubicBezTo>
                    <a:pt x="490" y="984"/>
                    <a:pt x="490" y="982"/>
                    <a:pt x="489" y="980"/>
                  </a:cubicBezTo>
                  <a:lnTo>
                    <a:pt x="489" y="980"/>
                  </a:lnTo>
                  <a:cubicBezTo>
                    <a:pt x="490" y="982"/>
                    <a:pt x="491" y="984"/>
                    <a:pt x="491" y="986"/>
                  </a:cubicBezTo>
                  <a:lnTo>
                    <a:pt x="491" y="986"/>
                  </a:lnTo>
                  <a:cubicBezTo>
                    <a:pt x="491" y="986"/>
                    <a:pt x="491" y="986"/>
                    <a:pt x="491" y="986"/>
                  </a:cubicBezTo>
                  <a:lnTo>
                    <a:pt x="491" y="986"/>
                  </a:lnTo>
                  <a:cubicBezTo>
                    <a:pt x="492" y="989"/>
                    <a:pt x="493" y="991"/>
                    <a:pt x="493" y="994"/>
                  </a:cubicBezTo>
                  <a:lnTo>
                    <a:pt x="493" y="994"/>
                  </a:lnTo>
                  <a:cubicBezTo>
                    <a:pt x="493" y="991"/>
                    <a:pt x="492" y="989"/>
                    <a:pt x="491" y="986"/>
                  </a:cubicBezTo>
                  <a:lnTo>
                    <a:pt x="491" y="986"/>
                  </a:lnTo>
                  <a:cubicBezTo>
                    <a:pt x="492" y="987"/>
                    <a:pt x="492" y="987"/>
                    <a:pt x="492" y="988"/>
                  </a:cubicBezTo>
                  <a:lnTo>
                    <a:pt x="492" y="988"/>
                  </a:lnTo>
                  <a:cubicBezTo>
                    <a:pt x="495" y="996"/>
                    <a:pt x="497" y="1004"/>
                    <a:pt x="499" y="1011"/>
                  </a:cubicBezTo>
                  <a:cubicBezTo>
                    <a:pt x="497" y="1005"/>
                    <a:pt x="495" y="1000"/>
                    <a:pt x="493" y="994"/>
                  </a:cubicBezTo>
                  <a:lnTo>
                    <a:pt x="493" y="994"/>
                  </a:lnTo>
                  <a:cubicBezTo>
                    <a:pt x="496" y="1001"/>
                    <a:pt x="497" y="1008"/>
                    <a:pt x="500" y="1016"/>
                  </a:cubicBezTo>
                  <a:cubicBezTo>
                    <a:pt x="504" y="1029"/>
                    <a:pt x="510" y="1040"/>
                    <a:pt x="517" y="1050"/>
                  </a:cubicBezTo>
                  <a:lnTo>
                    <a:pt x="517" y="1050"/>
                  </a:lnTo>
                  <a:cubicBezTo>
                    <a:pt x="524" y="1077"/>
                    <a:pt x="536" y="1102"/>
                    <a:pt x="555" y="1120"/>
                  </a:cubicBezTo>
                  <a:lnTo>
                    <a:pt x="555" y="1120"/>
                  </a:lnTo>
                  <a:cubicBezTo>
                    <a:pt x="567" y="1147"/>
                    <a:pt x="597" y="1162"/>
                    <a:pt x="624" y="1162"/>
                  </a:cubicBezTo>
                  <a:cubicBezTo>
                    <a:pt x="626" y="1162"/>
                    <a:pt x="628" y="1162"/>
                    <a:pt x="629" y="1162"/>
                  </a:cubicBezTo>
                  <a:cubicBezTo>
                    <a:pt x="654" y="1162"/>
                    <a:pt x="675" y="1149"/>
                    <a:pt x="686" y="1128"/>
                  </a:cubicBezTo>
                  <a:lnTo>
                    <a:pt x="686" y="1128"/>
                  </a:lnTo>
                  <a:cubicBezTo>
                    <a:pt x="710" y="1109"/>
                    <a:pt x="722" y="1079"/>
                    <a:pt x="729" y="1048"/>
                  </a:cubicBezTo>
                  <a:cubicBezTo>
                    <a:pt x="729" y="1045"/>
                    <a:pt x="730" y="1042"/>
                    <a:pt x="730" y="1039"/>
                  </a:cubicBezTo>
                  <a:lnTo>
                    <a:pt x="730" y="1039"/>
                  </a:lnTo>
                  <a:cubicBezTo>
                    <a:pt x="741" y="1014"/>
                    <a:pt x="741" y="989"/>
                    <a:pt x="743" y="962"/>
                  </a:cubicBezTo>
                  <a:lnTo>
                    <a:pt x="743" y="962"/>
                  </a:lnTo>
                  <a:cubicBezTo>
                    <a:pt x="758" y="912"/>
                    <a:pt x="749" y="857"/>
                    <a:pt x="744" y="805"/>
                  </a:cubicBezTo>
                  <a:lnTo>
                    <a:pt x="744" y="805"/>
                  </a:lnTo>
                  <a:cubicBezTo>
                    <a:pt x="745" y="750"/>
                    <a:pt x="728" y="695"/>
                    <a:pt x="713" y="642"/>
                  </a:cubicBezTo>
                  <a:cubicBezTo>
                    <a:pt x="696" y="582"/>
                    <a:pt x="676" y="525"/>
                    <a:pt x="648" y="466"/>
                  </a:cubicBezTo>
                  <a:cubicBezTo>
                    <a:pt x="622" y="410"/>
                    <a:pt x="589" y="359"/>
                    <a:pt x="554" y="306"/>
                  </a:cubicBezTo>
                  <a:cubicBezTo>
                    <a:pt x="540" y="285"/>
                    <a:pt x="525" y="265"/>
                    <a:pt x="509" y="246"/>
                  </a:cubicBezTo>
                  <a:cubicBezTo>
                    <a:pt x="485" y="216"/>
                    <a:pt x="457" y="191"/>
                    <a:pt x="430" y="164"/>
                  </a:cubicBezTo>
                  <a:cubicBezTo>
                    <a:pt x="411" y="146"/>
                    <a:pt x="390" y="128"/>
                    <a:pt x="368" y="110"/>
                  </a:cubicBezTo>
                  <a:cubicBezTo>
                    <a:pt x="357" y="102"/>
                    <a:pt x="346" y="92"/>
                    <a:pt x="335" y="84"/>
                  </a:cubicBezTo>
                  <a:cubicBezTo>
                    <a:pt x="320" y="73"/>
                    <a:pt x="304" y="62"/>
                    <a:pt x="286" y="55"/>
                  </a:cubicBezTo>
                  <a:cubicBezTo>
                    <a:pt x="277" y="51"/>
                    <a:pt x="268" y="49"/>
                    <a:pt x="259" y="48"/>
                  </a:cubicBezTo>
                  <a:lnTo>
                    <a:pt x="259" y="48"/>
                  </a:lnTo>
                  <a:cubicBezTo>
                    <a:pt x="217" y="25"/>
                    <a:pt x="166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3" name="Google Shape;1245;p40"/>
            <p:cNvSpPr/>
            <p:nvPr/>
          </p:nvSpPr>
          <p:spPr>
            <a:xfrm>
              <a:off x="1402920" y="2921040"/>
              <a:ext cx="136080" cy="8748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1204" h="791">
                  <a:moveTo>
                    <a:pt x="213" y="374"/>
                  </a:moveTo>
                  <a:lnTo>
                    <a:pt x="213" y="374"/>
                  </a:lnTo>
                  <a:cubicBezTo>
                    <a:pt x="214" y="374"/>
                    <a:pt x="214" y="374"/>
                    <a:pt x="214" y="374"/>
                  </a:cubicBezTo>
                  <a:lnTo>
                    <a:pt x="214" y="374"/>
                  </a:lnTo>
                  <a:lnTo>
                    <a:pt x="214" y="374"/>
                  </a:lnTo>
                  <a:lnTo>
                    <a:pt x="214" y="374"/>
                  </a:lnTo>
                  <a:cubicBezTo>
                    <a:pt x="214" y="374"/>
                    <a:pt x="213" y="374"/>
                    <a:pt x="213" y="374"/>
                  </a:cubicBezTo>
                  <a:close/>
                  <a:moveTo>
                    <a:pt x="275" y="411"/>
                  </a:moveTo>
                  <a:cubicBezTo>
                    <a:pt x="287" y="414"/>
                    <a:pt x="298" y="417"/>
                    <a:pt x="310" y="420"/>
                  </a:cubicBezTo>
                  <a:lnTo>
                    <a:pt x="310" y="420"/>
                  </a:lnTo>
                  <a:cubicBezTo>
                    <a:pt x="298" y="417"/>
                    <a:pt x="286" y="414"/>
                    <a:pt x="275" y="411"/>
                  </a:cubicBezTo>
                  <a:close/>
                  <a:moveTo>
                    <a:pt x="313" y="421"/>
                  </a:moveTo>
                  <a:cubicBezTo>
                    <a:pt x="318" y="422"/>
                    <a:pt x="324" y="424"/>
                    <a:pt x="330" y="425"/>
                  </a:cubicBezTo>
                  <a:cubicBezTo>
                    <a:pt x="324" y="424"/>
                    <a:pt x="319" y="422"/>
                    <a:pt x="313" y="421"/>
                  </a:cubicBezTo>
                  <a:close/>
                  <a:moveTo>
                    <a:pt x="650" y="558"/>
                  </a:moveTo>
                  <a:cubicBezTo>
                    <a:pt x="654" y="560"/>
                    <a:pt x="657" y="562"/>
                    <a:pt x="660" y="564"/>
                  </a:cubicBezTo>
                  <a:cubicBezTo>
                    <a:pt x="657" y="562"/>
                    <a:pt x="654" y="560"/>
                    <a:pt x="650" y="558"/>
                  </a:cubicBezTo>
                  <a:close/>
                  <a:moveTo>
                    <a:pt x="1181" y="562"/>
                  </a:moveTo>
                  <a:cubicBezTo>
                    <a:pt x="1181" y="563"/>
                    <a:pt x="1181" y="564"/>
                    <a:pt x="1181" y="564"/>
                  </a:cubicBezTo>
                  <a:lnTo>
                    <a:pt x="1181" y="564"/>
                  </a:lnTo>
                  <a:cubicBezTo>
                    <a:pt x="1181" y="564"/>
                    <a:pt x="1181" y="563"/>
                    <a:pt x="1181" y="562"/>
                  </a:cubicBezTo>
                  <a:close/>
                  <a:moveTo>
                    <a:pt x="686" y="578"/>
                  </a:moveTo>
                  <a:cubicBezTo>
                    <a:pt x="689" y="579"/>
                    <a:pt x="691" y="580"/>
                    <a:pt x="693" y="581"/>
                  </a:cubicBezTo>
                  <a:cubicBezTo>
                    <a:pt x="691" y="580"/>
                    <a:pt x="689" y="579"/>
                    <a:pt x="686" y="578"/>
                  </a:cubicBezTo>
                  <a:close/>
                  <a:moveTo>
                    <a:pt x="370" y="0"/>
                  </a:moveTo>
                  <a:cubicBezTo>
                    <a:pt x="360" y="0"/>
                    <a:pt x="352" y="0"/>
                    <a:pt x="342" y="2"/>
                  </a:cubicBezTo>
                  <a:cubicBezTo>
                    <a:pt x="338" y="2"/>
                    <a:pt x="334" y="2"/>
                    <a:pt x="330" y="2"/>
                  </a:cubicBezTo>
                  <a:cubicBezTo>
                    <a:pt x="315" y="2"/>
                    <a:pt x="301" y="4"/>
                    <a:pt x="287" y="8"/>
                  </a:cubicBezTo>
                  <a:lnTo>
                    <a:pt x="287" y="8"/>
                  </a:lnTo>
                  <a:cubicBezTo>
                    <a:pt x="279" y="8"/>
                    <a:pt x="271" y="9"/>
                    <a:pt x="263" y="9"/>
                  </a:cubicBezTo>
                  <a:cubicBezTo>
                    <a:pt x="244" y="9"/>
                    <a:pt x="226" y="9"/>
                    <a:pt x="209" y="11"/>
                  </a:cubicBezTo>
                  <a:cubicBezTo>
                    <a:pt x="172" y="16"/>
                    <a:pt x="139" y="31"/>
                    <a:pt x="112" y="54"/>
                  </a:cubicBezTo>
                  <a:lnTo>
                    <a:pt x="112" y="54"/>
                  </a:lnTo>
                  <a:cubicBezTo>
                    <a:pt x="106" y="57"/>
                    <a:pt x="100" y="60"/>
                    <a:pt x="93" y="64"/>
                  </a:cubicBezTo>
                  <a:cubicBezTo>
                    <a:pt x="65" y="78"/>
                    <a:pt x="44" y="98"/>
                    <a:pt x="29" y="123"/>
                  </a:cubicBezTo>
                  <a:lnTo>
                    <a:pt x="29" y="123"/>
                  </a:lnTo>
                  <a:cubicBezTo>
                    <a:pt x="12" y="140"/>
                    <a:pt x="0" y="162"/>
                    <a:pt x="0" y="189"/>
                  </a:cubicBezTo>
                  <a:cubicBezTo>
                    <a:pt x="1" y="212"/>
                    <a:pt x="11" y="230"/>
                    <a:pt x="26" y="246"/>
                  </a:cubicBezTo>
                  <a:lnTo>
                    <a:pt x="26" y="246"/>
                  </a:lnTo>
                  <a:cubicBezTo>
                    <a:pt x="37" y="267"/>
                    <a:pt x="53" y="285"/>
                    <a:pt x="70" y="297"/>
                  </a:cubicBezTo>
                  <a:cubicBezTo>
                    <a:pt x="77" y="302"/>
                    <a:pt x="84" y="306"/>
                    <a:pt x="90" y="311"/>
                  </a:cubicBezTo>
                  <a:lnTo>
                    <a:pt x="90" y="311"/>
                  </a:lnTo>
                  <a:cubicBezTo>
                    <a:pt x="111" y="335"/>
                    <a:pt x="137" y="353"/>
                    <a:pt x="169" y="366"/>
                  </a:cubicBezTo>
                  <a:cubicBezTo>
                    <a:pt x="178" y="370"/>
                    <a:pt x="188" y="372"/>
                    <a:pt x="198" y="377"/>
                  </a:cubicBezTo>
                  <a:cubicBezTo>
                    <a:pt x="207" y="380"/>
                    <a:pt x="217" y="384"/>
                    <a:pt x="228" y="387"/>
                  </a:cubicBezTo>
                  <a:lnTo>
                    <a:pt x="228" y="387"/>
                  </a:lnTo>
                  <a:cubicBezTo>
                    <a:pt x="242" y="395"/>
                    <a:pt x="255" y="402"/>
                    <a:pt x="269" y="410"/>
                  </a:cubicBezTo>
                  <a:cubicBezTo>
                    <a:pt x="284" y="414"/>
                    <a:pt x="297" y="417"/>
                    <a:pt x="311" y="420"/>
                  </a:cubicBezTo>
                  <a:lnTo>
                    <a:pt x="311" y="420"/>
                  </a:lnTo>
                  <a:cubicBezTo>
                    <a:pt x="366" y="436"/>
                    <a:pt x="419" y="454"/>
                    <a:pt x="472" y="476"/>
                  </a:cubicBezTo>
                  <a:cubicBezTo>
                    <a:pt x="526" y="498"/>
                    <a:pt x="581" y="523"/>
                    <a:pt x="634" y="550"/>
                  </a:cubicBezTo>
                  <a:lnTo>
                    <a:pt x="634" y="550"/>
                  </a:lnTo>
                  <a:cubicBezTo>
                    <a:pt x="649" y="558"/>
                    <a:pt x="663" y="566"/>
                    <a:pt x="677" y="573"/>
                  </a:cubicBezTo>
                  <a:lnTo>
                    <a:pt x="677" y="573"/>
                  </a:lnTo>
                  <a:cubicBezTo>
                    <a:pt x="715" y="595"/>
                    <a:pt x="752" y="619"/>
                    <a:pt x="788" y="645"/>
                  </a:cubicBezTo>
                  <a:cubicBezTo>
                    <a:pt x="845" y="683"/>
                    <a:pt x="902" y="717"/>
                    <a:pt x="962" y="750"/>
                  </a:cubicBezTo>
                  <a:lnTo>
                    <a:pt x="925" y="729"/>
                  </a:lnTo>
                  <a:lnTo>
                    <a:pt x="925" y="729"/>
                  </a:lnTo>
                  <a:cubicBezTo>
                    <a:pt x="948" y="742"/>
                    <a:pt x="969" y="755"/>
                    <a:pt x="994" y="763"/>
                  </a:cubicBezTo>
                  <a:lnTo>
                    <a:pt x="994" y="763"/>
                  </a:lnTo>
                  <a:cubicBezTo>
                    <a:pt x="1015" y="774"/>
                    <a:pt x="1037" y="780"/>
                    <a:pt x="1059" y="781"/>
                  </a:cubicBezTo>
                  <a:lnTo>
                    <a:pt x="1059" y="781"/>
                  </a:lnTo>
                  <a:cubicBezTo>
                    <a:pt x="1060" y="781"/>
                    <a:pt x="1060" y="782"/>
                    <a:pt x="1061" y="782"/>
                  </a:cubicBezTo>
                  <a:cubicBezTo>
                    <a:pt x="1071" y="788"/>
                    <a:pt x="1083" y="790"/>
                    <a:pt x="1095" y="790"/>
                  </a:cubicBezTo>
                  <a:cubicBezTo>
                    <a:pt x="1118" y="790"/>
                    <a:pt x="1142" y="781"/>
                    <a:pt x="1160" y="767"/>
                  </a:cubicBezTo>
                  <a:cubicBezTo>
                    <a:pt x="1184" y="741"/>
                    <a:pt x="1199" y="709"/>
                    <a:pt x="1195" y="676"/>
                  </a:cubicBezTo>
                  <a:lnTo>
                    <a:pt x="1195" y="676"/>
                  </a:lnTo>
                  <a:cubicBezTo>
                    <a:pt x="1204" y="647"/>
                    <a:pt x="1201" y="617"/>
                    <a:pt x="1190" y="586"/>
                  </a:cubicBezTo>
                  <a:lnTo>
                    <a:pt x="1190" y="586"/>
                  </a:lnTo>
                  <a:cubicBezTo>
                    <a:pt x="1179" y="513"/>
                    <a:pt x="1127" y="439"/>
                    <a:pt x="1084" y="387"/>
                  </a:cubicBezTo>
                  <a:cubicBezTo>
                    <a:pt x="1066" y="365"/>
                    <a:pt x="1046" y="345"/>
                    <a:pt x="1027" y="326"/>
                  </a:cubicBezTo>
                  <a:cubicBezTo>
                    <a:pt x="994" y="295"/>
                    <a:pt x="962" y="264"/>
                    <a:pt x="927" y="236"/>
                  </a:cubicBezTo>
                  <a:cubicBezTo>
                    <a:pt x="874" y="197"/>
                    <a:pt x="819" y="164"/>
                    <a:pt x="762" y="132"/>
                  </a:cubicBezTo>
                  <a:cubicBezTo>
                    <a:pt x="729" y="114"/>
                    <a:pt x="697" y="97"/>
                    <a:pt x="663" y="83"/>
                  </a:cubicBezTo>
                  <a:cubicBezTo>
                    <a:pt x="637" y="72"/>
                    <a:pt x="610" y="63"/>
                    <a:pt x="583" y="54"/>
                  </a:cubicBezTo>
                  <a:cubicBezTo>
                    <a:pt x="554" y="44"/>
                    <a:pt x="522" y="35"/>
                    <a:pt x="491" y="28"/>
                  </a:cubicBezTo>
                  <a:cubicBezTo>
                    <a:pt x="460" y="20"/>
                    <a:pt x="427" y="11"/>
                    <a:pt x="394" y="5"/>
                  </a:cubicBezTo>
                  <a:cubicBezTo>
                    <a:pt x="386" y="3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4" name="Google Shape;1246;p40"/>
            <p:cNvSpPr/>
            <p:nvPr/>
          </p:nvSpPr>
          <p:spPr>
            <a:xfrm>
              <a:off x="1415160" y="2885040"/>
              <a:ext cx="118800" cy="6876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1053" h="624">
                  <a:moveTo>
                    <a:pt x="882" y="0"/>
                  </a:moveTo>
                  <a:cubicBezTo>
                    <a:pt x="871" y="0"/>
                    <a:pt x="860" y="1"/>
                    <a:pt x="850" y="3"/>
                  </a:cubicBezTo>
                  <a:cubicBezTo>
                    <a:pt x="834" y="4"/>
                    <a:pt x="818" y="7"/>
                    <a:pt x="802" y="9"/>
                  </a:cubicBezTo>
                  <a:cubicBezTo>
                    <a:pt x="773" y="14"/>
                    <a:pt x="741" y="20"/>
                    <a:pt x="710" y="27"/>
                  </a:cubicBezTo>
                  <a:cubicBezTo>
                    <a:pt x="639" y="43"/>
                    <a:pt x="570" y="79"/>
                    <a:pt x="505" y="111"/>
                  </a:cubicBezTo>
                  <a:cubicBezTo>
                    <a:pt x="477" y="124"/>
                    <a:pt x="450" y="140"/>
                    <a:pt x="423" y="155"/>
                  </a:cubicBezTo>
                  <a:cubicBezTo>
                    <a:pt x="388" y="175"/>
                    <a:pt x="347" y="196"/>
                    <a:pt x="316" y="222"/>
                  </a:cubicBezTo>
                  <a:cubicBezTo>
                    <a:pt x="266" y="264"/>
                    <a:pt x="207" y="296"/>
                    <a:pt x="165" y="346"/>
                  </a:cubicBezTo>
                  <a:lnTo>
                    <a:pt x="165" y="346"/>
                  </a:lnTo>
                  <a:cubicBezTo>
                    <a:pt x="129" y="377"/>
                    <a:pt x="95" y="409"/>
                    <a:pt x="64" y="446"/>
                  </a:cubicBezTo>
                  <a:cubicBezTo>
                    <a:pt x="56" y="455"/>
                    <a:pt x="51" y="467"/>
                    <a:pt x="48" y="481"/>
                  </a:cubicBezTo>
                  <a:lnTo>
                    <a:pt x="48" y="481"/>
                  </a:lnTo>
                  <a:cubicBezTo>
                    <a:pt x="41" y="489"/>
                    <a:pt x="35" y="498"/>
                    <a:pt x="28" y="507"/>
                  </a:cubicBezTo>
                  <a:cubicBezTo>
                    <a:pt x="11" y="530"/>
                    <a:pt x="1" y="553"/>
                    <a:pt x="1" y="583"/>
                  </a:cubicBezTo>
                  <a:cubicBezTo>
                    <a:pt x="1" y="598"/>
                    <a:pt x="17" y="616"/>
                    <a:pt x="31" y="620"/>
                  </a:cubicBezTo>
                  <a:cubicBezTo>
                    <a:pt x="40" y="622"/>
                    <a:pt x="48" y="623"/>
                    <a:pt x="57" y="623"/>
                  </a:cubicBezTo>
                  <a:cubicBezTo>
                    <a:pt x="86" y="623"/>
                    <a:pt x="115" y="612"/>
                    <a:pt x="142" y="601"/>
                  </a:cubicBezTo>
                  <a:lnTo>
                    <a:pt x="142" y="601"/>
                  </a:lnTo>
                  <a:cubicBezTo>
                    <a:pt x="143" y="601"/>
                    <a:pt x="143" y="601"/>
                    <a:pt x="143" y="601"/>
                  </a:cubicBezTo>
                  <a:cubicBezTo>
                    <a:pt x="158" y="601"/>
                    <a:pt x="172" y="598"/>
                    <a:pt x="185" y="592"/>
                  </a:cubicBezTo>
                  <a:cubicBezTo>
                    <a:pt x="223" y="577"/>
                    <a:pt x="259" y="559"/>
                    <a:pt x="296" y="542"/>
                  </a:cubicBezTo>
                  <a:lnTo>
                    <a:pt x="296" y="542"/>
                  </a:lnTo>
                  <a:cubicBezTo>
                    <a:pt x="324" y="534"/>
                    <a:pt x="351" y="522"/>
                    <a:pt x="378" y="510"/>
                  </a:cubicBezTo>
                  <a:cubicBezTo>
                    <a:pt x="406" y="499"/>
                    <a:pt x="433" y="487"/>
                    <a:pt x="460" y="476"/>
                  </a:cubicBezTo>
                  <a:lnTo>
                    <a:pt x="460" y="476"/>
                  </a:lnTo>
                  <a:cubicBezTo>
                    <a:pt x="456" y="477"/>
                    <a:pt x="452" y="478"/>
                    <a:pt x="448" y="480"/>
                  </a:cubicBezTo>
                  <a:lnTo>
                    <a:pt x="448" y="480"/>
                  </a:lnTo>
                  <a:cubicBezTo>
                    <a:pt x="473" y="472"/>
                    <a:pt x="496" y="463"/>
                    <a:pt x="521" y="453"/>
                  </a:cubicBezTo>
                  <a:cubicBezTo>
                    <a:pt x="543" y="443"/>
                    <a:pt x="565" y="433"/>
                    <a:pt x="587" y="425"/>
                  </a:cubicBezTo>
                  <a:cubicBezTo>
                    <a:pt x="631" y="408"/>
                    <a:pt x="675" y="389"/>
                    <a:pt x="719" y="373"/>
                  </a:cubicBezTo>
                  <a:cubicBezTo>
                    <a:pt x="741" y="365"/>
                    <a:pt x="763" y="356"/>
                    <a:pt x="786" y="348"/>
                  </a:cubicBezTo>
                  <a:cubicBezTo>
                    <a:pt x="808" y="340"/>
                    <a:pt x="829" y="329"/>
                    <a:pt x="851" y="318"/>
                  </a:cubicBezTo>
                  <a:cubicBezTo>
                    <a:pt x="912" y="288"/>
                    <a:pt x="991" y="260"/>
                    <a:pt x="1022" y="197"/>
                  </a:cubicBezTo>
                  <a:lnTo>
                    <a:pt x="1022" y="197"/>
                  </a:lnTo>
                  <a:cubicBezTo>
                    <a:pt x="1033" y="182"/>
                    <a:pt x="1040" y="167"/>
                    <a:pt x="1045" y="148"/>
                  </a:cubicBezTo>
                  <a:lnTo>
                    <a:pt x="1045" y="148"/>
                  </a:lnTo>
                  <a:cubicBezTo>
                    <a:pt x="1051" y="132"/>
                    <a:pt x="1052" y="113"/>
                    <a:pt x="1047" y="97"/>
                  </a:cubicBezTo>
                  <a:cubicBezTo>
                    <a:pt x="1042" y="81"/>
                    <a:pt x="1034" y="68"/>
                    <a:pt x="1023" y="59"/>
                  </a:cubicBezTo>
                  <a:lnTo>
                    <a:pt x="1023" y="59"/>
                  </a:lnTo>
                  <a:cubicBezTo>
                    <a:pt x="1017" y="52"/>
                    <a:pt x="1010" y="45"/>
                    <a:pt x="1002" y="38"/>
                  </a:cubicBezTo>
                  <a:cubicBezTo>
                    <a:pt x="989" y="29"/>
                    <a:pt x="977" y="23"/>
                    <a:pt x="964" y="20"/>
                  </a:cubicBezTo>
                  <a:lnTo>
                    <a:pt x="964" y="20"/>
                  </a:lnTo>
                  <a:cubicBezTo>
                    <a:pt x="939" y="6"/>
                    <a:pt x="911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5" name="Google Shape;1247;p40"/>
            <p:cNvSpPr/>
            <p:nvPr/>
          </p:nvSpPr>
          <p:spPr>
            <a:xfrm>
              <a:off x="1334160" y="2916000"/>
              <a:ext cx="94320" cy="4356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835" h="396">
                  <a:moveTo>
                    <a:pt x="760" y="66"/>
                  </a:moveTo>
                  <a:lnTo>
                    <a:pt x="760" y="66"/>
                  </a:lnTo>
                  <a:cubicBezTo>
                    <a:pt x="761" y="66"/>
                    <a:pt x="762" y="67"/>
                    <a:pt x="763" y="67"/>
                  </a:cubicBezTo>
                  <a:cubicBezTo>
                    <a:pt x="762" y="67"/>
                    <a:pt x="761" y="66"/>
                    <a:pt x="760" y="66"/>
                  </a:cubicBezTo>
                  <a:lnTo>
                    <a:pt x="760" y="66"/>
                  </a:lnTo>
                  <a:cubicBezTo>
                    <a:pt x="760" y="66"/>
                    <a:pt x="760" y="66"/>
                    <a:pt x="760" y="66"/>
                  </a:cubicBezTo>
                  <a:close/>
                  <a:moveTo>
                    <a:pt x="709" y="288"/>
                  </a:moveTo>
                  <a:lnTo>
                    <a:pt x="709" y="288"/>
                  </a:lnTo>
                  <a:cubicBezTo>
                    <a:pt x="708" y="288"/>
                    <a:pt x="708" y="289"/>
                    <a:pt x="707" y="289"/>
                  </a:cubicBezTo>
                  <a:lnTo>
                    <a:pt x="707" y="289"/>
                  </a:lnTo>
                  <a:cubicBezTo>
                    <a:pt x="708" y="289"/>
                    <a:pt x="708" y="288"/>
                    <a:pt x="709" y="288"/>
                  </a:cubicBezTo>
                  <a:close/>
                  <a:moveTo>
                    <a:pt x="681" y="309"/>
                  </a:moveTo>
                  <a:cubicBezTo>
                    <a:pt x="680" y="309"/>
                    <a:pt x="679" y="309"/>
                    <a:pt x="679" y="309"/>
                  </a:cubicBezTo>
                  <a:lnTo>
                    <a:pt x="679" y="309"/>
                  </a:lnTo>
                  <a:cubicBezTo>
                    <a:pt x="679" y="309"/>
                    <a:pt x="680" y="309"/>
                    <a:pt x="681" y="309"/>
                  </a:cubicBezTo>
                  <a:close/>
                  <a:moveTo>
                    <a:pt x="685" y="304"/>
                  </a:moveTo>
                  <a:lnTo>
                    <a:pt x="685" y="304"/>
                  </a:lnTo>
                  <a:cubicBezTo>
                    <a:pt x="682" y="306"/>
                    <a:pt x="679" y="308"/>
                    <a:pt x="676" y="311"/>
                  </a:cubicBezTo>
                  <a:lnTo>
                    <a:pt x="676" y="311"/>
                  </a:lnTo>
                  <a:cubicBezTo>
                    <a:pt x="673" y="312"/>
                    <a:pt x="670" y="313"/>
                    <a:pt x="667" y="314"/>
                  </a:cubicBezTo>
                  <a:lnTo>
                    <a:pt x="667" y="314"/>
                  </a:lnTo>
                  <a:cubicBezTo>
                    <a:pt x="673" y="311"/>
                    <a:pt x="679" y="307"/>
                    <a:pt x="685" y="304"/>
                  </a:cubicBezTo>
                  <a:close/>
                  <a:moveTo>
                    <a:pt x="560" y="0"/>
                  </a:moveTo>
                  <a:cubicBezTo>
                    <a:pt x="520" y="0"/>
                    <a:pt x="480" y="1"/>
                    <a:pt x="440" y="5"/>
                  </a:cubicBezTo>
                  <a:cubicBezTo>
                    <a:pt x="414" y="6"/>
                    <a:pt x="389" y="11"/>
                    <a:pt x="364" y="18"/>
                  </a:cubicBezTo>
                  <a:cubicBezTo>
                    <a:pt x="352" y="21"/>
                    <a:pt x="340" y="23"/>
                    <a:pt x="328" y="28"/>
                  </a:cubicBezTo>
                  <a:cubicBezTo>
                    <a:pt x="323" y="29"/>
                    <a:pt x="317" y="31"/>
                    <a:pt x="312" y="33"/>
                  </a:cubicBezTo>
                  <a:cubicBezTo>
                    <a:pt x="287" y="40"/>
                    <a:pt x="268" y="47"/>
                    <a:pt x="248" y="58"/>
                  </a:cubicBezTo>
                  <a:lnTo>
                    <a:pt x="248" y="58"/>
                  </a:lnTo>
                  <a:cubicBezTo>
                    <a:pt x="212" y="74"/>
                    <a:pt x="172" y="90"/>
                    <a:pt x="139" y="114"/>
                  </a:cubicBezTo>
                  <a:cubicBezTo>
                    <a:pt x="127" y="123"/>
                    <a:pt x="116" y="133"/>
                    <a:pt x="105" y="143"/>
                  </a:cubicBezTo>
                  <a:cubicBezTo>
                    <a:pt x="88" y="158"/>
                    <a:pt x="71" y="175"/>
                    <a:pt x="60" y="195"/>
                  </a:cubicBezTo>
                  <a:cubicBezTo>
                    <a:pt x="57" y="200"/>
                    <a:pt x="55" y="205"/>
                    <a:pt x="53" y="211"/>
                  </a:cubicBezTo>
                  <a:lnTo>
                    <a:pt x="53" y="211"/>
                  </a:lnTo>
                  <a:cubicBezTo>
                    <a:pt x="48" y="216"/>
                    <a:pt x="44" y="221"/>
                    <a:pt x="39" y="226"/>
                  </a:cubicBezTo>
                  <a:cubicBezTo>
                    <a:pt x="22" y="247"/>
                    <a:pt x="15" y="269"/>
                    <a:pt x="13" y="293"/>
                  </a:cubicBezTo>
                  <a:lnTo>
                    <a:pt x="13" y="293"/>
                  </a:lnTo>
                  <a:cubicBezTo>
                    <a:pt x="9" y="301"/>
                    <a:pt x="7" y="308"/>
                    <a:pt x="5" y="319"/>
                  </a:cubicBezTo>
                  <a:cubicBezTo>
                    <a:pt x="1" y="341"/>
                    <a:pt x="17" y="367"/>
                    <a:pt x="38" y="374"/>
                  </a:cubicBezTo>
                  <a:cubicBezTo>
                    <a:pt x="47" y="377"/>
                    <a:pt x="55" y="378"/>
                    <a:pt x="64" y="379"/>
                  </a:cubicBezTo>
                  <a:lnTo>
                    <a:pt x="64" y="379"/>
                  </a:lnTo>
                  <a:cubicBezTo>
                    <a:pt x="82" y="386"/>
                    <a:pt x="101" y="388"/>
                    <a:pt x="120" y="388"/>
                  </a:cubicBezTo>
                  <a:cubicBezTo>
                    <a:pt x="124" y="388"/>
                    <a:pt x="127" y="388"/>
                    <a:pt x="131" y="388"/>
                  </a:cubicBezTo>
                  <a:lnTo>
                    <a:pt x="131" y="388"/>
                  </a:lnTo>
                  <a:cubicBezTo>
                    <a:pt x="147" y="394"/>
                    <a:pt x="163" y="395"/>
                    <a:pt x="180" y="395"/>
                  </a:cubicBezTo>
                  <a:cubicBezTo>
                    <a:pt x="190" y="395"/>
                    <a:pt x="200" y="395"/>
                    <a:pt x="210" y="394"/>
                  </a:cubicBezTo>
                  <a:cubicBezTo>
                    <a:pt x="227" y="392"/>
                    <a:pt x="243" y="392"/>
                    <a:pt x="260" y="391"/>
                  </a:cubicBezTo>
                  <a:cubicBezTo>
                    <a:pt x="288" y="387"/>
                    <a:pt x="316" y="380"/>
                    <a:pt x="343" y="375"/>
                  </a:cubicBezTo>
                  <a:lnTo>
                    <a:pt x="343" y="375"/>
                  </a:lnTo>
                  <a:cubicBezTo>
                    <a:pt x="371" y="373"/>
                    <a:pt x="396" y="366"/>
                    <a:pt x="425" y="359"/>
                  </a:cubicBezTo>
                  <a:cubicBezTo>
                    <a:pt x="450" y="356"/>
                    <a:pt x="473" y="352"/>
                    <a:pt x="498" y="346"/>
                  </a:cubicBezTo>
                  <a:cubicBezTo>
                    <a:pt x="522" y="341"/>
                    <a:pt x="545" y="336"/>
                    <a:pt x="571" y="332"/>
                  </a:cubicBezTo>
                  <a:cubicBezTo>
                    <a:pt x="582" y="331"/>
                    <a:pt x="594" y="330"/>
                    <a:pt x="606" y="329"/>
                  </a:cubicBezTo>
                  <a:cubicBezTo>
                    <a:pt x="611" y="329"/>
                    <a:pt x="619" y="326"/>
                    <a:pt x="625" y="326"/>
                  </a:cubicBezTo>
                  <a:cubicBezTo>
                    <a:pt x="639" y="324"/>
                    <a:pt x="651" y="320"/>
                    <a:pt x="663" y="315"/>
                  </a:cubicBezTo>
                  <a:lnTo>
                    <a:pt x="663" y="315"/>
                  </a:lnTo>
                  <a:lnTo>
                    <a:pt x="671" y="313"/>
                  </a:lnTo>
                  <a:cubicBezTo>
                    <a:pt x="685" y="309"/>
                    <a:pt x="699" y="307"/>
                    <a:pt x="713" y="301"/>
                  </a:cubicBezTo>
                  <a:cubicBezTo>
                    <a:pt x="727" y="295"/>
                    <a:pt x="740" y="286"/>
                    <a:pt x="751" y="275"/>
                  </a:cubicBezTo>
                  <a:lnTo>
                    <a:pt x="751" y="275"/>
                  </a:lnTo>
                  <a:cubicBezTo>
                    <a:pt x="793" y="262"/>
                    <a:pt x="830" y="227"/>
                    <a:pt x="833" y="181"/>
                  </a:cubicBezTo>
                  <a:cubicBezTo>
                    <a:pt x="834" y="128"/>
                    <a:pt x="808" y="83"/>
                    <a:pt x="762" y="64"/>
                  </a:cubicBezTo>
                  <a:cubicBezTo>
                    <a:pt x="760" y="63"/>
                    <a:pt x="758" y="62"/>
                    <a:pt x="756" y="61"/>
                  </a:cubicBezTo>
                  <a:lnTo>
                    <a:pt x="756" y="61"/>
                  </a:lnTo>
                  <a:cubicBezTo>
                    <a:pt x="740" y="43"/>
                    <a:pt x="720" y="29"/>
                    <a:pt x="696" y="22"/>
                  </a:cubicBezTo>
                  <a:lnTo>
                    <a:pt x="666" y="13"/>
                  </a:lnTo>
                  <a:lnTo>
                    <a:pt x="666" y="13"/>
                  </a:lnTo>
                  <a:cubicBezTo>
                    <a:pt x="679" y="21"/>
                    <a:pt x="691" y="28"/>
                    <a:pt x="702" y="34"/>
                  </a:cubicBezTo>
                  <a:cubicBezTo>
                    <a:pt x="672" y="17"/>
                    <a:pt x="652" y="5"/>
                    <a:pt x="616" y="1"/>
                  </a:cubicBezTo>
                  <a:cubicBezTo>
                    <a:pt x="609" y="0"/>
                    <a:pt x="603" y="0"/>
                    <a:pt x="5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6" name="Google Shape;1248;p40"/>
            <p:cNvSpPr/>
            <p:nvPr/>
          </p:nvSpPr>
          <p:spPr>
            <a:xfrm>
              <a:off x="1220760" y="2689200"/>
              <a:ext cx="40680" cy="1238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123840"/>
                <a:gd name="textAreaBottom" fmla="*/ 124200 h 123840"/>
              </a:gdLst>
              <a:ahLst/>
              <a:cxnLst/>
              <a:rect l="textAreaLeft" t="textAreaTop" r="textAreaRight" b="textAreaBottom"/>
              <a:pathLst>
                <a:path w="363" h="1120">
                  <a:moveTo>
                    <a:pt x="82" y="0"/>
                  </a:moveTo>
                  <a:cubicBezTo>
                    <a:pt x="58" y="0"/>
                    <a:pt x="37" y="16"/>
                    <a:pt x="26" y="38"/>
                  </a:cubicBezTo>
                  <a:cubicBezTo>
                    <a:pt x="17" y="59"/>
                    <a:pt x="8" y="79"/>
                    <a:pt x="4" y="101"/>
                  </a:cubicBezTo>
                  <a:cubicBezTo>
                    <a:pt x="1" y="118"/>
                    <a:pt x="0" y="134"/>
                    <a:pt x="3" y="151"/>
                  </a:cubicBezTo>
                  <a:cubicBezTo>
                    <a:pt x="3" y="159"/>
                    <a:pt x="5" y="166"/>
                    <a:pt x="7" y="174"/>
                  </a:cubicBezTo>
                  <a:lnTo>
                    <a:pt x="7" y="174"/>
                  </a:lnTo>
                  <a:cubicBezTo>
                    <a:pt x="9" y="209"/>
                    <a:pt x="20" y="242"/>
                    <a:pt x="31" y="275"/>
                  </a:cubicBezTo>
                  <a:lnTo>
                    <a:pt x="31" y="275"/>
                  </a:lnTo>
                  <a:cubicBezTo>
                    <a:pt x="62" y="379"/>
                    <a:pt x="88" y="486"/>
                    <a:pt x="113" y="591"/>
                  </a:cubicBezTo>
                  <a:cubicBezTo>
                    <a:pt x="128" y="646"/>
                    <a:pt x="140" y="702"/>
                    <a:pt x="152" y="759"/>
                  </a:cubicBezTo>
                  <a:cubicBezTo>
                    <a:pt x="163" y="815"/>
                    <a:pt x="177" y="870"/>
                    <a:pt x="188" y="926"/>
                  </a:cubicBezTo>
                  <a:cubicBezTo>
                    <a:pt x="190" y="937"/>
                    <a:pt x="192" y="958"/>
                    <a:pt x="199" y="966"/>
                  </a:cubicBezTo>
                  <a:cubicBezTo>
                    <a:pt x="200" y="966"/>
                    <a:pt x="200" y="966"/>
                    <a:pt x="200" y="967"/>
                  </a:cubicBezTo>
                  <a:lnTo>
                    <a:pt x="200" y="967"/>
                  </a:lnTo>
                  <a:cubicBezTo>
                    <a:pt x="201" y="969"/>
                    <a:pt x="201" y="971"/>
                    <a:pt x="201" y="973"/>
                  </a:cubicBezTo>
                  <a:cubicBezTo>
                    <a:pt x="206" y="988"/>
                    <a:pt x="210" y="1004"/>
                    <a:pt x="214" y="1019"/>
                  </a:cubicBezTo>
                  <a:cubicBezTo>
                    <a:pt x="218" y="1037"/>
                    <a:pt x="227" y="1056"/>
                    <a:pt x="234" y="1072"/>
                  </a:cubicBezTo>
                  <a:cubicBezTo>
                    <a:pt x="238" y="1075"/>
                    <a:pt x="240" y="1081"/>
                    <a:pt x="243" y="1085"/>
                  </a:cubicBezTo>
                  <a:cubicBezTo>
                    <a:pt x="250" y="1094"/>
                    <a:pt x="256" y="1096"/>
                    <a:pt x="265" y="1102"/>
                  </a:cubicBezTo>
                  <a:cubicBezTo>
                    <a:pt x="267" y="1103"/>
                    <a:pt x="266" y="1101"/>
                    <a:pt x="269" y="1105"/>
                  </a:cubicBezTo>
                  <a:cubicBezTo>
                    <a:pt x="272" y="1107"/>
                    <a:pt x="275" y="1113"/>
                    <a:pt x="276" y="1116"/>
                  </a:cubicBezTo>
                  <a:cubicBezTo>
                    <a:pt x="279" y="1118"/>
                    <a:pt x="282" y="1119"/>
                    <a:pt x="286" y="1119"/>
                  </a:cubicBezTo>
                  <a:cubicBezTo>
                    <a:pt x="291" y="1119"/>
                    <a:pt x="297" y="1116"/>
                    <a:pt x="299" y="1112"/>
                  </a:cubicBezTo>
                  <a:cubicBezTo>
                    <a:pt x="301" y="1109"/>
                    <a:pt x="303" y="1105"/>
                    <a:pt x="305" y="1102"/>
                  </a:cubicBezTo>
                  <a:lnTo>
                    <a:pt x="305" y="1102"/>
                  </a:lnTo>
                  <a:cubicBezTo>
                    <a:pt x="322" y="1093"/>
                    <a:pt x="332" y="1081"/>
                    <a:pt x="337" y="1061"/>
                  </a:cubicBezTo>
                  <a:cubicBezTo>
                    <a:pt x="342" y="1046"/>
                    <a:pt x="348" y="1030"/>
                    <a:pt x="351" y="1015"/>
                  </a:cubicBezTo>
                  <a:lnTo>
                    <a:pt x="354" y="974"/>
                  </a:lnTo>
                  <a:cubicBezTo>
                    <a:pt x="354" y="968"/>
                    <a:pt x="356" y="962"/>
                    <a:pt x="356" y="956"/>
                  </a:cubicBezTo>
                  <a:lnTo>
                    <a:pt x="356" y="950"/>
                  </a:lnTo>
                  <a:lnTo>
                    <a:pt x="356" y="950"/>
                  </a:lnTo>
                  <a:cubicBezTo>
                    <a:pt x="357" y="947"/>
                    <a:pt x="358" y="942"/>
                    <a:pt x="359" y="936"/>
                  </a:cubicBezTo>
                  <a:cubicBezTo>
                    <a:pt x="363" y="912"/>
                    <a:pt x="362" y="885"/>
                    <a:pt x="359" y="859"/>
                  </a:cubicBezTo>
                  <a:cubicBezTo>
                    <a:pt x="359" y="833"/>
                    <a:pt x="359" y="807"/>
                    <a:pt x="358" y="780"/>
                  </a:cubicBezTo>
                  <a:lnTo>
                    <a:pt x="358" y="780"/>
                  </a:lnTo>
                  <a:cubicBezTo>
                    <a:pt x="358" y="781"/>
                    <a:pt x="358" y="782"/>
                    <a:pt x="358" y="783"/>
                  </a:cubicBezTo>
                  <a:cubicBezTo>
                    <a:pt x="357" y="723"/>
                    <a:pt x="350" y="661"/>
                    <a:pt x="342" y="602"/>
                  </a:cubicBezTo>
                  <a:cubicBezTo>
                    <a:pt x="335" y="548"/>
                    <a:pt x="330" y="496"/>
                    <a:pt x="317" y="443"/>
                  </a:cubicBezTo>
                  <a:cubicBezTo>
                    <a:pt x="305" y="391"/>
                    <a:pt x="291" y="339"/>
                    <a:pt x="276" y="287"/>
                  </a:cubicBezTo>
                  <a:cubicBezTo>
                    <a:pt x="266" y="254"/>
                    <a:pt x="256" y="222"/>
                    <a:pt x="247" y="189"/>
                  </a:cubicBezTo>
                  <a:cubicBezTo>
                    <a:pt x="237" y="156"/>
                    <a:pt x="227" y="124"/>
                    <a:pt x="205" y="95"/>
                  </a:cubicBezTo>
                  <a:lnTo>
                    <a:pt x="205" y="95"/>
                  </a:lnTo>
                  <a:cubicBezTo>
                    <a:pt x="193" y="72"/>
                    <a:pt x="181" y="52"/>
                    <a:pt x="160" y="36"/>
                  </a:cubicBezTo>
                  <a:cubicBezTo>
                    <a:pt x="143" y="23"/>
                    <a:pt x="122" y="14"/>
                    <a:pt x="102" y="5"/>
                  </a:cubicBezTo>
                  <a:cubicBezTo>
                    <a:pt x="96" y="2"/>
                    <a:pt x="89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7" name="Google Shape;1249;p40"/>
            <p:cNvSpPr/>
            <p:nvPr/>
          </p:nvSpPr>
          <p:spPr>
            <a:xfrm>
              <a:off x="1179000" y="2681640"/>
              <a:ext cx="72000" cy="129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129960"/>
                <a:gd name="textAreaBottom" fmla="*/ 130320 h 129960"/>
              </a:gdLst>
              <a:ahLst/>
              <a:cxnLst/>
              <a:rect l="textAreaLeft" t="textAreaTop" r="textAreaRight" b="textAreaBottom"/>
              <a:pathLst>
                <a:path w="639" h="1176">
                  <a:moveTo>
                    <a:pt x="488" y="1"/>
                  </a:moveTo>
                  <a:cubicBezTo>
                    <a:pt x="451" y="1"/>
                    <a:pt x="419" y="13"/>
                    <a:pt x="387" y="37"/>
                  </a:cubicBezTo>
                  <a:cubicBezTo>
                    <a:pt x="379" y="42"/>
                    <a:pt x="372" y="50"/>
                    <a:pt x="365" y="56"/>
                  </a:cubicBezTo>
                  <a:cubicBezTo>
                    <a:pt x="348" y="73"/>
                    <a:pt x="333" y="91"/>
                    <a:pt x="318" y="109"/>
                  </a:cubicBezTo>
                  <a:lnTo>
                    <a:pt x="318" y="109"/>
                  </a:lnTo>
                  <a:cubicBezTo>
                    <a:pt x="317" y="110"/>
                    <a:pt x="316" y="111"/>
                    <a:pt x="314" y="111"/>
                  </a:cubicBezTo>
                  <a:cubicBezTo>
                    <a:pt x="282" y="136"/>
                    <a:pt x="267" y="165"/>
                    <a:pt x="249" y="201"/>
                  </a:cubicBezTo>
                  <a:cubicBezTo>
                    <a:pt x="242" y="215"/>
                    <a:pt x="237" y="227"/>
                    <a:pt x="229" y="239"/>
                  </a:cubicBezTo>
                  <a:cubicBezTo>
                    <a:pt x="217" y="265"/>
                    <a:pt x="204" y="289"/>
                    <a:pt x="190" y="316"/>
                  </a:cubicBezTo>
                  <a:cubicBezTo>
                    <a:pt x="165" y="368"/>
                    <a:pt x="149" y="424"/>
                    <a:pt x="130" y="480"/>
                  </a:cubicBezTo>
                  <a:cubicBezTo>
                    <a:pt x="112" y="535"/>
                    <a:pt x="96" y="589"/>
                    <a:pt x="78" y="644"/>
                  </a:cubicBezTo>
                  <a:cubicBezTo>
                    <a:pt x="70" y="673"/>
                    <a:pt x="61" y="700"/>
                    <a:pt x="52" y="729"/>
                  </a:cubicBezTo>
                  <a:cubicBezTo>
                    <a:pt x="38" y="775"/>
                    <a:pt x="15" y="827"/>
                    <a:pt x="20" y="876"/>
                  </a:cubicBezTo>
                  <a:lnTo>
                    <a:pt x="20" y="876"/>
                  </a:lnTo>
                  <a:cubicBezTo>
                    <a:pt x="17" y="897"/>
                    <a:pt x="14" y="918"/>
                    <a:pt x="16" y="940"/>
                  </a:cubicBezTo>
                  <a:lnTo>
                    <a:pt x="16" y="940"/>
                  </a:lnTo>
                  <a:cubicBezTo>
                    <a:pt x="13" y="974"/>
                    <a:pt x="9" y="1008"/>
                    <a:pt x="6" y="1040"/>
                  </a:cubicBezTo>
                  <a:cubicBezTo>
                    <a:pt x="0" y="1093"/>
                    <a:pt x="33" y="1151"/>
                    <a:pt x="84" y="1170"/>
                  </a:cubicBezTo>
                  <a:cubicBezTo>
                    <a:pt x="98" y="1174"/>
                    <a:pt x="112" y="1176"/>
                    <a:pt x="126" y="1176"/>
                  </a:cubicBezTo>
                  <a:cubicBezTo>
                    <a:pt x="166" y="1176"/>
                    <a:pt x="206" y="1160"/>
                    <a:pt x="231" y="1126"/>
                  </a:cubicBezTo>
                  <a:cubicBezTo>
                    <a:pt x="250" y="1098"/>
                    <a:pt x="270" y="1072"/>
                    <a:pt x="289" y="1045"/>
                  </a:cubicBezTo>
                  <a:lnTo>
                    <a:pt x="289" y="1045"/>
                  </a:lnTo>
                  <a:cubicBezTo>
                    <a:pt x="305" y="1033"/>
                    <a:pt x="314" y="1021"/>
                    <a:pt x="324" y="1006"/>
                  </a:cubicBezTo>
                  <a:cubicBezTo>
                    <a:pt x="327" y="1002"/>
                    <a:pt x="330" y="998"/>
                    <a:pt x="333" y="994"/>
                  </a:cubicBezTo>
                  <a:lnTo>
                    <a:pt x="333" y="994"/>
                  </a:lnTo>
                  <a:cubicBezTo>
                    <a:pt x="341" y="987"/>
                    <a:pt x="348" y="978"/>
                    <a:pt x="356" y="968"/>
                  </a:cubicBezTo>
                  <a:cubicBezTo>
                    <a:pt x="368" y="950"/>
                    <a:pt x="378" y="931"/>
                    <a:pt x="387" y="910"/>
                  </a:cubicBezTo>
                  <a:cubicBezTo>
                    <a:pt x="392" y="898"/>
                    <a:pt x="400" y="886"/>
                    <a:pt x="406" y="874"/>
                  </a:cubicBezTo>
                  <a:cubicBezTo>
                    <a:pt x="418" y="846"/>
                    <a:pt x="431" y="820"/>
                    <a:pt x="444" y="792"/>
                  </a:cubicBezTo>
                  <a:cubicBezTo>
                    <a:pt x="468" y="740"/>
                    <a:pt x="495" y="687"/>
                    <a:pt x="518" y="634"/>
                  </a:cubicBezTo>
                  <a:cubicBezTo>
                    <a:pt x="542" y="583"/>
                    <a:pt x="569" y="529"/>
                    <a:pt x="585" y="473"/>
                  </a:cubicBezTo>
                  <a:lnTo>
                    <a:pt x="610" y="386"/>
                  </a:lnTo>
                  <a:cubicBezTo>
                    <a:pt x="613" y="372"/>
                    <a:pt x="618" y="360"/>
                    <a:pt x="621" y="346"/>
                  </a:cubicBezTo>
                  <a:cubicBezTo>
                    <a:pt x="632" y="308"/>
                    <a:pt x="638" y="273"/>
                    <a:pt x="633" y="234"/>
                  </a:cubicBezTo>
                  <a:cubicBezTo>
                    <a:pt x="633" y="233"/>
                    <a:pt x="632" y="231"/>
                    <a:pt x="632" y="230"/>
                  </a:cubicBezTo>
                  <a:lnTo>
                    <a:pt x="632" y="230"/>
                  </a:lnTo>
                  <a:cubicBezTo>
                    <a:pt x="633" y="206"/>
                    <a:pt x="634" y="182"/>
                    <a:pt x="633" y="156"/>
                  </a:cubicBezTo>
                  <a:cubicBezTo>
                    <a:pt x="633" y="149"/>
                    <a:pt x="632" y="139"/>
                    <a:pt x="630" y="130"/>
                  </a:cubicBezTo>
                  <a:cubicBezTo>
                    <a:pt x="622" y="85"/>
                    <a:pt x="601" y="50"/>
                    <a:pt x="564" y="23"/>
                  </a:cubicBezTo>
                  <a:lnTo>
                    <a:pt x="564" y="23"/>
                  </a:lnTo>
                  <a:cubicBezTo>
                    <a:pt x="557" y="16"/>
                    <a:pt x="548" y="10"/>
                    <a:pt x="539" y="7"/>
                  </a:cubicBezTo>
                  <a:cubicBezTo>
                    <a:pt x="528" y="3"/>
                    <a:pt x="517" y="1"/>
                    <a:pt x="507" y="1"/>
                  </a:cubicBezTo>
                  <a:cubicBezTo>
                    <a:pt x="505" y="1"/>
                    <a:pt x="504" y="2"/>
                    <a:pt x="503" y="2"/>
                  </a:cubicBezTo>
                  <a:lnTo>
                    <a:pt x="503" y="2"/>
                  </a:lnTo>
                  <a:cubicBezTo>
                    <a:pt x="498" y="1"/>
                    <a:pt x="493" y="1"/>
                    <a:pt x="48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8" name="Google Shape;1250;p40"/>
            <p:cNvSpPr/>
            <p:nvPr/>
          </p:nvSpPr>
          <p:spPr>
            <a:xfrm>
              <a:off x="1137600" y="2681640"/>
              <a:ext cx="115560" cy="813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1022" h="737">
                  <a:moveTo>
                    <a:pt x="307" y="581"/>
                  </a:moveTo>
                  <a:cubicBezTo>
                    <a:pt x="306" y="582"/>
                    <a:pt x="305" y="583"/>
                    <a:pt x="304" y="584"/>
                  </a:cubicBezTo>
                  <a:lnTo>
                    <a:pt x="304" y="584"/>
                  </a:lnTo>
                  <a:cubicBezTo>
                    <a:pt x="305" y="583"/>
                    <a:pt x="306" y="582"/>
                    <a:pt x="307" y="581"/>
                  </a:cubicBezTo>
                  <a:close/>
                  <a:moveTo>
                    <a:pt x="281" y="598"/>
                  </a:moveTo>
                  <a:lnTo>
                    <a:pt x="281" y="598"/>
                  </a:lnTo>
                  <a:cubicBezTo>
                    <a:pt x="281" y="598"/>
                    <a:pt x="280" y="599"/>
                    <a:pt x="280" y="599"/>
                  </a:cubicBezTo>
                  <a:lnTo>
                    <a:pt x="280" y="599"/>
                  </a:lnTo>
                  <a:cubicBezTo>
                    <a:pt x="280" y="599"/>
                    <a:pt x="280" y="599"/>
                    <a:pt x="280" y="598"/>
                  </a:cubicBezTo>
                  <a:lnTo>
                    <a:pt x="280" y="598"/>
                  </a:lnTo>
                  <a:cubicBezTo>
                    <a:pt x="280" y="598"/>
                    <a:pt x="281" y="598"/>
                    <a:pt x="281" y="598"/>
                  </a:cubicBezTo>
                  <a:close/>
                  <a:moveTo>
                    <a:pt x="277" y="600"/>
                  </a:moveTo>
                  <a:cubicBezTo>
                    <a:pt x="277" y="601"/>
                    <a:pt x="277" y="601"/>
                    <a:pt x="276" y="601"/>
                  </a:cubicBezTo>
                  <a:cubicBezTo>
                    <a:pt x="277" y="601"/>
                    <a:pt x="277" y="601"/>
                    <a:pt x="277" y="600"/>
                  </a:cubicBezTo>
                  <a:close/>
                  <a:moveTo>
                    <a:pt x="115" y="652"/>
                  </a:moveTo>
                  <a:cubicBezTo>
                    <a:pt x="117" y="653"/>
                    <a:pt x="119" y="654"/>
                    <a:pt x="122" y="654"/>
                  </a:cubicBezTo>
                  <a:lnTo>
                    <a:pt x="122" y="654"/>
                  </a:lnTo>
                  <a:cubicBezTo>
                    <a:pt x="119" y="654"/>
                    <a:pt x="116" y="653"/>
                    <a:pt x="113" y="652"/>
                  </a:cubicBezTo>
                  <a:close/>
                  <a:moveTo>
                    <a:pt x="701" y="0"/>
                  </a:moveTo>
                  <a:cubicBezTo>
                    <a:pt x="682" y="0"/>
                    <a:pt x="664" y="3"/>
                    <a:pt x="645" y="7"/>
                  </a:cubicBezTo>
                  <a:cubicBezTo>
                    <a:pt x="631" y="10"/>
                    <a:pt x="615" y="15"/>
                    <a:pt x="599" y="19"/>
                  </a:cubicBezTo>
                  <a:cubicBezTo>
                    <a:pt x="555" y="31"/>
                    <a:pt x="505" y="43"/>
                    <a:pt x="462" y="64"/>
                  </a:cubicBezTo>
                  <a:cubicBezTo>
                    <a:pt x="420" y="85"/>
                    <a:pt x="381" y="112"/>
                    <a:pt x="341" y="137"/>
                  </a:cubicBezTo>
                  <a:cubicBezTo>
                    <a:pt x="306" y="160"/>
                    <a:pt x="271" y="185"/>
                    <a:pt x="243" y="218"/>
                  </a:cubicBezTo>
                  <a:lnTo>
                    <a:pt x="243" y="218"/>
                  </a:lnTo>
                  <a:cubicBezTo>
                    <a:pt x="216" y="245"/>
                    <a:pt x="190" y="273"/>
                    <a:pt x="165" y="301"/>
                  </a:cubicBezTo>
                  <a:cubicBezTo>
                    <a:pt x="139" y="334"/>
                    <a:pt x="110" y="366"/>
                    <a:pt x="94" y="407"/>
                  </a:cubicBezTo>
                  <a:lnTo>
                    <a:pt x="94" y="407"/>
                  </a:lnTo>
                  <a:cubicBezTo>
                    <a:pt x="82" y="424"/>
                    <a:pt x="69" y="440"/>
                    <a:pt x="58" y="458"/>
                  </a:cubicBezTo>
                  <a:cubicBezTo>
                    <a:pt x="41" y="483"/>
                    <a:pt x="30" y="517"/>
                    <a:pt x="33" y="549"/>
                  </a:cubicBezTo>
                  <a:lnTo>
                    <a:pt x="33" y="549"/>
                  </a:lnTo>
                  <a:cubicBezTo>
                    <a:pt x="31" y="557"/>
                    <a:pt x="30" y="564"/>
                    <a:pt x="29" y="571"/>
                  </a:cubicBezTo>
                  <a:lnTo>
                    <a:pt x="29" y="571"/>
                  </a:lnTo>
                  <a:cubicBezTo>
                    <a:pt x="27" y="575"/>
                    <a:pt x="26" y="578"/>
                    <a:pt x="25" y="581"/>
                  </a:cubicBezTo>
                  <a:cubicBezTo>
                    <a:pt x="20" y="598"/>
                    <a:pt x="19" y="615"/>
                    <a:pt x="21" y="631"/>
                  </a:cubicBezTo>
                  <a:lnTo>
                    <a:pt x="21" y="631"/>
                  </a:lnTo>
                  <a:cubicBezTo>
                    <a:pt x="15" y="652"/>
                    <a:pt x="10" y="673"/>
                    <a:pt x="6" y="695"/>
                  </a:cubicBezTo>
                  <a:cubicBezTo>
                    <a:pt x="1" y="718"/>
                    <a:pt x="24" y="736"/>
                    <a:pt x="46" y="736"/>
                  </a:cubicBezTo>
                  <a:cubicBezTo>
                    <a:pt x="55" y="736"/>
                    <a:pt x="64" y="734"/>
                    <a:pt x="71" y="727"/>
                  </a:cubicBezTo>
                  <a:cubicBezTo>
                    <a:pt x="86" y="716"/>
                    <a:pt x="99" y="704"/>
                    <a:pt x="113" y="692"/>
                  </a:cubicBezTo>
                  <a:lnTo>
                    <a:pt x="113" y="692"/>
                  </a:lnTo>
                  <a:cubicBezTo>
                    <a:pt x="120" y="690"/>
                    <a:pt x="128" y="688"/>
                    <a:pt x="135" y="685"/>
                  </a:cubicBezTo>
                  <a:cubicBezTo>
                    <a:pt x="141" y="681"/>
                    <a:pt x="149" y="677"/>
                    <a:pt x="157" y="672"/>
                  </a:cubicBezTo>
                  <a:lnTo>
                    <a:pt x="157" y="672"/>
                  </a:lnTo>
                  <a:cubicBezTo>
                    <a:pt x="164" y="669"/>
                    <a:pt x="171" y="664"/>
                    <a:pt x="178" y="660"/>
                  </a:cubicBezTo>
                  <a:lnTo>
                    <a:pt x="178" y="660"/>
                  </a:lnTo>
                  <a:cubicBezTo>
                    <a:pt x="201" y="657"/>
                    <a:pt x="224" y="648"/>
                    <a:pt x="242" y="633"/>
                  </a:cubicBezTo>
                  <a:cubicBezTo>
                    <a:pt x="257" y="620"/>
                    <a:pt x="273" y="607"/>
                    <a:pt x="288" y="595"/>
                  </a:cubicBezTo>
                  <a:lnTo>
                    <a:pt x="288" y="595"/>
                  </a:lnTo>
                  <a:cubicBezTo>
                    <a:pt x="303" y="590"/>
                    <a:pt x="315" y="583"/>
                    <a:pt x="334" y="570"/>
                  </a:cubicBezTo>
                  <a:cubicBezTo>
                    <a:pt x="343" y="565"/>
                    <a:pt x="353" y="558"/>
                    <a:pt x="363" y="553"/>
                  </a:cubicBezTo>
                  <a:lnTo>
                    <a:pt x="363" y="553"/>
                  </a:lnTo>
                  <a:cubicBezTo>
                    <a:pt x="352" y="559"/>
                    <a:pt x="340" y="567"/>
                    <a:pt x="329" y="575"/>
                  </a:cubicBezTo>
                  <a:cubicBezTo>
                    <a:pt x="370" y="548"/>
                    <a:pt x="414" y="527"/>
                    <a:pt x="457" y="507"/>
                  </a:cubicBezTo>
                  <a:lnTo>
                    <a:pt x="457" y="507"/>
                  </a:lnTo>
                  <a:cubicBezTo>
                    <a:pt x="457" y="507"/>
                    <a:pt x="457" y="507"/>
                    <a:pt x="457" y="507"/>
                  </a:cubicBezTo>
                  <a:lnTo>
                    <a:pt x="457" y="507"/>
                  </a:lnTo>
                  <a:cubicBezTo>
                    <a:pt x="470" y="502"/>
                    <a:pt x="483" y="497"/>
                    <a:pt x="496" y="490"/>
                  </a:cubicBezTo>
                  <a:cubicBezTo>
                    <a:pt x="510" y="481"/>
                    <a:pt x="524" y="475"/>
                    <a:pt x="540" y="468"/>
                  </a:cubicBezTo>
                  <a:cubicBezTo>
                    <a:pt x="568" y="454"/>
                    <a:pt x="598" y="442"/>
                    <a:pt x="628" y="430"/>
                  </a:cubicBezTo>
                  <a:cubicBezTo>
                    <a:pt x="656" y="417"/>
                    <a:pt x="683" y="400"/>
                    <a:pt x="711" y="388"/>
                  </a:cubicBezTo>
                  <a:cubicBezTo>
                    <a:pt x="727" y="382"/>
                    <a:pt x="742" y="375"/>
                    <a:pt x="757" y="369"/>
                  </a:cubicBezTo>
                  <a:cubicBezTo>
                    <a:pt x="787" y="357"/>
                    <a:pt x="814" y="340"/>
                    <a:pt x="837" y="319"/>
                  </a:cubicBezTo>
                  <a:lnTo>
                    <a:pt x="837" y="319"/>
                  </a:lnTo>
                  <a:lnTo>
                    <a:pt x="863" y="305"/>
                  </a:lnTo>
                  <a:cubicBezTo>
                    <a:pt x="874" y="298"/>
                    <a:pt x="885" y="293"/>
                    <a:pt x="896" y="285"/>
                  </a:cubicBezTo>
                  <a:cubicBezTo>
                    <a:pt x="909" y="277"/>
                    <a:pt x="925" y="268"/>
                    <a:pt x="938" y="260"/>
                  </a:cubicBezTo>
                  <a:cubicBezTo>
                    <a:pt x="951" y="249"/>
                    <a:pt x="962" y="237"/>
                    <a:pt x="970" y="224"/>
                  </a:cubicBezTo>
                  <a:lnTo>
                    <a:pt x="970" y="224"/>
                  </a:lnTo>
                  <a:cubicBezTo>
                    <a:pt x="981" y="216"/>
                    <a:pt x="992" y="205"/>
                    <a:pt x="1000" y="192"/>
                  </a:cubicBezTo>
                  <a:cubicBezTo>
                    <a:pt x="1019" y="161"/>
                    <a:pt x="1022" y="122"/>
                    <a:pt x="997" y="92"/>
                  </a:cubicBezTo>
                  <a:cubicBezTo>
                    <a:pt x="983" y="75"/>
                    <a:pt x="966" y="63"/>
                    <a:pt x="946" y="55"/>
                  </a:cubicBezTo>
                  <a:lnTo>
                    <a:pt x="946" y="55"/>
                  </a:lnTo>
                  <a:cubicBezTo>
                    <a:pt x="903" y="15"/>
                    <a:pt x="836" y="6"/>
                    <a:pt x="773" y="6"/>
                  </a:cubicBezTo>
                  <a:cubicBezTo>
                    <a:pt x="766" y="6"/>
                    <a:pt x="759" y="6"/>
                    <a:pt x="752" y="7"/>
                  </a:cubicBezTo>
                  <a:lnTo>
                    <a:pt x="752" y="7"/>
                  </a:lnTo>
                  <a:cubicBezTo>
                    <a:pt x="735" y="2"/>
                    <a:pt x="718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9" name="Google Shape;1251;p40"/>
            <p:cNvSpPr/>
            <p:nvPr/>
          </p:nvSpPr>
          <p:spPr>
            <a:xfrm>
              <a:off x="1211760" y="2670120"/>
              <a:ext cx="100440" cy="9144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890" h="827">
                  <a:moveTo>
                    <a:pt x="812" y="440"/>
                  </a:moveTo>
                  <a:lnTo>
                    <a:pt x="812" y="440"/>
                  </a:lnTo>
                  <a:cubicBezTo>
                    <a:pt x="813" y="441"/>
                    <a:pt x="813" y="442"/>
                    <a:pt x="814" y="443"/>
                  </a:cubicBezTo>
                  <a:cubicBezTo>
                    <a:pt x="813" y="442"/>
                    <a:pt x="813" y="441"/>
                    <a:pt x="812" y="440"/>
                  </a:cubicBezTo>
                  <a:close/>
                  <a:moveTo>
                    <a:pt x="405" y="587"/>
                  </a:moveTo>
                  <a:cubicBezTo>
                    <a:pt x="414" y="596"/>
                    <a:pt x="423" y="604"/>
                    <a:pt x="432" y="613"/>
                  </a:cubicBezTo>
                  <a:lnTo>
                    <a:pt x="432" y="613"/>
                  </a:lnTo>
                  <a:cubicBezTo>
                    <a:pt x="423" y="605"/>
                    <a:pt x="414" y="596"/>
                    <a:pt x="405" y="587"/>
                  </a:cubicBezTo>
                  <a:close/>
                  <a:moveTo>
                    <a:pt x="620" y="772"/>
                  </a:moveTo>
                  <a:cubicBezTo>
                    <a:pt x="629" y="777"/>
                    <a:pt x="637" y="781"/>
                    <a:pt x="646" y="785"/>
                  </a:cubicBezTo>
                  <a:lnTo>
                    <a:pt x="646" y="785"/>
                  </a:lnTo>
                  <a:cubicBezTo>
                    <a:pt x="644" y="785"/>
                    <a:pt x="643" y="785"/>
                    <a:pt x="642" y="784"/>
                  </a:cubicBezTo>
                  <a:lnTo>
                    <a:pt x="642" y="784"/>
                  </a:lnTo>
                  <a:lnTo>
                    <a:pt x="620" y="772"/>
                  </a:lnTo>
                  <a:close/>
                  <a:moveTo>
                    <a:pt x="169" y="1"/>
                  </a:moveTo>
                  <a:cubicBezTo>
                    <a:pt x="121" y="1"/>
                    <a:pt x="82" y="18"/>
                    <a:pt x="50" y="50"/>
                  </a:cubicBezTo>
                  <a:lnTo>
                    <a:pt x="50" y="50"/>
                  </a:lnTo>
                  <a:cubicBezTo>
                    <a:pt x="49" y="51"/>
                    <a:pt x="48" y="51"/>
                    <a:pt x="47" y="53"/>
                  </a:cubicBezTo>
                  <a:cubicBezTo>
                    <a:pt x="24" y="68"/>
                    <a:pt x="13" y="97"/>
                    <a:pt x="10" y="125"/>
                  </a:cubicBezTo>
                  <a:lnTo>
                    <a:pt x="10" y="125"/>
                  </a:lnTo>
                  <a:cubicBezTo>
                    <a:pt x="0" y="171"/>
                    <a:pt x="15" y="220"/>
                    <a:pt x="45" y="257"/>
                  </a:cubicBezTo>
                  <a:cubicBezTo>
                    <a:pt x="52" y="265"/>
                    <a:pt x="57" y="272"/>
                    <a:pt x="64" y="280"/>
                  </a:cubicBezTo>
                  <a:cubicBezTo>
                    <a:pt x="72" y="291"/>
                    <a:pt x="81" y="300"/>
                    <a:pt x="91" y="310"/>
                  </a:cubicBezTo>
                  <a:lnTo>
                    <a:pt x="91" y="310"/>
                  </a:lnTo>
                  <a:cubicBezTo>
                    <a:pt x="104" y="333"/>
                    <a:pt x="122" y="353"/>
                    <a:pt x="145" y="371"/>
                  </a:cubicBezTo>
                  <a:cubicBezTo>
                    <a:pt x="169" y="391"/>
                    <a:pt x="196" y="412"/>
                    <a:pt x="221" y="434"/>
                  </a:cubicBezTo>
                  <a:cubicBezTo>
                    <a:pt x="245" y="456"/>
                    <a:pt x="271" y="475"/>
                    <a:pt x="298" y="496"/>
                  </a:cubicBezTo>
                  <a:cubicBezTo>
                    <a:pt x="345" y="533"/>
                    <a:pt x="391" y="574"/>
                    <a:pt x="434" y="615"/>
                  </a:cubicBezTo>
                  <a:lnTo>
                    <a:pt x="434" y="615"/>
                  </a:lnTo>
                  <a:cubicBezTo>
                    <a:pt x="440" y="622"/>
                    <a:pt x="446" y="628"/>
                    <a:pt x="453" y="635"/>
                  </a:cubicBezTo>
                  <a:cubicBezTo>
                    <a:pt x="473" y="656"/>
                    <a:pt x="494" y="673"/>
                    <a:pt x="515" y="691"/>
                  </a:cubicBezTo>
                  <a:lnTo>
                    <a:pt x="515" y="691"/>
                  </a:lnTo>
                  <a:lnTo>
                    <a:pt x="535" y="712"/>
                  </a:lnTo>
                  <a:cubicBezTo>
                    <a:pt x="550" y="728"/>
                    <a:pt x="565" y="746"/>
                    <a:pt x="583" y="758"/>
                  </a:cubicBezTo>
                  <a:cubicBezTo>
                    <a:pt x="603" y="771"/>
                    <a:pt x="624" y="781"/>
                    <a:pt x="646" y="787"/>
                  </a:cubicBezTo>
                  <a:lnTo>
                    <a:pt x="646" y="787"/>
                  </a:lnTo>
                  <a:lnTo>
                    <a:pt x="657" y="793"/>
                  </a:lnTo>
                  <a:lnTo>
                    <a:pt x="647" y="787"/>
                  </a:lnTo>
                  <a:lnTo>
                    <a:pt x="647" y="787"/>
                  </a:lnTo>
                  <a:cubicBezTo>
                    <a:pt x="649" y="788"/>
                    <a:pt x="651" y="788"/>
                    <a:pt x="652" y="789"/>
                  </a:cubicBezTo>
                  <a:lnTo>
                    <a:pt x="652" y="789"/>
                  </a:lnTo>
                  <a:cubicBezTo>
                    <a:pt x="667" y="796"/>
                    <a:pt x="681" y="801"/>
                    <a:pt x="695" y="805"/>
                  </a:cubicBezTo>
                  <a:lnTo>
                    <a:pt x="695" y="805"/>
                  </a:lnTo>
                  <a:cubicBezTo>
                    <a:pt x="695" y="805"/>
                    <a:pt x="695" y="805"/>
                    <a:pt x="695" y="805"/>
                  </a:cubicBezTo>
                  <a:cubicBezTo>
                    <a:pt x="714" y="819"/>
                    <a:pt x="737" y="826"/>
                    <a:pt x="761" y="826"/>
                  </a:cubicBezTo>
                  <a:cubicBezTo>
                    <a:pt x="783" y="826"/>
                    <a:pt x="806" y="820"/>
                    <a:pt x="825" y="808"/>
                  </a:cubicBezTo>
                  <a:cubicBezTo>
                    <a:pt x="858" y="787"/>
                    <a:pt x="882" y="740"/>
                    <a:pt x="874" y="695"/>
                  </a:cubicBezTo>
                  <a:cubicBezTo>
                    <a:pt x="874" y="695"/>
                    <a:pt x="874" y="695"/>
                    <a:pt x="874" y="695"/>
                  </a:cubicBezTo>
                  <a:lnTo>
                    <a:pt x="874" y="695"/>
                  </a:lnTo>
                  <a:cubicBezTo>
                    <a:pt x="879" y="674"/>
                    <a:pt x="880" y="652"/>
                    <a:pt x="879" y="630"/>
                  </a:cubicBezTo>
                  <a:lnTo>
                    <a:pt x="879" y="630"/>
                  </a:lnTo>
                  <a:cubicBezTo>
                    <a:pt x="890" y="556"/>
                    <a:pt x="842" y="484"/>
                    <a:pt x="802" y="423"/>
                  </a:cubicBezTo>
                  <a:lnTo>
                    <a:pt x="802" y="423"/>
                  </a:lnTo>
                  <a:cubicBezTo>
                    <a:pt x="793" y="406"/>
                    <a:pt x="784" y="389"/>
                    <a:pt x="772" y="374"/>
                  </a:cubicBezTo>
                  <a:cubicBezTo>
                    <a:pt x="766" y="367"/>
                    <a:pt x="759" y="358"/>
                    <a:pt x="751" y="349"/>
                  </a:cubicBezTo>
                  <a:cubicBezTo>
                    <a:pt x="738" y="333"/>
                    <a:pt x="724" y="316"/>
                    <a:pt x="710" y="300"/>
                  </a:cubicBezTo>
                  <a:cubicBezTo>
                    <a:pt x="669" y="256"/>
                    <a:pt x="625" y="213"/>
                    <a:pt x="580" y="175"/>
                  </a:cubicBezTo>
                  <a:cubicBezTo>
                    <a:pt x="564" y="160"/>
                    <a:pt x="547" y="146"/>
                    <a:pt x="530" y="133"/>
                  </a:cubicBezTo>
                  <a:cubicBezTo>
                    <a:pt x="499" y="109"/>
                    <a:pt x="466" y="92"/>
                    <a:pt x="432" y="72"/>
                  </a:cubicBezTo>
                  <a:cubicBezTo>
                    <a:pt x="414" y="64"/>
                    <a:pt x="396" y="54"/>
                    <a:pt x="377" y="44"/>
                  </a:cubicBezTo>
                  <a:cubicBezTo>
                    <a:pt x="367" y="39"/>
                    <a:pt x="358" y="34"/>
                    <a:pt x="348" y="31"/>
                  </a:cubicBezTo>
                  <a:cubicBezTo>
                    <a:pt x="334" y="25"/>
                    <a:pt x="326" y="22"/>
                    <a:pt x="310" y="18"/>
                  </a:cubicBezTo>
                  <a:cubicBezTo>
                    <a:pt x="295" y="13"/>
                    <a:pt x="279" y="11"/>
                    <a:pt x="264" y="11"/>
                  </a:cubicBezTo>
                  <a:cubicBezTo>
                    <a:pt x="261" y="11"/>
                    <a:pt x="258" y="11"/>
                    <a:pt x="256" y="11"/>
                  </a:cubicBezTo>
                  <a:lnTo>
                    <a:pt x="256" y="11"/>
                  </a:lnTo>
                  <a:cubicBezTo>
                    <a:pt x="241" y="8"/>
                    <a:pt x="226" y="5"/>
                    <a:pt x="211" y="4"/>
                  </a:cubicBezTo>
                  <a:cubicBezTo>
                    <a:pt x="201" y="3"/>
                    <a:pt x="190" y="3"/>
                    <a:pt x="180" y="1"/>
                  </a:cubicBezTo>
                  <a:cubicBezTo>
                    <a:pt x="177" y="1"/>
                    <a:pt x="173" y="1"/>
                    <a:pt x="16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0" name="Google Shape;1252;p40"/>
            <p:cNvSpPr/>
            <p:nvPr/>
          </p:nvSpPr>
          <p:spPr>
            <a:xfrm>
              <a:off x="1234440" y="2640960"/>
              <a:ext cx="101880" cy="5544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55440"/>
                <a:gd name="textAreaBottom" fmla="*/ 55800 h 55440"/>
              </a:gdLst>
              <a:ahLst/>
              <a:cxnLst/>
              <a:rect l="textAreaLeft" t="textAreaTop" r="textAreaRight" b="textAreaBottom"/>
              <a:pathLst>
                <a:path w="903" h="502">
                  <a:moveTo>
                    <a:pt x="771" y="121"/>
                  </a:moveTo>
                  <a:cubicBezTo>
                    <a:pt x="770" y="121"/>
                    <a:pt x="770" y="121"/>
                    <a:pt x="769" y="121"/>
                  </a:cubicBezTo>
                  <a:cubicBezTo>
                    <a:pt x="770" y="121"/>
                    <a:pt x="770" y="121"/>
                    <a:pt x="771" y="121"/>
                  </a:cubicBezTo>
                  <a:close/>
                  <a:moveTo>
                    <a:pt x="107" y="299"/>
                  </a:moveTo>
                  <a:cubicBezTo>
                    <a:pt x="107" y="300"/>
                    <a:pt x="107" y="300"/>
                    <a:pt x="106" y="300"/>
                  </a:cubicBezTo>
                  <a:lnTo>
                    <a:pt x="106" y="300"/>
                  </a:lnTo>
                  <a:cubicBezTo>
                    <a:pt x="107" y="300"/>
                    <a:pt x="107" y="300"/>
                    <a:pt x="107" y="299"/>
                  </a:cubicBezTo>
                  <a:close/>
                  <a:moveTo>
                    <a:pt x="669" y="0"/>
                  </a:moveTo>
                  <a:cubicBezTo>
                    <a:pt x="656" y="0"/>
                    <a:pt x="642" y="3"/>
                    <a:pt x="628" y="5"/>
                  </a:cubicBezTo>
                  <a:cubicBezTo>
                    <a:pt x="562" y="12"/>
                    <a:pt x="500" y="33"/>
                    <a:pt x="438" y="57"/>
                  </a:cubicBezTo>
                  <a:cubicBezTo>
                    <a:pt x="378" y="80"/>
                    <a:pt x="320" y="115"/>
                    <a:pt x="266" y="150"/>
                  </a:cubicBezTo>
                  <a:cubicBezTo>
                    <a:pt x="214" y="184"/>
                    <a:pt x="164" y="228"/>
                    <a:pt x="122" y="276"/>
                  </a:cubicBezTo>
                  <a:cubicBezTo>
                    <a:pt x="117" y="283"/>
                    <a:pt x="114" y="291"/>
                    <a:pt x="110" y="297"/>
                  </a:cubicBezTo>
                  <a:cubicBezTo>
                    <a:pt x="109" y="299"/>
                    <a:pt x="107" y="302"/>
                    <a:pt x="106" y="304"/>
                  </a:cubicBezTo>
                  <a:cubicBezTo>
                    <a:pt x="105" y="305"/>
                    <a:pt x="105" y="306"/>
                    <a:pt x="104" y="306"/>
                  </a:cubicBezTo>
                  <a:lnTo>
                    <a:pt x="104" y="306"/>
                  </a:lnTo>
                  <a:cubicBezTo>
                    <a:pt x="105" y="305"/>
                    <a:pt x="105" y="303"/>
                    <a:pt x="106" y="300"/>
                  </a:cubicBezTo>
                  <a:lnTo>
                    <a:pt x="106" y="300"/>
                  </a:lnTo>
                  <a:cubicBezTo>
                    <a:pt x="105" y="303"/>
                    <a:pt x="93" y="316"/>
                    <a:pt x="92" y="318"/>
                  </a:cubicBezTo>
                  <a:cubicBezTo>
                    <a:pt x="81" y="330"/>
                    <a:pt x="70" y="343"/>
                    <a:pt x="61" y="358"/>
                  </a:cubicBezTo>
                  <a:cubicBezTo>
                    <a:pt x="39" y="386"/>
                    <a:pt x="17" y="415"/>
                    <a:pt x="7" y="451"/>
                  </a:cubicBezTo>
                  <a:cubicBezTo>
                    <a:pt x="0" y="474"/>
                    <a:pt x="16" y="501"/>
                    <a:pt x="40" y="501"/>
                  </a:cubicBezTo>
                  <a:cubicBezTo>
                    <a:pt x="45" y="501"/>
                    <a:pt x="50" y="500"/>
                    <a:pt x="56" y="497"/>
                  </a:cubicBezTo>
                  <a:cubicBezTo>
                    <a:pt x="87" y="483"/>
                    <a:pt x="111" y="459"/>
                    <a:pt x="137" y="439"/>
                  </a:cubicBezTo>
                  <a:cubicBezTo>
                    <a:pt x="148" y="429"/>
                    <a:pt x="159" y="420"/>
                    <a:pt x="171" y="413"/>
                  </a:cubicBezTo>
                  <a:cubicBezTo>
                    <a:pt x="177" y="408"/>
                    <a:pt x="182" y="404"/>
                    <a:pt x="189" y="400"/>
                  </a:cubicBezTo>
                  <a:cubicBezTo>
                    <a:pt x="190" y="400"/>
                    <a:pt x="195" y="397"/>
                    <a:pt x="197" y="396"/>
                  </a:cubicBezTo>
                  <a:lnTo>
                    <a:pt x="197" y="396"/>
                  </a:lnTo>
                  <a:cubicBezTo>
                    <a:pt x="199" y="395"/>
                    <a:pt x="201" y="395"/>
                    <a:pt x="202" y="395"/>
                  </a:cubicBezTo>
                  <a:cubicBezTo>
                    <a:pt x="220" y="386"/>
                    <a:pt x="235" y="374"/>
                    <a:pt x="252" y="363"/>
                  </a:cubicBezTo>
                  <a:cubicBezTo>
                    <a:pt x="265" y="353"/>
                    <a:pt x="280" y="346"/>
                    <a:pt x="296" y="336"/>
                  </a:cubicBezTo>
                  <a:cubicBezTo>
                    <a:pt x="296" y="335"/>
                    <a:pt x="296" y="335"/>
                    <a:pt x="297" y="335"/>
                  </a:cubicBezTo>
                  <a:lnTo>
                    <a:pt x="297" y="335"/>
                  </a:lnTo>
                  <a:cubicBezTo>
                    <a:pt x="298" y="334"/>
                    <a:pt x="300" y="333"/>
                    <a:pt x="301" y="332"/>
                  </a:cubicBezTo>
                  <a:cubicBezTo>
                    <a:pt x="306" y="329"/>
                    <a:pt x="313" y="326"/>
                    <a:pt x="319" y="321"/>
                  </a:cubicBezTo>
                  <a:cubicBezTo>
                    <a:pt x="332" y="314"/>
                    <a:pt x="347" y="307"/>
                    <a:pt x="361" y="298"/>
                  </a:cubicBezTo>
                  <a:cubicBezTo>
                    <a:pt x="416" y="266"/>
                    <a:pt x="473" y="241"/>
                    <a:pt x="532" y="216"/>
                  </a:cubicBezTo>
                  <a:cubicBezTo>
                    <a:pt x="561" y="203"/>
                    <a:pt x="592" y="192"/>
                    <a:pt x="622" y="181"/>
                  </a:cubicBezTo>
                  <a:cubicBezTo>
                    <a:pt x="636" y="175"/>
                    <a:pt x="648" y="170"/>
                    <a:pt x="661" y="164"/>
                  </a:cubicBezTo>
                  <a:cubicBezTo>
                    <a:pt x="681" y="156"/>
                    <a:pt x="700" y="149"/>
                    <a:pt x="716" y="138"/>
                  </a:cubicBezTo>
                  <a:cubicBezTo>
                    <a:pt x="718" y="137"/>
                    <a:pt x="719" y="137"/>
                    <a:pt x="721" y="135"/>
                  </a:cubicBezTo>
                  <a:cubicBezTo>
                    <a:pt x="723" y="133"/>
                    <a:pt x="725" y="132"/>
                    <a:pt x="725" y="132"/>
                  </a:cubicBezTo>
                  <a:lnTo>
                    <a:pt x="725" y="132"/>
                  </a:lnTo>
                  <a:cubicBezTo>
                    <a:pt x="725" y="132"/>
                    <a:pt x="724" y="133"/>
                    <a:pt x="722" y="135"/>
                  </a:cubicBezTo>
                  <a:cubicBezTo>
                    <a:pt x="720" y="136"/>
                    <a:pt x="719" y="137"/>
                    <a:pt x="719" y="137"/>
                  </a:cubicBezTo>
                  <a:cubicBezTo>
                    <a:pt x="720" y="137"/>
                    <a:pt x="721" y="136"/>
                    <a:pt x="724" y="135"/>
                  </a:cubicBezTo>
                  <a:cubicBezTo>
                    <a:pt x="725" y="135"/>
                    <a:pt x="726" y="134"/>
                    <a:pt x="729" y="134"/>
                  </a:cubicBezTo>
                  <a:lnTo>
                    <a:pt x="753" y="126"/>
                  </a:lnTo>
                  <a:cubicBezTo>
                    <a:pt x="757" y="124"/>
                    <a:pt x="760" y="123"/>
                    <a:pt x="763" y="123"/>
                  </a:cubicBezTo>
                  <a:cubicBezTo>
                    <a:pt x="764" y="123"/>
                    <a:pt x="772" y="120"/>
                    <a:pt x="773" y="120"/>
                  </a:cubicBezTo>
                  <a:cubicBezTo>
                    <a:pt x="773" y="120"/>
                    <a:pt x="772" y="120"/>
                    <a:pt x="771" y="121"/>
                  </a:cubicBezTo>
                  <a:lnTo>
                    <a:pt x="771" y="121"/>
                  </a:lnTo>
                  <a:cubicBezTo>
                    <a:pt x="778" y="118"/>
                    <a:pt x="787" y="116"/>
                    <a:pt x="795" y="115"/>
                  </a:cubicBezTo>
                  <a:cubicBezTo>
                    <a:pt x="801" y="113"/>
                    <a:pt x="807" y="112"/>
                    <a:pt x="813" y="109"/>
                  </a:cubicBezTo>
                  <a:cubicBezTo>
                    <a:pt x="818" y="107"/>
                    <a:pt x="822" y="103"/>
                    <a:pt x="826" y="100"/>
                  </a:cubicBezTo>
                  <a:lnTo>
                    <a:pt x="826" y="100"/>
                  </a:lnTo>
                  <a:cubicBezTo>
                    <a:pt x="830" y="99"/>
                    <a:pt x="847" y="93"/>
                    <a:pt x="848" y="93"/>
                  </a:cubicBezTo>
                  <a:cubicBezTo>
                    <a:pt x="863" y="85"/>
                    <a:pt x="879" y="76"/>
                    <a:pt x="892" y="69"/>
                  </a:cubicBezTo>
                  <a:cubicBezTo>
                    <a:pt x="903" y="56"/>
                    <a:pt x="902" y="44"/>
                    <a:pt x="894" y="39"/>
                  </a:cubicBezTo>
                  <a:cubicBezTo>
                    <a:pt x="881" y="34"/>
                    <a:pt x="869" y="25"/>
                    <a:pt x="856" y="22"/>
                  </a:cubicBezTo>
                  <a:cubicBezTo>
                    <a:pt x="844" y="17"/>
                    <a:pt x="832" y="15"/>
                    <a:pt x="820" y="12"/>
                  </a:cubicBezTo>
                  <a:lnTo>
                    <a:pt x="820" y="12"/>
                  </a:lnTo>
                  <a:cubicBezTo>
                    <a:pt x="813" y="9"/>
                    <a:pt x="806" y="6"/>
                    <a:pt x="797" y="5"/>
                  </a:cubicBezTo>
                  <a:cubicBezTo>
                    <a:pt x="794" y="4"/>
                    <a:pt x="791" y="4"/>
                    <a:pt x="787" y="4"/>
                  </a:cubicBezTo>
                  <a:cubicBezTo>
                    <a:pt x="784" y="4"/>
                    <a:pt x="780" y="4"/>
                    <a:pt x="777" y="3"/>
                  </a:cubicBezTo>
                  <a:lnTo>
                    <a:pt x="730" y="3"/>
                  </a:lnTo>
                  <a:cubicBezTo>
                    <a:pt x="719" y="3"/>
                    <a:pt x="708" y="3"/>
                    <a:pt x="697" y="5"/>
                  </a:cubicBezTo>
                  <a:lnTo>
                    <a:pt x="693" y="5"/>
                  </a:lnTo>
                  <a:cubicBezTo>
                    <a:pt x="694" y="5"/>
                    <a:pt x="693" y="4"/>
                    <a:pt x="689" y="3"/>
                  </a:cubicBezTo>
                  <a:cubicBezTo>
                    <a:pt x="682" y="1"/>
                    <a:pt x="676" y="0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1" name="Google Shape;1253;p40"/>
            <p:cNvSpPr/>
            <p:nvPr/>
          </p:nvSpPr>
          <p:spPr>
            <a:xfrm>
              <a:off x="1190880" y="2587320"/>
              <a:ext cx="69120" cy="11592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15920"/>
                <a:gd name="textAreaBottom" fmla="*/ 116280 h 115920"/>
              </a:gdLst>
              <a:ahLst/>
              <a:cxnLst/>
              <a:rect l="textAreaLeft" t="textAreaTop" r="textAreaRight" b="textAreaBottom"/>
              <a:pathLst>
                <a:path w="613" h="1048">
                  <a:moveTo>
                    <a:pt x="151" y="1"/>
                  </a:moveTo>
                  <a:cubicBezTo>
                    <a:pt x="133" y="1"/>
                    <a:pt x="115" y="4"/>
                    <a:pt x="101" y="11"/>
                  </a:cubicBezTo>
                  <a:cubicBezTo>
                    <a:pt x="70" y="27"/>
                    <a:pt x="51" y="49"/>
                    <a:pt x="36" y="80"/>
                  </a:cubicBezTo>
                  <a:cubicBezTo>
                    <a:pt x="33" y="90"/>
                    <a:pt x="28" y="98"/>
                    <a:pt x="25" y="108"/>
                  </a:cubicBezTo>
                  <a:cubicBezTo>
                    <a:pt x="21" y="118"/>
                    <a:pt x="18" y="129"/>
                    <a:pt x="16" y="140"/>
                  </a:cubicBezTo>
                  <a:lnTo>
                    <a:pt x="16" y="140"/>
                  </a:lnTo>
                  <a:cubicBezTo>
                    <a:pt x="10" y="156"/>
                    <a:pt x="6" y="172"/>
                    <a:pt x="3" y="189"/>
                  </a:cubicBezTo>
                  <a:cubicBezTo>
                    <a:pt x="1" y="213"/>
                    <a:pt x="3" y="240"/>
                    <a:pt x="7" y="264"/>
                  </a:cubicBezTo>
                  <a:cubicBezTo>
                    <a:pt x="11" y="286"/>
                    <a:pt x="13" y="308"/>
                    <a:pt x="17" y="330"/>
                  </a:cubicBezTo>
                  <a:cubicBezTo>
                    <a:pt x="25" y="393"/>
                    <a:pt x="47" y="450"/>
                    <a:pt x="70" y="510"/>
                  </a:cubicBezTo>
                  <a:cubicBezTo>
                    <a:pt x="106" y="596"/>
                    <a:pt x="139" y="681"/>
                    <a:pt x="186" y="761"/>
                  </a:cubicBezTo>
                  <a:lnTo>
                    <a:pt x="186" y="761"/>
                  </a:lnTo>
                  <a:cubicBezTo>
                    <a:pt x="185" y="759"/>
                    <a:pt x="184" y="757"/>
                    <a:pt x="183" y="756"/>
                  </a:cubicBezTo>
                  <a:lnTo>
                    <a:pt x="183" y="756"/>
                  </a:lnTo>
                  <a:lnTo>
                    <a:pt x="237" y="850"/>
                  </a:lnTo>
                  <a:cubicBezTo>
                    <a:pt x="247" y="867"/>
                    <a:pt x="254" y="882"/>
                    <a:pt x="264" y="899"/>
                  </a:cubicBezTo>
                  <a:cubicBezTo>
                    <a:pt x="275" y="917"/>
                    <a:pt x="285" y="939"/>
                    <a:pt x="298" y="955"/>
                  </a:cubicBezTo>
                  <a:cubicBezTo>
                    <a:pt x="312" y="971"/>
                    <a:pt x="327" y="985"/>
                    <a:pt x="344" y="995"/>
                  </a:cubicBezTo>
                  <a:lnTo>
                    <a:pt x="344" y="995"/>
                  </a:lnTo>
                  <a:cubicBezTo>
                    <a:pt x="361" y="1012"/>
                    <a:pt x="381" y="1028"/>
                    <a:pt x="404" y="1038"/>
                  </a:cubicBezTo>
                  <a:cubicBezTo>
                    <a:pt x="421" y="1044"/>
                    <a:pt x="438" y="1047"/>
                    <a:pt x="456" y="1047"/>
                  </a:cubicBezTo>
                  <a:cubicBezTo>
                    <a:pt x="471" y="1047"/>
                    <a:pt x="486" y="1045"/>
                    <a:pt x="502" y="1041"/>
                  </a:cubicBezTo>
                  <a:cubicBezTo>
                    <a:pt x="526" y="1032"/>
                    <a:pt x="547" y="1020"/>
                    <a:pt x="565" y="1001"/>
                  </a:cubicBezTo>
                  <a:cubicBezTo>
                    <a:pt x="584" y="976"/>
                    <a:pt x="605" y="944"/>
                    <a:pt x="605" y="912"/>
                  </a:cubicBezTo>
                  <a:lnTo>
                    <a:pt x="605" y="888"/>
                  </a:lnTo>
                  <a:lnTo>
                    <a:pt x="605" y="888"/>
                  </a:lnTo>
                  <a:cubicBezTo>
                    <a:pt x="613" y="857"/>
                    <a:pt x="612" y="823"/>
                    <a:pt x="605" y="791"/>
                  </a:cubicBezTo>
                  <a:cubicBezTo>
                    <a:pt x="600" y="777"/>
                    <a:pt x="598" y="761"/>
                    <a:pt x="594" y="746"/>
                  </a:cubicBezTo>
                  <a:cubicBezTo>
                    <a:pt x="587" y="716"/>
                    <a:pt x="578" y="685"/>
                    <a:pt x="572" y="656"/>
                  </a:cubicBezTo>
                  <a:cubicBezTo>
                    <a:pt x="565" y="624"/>
                    <a:pt x="558" y="597"/>
                    <a:pt x="549" y="565"/>
                  </a:cubicBezTo>
                  <a:cubicBezTo>
                    <a:pt x="544" y="549"/>
                    <a:pt x="539" y="534"/>
                    <a:pt x="534" y="519"/>
                  </a:cubicBezTo>
                  <a:cubicBezTo>
                    <a:pt x="525" y="488"/>
                    <a:pt x="516" y="458"/>
                    <a:pt x="505" y="427"/>
                  </a:cubicBezTo>
                  <a:cubicBezTo>
                    <a:pt x="494" y="397"/>
                    <a:pt x="481" y="368"/>
                    <a:pt x="470" y="338"/>
                  </a:cubicBezTo>
                  <a:cubicBezTo>
                    <a:pt x="459" y="308"/>
                    <a:pt x="450" y="278"/>
                    <a:pt x="433" y="251"/>
                  </a:cubicBezTo>
                  <a:cubicBezTo>
                    <a:pt x="409" y="211"/>
                    <a:pt x="384" y="170"/>
                    <a:pt x="357" y="134"/>
                  </a:cubicBezTo>
                  <a:cubicBezTo>
                    <a:pt x="348" y="123"/>
                    <a:pt x="341" y="110"/>
                    <a:pt x="331" y="99"/>
                  </a:cubicBezTo>
                  <a:cubicBezTo>
                    <a:pt x="312" y="74"/>
                    <a:pt x="289" y="56"/>
                    <a:pt x="263" y="44"/>
                  </a:cubicBezTo>
                  <a:lnTo>
                    <a:pt x="263" y="44"/>
                  </a:lnTo>
                  <a:cubicBezTo>
                    <a:pt x="260" y="41"/>
                    <a:pt x="257" y="38"/>
                    <a:pt x="253" y="36"/>
                  </a:cubicBezTo>
                  <a:cubicBezTo>
                    <a:pt x="237" y="25"/>
                    <a:pt x="217" y="16"/>
                    <a:pt x="198" y="9"/>
                  </a:cubicBezTo>
                  <a:cubicBezTo>
                    <a:pt x="184" y="4"/>
                    <a:pt x="168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1254;p40"/>
            <p:cNvSpPr/>
            <p:nvPr/>
          </p:nvSpPr>
          <p:spPr>
            <a:xfrm>
              <a:off x="1451880" y="3553560"/>
              <a:ext cx="73440" cy="1256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125640"/>
                <a:gd name="textAreaBottom" fmla="*/ 126000 h 125640"/>
              </a:gdLst>
              <a:ahLst/>
              <a:cxnLst/>
              <a:rect l="textAreaLeft" t="textAreaTop" r="textAreaRight" b="textAreaBottom"/>
              <a:pathLst>
                <a:path w="651" h="1137">
                  <a:moveTo>
                    <a:pt x="605" y="824"/>
                  </a:moveTo>
                  <a:cubicBezTo>
                    <a:pt x="606" y="827"/>
                    <a:pt x="607" y="830"/>
                    <a:pt x="608" y="833"/>
                  </a:cubicBezTo>
                  <a:lnTo>
                    <a:pt x="608" y="833"/>
                  </a:lnTo>
                  <a:cubicBezTo>
                    <a:pt x="607" y="830"/>
                    <a:pt x="606" y="827"/>
                    <a:pt x="605" y="824"/>
                  </a:cubicBezTo>
                  <a:close/>
                  <a:moveTo>
                    <a:pt x="166" y="1"/>
                  </a:moveTo>
                  <a:cubicBezTo>
                    <a:pt x="156" y="1"/>
                    <a:pt x="146" y="2"/>
                    <a:pt x="136" y="5"/>
                  </a:cubicBezTo>
                  <a:cubicBezTo>
                    <a:pt x="109" y="13"/>
                    <a:pt x="89" y="30"/>
                    <a:pt x="72" y="53"/>
                  </a:cubicBezTo>
                  <a:cubicBezTo>
                    <a:pt x="66" y="62"/>
                    <a:pt x="61" y="72"/>
                    <a:pt x="57" y="83"/>
                  </a:cubicBezTo>
                  <a:lnTo>
                    <a:pt x="57" y="83"/>
                  </a:lnTo>
                  <a:cubicBezTo>
                    <a:pt x="28" y="121"/>
                    <a:pt x="22" y="172"/>
                    <a:pt x="19" y="221"/>
                  </a:cubicBezTo>
                  <a:lnTo>
                    <a:pt x="19" y="221"/>
                  </a:lnTo>
                  <a:cubicBezTo>
                    <a:pt x="5" y="258"/>
                    <a:pt x="1" y="298"/>
                    <a:pt x="10" y="338"/>
                  </a:cubicBezTo>
                  <a:lnTo>
                    <a:pt x="17" y="380"/>
                  </a:lnTo>
                  <a:cubicBezTo>
                    <a:pt x="23" y="407"/>
                    <a:pt x="33" y="434"/>
                    <a:pt x="37" y="461"/>
                  </a:cubicBezTo>
                  <a:cubicBezTo>
                    <a:pt x="50" y="535"/>
                    <a:pt x="82" y="605"/>
                    <a:pt x="114" y="673"/>
                  </a:cubicBezTo>
                  <a:lnTo>
                    <a:pt x="151" y="752"/>
                  </a:lnTo>
                  <a:cubicBezTo>
                    <a:pt x="170" y="791"/>
                    <a:pt x="190" y="832"/>
                    <a:pt x="216" y="868"/>
                  </a:cubicBezTo>
                  <a:cubicBezTo>
                    <a:pt x="234" y="891"/>
                    <a:pt x="247" y="915"/>
                    <a:pt x="263" y="939"/>
                  </a:cubicBezTo>
                  <a:cubicBezTo>
                    <a:pt x="272" y="950"/>
                    <a:pt x="279" y="962"/>
                    <a:pt x="287" y="973"/>
                  </a:cubicBezTo>
                  <a:cubicBezTo>
                    <a:pt x="299" y="990"/>
                    <a:pt x="315" y="1004"/>
                    <a:pt x="331" y="1017"/>
                  </a:cubicBezTo>
                  <a:lnTo>
                    <a:pt x="331" y="1017"/>
                  </a:lnTo>
                  <a:cubicBezTo>
                    <a:pt x="340" y="1027"/>
                    <a:pt x="347" y="1037"/>
                    <a:pt x="355" y="1047"/>
                  </a:cubicBezTo>
                  <a:cubicBezTo>
                    <a:pt x="365" y="1057"/>
                    <a:pt x="375" y="1068"/>
                    <a:pt x="386" y="1078"/>
                  </a:cubicBezTo>
                  <a:cubicBezTo>
                    <a:pt x="410" y="1101"/>
                    <a:pt x="436" y="1114"/>
                    <a:pt x="466" y="1119"/>
                  </a:cubicBezTo>
                  <a:lnTo>
                    <a:pt x="466" y="1119"/>
                  </a:lnTo>
                  <a:cubicBezTo>
                    <a:pt x="485" y="1131"/>
                    <a:pt x="507" y="1137"/>
                    <a:pt x="529" y="1137"/>
                  </a:cubicBezTo>
                  <a:cubicBezTo>
                    <a:pt x="549" y="1137"/>
                    <a:pt x="570" y="1131"/>
                    <a:pt x="589" y="1119"/>
                  </a:cubicBezTo>
                  <a:cubicBezTo>
                    <a:pt x="628" y="1095"/>
                    <a:pt x="650" y="1051"/>
                    <a:pt x="643" y="1006"/>
                  </a:cubicBezTo>
                  <a:lnTo>
                    <a:pt x="643" y="1006"/>
                  </a:lnTo>
                  <a:cubicBezTo>
                    <a:pt x="649" y="985"/>
                    <a:pt x="651" y="963"/>
                    <a:pt x="646" y="941"/>
                  </a:cubicBezTo>
                  <a:cubicBezTo>
                    <a:pt x="642" y="920"/>
                    <a:pt x="634" y="900"/>
                    <a:pt x="626" y="880"/>
                  </a:cubicBezTo>
                  <a:cubicBezTo>
                    <a:pt x="623" y="871"/>
                    <a:pt x="619" y="863"/>
                    <a:pt x="616" y="855"/>
                  </a:cubicBezTo>
                  <a:lnTo>
                    <a:pt x="616" y="855"/>
                  </a:lnTo>
                  <a:cubicBezTo>
                    <a:pt x="612" y="832"/>
                    <a:pt x="608" y="811"/>
                    <a:pt x="598" y="787"/>
                  </a:cubicBezTo>
                  <a:cubicBezTo>
                    <a:pt x="593" y="775"/>
                    <a:pt x="588" y="763"/>
                    <a:pt x="583" y="752"/>
                  </a:cubicBezTo>
                  <a:cubicBezTo>
                    <a:pt x="575" y="731"/>
                    <a:pt x="567" y="709"/>
                    <a:pt x="559" y="688"/>
                  </a:cubicBezTo>
                  <a:lnTo>
                    <a:pt x="559" y="688"/>
                  </a:lnTo>
                  <a:cubicBezTo>
                    <a:pt x="541" y="634"/>
                    <a:pt x="518" y="582"/>
                    <a:pt x="499" y="529"/>
                  </a:cubicBezTo>
                  <a:cubicBezTo>
                    <a:pt x="487" y="495"/>
                    <a:pt x="476" y="459"/>
                    <a:pt x="464" y="423"/>
                  </a:cubicBezTo>
                  <a:lnTo>
                    <a:pt x="464" y="423"/>
                  </a:lnTo>
                  <a:cubicBezTo>
                    <a:pt x="465" y="424"/>
                    <a:pt x="465" y="425"/>
                    <a:pt x="465" y="426"/>
                  </a:cubicBezTo>
                  <a:cubicBezTo>
                    <a:pt x="459" y="402"/>
                    <a:pt x="453" y="377"/>
                    <a:pt x="442" y="354"/>
                  </a:cubicBezTo>
                  <a:cubicBezTo>
                    <a:pt x="438" y="346"/>
                    <a:pt x="433" y="337"/>
                    <a:pt x="431" y="329"/>
                  </a:cubicBezTo>
                  <a:cubicBezTo>
                    <a:pt x="424" y="313"/>
                    <a:pt x="418" y="294"/>
                    <a:pt x="413" y="278"/>
                  </a:cubicBezTo>
                  <a:cubicBezTo>
                    <a:pt x="408" y="261"/>
                    <a:pt x="403" y="247"/>
                    <a:pt x="396" y="231"/>
                  </a:cubicBezTo>
                  <a:cubicBezTo>
                    <a:pt x="388" y="206"/>
                    <a:pt x="378" y="184"/>
                    <a:pt x="363" y="167"/>
                  </a:cubicBezTo>
                  <a:cubicBezTo>
                    <a:pt x="355" y="157"/>
                    <a:pt x="346" y="148"/>
                    <a:pt x="337" y="140"/>
                  </a:cubicBezTo>
                  <a:lnTo>
                    <a:pt x="337" y="140"/>
                  </a:lnTo>
                  <a:cubicBezTo>
                    <a:pt x="327" y="122"/>
                    <a:pt x="316" y="105"/>
                    <a:pt x="305" y="89"/>
                  </a:cubicBezTo>
                  <a:cubicBezTo>
                    <a:pt x="290" y="69"/>
                    <a:pt x="273" y="55"/>
                    <a:pt x="254" y="44"/>
                  </a:cubicBezTo>
                  <a:lnTo>
                    <a:pt x="254" y="44"/>
                  </a:lnTo>
                  <a:cubicBezTo>
                    <a:pt x="230" y="19"/>
                    <a:pt x="201" y="1"/>
                    <a:pt x="16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000" bIns="63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3" name="Google Shape;1255;p40"/>
            <p:cNvSpPr/>
            <p:nvPr/>
          </p:nvSpPr>
          <p:spPr>
            <a:xfrm>
              <a:off x="1428120" y="3541320"/>
              <a:ext cx="50400" cy="10836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108360"/>
                <a:gd name="textAreaBottom" fmla="*/ 108720 h 108360"/>
              </a:gdLst>
              <a:ahLst/>
              <a:cxnLst/>
              <a:rect l="textAreaLeft" t="textAreaTop" r="textAreaRight" b="textAreaBottom"/>
              <a:pathLst>
                <a:path w="448" h="979">
                  <a:moveTo>
                    <a:pt x="389" y="510"/>
                  </a:moveTo>
                  <a:lnTo>
                    <a:pt x="383" y="533"/>
                  </a:lnTo>
                  <a:cubicBezTo>
                    <a:pt x="385" y="525"/>
                    <a:pt x="387" y="517"/>
                    <a:pt x="389" y="510"/>
                  </a:cubicBezTo>
                  <a:close/>
                  <a:moveTo>
                    <a:pt x="47" y="856"/>
                  </a:moveTo>
                  <a:lnTo>
                    <a:pt x="47" y="856"/>
                  </a:lnTo>
                  <a:cubicBezTo>
                    <a:pt x="47" y="856"/>
                    <a:pt x="48" y="857"/>
                    <a:pt x="48" y="857"/>
                  </a:cubicBezTo>
                  <a:lnTo>
                    <a:pt x="48" y="857"/>
                  </a:lnTo>
                  <a:cubicBezTo>
                    <a:pt x="48" y="857"/>
                    <a:pt x="47" y="856"/>
                    <a:pt x="47" y="856"/>
                  </a:cubicBezTo>
                  <a:close/>
                  <a:moveTo>
                    <a:pt x="374" y="0"/>
                  </a:moveTo>
                  <a:cubicBezTo>
                    <a:pt x="370" y="0"/>
                    <a:pt x="366" y="0"/>
                    <a:pt x="362" y="1"/>
                  </a:cubicBezTo>
                  <a:cubicBezTo>
                    <a:pt x="349" y="5"/>
                    <a:pt x="338" y="9"/>
                    <a:pt x="327" y="14"/>
                  </a:cubicBezTo>
                  <a:lnTo>
                    <a:pt x="327" y="14"/>
                  </a:lnTo>
                  <a:cubicBezTo>
                    <a:pt x="273" y="21"/>
                    <a:pt x="228" y="65"/>
                    <a:pt x="191" y="109"/>
                  </a:cubicBezTo>
                  <a:lnTo>
                    <a:pt x="191" y="109"/>
                  </a:lnTo>
                  <a:cubicBezTo>
                    <a:pt x="137" y="143"/>
                    <a:pt x="106" y="209"/>
                    <a:pt x="78" y="266"/>
                  </a:cubicBezTo>
                  <a:cubicBezTo>
                    <a:pt x="69" y="287"/>
                    <a:pt x="59" y="307"/>
                    <a:pt x="49" y="326"/>
                  </a:cubicBezTo>
                  <a:cubicBezTo>
                    <a:pt x="34" y="362"/>
                    <a:pt x="26" y="396"/>
                    <a:pt x="20" y="431"/>
                  </a:cubicBezTo>
                  <a:cubicBezTo>
                    <a:pt x="10" y="474"/>
                    <a:pt x="4" y="515"/>
                    <a:pt x="3" y="557"/>
                  </a:cubicBezTo>
                  <a:cubicBezTo>
                    <a:pt x="3" y="579"/>
                    <a:pt x="1" y="600"/>
                    <a:pt x="3" y="622"/>
                  </a:cubicBezTo>
                  <a:cubicBezTo>
                    <a:pt x="3" y="647"/>
                    <a:pt x="3" y="672"/>
                    <a:pt x="5" y="698"/>
                  </a:cubicBezTo>
                  <a:cubicBezTo>
                    <a:pt x="7" y="710"/>
                    <a:pt x="11" y="722"/>
                    <a:pt x="15" y="734"/>
                  </a:cubicBezTo>
                  <a:lnTo>
                    <a:pt x="15" y="734"/>
                  </a:lnTo>
                  <a:cubicBezTo>
                    <a:pt x="21" y="783"/>
                    <a:pt x="25" y="833"/>
                    <a:pt x="55" y="874"/>
                  </a:cubicBezTo>
                  <a:lnTo>
                    <a:pt x="55" y="874"/>
                  </a:lnTo>
                  <a:cubicBezTo>
                    <a:pt x="57" y="878"/>
                    <a:pt x="58" y="882"/>
                    <a:pt x="60" y="885"/>
                  </a:cubicBezTo>
                  <a:cubicBezTo>
                    <a:pt x="75" y="915"/>
                    <a:pt x="96" y="938"/>
                    <a:pt x="123" y="952"/>
                  </a:cubicBezTo>
                  <a:lnTo>
                    <a:pt x="123" y="952"/>
                  </a:lnTo>
                  <a:cubicBezTo>
                    <a:pt x="137" y="967"/>
                    <a:pt x="157" y="977"/>
                    <a:pt x="177" y="978"/>
                  </a:cubicBezTo>
                  <a:cubicBezTo>
                    <a:pt x="182" y="978"/>
                    <a:pt x="187" y="979"/>
                    <a:pt x="193" y="979"/>
                  </a:cubicBezTo>
                  <a:cubicBezTo>
                    <a:pt x="198" y="979"/>
                    <a:pt x="204" y="978"/>
                    <a:pt x="210" y="977"/>
                  </a:cubicBezTo>
                  <a:lnTo>
                    <a:pt x="223" y="972"/>
                  </a:lnTo>
                  <a:cubicBezTo>
                    <a:pt x="239" y="966"/>
                    <a:pt x="251" y="955"/>
                    <a:pt x="259" y="940"/>
                  </a:cubicBezTo>
                  <a:lnTo>
                    <a:pt x="259" y="940"/>
                  </a:lnTo>
                  <a:cubicBezTo>
                    <a:pt x="279" y="925"/>
                    <a:pt x="295" y="905"/>
                    <a:pt x="303" y="881"/>
                  </a:cubicBezTo>
                  <a:cubicBezTo>
                    <a:pt x="305" y="875"/>
                    <a:pt x="306" y="868"/>
                    <a:pt x="308" y="861"/>
                  </a:cubicBezTo>
                  <a:lnTo>
                    <a:pt x="308" y="861"/>
                  </a:lnTo>
                  <a:cubicBezTo>
                    <a:pt x="316" y="847"/>
                    <a:pt x="321" y="833"/>
                    <a:pt x="325" y="818"/>
                  </a:cubicBezTo>
                  <a:cubicBezTo>
                    <a:pt x="329" y="803"/>
                    <a:pt x="330" y="788"/>
                    <a:pt x="334" y="773"/>
                  </a:cubicBezTo>
                  <a:cubicBezTo>
                    <a:pt x="335" y="763"/>
                    <a:pt x="336" y="752"/>
                    <a:pt x="338" y="742"/>
                  </a:cubicBezTo>
                  <a:lnTo>
                    <a:pt x="338" y="742"/>
                  </a:lnTo>
                  <a:cubicBezTo>
                    <a:pt x="355" y="692"/>
                    <a:pt x="359" y="638"/>
                    <a:pt x="372" y="587"/>
                  </a:cubicBezTo>
                  <a:lnTo>
                    <a:pt x="372" y="587"/>
                  </a:lnTo>
                  <a:cubicBezTo>
                    <a:pt x="370" y="595"/>
                    <a:pt x="368" y="603"/>
                    <a:pt x="365" y="611"/>
                  </a:cubicBezTo>
                  <a:lnTo>
                    <a:pt x="365" y="611"/>
                  </a:lnTo>
                  <a:cubicBezTo>
                    <a:pt x="374" y="575"/>
                    <a:pt x="382" y="540"/>
                    <a:pt x="390" y="504"/>
                  </a:cubicBezTo>
                  <a:lnTo>
                    <a:pt x="390" y="504"/>
                  </a:lnTo>
                  <a:cubicBezTo>
                    <a:pt x="396" y="483"/>
                    <a:pt x="402" y="462"/>
                    <a:pt x="405" y="441"/>
                  </a:cubicBezTo>
                  <a:cubicBezTo>
                    <a:pt x="406" y="424"/>
                    <a:pt x="409" y="409"/>
                    <a:pt x="412" y="392"/>
                  </a:cubicBezTo>
                  <a:cubicBezTo>
                    <a:pt x="417" y="362"/>
                    <a:pt x="423" y="330"/>
                    <a:pt x="431" y="298"/>
                  </a:cubicBezTo>
                  <a:lnTo>
                    <a:pt x="431" y="298"/>
                  </a:lnTo>
                  <a:cubicBezTo>
                    <a:pt x="429" y="305"/>
                    <a:pt x="427" y="312"/>
                    <a:pt x="426" y="319"/>
                  </a:cubicBezTo>
                  <a:lnTo>
                    <a:pt x="426" y="319"/>
                  </a:lnTo>
                  <a:cubicBezTo>
                    <a:pt x="430" y="302"/>
                    <a:pt x="433" y="285"/>
                    <a:pt x="435" y="268"/>
                  </a:cubicBezTo>
                  <a:cubicBezTo>
                    <a:pt x="437" y="251"/>
                    <a:pt x="436" y="234"/>
                    <a:pt x="433" y="218"/>
                  </a:cubicBezTo>
                  <a:lnTo>
                    <a:pt x="433" y="218"/>
                  </a:lnTo>
                  <a:cubicBezTo>
                    <a:pt x="435" y="202"/>
                    <a:pt x="438" y="187"/>
                    <a:pt x="440" y="172"/>
                  </a:cubicBezTo>
                  <a:cubicBezTo>
                    <a:pt x="446" y="143"/>
                    <a:pt x="448" y="107"/>
                    <a:pt x="436" y="77"/>
                  </a:cubicBezTo>
                  <a:lnTo>
                    <a:pt x="436" y="77"/>
                  </a:lnTo>
                  <a:cubicBezTo>
                    <a:pt x="436" y="69"/>
                    <a:pt x="435" y="60"/>
                    <a:pt x="434" y="52"/>
                  </a:cubicBezTo>
                  <a:cubicBezTo>
                    <a:pt x="429" y="25"/>
                    <a:pt x="402" y="0"/>
                    <a:pt x="3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1256;p40"/>
            <p:cNvSpPr/>
            <p:nvPr/>
          </p:nvSpPr>
          <p:spPr>
            <a:xfrm>
              <a:off x="1387080" y="3539520"/>
              <a:ext cx="91800" cy="6480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813" h="586">
                  <a:moveTo>
                    <a:pt x="610" y="281"/>
                  </a:moveTo>
                  <a:cubicBezTo>
                    <a:pt x="600" y="287"/>
                    <a:pt x="591" y="293"/>
                    <a:pt x="581" y="299"/>
                  </a:cubicBezTo>
                  <a:lnTo>
                    <a:pt x="581" y="299"/>
                  </a:lnTo>
                  <a:cubicBezTo>
                    <a:pt x="590" y="294"/>
                    <a:pt x="600" y="287"/>
                    <a:pt x="610" y="281"/>
                  </a:cubicBezTo>
                  <a:close/>
                  <a:moveTo>
                    <a:pt x="61" y="352"/>
                  </a:moveTo>
                  <a:cubicBezTo>
                    <a:pt x="61" y="353"/>
                    <a:pt x="61" y="353"/>
                    <a:pt x="61" y="354"/>
                  </a:cubicBezTo>
                  <a:lnTo>
                    <a:pt x="61" y="354"/>
                  </a:lnTo>
                  <a:cubicBezTo>
                    <a:pt x="61" y="354"/>
                    <a:pt x="61" y="353"/>
                    <a:pt x="61" y="352"/>
                  </a:cubicBezTo>
                  <a:close/>
                  <a:moveTo>
                    <a:pt x="60" y="357"/>
                  </a:moveTo>
                  <a:cubicBezTo>
                    <a:pt x="60" y="357"/>
                    <a:pt x="60" y="357"/>
                    <a:pt x="60" y="357"/>
                  </a:cubicBezTo>
                  <a:lnTo>
                    <a:pt x="60" y="357"/>
                  </a:lnTo>
                  <a:lnTo>
                    <a:pt x="60" y="358"/>
                  </a:lnTo>
                  <a:lnTo>
                    <a:pt x="60" y="358"/>
                  </a:lnTo>
                  <a:cubicBezTo>
                    <a:pt x="60" y="357"/>
                    <a:pt x="60" y="357"/>
                    <a:pt x="60" y="357"/>
                  </a:cubicBezTo>
                  <a:close/>
                  <a:moveTo>
                    <a:pt x="598" y="0"/>
                  </a:moveTo>
                  <a:cubicBezTo>
                    <a:pt x="548" y="0"/>
                    <a:pt x="494" y="16"/>
                    <a:pt x="455" y="29"/>
                  </a:cubicBezTo>
                  <a:cubicBezTo>
                    <a:pt x="425" y="40"/>
                    <a:pt x="395" y="52"/>
                    <a:pt x="366" y="65"/>
                  </a:cubicBezTo>
                  <a:lnTo>
                    <a:pt x="366" y="65"/>
                  </a:lnTo>
                  <a:cubicBezTo>
                    <a:pt x="348" y="67"/>
                    <a:pt x="330" y="72"/>
                    <a:pt x="315" y="79"/>
                  </a:cubicBezTo>
                  <a:cubicBezTo>
                    <a:pt x="298" y="88"/>
                    <a:pt x="284" y="99"/>
                    <a:pt x="269" y="108"/>
                  </a:cubicBezTo>
                  <a:cubicBezTo>
                    <a:pt x="258" y="115"/>
                    <a:pt x="248" y="123"/>
                    <a:pt x="237" y="132"/>
                  </a:cubicBezTo>
                  <a:cubicBezTo>
                    <a:pt x="207" y="153"/>
                    <a:pt x="184" y="183"/>
                    <a:pt x="159" y="213"/>
                  </a:cubicBezTo>
                  <a:cubicBezTo>
                    <a:pt x="142" y="231"/>
                    <a:pt x="127" y="251"/>
                    <a:pt x="110" y="270"/>
                  </a:cubicBezTo>
                  <a:cubicBezTo>
                    <a:pt x="103" y="280"/>
                    <a:pt x="95" y="290"/>
                    <a:pt x="87" y="298"/>
                  </a:cubicBezTo>
                  <a:cubicBezTo>
                    <a:pt x="71" y="319"/>
                    <a:pt x="61" y="340"/>
                    <a:pt x="56" y="364"/>
                  </a:cubicBezTo>
                  <a:lnTo>
                    <a:pt x="56" y="364"/>
                  </a:lnTo>
                  <a:lnTo>
                    <a:pt x="42" y="389"/>
                  </a:lnTo>
                  <a:cubicBezTo>
                    <a:pt x="33" y="405"/>
                    <a:pt x="28" y="422"/>
                    <a:pt x="27" y="439"/>
                  </a:cubicBezTo>
                  <a:lnTo>
                    <a:pt x="27" y="439"/>
                  </a:lnTo>
                  <a:cubicBezTo>
                    <a:pt x="14" y="469"/>
                    <a:pt x="0" y="504"/>
                    <a:pt x="8" y="536"/>
                  </a:cubicBezTo>
                  <a:lnTo>
                    <a:pt x="8" y="536"/>
                  </a:lnTo>
                  <a:cubicBezTo>
                    <a:pt x="6" y="543"/>
                    <a:pt x="4" y="550"/>
                    <a:pt x="2" y="557"/>
                  </a:cubicBezTo>
                  <a:cubicBezTo>
                    <a:pt x="1" y="572"/>
                    <a:pt x="17" y="585"/>
                    <a:pt x="31" y="585"/>
                  </a:cubicBezTo>
                  <a:cubicBezTo>
                    <a:pt x="35" y="585"/>
                    <a:pt x="38" y="585"/>
                    <a:pt x="41" y="583"/>
                  </a:cubicBezTo>
                  <a:cubicBezTo>
                    <a:pt x="46" y="580"/>
                    <a:pt x="52" y="578"/>
                    <a:pt x="58" y="575"/>
                  </a:cubicBezTo>
                  <a:lnTo>
                    <a:pt x="58" y="575"/>
                  </a:lnTo>
                  <a:cubicBezTo>
                    <a:pt x="61" y="575"/>
                    <a:pt x="63" y="575"/>
                    <a:pt x="65" y="575"/>
                  </a:cubicBezTo>
                  <a:cubicBezTo>
                    <a:pt x="73" y="575"/>
                    <a:pt x="80" y="574"/>
                    <a:pt x="88" y="571"/>
                  </a:cubicBezTo>
                  <a:cubicBezTo>
                    <a:pt x="97" y="568"/>
                    <a:pt x="105" y="564"/>
                    <a:pt x="114" y="560"/>
                  </a:cubicBezTo>
                  <a:cubicBezTo>
                    <a:pt x="125" y="555"/>
                    <a:pt x="135" y="549"/>
                    <a:pt x="145" y="543"/>
                  </a:cubicBezTo>
                  <a:lnTo>
                    <a:pt x="145" y="543"/>
                  </a:lnTo>
                  <a:cubicBezTo>
                    <a:pt x="160" y="541"/>
                    <a:pt x="174" y="536"/>
                    <a:pt x="188" y="528"/>
                  </a:cubicBezTo>
                  <a:cubicBezTo>
                    <a:pt x="196" y="524"/>
                    <a:pt x="204" y="520"/>
                    <a:pt x="212" y="516"/>
                  </a:cubicBezTo>
                  <a:lnTo>
                    <a:pt x="212" y="516"/>
                  </a:lnTo>
                  <a:cubicBezTo>
                    <a:pt x="227" y="512"/>
                    <a:pt x="240" y="508"/>
                    <a:pt x="253" y="501"/>
                  </a:cubicBezTo>
                  <a:cubicBezTo>
                    <a:pt x="264" y="494"/>
                    <a:pt x="274" y="488"/>
                    <a:pt x="285" y="482"/>
                  </a:cubicBezTo>
                  <a:cubicBezTo>
                    <a:pt x="306" y="469"/>
                    <a:pt x="328" y="458"/>
                    <a:pt x="350" y="449"/>
                  </a:cubicBezTo>
                  <a:cubicBezTo>
                    <a:pt x="372" y="439"/>
                    <a:pt x="395" y="430"/>
                    <a:pt x="416" y="418"/>
                  </a:cubicBezTo>
                  <a:cubicBezTo>
                    <a:pt x="427" y="412"/>
                    <a:pt x="438" y="406"/>
                    <a:pt x="449" y="399"/>
                  </a:cubicBezTo>
                  <a:cubicBezTo>
                    <a:pt x="463" y="391"/>
                    <a:pt x="482" y="381"/>
                    <a:pt x="495" y="370"/>
                  </a:cubicBezTo>
                  <a:cubicBezTo>
                    <a:pt x="507" y="361"/>
                    <a:pt x="518" y="349"/>
                    <a:pt x="527" y="337"/>
                  </a:cubicBezTo>
                  <a:lnTo>
                    <a:pt x="527" y="337"/>
                  </a:lnTo>
                  <a:cubicBezTo>
                    <a:pt x="545" y="324"/>
                    <a:pt x="563" y="311"/>
                    <a:pt x="581" y="299"/>
                  </a:cubicBezTo>
                  <a:lnTo>
                    <a:pt x="581" y="299"/>
                  </a:lnTo>
                  <a:cubicBezTo>
                    <a:pt x="580" y="300"/>
                    <a:pt x="579" y="300"/>
                    <a:pt x="578" y="301"/>
                  </a:cubicBezTo>
                  <a:cubicBezTo>
                    <a:pt x="608" y="282"/>
                    <a:pt x="633" y="263"/>
                    <a:pt x="659" y="244"/>
                  </a:cubicBezTo>
                  <a:cubicBezTo>
                    <a:pt x="680" y="229"/>
                    <a:pt x="699" y="212"/>
                    <a:pt x="712" y="192"/>
                  </a:cubicBezTo>
                  <a:lnTo>
                    <a:pt x="712" y="192"/>
                  </a:lnTo>
                  <a:cubicBezTo>
                    <a:pt x="723" y="185"/>
                    <a:pt x="734" y="178"/>
                    <a:pt x="745" y="171"/>
                  </a:cubicBezTo>
                  <a:cubicBezTo>
                    <a:pt x="748" y="170"/>
                    <a:pt x="749" y="169"/>
                    <a:pt x="749" y="169"/>
                  </a:cubicBezTo>
                  <a:lnTo>
                    <a:pt x="749" y="169"/>
                  </a:lnTo>
                  <a:cubicBezTo>
                    <a:pt x="749" y="169"/>
                    <a:pt x="738" y="176"/>
                    <a:pt x="739" y="176"/>
                  </a:cubicBezTo>
                  <a:cubicBezTo>
                    <a:pt x="739" y="176"/>
                    <a:pt x="739" y="175"/>
                    <a:pt x="741" y="174"/>
                  </a:cubicBezTo>
                  <a:cubicBezTo>
                    <a:pt x="748" y="169"/>
                    <a:pt x="758" y="164"/>
                    <a:pt x="767" y="158"/>
                  </a:cubicBezTo>
                  <a:cubicBezTo>
                    <a:pt x="784" y="145"/>
                    <a:pt x="792" y="128"/>
                    <a:pt x="800" y="111"/>
                  </a:cubicBezTo>
                  <a:cubicBezTo>
                    <a:pt x="812" y="82"/>
                    <a:pt x="801" y="45"/>
                    <a:pt x="775" y="27"/>
                  </a:cubicBezTo>
                  <a:cubicBezTo>
                    <a:pt x="758" y="15"/>
                    <a:pt x="741" y="6"/>
                    <a:pt x="720" y="5"/>
                  </a:cubicBezTo>
                  <a:cubicBezTo>
                    <a:pt x="717" y="5"/>
                    <a:pt x="714" y="5"/>
                    <a:pt x="711" y="5"/>
                  </a:cubicBezTo>
                  <a:cubicBezTo>
                    <a:pt x="698" y="5"/>
                    <a:pt x="685" y="6"/>
                    <a:pt x="672" y="6"/>
                  </a:cubicBezTo>
                  <a:cubicBezTo>
                    <a:pt x="665" y="7"/>
                    <a:pt x="657" y="7"/>
                    <a:pt x="650" y="8"/>
                  </a:cubicBezTo>
                  <a:lnTo>
                    <a:pt x="650" y="8"/>
                  </a:lnTo>
                  <a:cubicBezTo>
                    <a:pt x="634" y="3"/>
                    <a:pt x="616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5" name="Google Shape;1257;p40"/>
            <p:cNvSpPr/>
            <p:nvPr/>
          </p:nvSpPr>
          <p:spPr>
            <a:xfrm>
              <a:off x="1455120" y="3542040"/>
              <a:ext cx="127080" cy="7920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79200"/>
                <a:gd name="textAreaBottom" fmla="*/ 79560 h 79200"/>
              </a:gdLst>
              <a:ahLst/>
              <a:cxnLst/>
              <a:rect l="textAreaLeft" t="textAreaTop" r="textAreaRight" b="textAreaBottom"/>
              <a:pathLst>
                <a:path w="1126" h="717">
                  <a:moveTo>
                    <a:pt x="394" y="428"/>
                  </a:moveTo>
                  <a:cubicBezTo>
                    <a:pt x="401" y="431"/>
                    <a:pt x="408" y="435"/>
                    <a:pt x="414" y="439"/>
                  </a:cubicBezTo>
                  <a:cubicBezTo>
                    <a:pt x="407" y="435"/>
                    <a:pt x="401" y="432"/>
                    <a:pt x="394" y="428"/>
                  </a:cubicBezTo>
                  <a:close/>
                  <a:moveTo>
                    <a:pt x="581" y="522"/>
                  </a:moveTo>
                  <a:lnTo>
                    <a:pt x="581" y="522"/>
                  </a:lnTo>
                  <a:cubicBezTo>
                    <a:pt x="589" y="527"/>
                    <a:pt x="598" y="531"/>
                    <a:pt x="606" y="536"/>
                  </a:cubicBezTo>
                  <a:cubicBezTo>
                    <a:pt x="598" y="532"/>
                    <a:pt x="589" y="527"/>
                    <a:pt x="581" y="522"/>
                  </a:cubicBezTo>
                  <a:close/>
                  <a:moveTo>
                    <a:pt x="665" y="573"/>
                  </a:moveTo>
                  <a:lnTo>
                    <a:pt x="665" y="573"/>
                  </a:lnTo>
                  <a:cubicBezTo>
                    <a:pt x="671" y="577"/>
                    <a:pt x="678" y="581"/>
                    <a:pt x="685" y="585"/>
                  </a:cubicBezTo>
                  <a:lnTo>
                    <a:pt x="685" y="585"/>
                  </a:lnTo>
                  <a:cubicBezTo>
                    <a:pt x="678" y="581"/>
                    <a:pt x="671" y="577"/>
                    <a:pt x="665" y="573"/>
                  </a:cubicBezTo>
                  <a:close/>
                  <a:moveTo>
                    <a:pt x="292" y="1"/>
                  </a:moveTo>
                  <a:cubicBezTo>
                    <a:pt x="270" y="1"/>
                    <a:pt x="247" y="1"/>
                    <a:pt x="227" y="4"/>
                  </a:cubicBezTo>
                  <a:cubicBezTo>
                    <a:pt x="198" y="8"/>
                    <a:pt x="167" y="21"/>
                    <a:pt x="141" y="41"/>
                  </a:cubicBezTo>
                  <a:lnTo>
                    <a:pt x="141" y="41"/>
                  </a:lnTo>
                  <a:cubicBezTo>
                    <a:pt x="130" y="47"/>
                    <a:pt x="119" y="54"/>
                    <a:pt x="110" y="62"/>
                  </a:cubicBezTo>
                  <a:lnTo>
                    <a:pt x="110" y="62"/>
                  </a:lnTo>
                  <a:cubicBezTo>
                    <a:pt x="102" y="64"/>
                    <a:pt x="94" y="66"/>
                    <a:pt x="87" y="69"/>
                  </a:cubicBezTo>
                  <a:cubicBezTo>
                    <a:pt x="78" y="73"/>
                    <a:pt x="70" y="78"/>
                    <a:pt x="63" y="83"/>
                  </a:cubicBezTo>
                  <a:lnTo>
                    <a:pt x="63" y="83"/>
                  </a:lnTo>
                  <a:cubicBezTo>
                    <a:pt x="58" y="84"/>
                    <a:pt x="55" y="88"/>
                    <a:pt x="52" y="89"/>
                  </a:cubicBezTo>
                  <a:cubicBezTo>
                    <a:pt x="9" y="112"/>
                    <a:pt x="0" y="167"/>
                    <a:pt x="41" y="198"/>
                  </a:cubicBezTo>
                  <a:cubicBezTo>
                    <a:pt x="44" y="203"/>
                    <a:pt x="49" y="208"/>
                    <a:pt x="54" y="209"/>
                  </a:cubicBezTo>
                  <a:lnTo>
                    <a:pt x="54" y="209"/>
                  </a:lnTo>
                  <a:cubicBezTo>
                    <a:pt x="59" y="215"/>
                    <a:pt x="66" y="220"/>
                    <a:pt x="70" y="223"/>
                  </a:cubicBezTo>
                  <a:cubicBezTo>
                    <a:pt x="75" y="226"/>
                    <a:pt x="80" y="229"/>
                    <a:pt x="84" y="232"/>
                  </a:cubicBezTo>
                  <a:lnTo>
                    <a:pt x="84" y="232"/>
                  </a:lnTo>
                  <a:cubicBezTo>
                    <a:pt x="90" y="240"/>
                    <a:pt x="96" y="248"/>
                    <a:pt x="103" y="255"/>
                  </a:cubicBezTo>
                  <a:lnTo>
                    <a:pt x="103" y="255"/>
                  </a:lnTo>
                  <a:cubicBezTo>
                    <a:pt x="142" y="317"/>
                    <a:pt x="222" y="349"/>
                    <a:pt x="288" y="376"/>
                  </a:cubicBezTo>
                  <a:cubicBezTo>
                    <a:pt x="315" y="389"/>
                    <a:pt x="343" y="402"/>
                    <a:pt x="371" y="416"/>
                  </a:cubicBezTo>
                  <a:lnTo>
                    <a:pt x="371" y="416"/>
                  </a:lnTo>
                  <a:cubicBezTo>
                    <a:pt x="416" y="441"/>
                    <a:pt x="461" y="464"/>
                    <a:pt x="508" y="486"/>
                  </a:cubicBezTo>
                  <a:cubicBezTo>
                    <a:pt x="526" y="495"/>
                    <a:pt x="545" y="504"/>
                    <a:pt x="563" y="513"/>
                  </a:cubicBezTo>
                  <a:lnTo>
                    <a:pt x="563" y="513"/>
                  </a:lnTo>
                  <a:cubicBezTo>
                    <a:pt x="607" y="538"/>
                    <a:pt x="649" y="564"/>
                    <a:pt x="693" y="589"/>
                  </a:cubicBezTo>
                  <a:lnTo>
                    <a:pt x="693" y="589"/>
                  </a:lnTo>
                  <a:cubicBezTo>
                    <a:pt x="691" y="588"/>
                    <a:pt x="688" y="586"/>
                    <a:pt x="685" y="585"/>
                  </a:cubicBezTo>
                  <a:lnTo>
                    <a:pt x="685" y="585"/>
                  </a:lnTo>
                  <a:cubicBezTo>
                    <a:pt x="709" y="598"/>
                    <a:pt x="733" y="612"/>
                    <a:pt x="757" y="626"/>
                  </a:cubicBezTo>
                  <a:lnTo>
                    <a:pt x="757" y="626"/>
                  </a:lnTo>
                  <a:cubicBezTo>
                    <a:pt x="755" y="625"/>
                    <a:pt x="752" y="623"/>
                    <a:pt x="750" y="622"/>
                  </a:cubicBezTo>
                  <a:lnTo>
                    <a:pt x="750" y="622"/>
                  </a:lnTo>
                  <a:cubicBezTo>
                    <a:pt x="767" y="632"/>
                    <a:pt x="783" y="642"/>
                    <a:pt x="799" y="651"/>
                  </a:cubicBezTo>
                  <a:cubicBezTo>
                    <a:pt x="824" y="667"/>
                    <a:pt x="853" y="682"/>
                    <a:pt x="881" y="698"/>
                  </a:cubicBezTo>
                  <a:cubicBezTo>
                    <a:pt x="868" y="692"/>
                    <a:pt x="856" y="684"/>
                    <a:pt x="842" y="677"/>
                  </a:cubicBezTo>
                  <a:lnTo>
                    <a:pt x="842" y="677"/>
                  </a:lnTo>
                  <a:cubicBezTo>
                    <a:pt x="872" y="694"/>
                    <a:pt x="900" y="714"/>
                    <a:pt x="936" y="716"/>
                  </a:cubicBezTo>
                  <a:cubicBezTo>
                    <a:pt x="942" y="716"/>
                    <a:pt x="949" y="717"/>
                    <a:pt x="955" y="717"/>
                  </a:cubicBezTo>
                  <a:cubicBezTo>
                    <a:pt x="971" y="717"/>
                    <a:pt x="987" y="714"/>
                    <a:pt x="1002" y="710"/>
                  </a:cubicBezTo>
                  <a:lnTo>
                    <a:pt x="1002" y="710"/>
                  </a:lnTo>
                  <a:cubicBezTo>
                    <a:pt x="1005" y="711"/>
                    <a:pt x="1009" y="711"/>
                    <a:pt x="1013" y="711"/>
                  </a:cubicBezTo>
                  <a:cubicBezTo>
                    <a:pt x="1016" y="712"/>
                    <a:pt x="1019" y="712"/>
                    <a:pt x="1022" y="712"/>
                  </a:cubicBezTo>
                  <a:cubicBezTo>
                    <a:pt x="1028" y="712"/>
                    <a:pt x="1033" y="711"/>
                    <a:pt x="1039" y="710"/>
                  </a:cubicBezTo>
                  <a:lnTo>
                    <a:pt x="1039" y="710"/>
                  </a:lnTo>
                  <a:cubicBezTo>
                    <a:pt x="1045" y="713"/>
                    <a:pt x="1052" y="714"/>
                    <a:pt x="1058" y="714"/>
                  </a:cubicBezTo>
                  <a:cubicBezTo>
                    <a:pt x="1083" y="714"/>
                    <a:pt x="1102" y="693"/>
                    <a:pt x="1100" y="668"/>
                  </a:cubicBezTo>
                  <a:lnTo>
                    <a:pt x="1100" y="668"/>
                  </a:lnTo>
                  <a:cubicBezTo>
                    <a:pt x="1106" y="654"/>
                    <a:pt x="1108" y="641"/>
                    <a:pt x="1107" y="626"/>
                  </a:cubicBezTo>
                  <a:lnTo>
                    <a:pt x="1107" y="626"/>
                  </a:lnTo>
                  <a:cubicBezTo>
                    <a:pt x="1125" y="583"/>
                    <a:pt x="1126" y="533"/>
                    <a:pt x="1103" y="488"/>
                  </a:cubicBezTo>
                  <a:cubicBezTo>
                    <a:pt x="1096" y="475"/>
                    <a:pt x="1090" y="463"/>
                    <a:pt x="1081" y="451"/>
                  </a:cubicBezTo>
                  <a:cubicBezTo>
                    <a:pt x="1059" y="414"/>
                    <a:pt x="1035" y="384"/>
                    <a:pt x="1008" y="349"/>
                  </a:cubicBezTo>
                  <a:cubicBezTo>
                    <a:pt x="981" y="315"/>
                    <a:pt x="946" y="285"/>
                    <a:pt x="914" y="254"/>
                  </a:cubicBezTo>
                  <a:cubicBezTo>
                    <a:pt x="893" y="236"/>
                    <a:pt x="870" y="217"/>
                    <a:pt x="845" y="201"/>
                  </a:cubicBezTo>
                  <a:cubicBezTo>
                    <a:pt x="784" y="159"/>
                    <a:pt x="718" y="117"/>
                    <a:pt x="651" y="86"/>
                  </a:cubicBezTo>
                  <a:cubicBezTo>
                    <a:pt x="624" y="73"/>
                    <a:pt x="598" y="61"/>
                    <a:pt x="569" y="54"/>
                  </a:cubicBezTo>
                  <a:cubicBezTo>
                    <a:pt x="525" y="40"/>
                    <a:pt x="481" y="29"/>
                    <a:pt x="437" y="21"/>
                  </a:cubicBezTo>
                  <a:cubicBezTo>
                    <a:pt x="408" y="13"/>
                    <a:pt x="375" y="6"/>
                    <a:pt x="343" y="4"/>
                  </a:cubicBezTo>
                  <a:cubicBezTo>
                    <a:pt x="326" y="2"/>
                    <a:pt x="309" y="2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6" name="Google Shape;1258;p40"/>
            <p:cNvSpPr/>
            <p:nvPr/>
          </p:nvSpPr>
          <p:spPr>
            <a:xfrm>
              <a:off x="1457280" y="3489120"/>
              <a:ext cx="120240" cy="81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1064" h="739">
                  <a:moveTo>
                    <a:pt x="780" y="2"/>
                  </a:moveTo>
                  <a:lnTo>
                    <a:pt x="780" y="2"/>
                  </a:lnTo>
                  <a:cubicBezTo>
                    <a:pt x="779" y="2"/>
                    <a:pt x="778" y="2"/>
                    <a:pt x="777" y="2"/>
                  </a:cubicBezTo>
                  <a:lnTo>
                    <a:pt x="777" y="2"/>
                  </a:lnTo>
                  <a:cubicBezTo>
                    <a:pt x="778" y="2"/>
                    <a:pt x="779" y="2"/>
                    <a:pt x="780" y="2"/>
                  </a:cubicBezTo>
                  <a:close/>
                  <a:moveTo>
                    <a:pt x="908" y="15"/>
                  </a:moveTo>
                  <a:lnTo>
                    <a:pt x="912" y="16"/>
                  </a:lnTo>
                  <a:cubicBezTo>
                    <a:pt x="911" y="16"/>
                    <a:pt x="910" y="16"/>
                    <a:pt x="908" y="15"/>
                  </a:cubicBezTo>
                  <a:close/>
                  <a:moveTo>
                    <a:pt x="952" y="231"/>
                  </a:moveTo>
                  <a:lnTo>
                    <a:pt x="948" y="232"/>
                  </a:lnTo>
                  <a:lnTo>
                    <a:pt x="948" y="232"/>
                  </a:lnTo>
                  <a:cubicBezTo>
                    <a:pt x="950" y="231"/>
                    <a:pt x="951" y="231"/>
                    <a:pt x="952" y="231"/>
                  </a:cubicBezTo>
                  <a:close/>
                  <a:moveTo>
                    <a:pt x="948" y="232"/>
                  </a:moveTo>
                  <a:cubicBezTo>
                    <a:pt x="946" y="232"/>
                    <a:pt x="944" y="233"/>
                    <a:pt x="942" y="233"/>
                  </a:cubicBezTo>
                  <a:lnTo>
                    <a:pt x="942" y="233"/>
                  </a:lnTo>
                  <a:lnTo>
                    <a:pt x="948" y="232"/>
                  </a:lnTo>
                  <a:close/>
                  <a:moveTo>
                    <a:pt x="917" y="242"/>
                  </a:moveTo>
                  <a:cubicBezTo>
                    <a:pt x="916" y="243"/>
                    <a:pt x="915" y="243"/>
                    <a:pt x="915" y="244"/>
                  </a:cubicBezTo>
                  <a:cubicBezTo>
                    <a:pt x="915" y="243"/>
                    <a:pt x="916" y="243"/>
                    <a:pt x="917" y="242"/>
                  </a:cubicBezTo>
                  <a:close/>
                  <a:moveTo>
                    <a:pt x="216" y="248"/>
                  </a:moveTo>
                  <a:cubicBezTo>
                    <a:pt x="212" y="253"/>
                    <a:pt x="208" y="259"/>
                    <a:pt x="203" y="264"/>
                  </a:cubicBezTo>
                  <a:cubicBezTo>
                    <a:pt x="207" y="258"/>
                    <a:pt x="212" y="253"/>
                    <a:pt x="216" y="248"/>
                  </a:cubicBezTo>
                  <a:close/>
                  <a:moveTo>
                    <a:pt x="63" y="444"/>
                  </a:moveTo>
                  <a:lnTo>
                    <a:pt x="63" y="444"/>
                  </a:lnTo>
                  <a:cubicBezTo>
                    <a:pt x="63" y="444"/>
                    <a:pt x="63" y="444"/>
                    <a:pt x="63" y="444"/>
                  </a:cubicBezTo>
                  <a:lnTo>
                    <a:pt x="63" y="444"/>
                  </a:lnTo>
                  <a:lnTo>
                    <a:pt x="63" y="444"/>
                  </a:lnTo>
                  <a:close/>
                  <a:moveTo>
                    <a:pt x="80" y="416"/>
                  </a:moveTo>
                  <a:lnTo>
                    <a:pt x="64" y="444"/>
                  </a:lnTo>
                  <a:lnTo>
                    <a:pt x="64" y="444"/>
                  </a:lnTo>
                  <a:cubicBezTo>
                    <a:pt x="69" y="434"/>
                    <a:pt x="74" y="426"/>
                    <a:pt x="80" y="416"/>
                  </a:cubicBezTo>
                  <a:close/>
                  <a:moveTo>
                    <a:pt x="540" y="430"/>
                  </a:moveTo>
                  <a:lnTo>
                    <a:pt x="540" y="430"/>
                  </a:lnTo>
                  <a:cubicBezTo>
                    <a:pt x="530" y="438"/>
                    <a:pt x="519" y="444"/>
                    <a:pt x="508" y="451"/>
                  </a:cubicBezTo>
                  <a:lnTo>
                    <a:pt x="508" y="451"/>
                  </a:lnTo>
                  <a:cubicBezTo>
                    <a:pt x="518" y="444"/>
                    <a:pt x="529" y="437"/>
                    <a:pt x="540" y="430"/>
                  </a:cubicBezTo>
                  <a:close/>
                  <a:moveTo>
                    <a:pt x="172" y="674"/>
                  </a:moveTo>
                  <a:cubicBezTo>
                    <a:pt x="171" y="675"/>
                    <a:pt x="171" y="675"/>
                    <a:pt x="170" y="676"/>
                  </a:cubicBezTo>
                  <a:lnTo>
                    <a:pt x="170" y="676"/>
                  </a:lnTo>
                  <a:cubicBezTo>
                    <a:pt x="170" y="676"/>
                    <a:pt x="169" y="676"/>
                    <a:pt x="169" y="676"/>
                  </a:cubicBezTo>
                  <a:lnTo>
                    <a:pt x="169" y="676"/>
                  </a:lnTo>
                  <a:cubicBezTo>
                    <a:pt x="170" y="675"/>
                    <a:pt x="171" y="675"/>
                    <a:pt x="172" y="674"/>
                  </a:cubicBezTo>
                  <a:close/>
                  <a:moveTo>
                    <a:pt x="162" y="680"/>
                  </a:moveTo>
                  <a:cubicBezTo>
                    <a:pt x="160" y="682"/>
                    <a:pt x="157" y="683"/>
                    <a:pt x="158" y="683"/>
                  </a:cubicBezTo>
                  <a:cubicBezTo>
                    <a:pt x="158" y="683"/>
                    <a:pt x="159" y="682"/>
                    <a:pt x="162" y="680"/>
                  </a:cubicBezTo>
                  <a:close/>
                  <a:moveTo>
                    <a:pt x="851" y="1"/>
                  </a:moveTo>
                  <a:cubicBezTo>
                    <a:pt x="845" y="1"/>
                    <a:pt x="839" y="1"/>
                    <a:pt x="832" y="1"/>
                  </a:cubicBezTo>
                  <a:cubicBezTo>
                    <a:pt x="816" y="1"/>
                    <a:pt x="799" y="1"/>
                    <a:pt x="783" y="2"/>
                  </a:cubicBezTo>
                  <a:lnTo>
                    <a:pt x="783" y="2"/>
                  </a:lnTo>
                  <a:cubicBezTo>
                    <a:pt x="773" y="2"/>
                    <a:pt x="763" y="2"/>
                    <a:pt x="753" y="2"/>
                  </a:cubicBezTo>
                  <a:cubicBezTo>
                    <a:pt x="742" y="2"/>
                    <a:pt x="731" y="2"/>
                    <a:pt x="720" y="4"/>
                  </a:cubicBezTo>
                  <a:cubicBezTo>
                    <a:pt x="709" y="5"/>
                    <a:pt x="698" y="8"/>
                    <a:pt x="687" y="11"/>
                  </a:cubicBezTo>
                  <a:cubicBezTo>
                    <a:pt x="666" y="15"/>
                    <a:pt x="648" y="19"/>
                    <a:pt x="628" y="24"/>
                  </a:cubicBezTo>
                  <a:cubicBezTo>
                    <a:pt x="574" y="38"/>
                    <a:pt x="524" y="56"/>
                    <a:pt x="473" y="78"/>
                  </a:cubicBezTo>
                  <a:cubicBezTo>
                    <a:pt x="423" y="99"/>
                    <a:pt x="376" y="127"/>
                    <a:pt x="330" y="158"/>
                  </a:cubicBezTo>
                  <a:cubicBezTo>
                    <a:pt x="313" y="169"/>
                    <a:pt x="296" y="180"/>
                    <a:pt x="280" y="192"/>
                  </a:cubicBezTo>
                  <a:cubicBezTo>
                    <a:pt x="270" y="199"/>
                    <a:pt x="261" y="204"/>
                    <a:pt x="252" y="211"/>
                  </a:cubicBezTo>
                  <a:cubicBezTo>
                    <a:pt x="241" y="220"/>
                    <a:pt x="232" y="230"/>
                    <a:pt x="223" y="240"/>
                  </a:cubicBezTo>
                  <a:lnTo>
                    <a:pt x="223" y="240"/>
                  </a:lnTo>
                  <a:cubicBezTo>
                    <a:pt x="191" y="270"/>
                    <a:pt x="156" y="300"/>
                    <a:pt x="129" y="334"/>
                  </a:cubicBezTo>
                  <a:cubicBezTo>
                    <a:pt x="101" y="370"/>
                    <a:pt x="68" y="411"/>
                    <a:pt x="56" y="457"/>
                  </a:cubicBezTo>
                  <a:lnTo>
                    <a:pt x="56" y="457"/>
                  </a:lnTo>
                  <a:lnTo>
                    <a:pt x="51" y="466"/>
                  </a:lnTo>
                  <a:cubicBezTo>
                    <a:pt x="44" y="480"/>
                    <a:pt x="34" y="495"/>
                    <a:pt x="27" y="512"/>
                  </a:cubicBezTo>
                  <a:cubicBezTo>
                    <a:pt x="20" y="529"/>
                    <a:pt x="19" y="546"/>
                    <a:pt x="19" y="563"/>
                  </a:cubicBezTo>
                  <a:lnTo>
                    <a:pt x="19" y="563"/>
                  </a:lnTo>
                  <a:cubicBezTo>
                    <a:pt x="19" y="562"/>
                    <a:pt x="18" y="562"/>
                    <a:pt x="18" y="561"/>
                  </a:cubicBezTo>
                  <a:lnTo>
                    <a:pt x="18" y="565"/>
                  </a:lnTo>
                  <a:lnTo>
                    <a:pt x="18" y="565"/>
                  </a:lnTo>
                  <a:cubicBezTo>
                    <a:pt x="14" y="585"/>
                    <a:pt x="10" y="605"/>
                    <a:pt x="7" y="627"/>
                  </a:cubicBezTo>
                  <a:cubicBezTo>
                    <a:pt x="6" y="638"/>
                    <a:pt x="5" y="649"/>
                    <a:pt x="3" y="659"/>
                  </a:cubicBezTo>
                  <a:cubicBezTo>
                    <a:pt x="1" y="678"/>
                    <a:pt x="2" y="693"/>
                    <a:pt x="7" y="711"/>
                  </a:cubicBezTo>
                  <a:cubicBezTo>
                    <a:pt x="12" y="726"/>
                    <a:pt x="34" y="738"/>
                    <a:pt x="51" y="738"/>
                  </a:cubicBezTo>
                  <a:cubicBezTo>
                    <a:pt x="53" y="738"/>
                    <a:pt x="55" y="738"/>
                    <a:pt x="57" y="738"/>
                  </a:cubicBezTo>
                  <a:cubicBezTo>
                    <a:pt x="73" y="734"/>
                    <a:pt x="88" y="727"/>
                    <a:pt x="101" y="717"/>
                  </a:cubicBezTo>
                  <a:cubicBezTo>
                    <a:pt x="105" y="715"/>
                    <a:pt x="111" y="711"/>
                    <a:pt x="115" y="708"/>
                  </a:cubicBezTo>
                  <a:cubicBezTo>
                    <a:pt x="116" y="707"/>
                    <a:pt x="116" y="707"/>
                    <a:pt x="117" y="706"/>
                  </a:cubicBezTo>
                  <a:lnTo>
                    <a:pt x="117" y="706"/>
                  </a:lnTo>
                  <a:cubicBezTo>
                    <a:pt x="124" y="704"/>
                    <a:pt x="137" y="696"/>
                    <a:pt x="144" y="692"/>
                  </a:cubicBezTo>
                  <a:cubicBezTo>
                    <a:pt x="150" y="688"/>
                    <a:pt x="157" y="683"/>
                    <a:pt x="163" y="679"/>
                  </a:cubicBezTo>
                  <a:lnTo>
                    <a:pt x="163" y="679"/>
                  </a:lnTo>
                  <a:cubicBezTo>
                    <a:pt x="164" y="679"/>
                    <a:pt x="164" y="679"/>
                    <a:pt x="165" y="679"/>
                  </a:cubicBezTo>
                  <a:lnTo>
                    <a:pt x="165" y="679"/>
                  </a:lnTo>
                  <a:cubicBezTo>
                    <a:pt x="164" y="679"/>
                    <a:pt x="163" y="680"/>
                    <a:pt x="162" y="680"/>
                  </a:cubicBezTo>
                  <a:lnTo>
                    <a:pt x="162" y="680"/>
                  </a:lnTo>
                  <a:cubicBezTo>
                    <a:pt x="163" y="680"/>
                    <a:pt x="164" y="679"/>
                    <a:pt x="165" y="679"/>
                  </a:cubicBezTo>
                  <a:lnTo>
                    <a:pt x="165" y="679"/>
                  </a:lnTo>
                  <a:cubicBezTo>
                    <a:pt x="174" y="677"/>
                    <a:pt x="182" y="674"/>
                    <a:pt x="190" y="670"/>
                  </a:cubicBezTo>
                  <a:cubicBezTo>
                    <a:pt x="208" y="661"/>
                    <a:pt x="220" y="652"/>
                    <a:pt x="234" y="639"/>
                  </a:cubicBezTo>
                  <a:cubicBezTo>
                    <a:pt x="240" y="634"/>
                    <a:pt x="247" y="629"/>
                    <a:pt x="253" y="624"/>
                  </a:cubicBezTo>
                  <a:lnTo>
                    <a:pt x="253" y="624"/>
                  </a:lnTo>
                  <a:cubicBezTo>
                    <a:pt x="267" y="618"/>
                    <a:pt x="281" y="610"/>
                    <a:pt x="294" y="601"/>
                  </a:cubicBezTo>
                  <a:cubicBezTo>
                    <a:pt x="302" y="595"/>
                    <a:pt x="308" y="590"/>
                    <a:pt x="315" y="585"/>
                  </a:cubicBezTo>
                  <a:cubicBezTo>
                    <a:pt x="329" y="574"/>
                    <a:pt x="343" y="566"/>
                    <a:pt x="359" y="555"/>
                  </a:cubicBezTo>
                  <a:cubicBezTo>
                    <a:pt x="385" y="536"/>
                    <a:pt x="411" y="515"/>
                    <a:pt x="438" y="495"/>
                  </a:cubicBezTo>
                  <a:lnTo>
                    <a:pt x="438" y="495"/>
                  </a:lnTo>
                  <a:cubicBezTo>
                    <a:pt x="462" y="481"/>
                    <a:pt x="484" y="466"/>
                    <a:pt x="507" y="451"/>
                  </a:cubicBezTo>
                  <a:lnTo>
                    <a:pt x="507" y="451"/>
                  </a:lnTo>
                  <a:cubicBezTo>
                    <a:pt x="558" y="421"/>
                    <a:pt x="611" y="390"/>
                    <a:pt x="664" y="364"/>
                  </a:cubicBezTo>
                  <a:cubicBezTo>
                    <a:pt x="692" y="349"/>
                    <a:pt x="717" y="337"/>
                    <a:pt x="744" y="325"/>
                  </a:cubicBezTo>
                  <a:cubicBezTo>
                    <a:pt x="778" y="311"/>
                    <a:pt x="811" y="301"/>
                    <a:pt x="840" y="282"/>
                  </a:cubicBezTo>
                  <a:lnTo>
                    <a:pt x="840" y="282"/>
                  </a:lnTo>
                  <a:cubicBezTo>
                    <a:pt x="851" y="277"/>
                    <a:pt x="863" y="272"/>
                    <a:pt x="874" y="267"/>
                  </a:cubicBezTo>
                  <a:cubicBezTo>
                    <a:pt x="882" y="265"/>
                    <a:pt x="889" y="260"/>
                    <a:pt x="897" y="258"/>
                  </a:cubicBezTo>
                  <a:cubicBezTo>
                    <a:pt x="911" y="252"/>
                    <a:pt x="920" y="245"/>
                    <a:pt x="929" y="237"/>
                  </a:cubicBezTo>
                  <a:lnTo>
                    <a:pt x="929" y="237"/>
                  </a:lnTo>
                  <a:cubicBezTo>
                    <a:pt x="933" y="236"/>
                    <a:pt x="937" y="235"/>
                    <a:pt x="942" y="233"/>
                  </a:cubicBezTo>
                  <a:lnTo>
                    <a:pt x="942" y="233"/>
                  </a:lnTo>
                  <a:lnTo>
                    <a:pt x="935" y="235"/>
                  </a:lnTo>
                  <a:lnTo>
                    <a:pt x="935" y="235"/>
                  </a:lnTo>
                  <a:cubicBezTo>
                    <a:pt x="944" y="233"/>
                    <a:pt x="953" y="230"/>
                    <a:pt x="963" y="227"/>
                  </a:cubicBezTo>
                  <a:cubicBezTo>
                    <a:pt x="986" y="221"/>
                    <a:pt x="1006" y="212"/>
                    <a:pt x="1023" y="194"/>
                  </a:cubicBezTo>
                  <a:cubicBezTo>
                    <a:pt x="1036" y="181"/>
                    <a:pt x="1047" y="164"/>
                    <a:pt x="1051" y="146"/>
                  </a:cubicBezTo>
                  <a:lnTo>
                    <a:pt x="1051" y="146"/>
                  </a:lnTo>
                  <a:cubicBezTo>
                    <a:pt x="1063" y="129"/>
                    <a:pt x="1063" y="106"/>
                    <a:pt x="1052" y="89"/>
                  </a:cubicBezTo>
                  <a:lnTo>
                    <a:pt x="1052" y="89"/>
                  </a:lnTo>
                  <a:cubicBezTo>
                    <a:pt x="1039" y="49"/>
                    <a:pt x="1001" y="18"/>
                    <a:pt x="958" y="13"/>
                  </a:cubicBezTo>
                  <a:cubicBezTo>
                    <a:pt x="937" y="11"/>
                    <a:pt x="912" y="13"/>
                    <a:pt x="891" y="10"/>
                  </a:cubicBezTo>
                  <a:lnTo>
                    <a:pt x="891" y="10"/>
                  </a:lnTo>
                  <a:cubicBezTo>
                    <a:pt x="881" y="6"/>
                    <a:pt x="871" y="3"/>
                    <a:pt x="860" y="1"/>
                  </a:cubicBezTo>
                  <a:cubicBezTo>
                    <a:pt x="857" y="1"/>
                    <a:pt x="854" y="1"/>
                    <a:pt x="8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040" bIns="41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1259;p40"/>
            <p:cNvSpPr/>
            <p:nvPr/>
          </p:nvSpPr>
          <p:spPr>
            <a:xfrm>
              <a:off x="1446120" y="3425040"/>
              <a:ext cx="50400" cy="129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48" h="1167">
                  <a:moveTo>
                    <a:pt x="273" y="916"/>
                  </a:moveTo>
                  <a:cubicBezTo>
                    <a:pt x="272" y="919"/>
                    <a:pt x="271" y="921"/>
                    <a:pt x="270" y="924"/>
                  </a:cubicBezTo>
                  <a:lnTo>
                    <a:pt x="270" y="924"/>
                  </a:lnTo>
                  <a:cubicBezTo>
                    <a:pt x="271" y="921"/>
                    <a:pt x="272" y="919"/>
                    <a:pt x="273" y="916"/>
                  </a:cubicBezTo>
                  <a:close/>
                  <a:moveTo>
                    <a:pt x="253" y="969"/>
                  </a:moveTo>
                  <a:cubicBezTo>
                    <a:pt x="252" y="971"/>
                    <a:pt x="251" y="974"/>
                    <a:pt x="250" y="976"/>
                  </a:cubicBezTo>
                  <a:lnTo>
                    <a:pt x="250" y="976"/>
                  </a:lnTo>
                  <a:cubicBezTo>
                    <a:pt x="251" y="974"/>
                    <a:pt x="252" y="971"/>
                    <a:pt x="253" y="969"/>
                  </a:cubicBezTo>
                  <a:close/>
                  <a:moveTo>
                    <a:pt x="242" y="992"/>
                  </a:moveTo>
                  <a:cubicBezTo>
                    <a:pt x="241" y="993"/>
                    <a:pt x="240" y="994"/>
                    <a:pt x="240" y="995"/>
                  </a:cubicBezTo>
                  <a:cubicBezTo>
                    <a:pt x="240" y="994"/>
                    <a:pt x="241" y="993"/>
                    <a:pt x="242" y="992"/>
                  </a:cubicBezTo>
                  <a:close/>
                  <a:moveTo>
                    <a:pt x="337" y="1"/>
                  </a:moveTo>
                  <a:cubicBezTo>
                    <a:pt x="325" y="1"/>
                    <a:pt x="313" y="3"/>
                    <a:pt x="300" y="7"/>
                  </a:cubicBezTo>
                  <a:cubicBezTo>
                    <a:pt x="293" y="9"/>
                    <a:pt x="287" y="12"/>
                    <a:pt x="281" y="15"/>
                  </a:cubicBezTo>
                  <a:lnTo>
                    <a:pt x="281" y="15"/>
                  </a:lnTo>
                  <a:cubicBezTo>
                    <a:pt x="216" y="32"/>
                    <a:pt x="181" y="99"/>
                    <a:pt x="152" y="154"/>
                  </a:cubicBezTo>
                  <a:cubicBezTo>
                    <a:pt x="140" y="177"/>
                    <a:pt x="129" y="199"/>
                    <a:pt x="118" y="222"/>
                  </a:cubicBezTo>
                  <a:lnTo>
                    <a:pt x="118" y="222"/>
                  </a:lnTo>
                  <a:cubicBezTo>
                    <a:pt x="100" y="242"/>
                    <a:pt x="86" y="264"/>
                    <a:pt x="77" y="291"/>
                  </a:cubicBezTo>
                  <a:cubicBezTo>
                    <a:pt x="72" y="309"/>
                    <a:pt x="66" y="327"/>
                    <a:pt x="61" y="346"/>
                  </a:cubicBezTo>
                  <a:cubicBezTo>
                    <a:pt x="47" y="395"/>
                    <a:pt x="32" y="444"/>
                    <a:pt x="24" y="494"/>
                  </a:cubicBezTo>
                  <a:cubicBezTo>
                    <a:pt x="19" y="529"/>
                    <a:pt x="14" y="565"/>
                    <a:pt x="10" y="599"/>
                  </a:cubicBezTo>
                  <a:cubicBezTo>
                    <a:pt x="8" y="618"/>
                    <a:pt x="6" y="637"/>
                    <a:pt x="5" y="655"/>
                  </a:cubicBezTo>
                  <a:cubicBezTo>
                    <a:pt x="3" y="664"/>
                    <a:pt x="3" y="671"/>
                    <a:pt x="2" y="680"/>
                  </a:cubicBezTo>
                  <a:cubicBezTo>
                    <a:pt x="0" y="705"/>
                    <a:pt x="2" y="727"/>
                    <a:pt x="9" y="752"/>
                  </a:cubicBezTo>
                  <a:cubicBezTo>
                    <a:pt x="8" y="748"/>
                    <a:pt x="7" y="745"/>
                    <a:pt x="6" y="742"/>
                  </a:cubicBezTo>
                  <a:lnTo>
                    <a:pt x="6" y="742"/>
                  </a:lnTo>
                  <a:cubicBezTo>
                    <a:pt x="6" y="759"/>
                    <a:pt x="8" y="776"/>
                    <a:pt x="9" y="793"/>
                  </a:cubicBezTo>
                  <a:cubicBezTo>
                    <a:pt x="10" y="813"/>
                    <a:pt x="16" y="830"/>
                    <a:pt x="17" y="848"/>
                  </a:cubicBezTo>
                  <a:cubicBezTo>
                    <a:pt x="19" y="867"/>
                    <a:pt x="20" y="883"/>
                    <a:pt x="22" y="901"/>
                  </a:cubicBezTo>
                  <a:cubicBezTo>
                    <a:pt x="25" y="924"/>
                    <a:pt x="31" y="946"/>
                    <a:pt x="40" y="968"/>
                  </a:cubicBezTo>
                  <a:lnTo>
                    <a:pt x="40" y="968"/>
                  </a:lnTo>
                  <a:cubicBezTo>
                    <a:pt x="43" y="980"/>
                    <a:pt x="45" y="992"/>
                    <a:pt x="47" y="1004"/>
                  </a:cubicBezTo>
                  <a:cubicBezTo>
                    <a:pt x="50" y="1017"/>
                    <a:pt x="53" y="1033"/>
                    <a:pt x="60" y="1045"/>
                  </a:cubicBezTo>
                  <a:cubicBezTo>
                    <a:pt x="65" y="1055"/>
                    <a:pt x="72" y="1064"/>
                    <a:pt x="80" y="1072"/>
                  </a:cubicBezTo>
                  <a:lnTo>
                    <a:pt x="80" y="1072"/>
                  </a:lnTo>
                  <a:cubicBezTo>
                    <a:pt x="80" y="1073"/>
                    <a:pt x="80" y="1074"/>
                    <a:pt x="80" y="1076"/>
                  </a:cubicBezTo>
                  <a:cubicBezTo>
                    <a:pt x="81" y="1079"/>
                    <a:pt x="81" y="1083"/>
                    <a:pt x="83" y="1088"/>
                  </a:cubicBezTo>
                  <a:cubicBezTo>
                    <a:pt x="86" y="1107"/>
                    <a:pt x="93" y="1122"/>
                    <a:pt x="106" y="1134"/>
                  </a:cubicBezTo>
                  <a:lnTo>
                    <a:pt x="106" y="1134"/>
                  </a:lnTo>
                  <a:cubicBezTo>
                    <a:pt x="109" y="1138"/>
                    <a:pt x="111" y="1143"/>
                    <a:pt x="113" y="1148"/>
                  </a:cubicBezTo>
                  <a:cubicBezTo>
                    <a:pt x="121" y="1160"/>
                    <a:pt x="134" y="1166"/>
                    <a:pt x="145" y="1166"/>
                  </a:cubicBezTo>
                  <a:cubicBezTo>
                    <a:pt x="157" y="1166"/>
                    <a:pt x="169" y="1160"/>
                    <a:pt x="175" y="1147"/>
                  </a:cubicBezTo>
                  <a:cubicBezTo>
                    <a:pt x="177" y="1143"/>
                    <a:pt x="178" y="1140"/>
                    <a:pt x="180" y="1136"/>
                  </a:cubicBezTo>
                  <a:lnTo>
                    <a:pt x="180" y="1136"/>
                  </a:lnTo>
                  <a:cubicBezTo>
                    <a:pt x="183" y="1133"/>
                    <a:pt x="187" y="1130"/>
                    <a:pt x="190" y="1126"/>
                  </a:cubicBezTo>
                  <a:cubicBezTo>
                    <a:pt x="198" y="1114"/>
                    <a:pt x="201" y="1100"/>
                    <a:pt x="203" y="1087"/>
                  </a:cubicBezTo>
                  <a:cubicBezTo>
                    <a:pt x="205" y="1084"/>
                    <a:pt x="205" y="1081"/>
                    <a:pt x="206" y="1078"/>
                  </a:cubicBezTo>
                  <a:lnTo>
                    <a:pt x="206" y="1078"/>
                  </a:lnTo>
                  <a:cubicBezTo>
                    <a:pt x="222" y="1064"/>
                    <a:pt x="232" y="1043"/>
                    <a:pt x="239" y="1022"/>
                  </a:cubicBezTo>
                  <a:cubicBezTo>
                    <a:pt x="241" y="1009"/>
                    <a:pt x="243" y="995"/>
                    <a:pt x="248" y="982"/>
                  </a:cubicBezTo>
                  <a:lnTo>
                    <a:pt x="248" y="982"/>
                  </a:lnTo>
                  <a:cubicBezTo>
                    <a:pt x="252" y="975"/>
                    <a:pt x="257" y="968"/>
                    <a:pt x="260" y="960"/>
                  </a:cubicBezTo>
                  <a:cubicBezTo>
                    <a:pt x="265" y="948"/>
                    <a:pt x="267" y="936"/>
                    <a:pt x="270" y="924"/>
                  </a:cubicBezTo>
                  <a:lnTo>
                    <a:pt x="270" y="924"/>
                  </a:lnTo>
                  <a:cubicBezTo>
                    <a:pt x="268" y="932"/>
                    <a:pt x="266" y="940"/>
                    <a:pt x="264" y="947"/>
                  </a:cubicBezTo>
                  <a:cubicBezTo>
                    <a:pt x="271" y="920"/>
                    <a:pt x="277" y="889"/>
                    <a:pt x="288" y="863"/>
                  </a:cubicBezTo>
                  <a:cubicBezTo>
                    <a:pt x="299" y="835"/>
                    <a:pt x="307" y="807"/>
                    <a:pt x="315" y="779"/>
                  </a:cubicBezTo>
                  <a:lnTo>
                    <a:pt x="315" y="779"/>
                  </a:lnTo>
                  <a:cubicBezTo>
                    <a:pt x="315" y="780"/>
                    <a:pt x="314" y="781"/>
                    <a:pt x="313" y="782"/>
                  </a:cubicBezTo>
                  <a:lnTo>
                    <a:pt x="313" y="782"/>
                  </a:lnTo>
                  <a:cubicBezTo>
                    <a:pt x="324" y="762"/>
                    <a:pt x="328" y="741"/>
                    <a:pt x="333" y="719"/>
                  </a:cubicBezTo>
                  <a:cubicBezTo>
                    <a:pt x="335" y="708"/>
                    <a:pt x="337" y="698"/>
                    <a:pt x="340" y="687"/>
                  </a:cubicBezTo>
                  <a:cubicBezTo>
                    <a:pt x="342" y="674"/>
                    <a:pt x="345" y="661"/>
                    <a:pt x="348" y="648"/>
                  </a:cubicBezTo>
                  <a:lnTo>
                    <a:pt x="348" y="648"/>
                  </a:lnTo>
                  <a:cubicBezTo>
                    <a:pt x="359" y="608"/>
                    <a:pt x="370" y="568"/>
                    <a:pt x="379" y="526"/>
                  </a:cubicBezTo>
                  <a:cubicBezTo>
                    <a:pt x="386" y="500"/>
                    <a:pt x="391" y="473"/>
                    <a:pt x="397" y="447"/>
                  </a:cubicBezTo>
                  <a:lnTo>
                    <a:pt x="397" y="447"/>
                  </a:lnTo>
                  <a:lnTo>
                    <a:pt x="404" y="418"/>
                  </a:lnTo>
                  <a:cubicBezTo>
                    <a:pt x="410" y="397"/>
                    <a:pt x="416" y="375"/>
                    <a:pt x="418" y="353"/>
                  </a:cubicBezTo>
                  <a:cubicBezTo>
                    <a:pt x="419" y="337"/>
                    <a:pt x="418" y="323"/>
                    <a:pt x="416" y="310"/>
                  </a:cubicBezTo>
                  <a:lnTo>
                    <a:pt x="416" y="310"/>
                  </a:lnTo>
                  <a:cubicBezTo>
                    <a:pt x="421" y="282"/>
                    <a:pt x="427" y="254"/>
                    <a:pt x="432" y="227"/>
                  </a:cubicBezTo>
                  <a:cubicBezTo>
                    <a:pt x="442" y="177"/>
                    <a:pt x="447" y="122"/>
                    <a:pt x="423" y="76"/>
                  </a:cubicBezTo>
                  <a:lnTo>
                    <a:pt x="423" y="76"/>
                  </a:lnTo>
                  <a:cubicBezTo>
                    <a:pt x="420" y="67"/>
                    <a:pt x="417" y="58"/>
                    <a:pt x="412" y="50"/>
                  </a:cubicBezTo>
                  <a:cubicBezTo>
                    <a:pt x="403" y="30"/>
                    <a:pt x="387" y="13"/>
                    <a:pt x="366" y="6"/>
                  </a:cubicBezTo>
                  <a:cubicBezTo>
                    <a:pt x="356" y="2"/>
                    <a:pt x="347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8" name="Google Shape;1260;p40"/>
            <p:cNvSpPr/>
            <p:nvPr/>
          </p:nvSpPr>
          <p:spPr>
            <a:xfrm>
              <a:off x="1349640" y="3512520"/>
              <a:ext cx="132120" cy="5040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0 h 50400"/>
                <a:gd name="textAreaBottom" fmla="*/ 50760 h 50400"/>
              </a:gdLst>
              <a:ahLst/>
              <a:cxnLst/>
              <a:rect l="textAreaLeft" t="textAreaTop" r="textAreaRight" b="textAreaBottom"/>
              <a:pathLst>
                <a:path w="1170" h="457">
                  <a:moveTo>
                    <a:pt x="314" y="442"/>
                  </a:moveTo>
                  <a:cubicBezTo>
                    <a:pt x="306" y="443"/>
                    <a:pt x="297" y="443"/>
                    <a:pt x="289" y="443"/>
                  </a:cubicBezTo>
                  <a:cubicBezTo>
                    <a:pt x="297" y="443"/>
                    <a:pt x="306" y="442"/>
                    <a:pt x="314" y="442"/>
                  </a:cubicBezTo>
                  <a:close/>
                  <a:moveTo>
                    <a:pt x="451" y="1"/>
                  </a:moveTo>
                  <a:cubicBezTo>
                    <a:pt x="408" y="1"/>
                    <a:pt x="366" y="3"/>
                    <a:pt x="323" y="6"/>
                  </a:cubicBezTo>
                  <a:cubicBezTo>
                    <a:pt x="292" y="7"/>
                    <a:pt x="262" y="10"/>
                    <a:pt x="234" y="13"/>
                  </a:cubicBezTo>
                  <a:cubicBezTo>
                    <a:pt x="201" y="18"/>
                    <a:pt x="174" y="29"/>
                    <a:pt x="146" y="45"/>
                  </a:cubicBezTo>
                  <a:cubicBezTo>
                    <a:pt x="108" y="68"/>
                    <a:pt x="71" y="88"/>
                    <a:pt x="44" y="125"/>
                  </a:cubicBezTo>
                  <a:cubicBezTo>
                    <a:pt x="16" y="162"/>
                    <a:pt x="0" y="221"/>
                    <a:pt x="10" y="266"/>
                  </a:cubicBezTo>
                  <a:cubicBezTo>
                    <a:pt x="21" y="315"/>
                    <a:pt x="44" y="354"/>
                    <a:pt x="83" y="387"/>
                  </a:cubicBezTo>
                  <a:cubicBezTo>
                    <a:pt x="102" y="402"/>
                    <a:pt x="125" y="412"/>
                    <a:pt x="147" y="420"/>
                  </a:cubicBezTo>
                  <a:cubicBezTo>
                    <a:pt x="157" y="424"/>
                    <a:pt x="166" y="427"/>
                    <a:pt x="177" y="431"/>
                  </a:cubicBezTo>
                  <a:cubicBezTo>
                    <a:pt x="187" y="434"/>
                    <a:pt x="198" y="436"/>
                    <a:pt x="209" y="439"/>
                  </a:cubicBezTo>
                  <a:cubicBezTo>
                    <a:pt x="225" y="445"/>
                    <a:pt x="243" y="448"/>
                    <a:pt x="260" y="448"/>
                  </a:cubicBezTo>
                  <a:cubicBezTo>
                    <a:pt x="272" y="448"/>
                    <a:pt x="283" y="447"/>
                    <a:pt x="295" y="445"/>
                  </a:cubicBezTo>
                  <a:cubicBezTo>
                    <a:pt x="301" y="445"/>
                    <a:pt x="306" y="445"/>
                    <a:pt x="312" y="443"/>
                  </a:cubicBezTo>
                  <a:cubicBezTo>
                    <a:pt x="318" y="443"/>
                    <a:pt x="324" y="442"/>
                    <a:pt x="330" y="442"/>
                  </a:cubicBezTo>
                  <a:lnTo>
                    <a:pt x="330" y="442"/>
                  </a:lnTo>
                  <a:cubicBezTo>
                    <a:pt x="335" y="442"/>
                    <a:pt x="340" y="442"/>
                    <a:pt x="346" y="442"/>
                  </a:cubicBezTo>
                  <a:cubicBezTo>
                    <a:pt x="424" y="442"/>
                    <a:pt x="503" y="445"/>
                    <a:pt x="582" y="446"/>
                  </a:cubicBezTo>
                  <a:cubicBezTo>
                    <a:pt x="630" y="447"/>
                    <a:pt x="680" y="446"/>
                    <a:pt x="728" y="449"/>
                  </a:cubicBezTo>
                  <a:cubicBezTo>
                    <a:pt x="751" y="450"/>
                    <a:pt x="774" y="452"/>
                    <a:pt x="799" y="453"/>
                  </a:cubicBezTo>
                  <a:cubicBezTo>
                    <a:pt x="818" y="455"/>
                    <a:pt x="836" y="456"/>
                    <a:pt x="854" y="456"/>
                  </a:cubicBezTo>
                  <a:cubicBezTo>
                    <a:pt x="864" y="456"/>
                    <a:pt x="874" y="456"/>
                    <a:pt x="884" y="455"/>
                  </a:cubicBezTo>
                  <a:cubicBezTo>
                    <a:pt x="891" y="454"/>
                    <a:pt x="898" y="452"/>
                    <a:pt x="905" y="450"/>
                  </a:cubicBezTo>
                  <a:lnTo>
                    <a:pt x="905" y="450"/>
                  </a:lnTo>
                  <a:cubicBezTo>
                    <a:pt x="920" y="450"/>
                    <a:pt x="935" y="451"/>
                    <a:pt x="949" y="452"/>
                  </a:cubicBezTo>
                  <a:cubicBezTo>
                    <a:pt x="951" y="452"/>
                    <a:pt x="954" y="452"/>
                    <a:pt x="957" y="452"/>
                  </a:cubicBezTo>
                  <a:cubicBezTo>
                    <a:pt x="991" y="452"/>
                    <a:pt x="1022" y="445"/>
                    <a:pt x="1052" y="427"/>
                  </a:cubicBezTo>
                  <a:cubicBezTo>
                    <a:pt x="1054" y="426"/>
                    <a:pt x="1055" y="425"/>
                    <a:pt x="1056" y="424"/>
                  </a:cubicBezTo>
                  <a:lnTo>
                    <a:pt x="1056" y="424"/>
                  </a:lnTo>
                  <a:cubicBezTo>
                    <a:pt x="1067" y="421"/>
                    <a:pt x="1076" y="417"/>
                    <a:pt x="1085" y="413"/>
                  </a:cubicBezTo>
                  <a:lnTo>
                    <a:pt x="1085" y="413"/>
                  </a:lnTo>
                  <a:cubicBezTo>
                    <a:pt x="1117" y="405"/>
                    <a:pt x="1144" y="384"/>
                    <a:pt x="1156" y="352"/>
                  </a:cubicBezTo>
                  <a:cubicBezTo>
                    <a:pt x="1170" y="320"/>
                    <a:pt x="1167" y="274"/>
                    <a:pt x="1142" y="249"/>
                  </a:cubicBezTo>
                  <a:cubicBezTo>
                    <a:pt x="1141" y="248"/>
                    <a:pt x="1140" y="248"/>
                    <a:pt x="1139" y="247"/>
                  </a:cubicBezTo>
                  <a:lnTo>
                    <a:pt x="1139" y="247"/>
                  </a:lnTo>
                  <a:cubicBezTo>
                    <a:pt x="1131" y="233"/>
                    <a:pt x="1120" y="220"/>
                    <a:pt x="1109" y="209"/>
                  </a:cubicBezTo>
                  <a:cubicBezTo>
                    <a:pt x="1109" y="209"/>
                    <a:pt x="1109" y="208"/>
                    <a:pt x="1109" y="208"/>
                  </a:cubicBezTo>
                  <a:lnTo>
                    <a:pt x="1109" y="208"/>
                  </a:lnTo>
                  <a:cubicBezTo>
                    <a:pt x="1107" y="205"/>
                    <a:pt x="1105" y="203"/>
                    <a:pt x="1104" y="200"/>
                  </a:cubicBezTo>
                  <a:cubicBezTo>
                    <a:pt x="1085" y="169"/>
                    <a:pt x="1059" y="148"/>
                    <a:pt x="1025" y="133"/>
                  </a:cubicBezTo>
                  <a:cubicBezTo>
                    <a:pt x="1008" y="125"/>
                    <a:pt x="992" y="118"/>
                    <a:pt x="975" y="111"/>
                  </a:cubicBezTo>
                  <a:lnTo>
                    <a:pt x="975" y="111"/>
                  </a:lnTo>
                  <a:cubicBezTo>
                    <a:pt x="957" y="97"/>
                    <a:pt x="938" y="86"/>
                    <a:pt x="916" y="78"/>
                  </a:cubicBezTo>
                  <a:cubicBezTo>
                    <a:pt x="902" y="74"/>
                    <a:pt x="887" y="70"/>
                    <a:pt x="873" y="66"/>
                  </a:cubicBezTo>
                  <a:cubicBezTo>
                    <a:pt x="829" y="54"/>
                    <a:pt x="784" y="43"/>
                    <a:pt x="739" y="33"/>
                  </a:cubicBezTo>
                  <a:cubicBezTo>
                    <a:pt x="679" y="19"/>
                    <a:pt x="618" y="8"/>
                    <a:pt x="556" y="5"/>
                  </a:cubicBezTo>
                  <a:cubicBezTo>
                    <a:pt x="521" y="2"/>
                    <a:pt x="486" y="1"/>
                    <a:pt x="4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9" name="Google Shape;1261;p40"/>
            <p:cNvSpPr/>
            <p:nvPr/>
          </p:nvSpPr>
          <p:spPr>
            <a:xfrm>
              <a:off x="1142640" y="3077280"/>
              <a:ext cx="186840" cy="33804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338040"/>
                <a:gd name="textAreaBottom" fmla="*/ 338400 h 338040"/>
              </a:gdLst>
              <a:ahLst/>
              <a:cxnLst/>
              <a:rect l="textAreaLeft" t="textAreaTop" r="textAreaRight" b="textAreaBottom"/>
              <a:pathLst>
                <a:path w="1652" h="3050">
                  <a:moveTo>
                    <a:pt x="444" y="1096"/>
                  </a:moveTo>
                  <a:lnTo>
                    <a:pt x="444" y="1096"/>
                  </a:lnTo>
                  <a:cubicBezTo>
                    <a:pt x="442" y="1099"/>
                    <a:pt x="441" y="1101"/>
                    <a:pt x="441" y="1101"/>
                  </a:cubicBezTo>
                  <a:cubicBezTo>
                    <a:pt x="441" y="1101"/>
                    <a:pt x="441" y="1100"/>
                    <a:pt x="443" y="1097"/>
                  </a:cubicBezTo>
                  <a:cubicBezTo>
                    <a:pt x="443" y="1097"/>
                    <a:pt x="444" y="1097"/>
                    <a:pt x="444" y="1096"/>
                  </a:cubicBezTo>
                  <a:close/>
                  <a:moveTo>
                    <a:pt x="660" y="1584"/>
                  </a:moveTo>
                  <a:lnTo>
                    <a:pt x="660" y="1584"/>
                  </a:lnTo>
                  <a:cubicBezTo>
                    <a:pt x="659" y="1585"/>
                    <a:pt x="659" y="1585"/>
                    <a:pt x="659" y="1585"/>
                  </a:cubicBezTo>
                  <a:cubicBezTo>
                    <a:pt x="658" y="1585"/>
                    <a:pt x="659" y="1585"/>
                    <a:pt x="660" y="1584"/>
                  </a:cubicBezTo>
                  <a:close/>
                  <a:moveTo>
                    <a:pt x="1128" y="1888"/>
                  </a:moveTo>
                  <a:cubicBezTo>
                    <a:pt x="1128" y="1889"/>
                    <a:pt x="1127" y="1889"/>
                    <a:pt x="1127" y="1889"/>
                  </a:cubicBezTo>
                  <a:cubicBezTo>
                    <a:pt x="1126" y="1891"/>
                    <a:pt x="1126" y="1891"/>
                    <a:pt x="1126" y="1891"/>
                  </a:cubicBezTo>
                  <a:cubicBezTo>
                    <a:pt x="1126" y="1891"/>
                    <a:pt x="1127" y="1890"/>
                    <a:pt x="1128" y="1888"/>
                  </a:cubicBezTo>
                  <a:close/>
                  <a:moveTo>
                    <a:pt x="725" y="2438"/>
                  </a:moveTo>
                  <a:lnTo>
                    <a:pt x="725" y="2438"/>
                  </a:lnTo>
                  <a:cubicBezTo>
                    <a:pt x="725" y="2438"/>
                    <a:pt x="721" y="2443"/>
                    <a:pt x="720" y="2444"/>
                  </a:cubicBezTo>
                  <a:lnTo>
                    <a:pt x="720" y="2444"/>
                  </a:lnTo>
                  <a:cubicBezTo>
                    <a:pt x="721" y="2442"/>
                    <a:pt x="723" y="2441"/>
                    <a:pt x="724" y="2439"/>
                  </a:cubicBezTo>
                  <a:cubicBezTo>
                    <a:pt x="725" y="2438"/>
                    <a:pt x="725" y="2438"/>
                    <a:pt x="725" y="2438"/>
                  </a:cubicBezTo>
                  <a:close/>
                  <a:moveTo>
                    <a:pt x="257" y="2822"/>
                  </a:moveTo>
                  <a:cubicBezTo>
                    <a:pt x="256" y="2822"/>
                    <a:pt x="255" y="2822"/>
                    <a:pt x="253" y="2824"/>
                  </a:cubicBezTo>
                  <a:cubicBezTo>
                    <a:pt x="252" y="2825"/>
                    <a:pt x="251" y="2825"/>
                    <a:pt x="251" y="2826"/>
                  </a:cubicBezTo>
                  <a:lnTo>
                    <a:pt x="251" y="2826"/>
                  </a:lnTo>
                  <a:cubicBezTo>
                    <a:pt x="253" y="2824"/>
                    <a:pt x="257" y="2822"/>
                    <a:pt x="257" y="2822"/>
                  </a:cubicBezTo>
                  <a:close/>
                  <a:moveTo>
                    <a:pt x="1349" y="294"/>
                  </a:moveTo>
                  <a:lnTo>
                    <a:pt x="1349" y="294"/>
                  </a:lnTo>
                  <a:cubicBezTo>
                    <a:pt x="1332" y="328"/>
                    <a:pt x="1315" y="361"/>
                    <a:pt x="1296" y="395"/>
                  </a:cubicBezTo>
                  <a:cubicBezTo>
                    <a:pt x="1290" y="408"/>
                    <a:pt x="1281" y="422"/>
                    <a:pt x="1274" y="435"/>
                  </a:cubicBezTo>
                  <a:cubicBezTo>
                    <a:pt x="1273" y="439"/>
                    <a:pt x="1270" y="444"/>
                    <a:pt x="1268" y="449"/>
                  </a:cubicBezTo>
                  <a:lnTo>
                    <a:pt x="1268" y="449"/>
                  </a:lnTo>
                  <a:cubicBezTo>
                    <a:pt x="1265" y="452"/>
                    <a:pt x="1263" y="456"/>
                    <a:pt x="1261" y="460"/>
                  </a:cubicBezTo>
                  <a:cubicBezTo>
                    <a:pt x="1246" y="488"/>
                    <a:pt x="1231" y="515"/>
                    <a:pt x="1214" y="542"/>
                  </a:cubicBezTo>
                  <a:cubicBezTo>
                    <a:pt x="1182" y="594"/>
                    <a:pt x="1151" y="647"/>
                    <a:pt x="1118" y="699"/>
                  </a:cubicBezTo>
                  <a:cubicBezTo>
                    <a:pt x="987" y="910"/>
                    <a:pt x="838" y="1107"/>
                    <a:pt x="683" y="1301"/>
                  </a:cubicBezTo>
                  <a:cubicBezTo>
                    <a:pt x="641" y="1354"/>
                    <a:pt x="597" y="1406"/>
                    <a:pt x="553" y="1460"/>
                  </a:cubicBezTo>
                  <a:cubicBezTo>
                    <a:pt x="531" y="1487"/>
                    <a:pt x="507" y="1514"/>
                    <a:pt x="485" y="1541"/>
                  </a:cubicBezTo>
                  <a:cubicBezTo>
                    <a:pt x="474" y="1553"/>
                    <a:pt x="466" y="1566"/>
                    <a:pt x="456" y="1581"/>
                  </a:cubicBezTo>
                  <a:cubicBezTo>
                    <a:pt x="447" y="1595"/>
                    <a:pt x="435" y="1609"/>
                    <a:pt x="428" y="1624"/>
                  </a:cubicBezTo>
                  <a:lnTo>
                    <a:pt x="428" y="1624"/>
                  </a:lnTo>
                  <a:cubicBezTo>
                    <a:pt x="409" y="1645"/>
                    <a:pt x="391" y="1668"/>
                    <a:pt x="374" y="1689"/>
                  </a:cubicBezTo>
                  <a:lnTo>
                    <a:pt x="345" y="1725"/>
                  </a:lnTo>
                  <a:cubicBezTo>
                    <a:pt x="337" y="1736"/>
                    <a:pt x="329" y="1752"/>
                    <a:pt x="320" y="1761"/>
                  </a:cubicBezTo>
                  <a:cubicBezTo>
                    <a:pt x="306" y="1774"/>
                    <a:pt x="301" y="1797"/>
                    <a:pt x="315" y="1813"/>
                  </a:cubicBezTo>
                  <a:cubicBezTo>
                    <a:pt x="322" y="1822"/>
                    <a:pt x="334" y="1828"/>
                    <a:pt x="346" y="1828"/>
                  </a:cubicBezTo>
                  <a:cubicBezTo>
                    <a:pt x="354" y="1828"/>
                    <a:pt x="362" y="1825"/>
                    <a:pt x="368" y="1819"/>
                  </a:cubicBezTo>
                  <a:cubicBezTo>
                    <a:pt x="379" y="1808"/>
                    <a:pt x="396" y="1800"/>
                    <a:pt x="410" y="1790"/>
                  </a:cubicBezTo>
                  <a:cubicBezTo>
                    <a:pt x="423" y="1780"/>
                    <a:pt x="439" y="1769"/>
                    <a:pt x="452" y="1758"/>
                  </a:cubicBezTo>
                  <a:cubicBezTo>
                    <a:pt x="465" y="1750"/>
                    <a:pt x="478" y="1739"/>
                    <a:pt x="490" y="1728"/>
                  </a:cubicBezTo>
                  <a:cubicBezTo>
                    <a:pt x="496" y="1722"/>
                    <a:pt x="504" y="1718"/>
                    <a:pt x="509" y="1712"/>
                  </a:cubicBezTo>
                  <a:cubicBezTo>
                    <a:pt x="513" y="1709"/>
                    <a:pt x="513" y="1708"/>
                    <a:pt x="513" y="1708"/>
                  </a:cubicBezTo>
                  <a:cubicBezTo>
                    <a:pt x="512" y="1708"/>
                    <a:pt x="510" y="1709"/>
                    <a:pt x="509" y="1709"/>
                  </a:cubicBezTo>
                  <a:cubicBezTo>
                    <a:pt x="516" y="1704"/>
                    <a:pt x="525" y="1700"/>
                    <a:pt x="532" y="1695"/>
                  </a:cubicBezTo>
                  <a:cubicBezTo>
                    <a:pt x="560" y="1674"/>
                    <a:pt x="587" y="1654"/>
                    <a:pt x="611" y="1631"/>
                  </a:cubicBezTo>
                  <a:cubicBezTo>
                    <a:pt x="624" y="1620"/>
                    <a:pt x="635" y="1608"/>
                    <a:pt x="647" y="1597"/>
                  </a:cubicBezTo>
                  <a:cubicBezTo>
                    <a:pt x="652" y="1593"/>
                    <a:pt x="657" y="1588"/>
                    <a:pt x="662" y="1582"/>
                  </a:cubicBezTo>
                  <a:lnTo>
                    <a:pt x="662" y="1582"/>
                  </a:lnTo>
                  <a:cubicBezTo>
                    <a:pt x="662" y="1581"/>
                    <a:pt x="663" y="1581"/>
                    <a:pt x="664" y="1581"/>
                  </a:cubicBezTo>
                  <a:lnTo>
                    <a:pt x="685" y="1560"/>
                  </a:lnTo>
                  <a:cubicBezTo>
                    <a:pt x="785" y="1460"/>
                    <a:pt x="878" y="1350"/>
                    <a:pt x="965" y="1237"/>
                  </a:cubicBezTo>
                  <a:cubicBezTo>
                    <a:pt x="1133" y="1016"/>
                    <a:pt x="1284" y="783"/>
                    <a:pt x="1418" y="538"/>
                  </a:cubicBezTo>
                  <a:cubicBezTo>
                    <a:pt x="1435" y="509"/>
                    <a:pt x="1451" y="479"/>
                    <a:pt x="1466" y="449"/>
                  </a:cubicBezTo>
                  <a:lnTo>
                    <a:pt x="1466" y="449"/>
                  </a:lnTo>
                  <a:cubicBezTo>
                    <a:pt x="1467" y="458"/>
                    <a:pt x="1467" y="467"/>
                    <a:pt x="1468" y="477"/>
                  </a:cubicBezTo>
                  <a:cubicBezTo>
                    <a:pt x="1468" y="483"/>
                    <a:pt x="1468" y="492"/>
                    <a:pt x="1470" y="499"/>
                  </a:cubicBezTo>
                  <a:lnTo>
                    <a:pt x="1470" y="501"/>
                  </a:lnTo>
                  <a:cubicBezTo>
                    <a:pt x="1470" y="531"/>
                    <a:pt x="1471" y="558"/>
                    <a:pt x="1471" y="587"/>
                  </a:cubicBezTo>
                  <a:cubicBezTo>
                    <a:pt x="1471" y="642"/>
                    <a:pt x="1468" y="697"/>
                    <a:pt x="1464" y="751"/>
                  </a:cubicBezTo>
                  <a:cubicBezTo>
                    <a:pt x="1456" y="863"/>
                    <a:pt x="1440" y="975"/>
                    <a:pt x="1418" y="1085"/>
                  </a:cubicBezTo>
                  <a:cubicBezTo>
                    <a:pt x="1413" y="1113"/>
                    <a:pt x="1406" y="1140"/>
                    <a:pt x="1401" y="1168"/>
                  </a:cubicBezTo>
                  <a:cubicBezTo>
                    <a:pt x="1399" y="1180"/>
                    <a:pt x="1395" y="1192"/>
                    <a:pt x="1393" y="1206"/>
                  </a:cubicBezTo>
                  <a:cubicBezTo>
                    <a:pt x="1392" y="1208"/>
                    <a:pt x="1392" y="1210"/>
                    <a:pt x="1391" y="1212"/>
                  </a:cubicBezTo>
                  <a:lnTo>
                    <a:pt x="1391" y="1212"/>
                  </a:lnTo>
                  <a:cubicBezTo>
                    <a:pt x="1391" y="1211"/>
                    <a:pt x="1392" y="1210"/>
                    <a:pt x="1392" y="1210"/>
                  </a:cubicBezTo>
                  <a:lnTo>
                    <a:pt x="1392" y="1210"/>
                  </a:lnTo>
                  <a:cubicBezTo>
                    <a:pt x="1391" y="1210"/>
                    <a:pt x="1388" y="1225"/>
                    <a:pt x="1388" y="1229"/>
                  </a:cubicBezTo>
                  <a:cubicBezTo>
                    <a:pt x="1373" y="1283"/>
                    <a:pt x="1358" y="1338"/>
                    <a:pt x="1341" y="1389"/>
                  </a:cubicBezTo>
                  <a:cubicBezTo>
                    <a:pt x="1307" y="1497"/>
                    <a:pt x="1268" y="1601"/>
                    <a:pt x="1221" y="1702"/>
                  </a:cubicBezTo>
                  <a:cubicBezTo>
                    <a:pt x="1198" y="1753"/>
                    <a:pt x="1173" y="1805"/>
                    <a:pt x="1147" y="1854"/>
                  </a:cubicBezTo>
                  <a:cubicBezTo>
                    <a:pt x="1141" y="1865"/>
                    <a:pt x="1136" y="1876"/>
                    <a:pt x="1129" y="1886"/>
                  </a:cubicBezTo>
                  <a:lnTo>
                    <a:pt x="1129" y="1886"/>
                  </a:lnTo>
                  <a:lnTo>
                    <a:pt x="1131" y="1884"/>
                  </a:lnTo>
                  <a:cubicBezTo>
                    <a:pt x="1132" y="1882"/>
                    <a:pt x="1132" y="1881"/>
                    <a:pt x="1132" y="1881"/>
                  </a:cubicBezTo>
                  <a:lnTo>
                    <a:pt x="1132" y="1881"/>
                  </a:lnTo>
                  <a:cubicBezTo>
                    <a:pt x="1132" y="1881"/>
                    <a:pt x="1129" y="1885"/>
                    <a:pt x="1128" y="1888"/>
                  </a:cubicBezTo>
                  <a:lnTo>
                    <a:pt x="1128" y="1888"/>
                  </a:lnTo>
                  <a:cubicBezTo>
                    <a:pt x="1128" y="1888"/>
                    <a:pt x="1129" y="1887"/>
                    <a:pt x="1129" y="1886"/>
                  </a:cubicBezTo>
                  <a:lnTo>
                    <a:pt x="1129" y="1886"/>
                  </a:lnTo>
                  <a:lnTo>
                    <a:pt x="1126" y="1892"/>
                  </a:lnTo>
                  <a:lnTo>
                    <a:pt x="1114" y="1912"/>
                  </a:lnTo>
                  <a:cubicBezTo>
                    <a:pt x="1100" y="1936"/>
                    <a:pt x="1087" y="1961"/>
                    <a:pt x="1071" y="1984"/>
                  </a:cubicBezTo>
                  <a:cubicBezTo>
                    <a:pt x="1012" y="2080"/>
                    <a:pt x="948" y="2172"/>
                    <a:pt x="878" y="2261"/>
                  </a:cubicBezTo>
                  <a:cubicBezTo>
                    <a:pt x="844" y="2304"/>
                    <a:pt x="808" y="2346"/>
                    <a:pt x="773" y="2388"/>
                  </a:cubicBezTo>
                  <a:cubicBezTo>
                    <a:pt x="763" y="2398"/>
                    <a:pt x="754" y="2409"/>
                    <a:pt x="745" y="2417"/>
                  </a:cubicBezTo>
                  <a:cubicBezTo>
                    <a:pt x="740" y="2423"/>
                    <a:pt x="735" y="2428"/>
                    <a:pt x="730" y="2434"/>
                  </a:cubicBezTo>
                  <a:lnTo>
                    <a:pt x="723" y="2442"/>
                  </a:lnTo>
                  <a:cubicBezTo>
                    <a:pt x="721" y="2443"/>
                    <a:pt x="720" y="2444"/>
                    <a:pt x="720" y="2444"/>
                  </a:cubicBezTo>
                  <a:cubicBezTo>
                    <a:pt x="720" y="2444"/>
                    <a:pt x="720" y="2444"/>
                    <a:pt x="720" y="2444"/>
                  </a:cubicBezTo>
                  <a:lnTo>
                    <a:pt x="720" y="2444"/>
                  </a:lnTo>
                  <a:cubicBezTo>
                    <a:pt x="702" y="2463"/>
                    <a:pt x="683" y="2481"/>
                    <a:pt x="664" y="2500"/>
                  </a:cubicBezTo>
                  <a:cubicBezTo>
                    <a:pt x="584" y="2579"/>
                    <a:pt x="499" y="2650"/>
                    <a:pt x="410" y="2717"/>
                  </a:cubicBezTo>
                  <a:cubicBezTo>
                    <a:pt x="364" y="2750"/>
                    <a:pt x="319" y="2782"/>
                    <a:pt x="273" y="2812"/>
                  </a:cubicBezTo>
                  <a:cubicBezTo>
                    <a:pt x="267" y="2816"/>
                    <a:pt x="262" y="2818"/>
                    <a:pt x="256" y="2823"/>
                  </a:cubicBezTo>
                  <a:cubicBezTo>
                    <a:pt x="255" y="2823"/>
                    <a:pt x="250" y="2826"/>
                    <a:pt x="250" y="2826"/>
                  </a:cubicBezTo>
                  <a:cubicBezTo>
                    <a:pt x="250" y="2826"/>
                    <a:pt x="250" y="2826"/>
                    <a:pt x="251" y="2826"/>
                  </a:cubicBezTo>
                  <a:lnTo>
                    <a:pt x="251" y="2826"/>
                  </a:lnTo>
                  <a:cubicBezTo>
                    <a:pt x="249" y="2826"/>
                    <a:pt x="248" y="2827"/>
                    <a:pt x="248" y="2827"/>
                  </a:cubicBezTo>
                  <a:cubicBezTo>
                    <a:pt x="236" y="2834"/>
                    <a:pt x="225" y="2840"/>
                    <a:pt x="213" y="2848"/>
                  </a:cubicBezTo>
                  <a:cubicBezTo>
                    <a:pt x="194" y="2857"/>
                    <a:pt x="176" y="2868"/>
                    <a:pt x="158" y="2878"/>
                  </a:cubicBezTo>
                  <a:lnTo>
                    <a:pt x="158" y="2878"/>
                  </a:lnTo>
                  <a:cubicBezTo>
                    <a:pt x="158" y="2804"/>
                    <a:pt x="158" y="2730"/>
                    <a:pt x="158" y="2656"/>
                  </a:cubicBezTo>
                  <a:cubicBezTo>
                    <a:pt x="158" y="2543"/>
                    <a:pt x="159" y="2428"/>
                    <a:pt x="163" y="2316"/>
                  </a:cubicBezTo>
                  <a:cubicBezTo>
                    <a:pt x="172" y="2092"/>
                    <a:pt x="196" y="1867"/>
                    <a:pt x="243" y="1648"/>
                  </a:cubicBezTo>
                  <a:cubicBezTo>
                    <a:pt x="247" y="1634"/>
                    <a:pt x="249" y="1621"/>
                    <a:pt x="252" y="1608"/>
                  </a:cubicBezTo>
                  <a:cubicBezTo>
                    <a:pt x="253" y="1603"/>
                    <a:pt x="254" y="1597"/>
                    <a:pt x="256" y="1592"/>
                  </a:cubicBezTo>
                  <a:lnTo>
                    <a:pt x="256" y="1592"/>
                  </a:lnTo>
                  <a:cubicBezTo>
                    <a:pt x="255" y="1597"/>
                    <a:pt x="254" y="1601"/>
                    <a:pt x="254" y="1601"/>
                  </a:cubicBezTo>
                  <a:cubicBezTo>
                    <a:pt x="254" y="1601"/>
                    <a:pt x="255" y="1598"/>
                    <a:pt x="256" y="1590"/>
                  </a:cubicBezTo>
                  <a:lnTo>
                    <a:pt x="256" y="1590"/>
                  </a:lnTo>
                  <a:cubicBezTo>
                    <a:pt x="256" y="1591"/>
                    <a:pt x="256" y="1591"/>
                    <a:pt x="256" y="1592"/>
                  </a:cubicBezTo>
                  <a:lnTo>
                    <a:pt x="256" y="1592"/>
                  </a:lnTo>
                  <a:cubicBezTo>
                    <a:pt x="257" y="1588"/>
                    <a:pt x="257" y="1585"/>
                    <a:pt x="258" y="1583"/>
                  </a:cubicBezTo>
                  <a:cubicBezTo>
                    <a:pt x="264" y="1557"/>
                    <a:pt x="271" y="1530"/>
                    <a:pt x="279" y="1504"/>
                  </a:cubicBezTo>
                  <a:cubicBezTo>
                    <a:pt x="295" y="1451"/>
                    <a:pt x="312" y="1399"/>
                    <a:pt x="330" y="1347"/>
                  </a:cubicBezTo>
                  <a:cubicBezTo>
                    <a:pt x="350" y="1296"/>
                    <a:pt x="370" y="1246"/>
                    <a:pt x="394" y="1196"/>
                  </a:cubicBezTo>
                  <a:cubicBezTo>
                    <a:pt x="405" y="1173"/>
                    <a:pt x="417" y="1148"/>
                    <a:pt x="429" y="1125"/>
                  </a:cubicBezTo>
                  <a:cubicBezTo>
                    <a:pt x="432" y="1118"/>
                    <a:pt x="435" y="1113"/>
                    <a:pt x="439" y="1105"/>
                  </a:cubicBezTo>
                  <a:cubicBezTo>
                    <a:pt x="440" y="1103"/>
                    <a:pt x="445" y="1093"/>
                    <a:pt x="445" y="1093"/>
                  </a:cubicBezTo>
                  <a:lnTo>
                    <a:pt x="445" y="1093"/>
                  </a:lnTo>
                  <a:cubicBezTo>
                    <a:pt x="445" y="1093"/>
                    <a:pt x="445" y="1094"/>
                    <a:pt x="444" y="1096"/>
                  </a:cubicBezTo>
                  <a:lnTo>
                    <a:pt x="444" y="1096"/>
                  </a:lnTo>
                  <a:cubicBezTo>
                    <a:pt x="446" y="1092"/>
                    <a:pt x="449" y="1087"/>
                    <a:pt x="450" y="1086"/>
                  </a:cubicBezTo>
                  <a:cubicBezTo>
                    <a:pt x="454" y="1081"/>
                    <a:pt x="456" y="1074"/>
                    <a:pt x="461" y="1069"/>
                  </a:cubicBezTo>
                  <a:cubicBezTo>
                    <a:pt x="517" y="972"/>
                    <a:pt x="583" y="880"/>
                    <a:pt x="658" y="798"/>
                  </a:cubicBezTo>
                  <a:cubicBezTo>
                    <a:pt x="668" y="787"/>
                    <a:pt x="679" y="778"/>
                    <a:pt x="687" y="767"/>
                  </a:cubicBezTo>
                  <a:lnTo>
                    <a:pt x="687" y="767"/>
                  </a:lnTo>
                  <a:lnTo>
                    <a:pt x="690" y="763"/>
                  </a:lnTo>
                  <a:lnTo>
                    <a:pt x="708" y="746"/>
                  </a:lnTo>
                  <a:cubicBezTo>
                    <a:pt x="729" y="725"/>
                    <a:pt x="748" y="706"/>
                    <a:pt x="769" y="687"/>
                  </a:cubicBezTo>
                  <a:cubicBezTo>
                    <a:pt x="813" y="647"/>
                    <a:pt x="858" y="610"/>
                    <a:pt x="905" y="572"/>
                  </a:cubicBezTo>
                  <a:cubicBezTo>
                    <a:pt x="952" y="537"/>
                    <a:pt x="1001" y="503"/>
                    <a:pt x="1050" y="470"/>
                  </a:cubicBezTo>
                  <a:cubicBezTo>
                    <a:pt x="1076" y="454"/>
                    <a:pt x="1100" y="437"/>
                    <a:pt x="1126" y="422"/>
                  </a:cubicBezTo>
                  <a:cubicBezTo>
                    <a:pt x="1131" y="419"/>
                    <a:pt x="1133" y="418"/>
                    <a:pt x="1133" y="418"/>
                  </a:cubicBezTo>
                  <a:lnTo>
                    <a:pt x="1133" y="418"/>
                  </a:lnTo>
                  <a:cubicBezTo>
                    <a:pt x="1133" y="418"/>
                    <a:pt x="1125" y="423"/>
                    <a:pt x="1126" y="423"/>
                  </a:cubicBezTo>
                  <a:cubicBezTo>
                    <a:pt x="1126" y="423"/>
                    <a:pt x="1127" y="422"/>
                    <a:pt x="1129" y="421"/>
                  </a:cubicBezTo>
                  <a:cubicBezTo>
                    <a:pt x="1136" y="416"/>
                    <a:pt x="1143" y="412"/>
                    <a:pt x="1148" y="408"/>
                  </a:cubicBezTo>
                  <a:cubicBezTo>
                    <a:pt x="1162" y="400"/>
                    <a:pt x="1175" y="391"/>
                    <a:pt x="1188" y="385"/>
                  </a:cubicBezTo>
                  <a:cubicBezTo>
                    <a:pt x="1241" y="353"/>
                    <a:pt x="1295" y="323"/>
                    <a:pt x="1349" y="294"/>
                  </a:cubicBezTo>
                  <a:close/>
                  <a:moveTo>
                    <a:pt x="1541" y="0"/>
                  </a:moveTo>
                  <a:cubicBezTo>
                    <a:pt x="1528" y="0"/>
                    <a:pt x="1516" y="3"/>
                    <a:pt x="1504" y="9"/>
                  </a:cubicBezTo>
                  <a:cubicBezTo>
                    <a:pt x="1283" y="120"/>
                    <a:pt x="1065" y="236"/>
                    <a:pt x="864" y="380"/>
                  </a:cubicBezTo>
                  <a:cubicBezTo>
                    <a:pt x="669" y="521"/>
                    <a:pt x="495" y="690"/>
                    <a:pt x="364" y="891"/>
                  </a:cubicBezTo>
                  <a:cubicBezTo>
                    <a:pt x="241" y="1082"/>
                    <a:pt x="154" y="1295"/>
                    <a:pt x="99" y="1515"/>
                  </a:cubicBezTo>
                  <a:cubicBezTo>
                    <a:pt x="43" y="1741"/>
                    <a:pt x="16" y="1971"/>
                    <a:pt x="6" y="2203"/>
                  </a:cubicBezTo>
                  <a:cubicBezTo>
                    <a:pt x="1" y="2321"/>
                    <a:pt x="1" y="2436"/>
                    <a:pt x="2" y="2552"/>
                  </a:cubicBezTo>
                  <a:lnTo>
                    <a:pt x="6" y="2738"/>
                  </a:lnTo>
                  <a:cubicBezTo>
                    <a:pt x="6" y="2751"/>
                    <a:pt x="7" y="2765"/>
                    <a:pt x="7" y="2779"/>
                  </a:cubicBezTo>
                  <a:cubicBezTo>
                    <a:pt x="7" y="2785"/>
                    <a:pt x="7" y="2794"/>
                    <a:pt x="9" y="2801"/>
                  </a:cubicBezTo>
                  <a:lnTo>
                    <a:pt x="9" y="2812"/>
                  </a:lnTo>
                  <a:cubicBezTo>
                    <a:pt x="9" y="2845"/>
                    <a:pt x="13" y="2877"/>
                    <a:pt x="16" y="2910"/>
                  </a:cubicBezTo>
                  <a:cubicBezTo>
                    <a:pt x="18" y="2938"/>
                    <a:pt x="20" y="2966"/>
                    <a:pt x="23" y="2994"/>
                  </a:cubicBezTo>
                  <a:cubicBezTo>
                    <a:pt x="25" y="3026"/>
                    <a:pt x="58" y="3050"/>
                    <a:pt x="90" y="3050"/>
                  </a:cubicBezTo>
                  <a:cubicBezTo>
                    <a:pt x="99" y="3050"/>
                    <a:pt x="108" y="3048"/>
                    <a:pt x="116" y="3043"/>
                  </a:cubicBezTo>
                  <a:cubicBezTo>
                    <a:pt x="165" y="3016"/>
                    <a:pt x="218" y="2992"/>
                    <a:pt x="265" y="2964"/>
                  </a:cubicBezTo>
                  <a:cubicBezTo>
                    <a:pt x="318" y="2933"/>
                    <a:pt x="370" y="2903"/>
                    <a:pt x="421" y="2868"/>
                  </a:cubicBezTo>
                  <a:cubicBezTo>
                    <a:pt x="516" y="2805"/>
                    <a:pt x="606" y="2735"/>
                    <a:pt x="691" y="2661"/>
                  </a:cubicBezTo>
                  <a:cubicBezTo>
                    <a:pt x="866" y="2509"/>
                    <a:pt x="1021" y="2334"/>
                    <a:pt x="1153" y="2143"/>
                  </a:cubicBezTo>
                  <a:cubicBezTo>
                    <a:pt x="1284" y="1953"/>
                    <a:pt x="1393" y="1744"/>
                    <a:pt x="1475" y="1527"/>
                  </a:cubicBezTo>
                  <a:cubicBezTo>
                    <a:pt x="1558" y="1308"/>
                    <a:pt x="1613" y="1080"/>
                    <a:pt x="1635" y="846"/>
                  </a:cubicBezTo>
                  <a:cubicBezTo>
                    <a:pt x="1646" y="726"/>
                    <a:pt x="1648" y="609"/>
                    <a:pt x="1643" y="489"/>
                  </a:cubicBezTo>
                  <a:cubicBezTo>
                    <a:pt x="1641" y="433"/>
                    <a:pt x="1638" y="377"/>
                    <a:pt x="1631" y="320"/>
                  </a:cubicBezTo>
                  <a:cubicBezTo>
                    <a:pt x="1629" y="292"/>
                    <a:pt x="1626" y="264"/>
                    <a:pt x="1620" y="236"/>
                  </a:cubicBezTo>
                  <a:cubicBezTo>
                    <a:pt x="1618" y="223"/>
                    <a:pt x="1615" y="209"/>
                    <a:pt x="1613" y="197"/>
                  </a:cubicBezTo>
                  <a:cubicBezTo>
                    <a:pt x="1610" y="186"/>
                    <a:pt x="1609" y="174"/>
                    <a:pt x="1606" y="162"/>
                  </a:cubicBezTo>
                  <a:lnTo>
                    <a:pt x="1606" y="162"/>
                  </a:lnTo>
                  <a:cubicBezTo>
                    <a:pt x="1613" y="149"/>
                    <a:pt x="1619" y="136"/>
                    <a:pt x="1625" y="122"/>
                  </a:cubicBezTo>
                  <a:cubicBezTo>
                    <a:pt x="1651" y="65"/>
                    <a:pt x="1599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0" name="Google Shape;1262;p40"/>
            <p:cNvSpPr/>
            <p:nvPr/>
          </p:nvSpPr>
          <p:spPr>
            <a:xfrm>
              <a:off x="1841760" y="1701360"/>
              <a:ext cx="419040" cy="4500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45000"/>
                <a:gd name="textAreaBottom" fmla="*/ 45360 h 45000"/>
              </a:gdLst>
              <a:ahLst/>
              <a:cxnLst/>
              <a:rect l="textAreaLeft" t="textAreaTop" r="textAreaRight" b="textAreaBottom"/>
              <a:pathLst>
                <a:path w="3704" h="408">
                  <a:moveTo>
                    <a:pt x="3031" y="0"/>
                  </a:moveTo>
                  <a:cubicBezTo>
                    <a:pt x="2998" y="0"/>
                    <a:pt x="2965" y="0"/>
                    <a:pt x="2931" y="0"/>
                  </a:cubicBezTo>
                  <a:cubicBezTo>
                    <a:pt x="2691" y="1"/>
                    <a:pt x="2449" y="10"/>
                    <a:pt x="2210" y="22"/>
                  </a:cubicBezTo>
                  <a:cubicBezTo>
                    <a:pt x="1975" y="34"/>
                    <a:pt x="1740" y="53"/>
                    <a:pt x="1507" y="76"/>
                  </a:cubicBezTo>
                  <a:cubicBezTo>
                    <a:pt x="1272" y="99"/>
                    <a:pt x="1037" y="129"/>
                    <a:pt x="804" y="165"/>
                  </a:cubicBezTo>
                  <a:cubicBezTo>
                    <a:pt x="687" y="183"/>
                    <a:pt x="570" y="202"/>
                    <a:pt x="454" y="223"/>
                  </a:cubicBezTo>
                  <a:cubicBezTo>
                    <a:pt x="425" y="228"/>
                    <a:pt x="396" y="233"/>
                    <a:pt x="367" y="241"/>
                  </a:cubicBezTo>
                  <a:cubicBezTo>
                    <a:pt x="350" y="244"/>
                    <a:pt x="333" y="249"/>
                    <a:pt x="317" y="254"/>
                  </a:cubicBezTo>
                  <a:cubicBezTo>
                    <a:pt x="313" y="255"/>
                    <a:pt x="310" y="257"/>
                    <a:pt x="307" y="257"/>
                  </a:cubicBezTo>
                  <a:cubicBezTo>
                    <a:pt x="307" y="257"/>
                    <a:pt x="301" y="259"/>
                    <a:pt x="300" y="259"/>
                  </a:cubicBezTo>
                  <a:cubicBezTo>
                    <a:pt x="300" y="259"/>
                    <a:pt x="300" y="259"/>
                    <a:pt x="301" y="258"/>
                  </a:cubicBezTo>
                  <a:lnTo>
                    <a:pt x="301" y="258"/>
                  </a:lnTo>
                  <a:lnTo>
                    <a:pt x="296" y="260"/>
                  </a:lnTo>
                  <a:cubicBezTo>
                    <a:pt x="291" y="262"/>
                    <a:pt x="286" y="263"/>
                    <a:pt x="282" y="264"/>
                  </a:cubicBezTo>
                  <a:cubicBezTo>
                    <a:pt x="224" y="279"/>
                    <a:pt x="166" y="296"/>
                    <a:pt x="109" y="312"/>
                  </a:cubicBezTo>
                  <a:cubicBezTo>
                    <a:pt x="81" y="320"/>
                    <a:pt x="53" y="335"/>
                    <a:pt x="26" y="350"/>
                  </a:cubicBezTo>
                  <a:cubicBezTo>
                    <a:pt x="0" y="362"/>
                    <a:pt x="5" y="402"/>
                    <a:pt x="36" y="404"/>
                  </a:cubicBezTo>
                  <a:cubicBezTo>
                    <a:pt x="57" y="405"/>
                    <a:pt x="80" y="408"/>
                    <a:pt x="102" y="408"/>
                  </a:cubicBezTo>
                  <a:cubicBezTo>
                    <a:pt x="110" y="408"/>
                    <a:pt x="118" y="408"/>
                    <a:pt x="126" y="407"/>
                  </a:cubicBezTo>
                  <a:cubicBezTo>
                    <a:pt x="154" y="404"/>
                    <a:pt x="183" y="400"/>
                    <a:pt x="213" y="397"/>
                  </a:cubicBezTo>
                  <a:cubicBezTo>
                    <a:pt x="242" y="395"/>
                    <a:pt x="272" y="391"/>
                    <a:pt x="301" y="389"/>
                  </a:cubicBezTo>
                  <a:cubicBezTo>
                    <a:pt x="308" y="389"/>
                    <a:pt x="316" y="388"/>
                    <a:pt x="322" y="388"/>
                  </a:cubicBezTo>
                  <a:cubicBezTo>
                    <a:pt x="327" y="388"/>
                    <a:pt x="329" y="386"/>
                    <a:pt x="333" y="386"/>
                  </a:cubicBezTo>
                  <a:cubicBezTo>
                    <a:pt x="352" y="386"/>
                    <a:pt x="372" y="385"/>
                    <a:pt x="390" y="384"/>
                  </a:cubicBezTo>
                  <a:cubicBezTo>
                    <a:pt x="508" y="367"/>
                    <a:pt x="624" y="346"/>
                    <a:pt x="741" y="330"/>
                  </a:cubicBezTo>
                  <a:cubicBezTo>
                    <a:pt x="972" y="296"/>
                    <a:pt x="1206" y="266"/>
                    <a:pt x="1439" y="242"/>
                  </a:cubicBezTo>
                  <a:cubicBezTo>
                    <a:pt x="1673" y="216"/>
                    <a:pt x="1908" y="197"/>
                    <a:pt x="2141" y="182"/>
                  </a:cubicBezTo>
                  <a:cubicBezTo>
                    <a:pt x="2257" y="175"/>
                    <a:pt x="2375" y="168"/>
                    <a:pt x="2491" y="164"/>
                  </a:cubicBezTo>
                  <a:cubicBezTo>
                    <a:pt x="2521" y="163"/>
                    <a:pt x="2551" y="161"/>
                    <a:pt x="2581" y="161"/>
                  </a:cubicBezTo>
                  <a:cubicBezTo>
                    <a:pt x="2595" y="161"/>
                    <a:pt x="2609" y="160"/>
                    <a:pt x="2624" y="160"/>
                  </a:cubicBezTo>
                  <a:lnTo>
                    <a:pt x="2656" y="160"/>
                  </a:lnTo>
                  <a:cubicBezTo>
                    <a:pt x="2714" y="158"/>
                    <a:pt x="2772" y="156"/>
                    <a:pt x="2831" y="155"/>
                  </a:cubicBezTo>
                  <a:cubicBezTo>
                    <a:pt x="2913" y="154"/>
                    <a:pt x="2995" y="154"/>
                    <a:pt x="3077" y="154"/>
                  </a:cubicBezTo>
                  <a:cubicBezTo>
                    <a:pt x="3229" y="154"/>
                    <a:pt x="3383" y="155"/>
                    <a:pt x="3537" y="157"/>
                  </a:cubicBezTo>
                  <a:cubicBezTo>
                    <a:pt x="3565" y="157"/>
                    <a:pt x="3596" y="158"/>
                    <a:pt x="3624" y="158"/>
                  </a:cubicBezTo>
                  <a:cubicBezTo>
                    <a:pt x="3662" y="158"/>
                    <a:pt x="3700" y="137"/>
                    <a:pt x="3703" y="95"/>
                  </a:cubicBezTo>
                  <a:cubicBezTo>
                    <a:pt x="3703" y="56"/>
                    <a:pt x="3678" y="18"/>
                    <a:pt x="3639" y="16"/>
                  </a:cubicBezTo>
                  <a:cubicBezTo>
                    <a:pt x="3436" y="3"/>
                    <a:pt x="3234" y="0"/>
                    <a:pt x="303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1" name="Google Shape;1263;p40"/>
            <p:cNvSpPr/>
            <p:nvPr/>
          </p:nvSpPr>
          <p:spPr>
            <a:xfrm>
              <a:off x="1797480" y="1729440"/>
              <a:ext cx="53640" cy="4824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476" h="437">
                  <a:moveTo>
                    <a:pt x="246" y="167"/>
                  </a:moveTo>
                  <a:cubicBezTo>
                    <a:pt x="247" y="167"/>
                    <a:pt x="246" y="167"/>
                    <a:pt x="244" y="168"/>
                  </a:cubicBezTo>
                  <a:lnTo>
                    <a:pt x="244" y="168"/>
                  </a:lnTo>
                  <a:cubicBezTo>
                    <a:pt x="244" y="168"/>
                    <a:pt x="245" y="168"/>
                    <a:pt x="246" y="167"/>
                  </a:cubicBezTo>
                  <a:lnTo>
                    <a:pt x="246" y="167"/>
                  </a:lnTo>
                  <a:cubicBezTo>
                    <a:pt x="246" y="167"/>
                    <a:pt x="246" y="167"/>
                    <a:pt x="246" y="167"/>
                  </a:cubicBezTo>
                  <a:close/>
                  <a:moveTo>
                    <a:pt x="107" y="372"/>
                  </a:moveTo>
                  <a:cubicBezTo>
                    <a:pt x="107" y="372"/>
                    <a:pt x="107" y="372"/>
                    <a:pt x="107" y="372"/>
                  </a:cubicBezTo>
                  <a:lnTo>
                    <a:pt x="107" y="372"/>
                  </a:lnTo>
                  <a:cubicBezTo>
                    <a:pt x="107" y="372"/>
                    <a:pt x="107" y="372"/>
                    <a:pt x="107" y="372"/>
                  </a:cubicBezTo>
                  <a:lnTo>
                    <a:pt x="107" y="372"/>
                  </a:ln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273" y="0"/>
                  </a:moveTo>
                  <a:cubicBezTo>
                    <a:pt x="241" y="0"/>
                    <a:pt x="216" y="7"/>
                    <a:pt x="185" y="16"/>
                  </a:cubicBezTo>
                  <a:cubicBezTo>
                    <a:pt x="160" y="24"/>
                    <a:pt x="139" y="39"/>
                    <a:pt x="117" y="54"/>
                  </a:cubicBezTo>
                  <a:cubicBezTo>
                    <a:pt x="127" y="48"/>
                    <a:pt x="136" y="43"/>
                    <a:pt x="144" y="37"/>
                  </a:cubicBezTo>
                  <a:lnTo>
                    <a:pt x="144" y="37"/>
                  </a:lnTo>
                  <a:cubicBezTo>
                    <a:pt x="126" y="49"/>
                    <a:pt x="105" y="60"/>
                    <a:pt x="88" y="77"/>
                  </a:cubicBezTo>
                  <a:cubicBezTo>
                    <a:pt x="77" y="88"/>
                    <a:pt x="65" y="100"/>
                    <a:pt x="55" y="112"/>
                  </a:cubicBezTo>
                  <a:cubicBezTo>
                    <a:pt x="46" y="125"/>
                    <a:pt x="39" y="139"/>
                    <a:pt x="31" y="152"/>
                  </a:cubicBezTo>
                  <a:lnTo>
                    <a:pt x="31" y="152"/>
                  </a:lnTo>
                  <a:cubicBezTo>
                    <a:pt x="36" y="144"/>
                    <a:pt x="41" y="135"/>
                    <a:pt x="46" y="126"/>
                  </a:cubicBezTo>
                  <a:lnTo>
                    <a:pt x="46" y="126"/>
                  </a:lnTo>
                  <a:cubicBezTo>
                    <a:pt x="35" y="145"/>
                    <a:pt x="23" y="163"/>
                    <a:pt x="17" y="183"/>
                  </a:cubicBezTo>
                  <a:cubicBezTo>
                    <a:pt x="7" y="216"/>
                    <a:pt x="1" y="251"/>
                    <a:pt x="6" y="285"/>
                  </a:cubicBezTo>
                  <a:cubicBezTo>
                    <a:pt x="9" y="302"/>
                    <a:pt x="15" y="319"/>
                    <a:pt x="20" y="335"/>
                  </a:cubicBezTo>
                  <a:cubicBezTo>
                    <a:pt x="26" y="350"/>
                    <a:pt x="32" y="361"/>
                    <a:pt x="43" y="374"/>
                  </a:cubicBezTo>
                  <a:cubicBezTo>
                    <a:pt x="55" y="391"/>
                    <a:pt x="71" y="402"/>
                    <a:pt x="88" y="411"/>
                  </a:cubicBezTo>
                  <a:cubicBezTo>
                    <a:pt x="94" y="416"/>
                    <a:pt x="100" y="418"/>
                    <a:pt x="109" y="422"/>
                  </a:cubicBezTo>
                  <a:cubicBezTo>
                    <a:pt x="141" y="431"/>
                    <a:pt x="170" y="437"/>
                    <a:pt x="201" y="437"/>
                  </a:cubicBezTo>
                  <a:cubicBezTo>
                    <a:pt x="212" y="437"/>
                    <a:pt x="223" y="436"/>
                    <a:pt x="234" y="435"/>
                  </a:cubicBezTo>
                  <a:cubicBezTo>
                    <a:pt x="263" y="430"/>
                    <a:pt x="292" y="422"/>
                    <a:pt x="319" y="408"/>
                  </a:cubicBezTo>
                  <a:cubicBezTo>
                    <a:pt x="339" y="401"/>
                    <a:pt x="356" y="386"/>
                    <a:pt x="373" y="378"/>
                  </a:cubicBezTo>
                  <a:cubicBezTo>
                    <a:pt x="377" y="374"/>
                    <a:pt x="381" y="373"/>
                    <a:pt x="384" y="370"/>
                  </a:cubicBezTo>
                  <a:cubicBezTo>
                    <a:pt x="394" y="359"/>
                    <a:pt x="405" y="350"/>
                    <a:pt x="415" y="339"/>
                  </a:cubicBezTo>
                  <a:cubicBezTo>
                    <a:pt x="416" y="337"/>
                    <a:pt x="417" y="335"/>
                    <a:pt x="418" y="334"/>
                  </a:cubicBezTo>
                  <a:cubicBezTo>
                    <a:pt x="433" y="308"/>
                    <a:pt x="450" y="281"/>
                    <a:pt x="456" y="253"/>
                  </a:cubicBezTo>
                  <a:cubicBezTo>
                    <a:pt x="462" y="235"/>
                    <a:pt x="467" y="214"/>
                    <a:pt x="471" y="193"/>
                  </a:cubicBezTo>
                  <a:cubicBezTo>
                    <a:pt x="476" y="152"/>
                    <a:pt x="462" y="114"/>
                    <a:pt x="440" y="82"/>
                  </a:cubicBezTo>
                  <a:lnTo>
                    <a:pt x="440" y="82"/>
                  </a:lnTo>
                  <a:cubicBezTo>
                    <a:pt x="434" y="73"/>
                    <a:pt x="428" y="65"/>
                    <a:pt x="422" y="57"/>
                  </a:cubicBezTo>
                  <a:cubicBezTo>
                    <a:pt x="405" y="34"/>
                    <a:pt x="369" y="13"/>
                    <a:pt x="339" y="12"/>
                  </a:cubicBezTo>
                  <a:lnTo>
                    <a:pt x="339" y="12"/>
                  </a:lnTo>
                  <a:cubicBezTo>
                    <a:pt x="323" y="6"/>
                    <a:pt x="306" y="2"/>
                    <a:pt x="287" y="1"/>
                  </a:cubicBezTo>
                  <a:cubicBezTo>
                    <a:pt x="282" y="1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2" name="Google Shape;1264;p40"/>
            <p:cNvSpPr/>
            <p:nvPr/>
          </p:nvSpPr>
          <p:spPr>
            <a:xfrm>
              <a:off x="1964160" y="1657800"/>
              <a:ext cx="214560" cy="568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56880"/>
                <a:gd name="textAreaBottom" fmla="*/ 57240 h 56880"/>
              </a:gdLst>
              <a:ahLst/>
              <a:cxnLst/>
              <a:rect l="textAreaLeft" t="textAreaTop" r="textAreaRight" b="textAreaBottom"/>
              <a:pathLst>
                <a:path w="1899" h="515">
                  <a:moveTo>
                    <a:pt x="57" y="1"/>
                  </a:moveTo>
                  <a:cubicBezTo>
                    <a:pt x="46" y="1"/>
                    <a:pt x="35" y="1"/>
                    <a:pt x="24" y="2"/>
                  </a:cubicBezTo>
                  <a:cubicBezTo>
                    <a:pt x="3" y="3"/>
                    <a:pt x="0" y="35"/>
                    <a:pt x="20" y="41"/>
                  </a:cubicBezTo>
                  <a:cubicBezTo>
                    <a:pt x="50" y="50"/>
                    <a:pt x="80" y="54"/>
                    <a:pt x="110" y="61"/>
                  </a:cubicBezTo>
                  <a:cubicBezTo>
                    <a:pt x="141" y="66"/>
                    <a:pt x="169" y="74"/>
                    <a:pt x="199" y="79"/>
                  </a:cubicBezTo>
                  <a:cubicBezTo>
                    <a:pt x="214" y="81"/>
                    <a:pt x="230" y="86"/>
                    <a:pt x="244" y="88"/>
                  </a:cubicBezTo>
                  <a:cubicBezTo>
                    <a:pt x="260" y="92"/>
                    <a:pt x="274" y="98"/>
                    <a:pt x="290" y="102"/>
                  </a:cubicBezTo>
                  <a:cubicBezTo>
                    <a:pt x="321" y="109"/>
                    <a:pt x="349" y="114"/>
                    <a:pt x="379" y="121"/>
                  </a:cubicBezTo>
                  <a:cubicBezTo>
                    <a:pt x="500" y="147"/>
                    <a:pt x="621" y="173"/>
                    <a:pt x="740" y="198"/>
                  </a:cubicBezTo>
                  <a:cubicBezTo>
                    <a:pt x="974" y="251"/>
                    <a:pt x="1210" y="318"/>
                    <a:pt x="1443" y="390"/>
                  </a:cubicBezTo>
                  <a:cubicBezTo>
                    <a:pt x="1508" y="411"/>
                    <a:pt x="1573" y="432"/>
                    <a:pt x="1636" y="454"/>
                  </a:cubicBezTo>
                  <a:cubicBezTo>
                    <a:pt x="1669" y="465"/>
                    <a:pt x="1701" y="477"/>
                    <a:pt x="1734" y="488"/>
                  </a:cubicBezTo>
                  <a:cubicBezTo>
                    <a:pt x="1752" y="494"/>
                    <a:pt x="1771" y="502"/>
                    <a:pt x="1789" y="505"/>
                  </a:cubicBezTo>
                  <a:cubicBezTo>
                    <a:pt x="1807" y="509"/>
                    <a:pt x="1824" y="511"/>
                    <a:pt x="1841" y="514"/>
                  </a:cubicBezTo>
                  <a:cubicBezTo>
                    <a:pt x="1842" y="514"/>
                    <a:pt x="1844" y="514"/>
                    <a:pt x="1845" y="514"/>
                  </a:cubicBezTo>
                  <a:cubicBezTo>
                    <a:pt x="1882" y="514"/>
                    <a:pt x="1899" y="467"/>
                    <a:pt x="1870" y="447"/>
                  </a:cubicBezTo>
                  <a:cubicBezTo>
                    <a:pt x="1843" y="427"/>
                    <a:pt x="1816" y="411"/>
                    <a:pt x="1785" y="399"/>
                  </a:cubicBezTo>
                  <a:cubicBezTo>
                    <a:pt x="1756" y="388"/>
                    <a:pt x="1728" y="376"/>
                    <a:pt x="1697" y="365"/>
                  </a:cubicBezTo>
                  <a:cubicBezTo>
                    <a:pt x="1640" y="343"/>
                    <a:pt x="1581" y="322"/>
                    <a:pt x="1524" y="301"/>
                  </a:cubicBezTo>
                  <a:cubicBezTo>
                    <a:pt x="1409" y="260"/>
                    <a:pt x="1290" y="224"/>
                    <a:pt x="1173" y="191"/>
                  </a:cubicBezTo>
                  <a:cubicBezTo>
                    <a:pt x="931" y="124"/>
                    <a:pt x="686" y="68"/>
                    <a:pt x="438" y="31"/>
                  </a:cubicBezTo>
                  <a:cubicBezTo>
                    <a:pt x="404" y="25"/>
                    <a:pt x="370" y="21"/>
                    <a:pt x="335" y="19"/>
                  </a:cubicBezTo>
                  <a:cubicBezTo>
                    <a:pt x="301" y="14"/>
                    <a:pt x="267" y="16"/>
                    <a:pt x="233" y="13"/>
                  </a:cubicBezTo>
                  <a:lnTo>
                    <a:pt x="130" y="5"/>
                  </a:lnTo>
                  <a:cubicBezTo>
                    <a:pt x="105" y="3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3" name="Google Shape;1265;p40"/>
            <p:cNvSpPr/>
            <p:nvPr/>
          </p:nvSpPr>
          <p:spPr>
            <a:xfrm>
              <a:off x="1928520" y="1614600"/>
              <a:ext cx="49320" cy="514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438" h="468">
                  <a:moveTo>
                    <a:pt x="294" y="26"/>
                  </a:moveTo>
                  <a:cubicBezTo>
                    <a:pt x="302" y="30"/>
                    <a:pt x="309" y="34"/>
                    <a:pt x="316" y="39"/>
                  </a:cubicBezTo>
                  <a:cubicBezTo>
                    <a:pt x="308" y="34"/>
                    <a:pt x="301" y="30"/>
                    <a:pt x="294" y="26"/>
                  </a:cubicBezTo>
                  <a:close/>
                  <a:moveTo>
                    <a:pt x="196" y="179"/>
                  </a:moveTo>
                  <a:lnTo>
                    <a:pt x="196" y="179"/>
                  </a:lnTo>
                  <a:cubicBezTo>
                    <a:pt x="196" y="179"/>
                    <a:pt x="196" y="179"/>
                    <a:pt x="196" y="179"/>
                  </a:cubicBezTo>
                  <a:lnTo>
                    <a:pt x="196" y="179"/>
                  </a:lnTo>
                  <a:cubicBezTo>
                    <a:pt x="196" y="181"/>
                    <a:pt x="195" y="182"/>
                    <a:pt x="195" y="183"/>
                  </a:cubicBezTo>
                  <a:lnTo>
                    <a:pt x="195" y="183"/>
                  </a:lnTo>
                  <a:cubicBezTo>
                    <a:pt x="195" y="182"/>
                    <a:pt x="196" y="181"/>
                    <a:pt x="196" y="179"/>
                  </a:cubicBezTo>
                  <a:close/>
                  <a:moveTo>
                    <a:pt x="306" y="452"/>
                  </a:moveTo>
                  <a:cubicBezTo>
                    <a:pt x="296" y="455"/>
                    <a:pt x="286" y="458"/>
                    <a:pt x="278" y="460"/>
                  </a:cubicBezTo>
                  <a:lnTo>
                    <a:pt x="278" y="460"/>
                  </a:lnTo>
                  <a:cubicBezTo>
                    <a:pt x="288" y="458"/>
                    <a:pt x="297" y="455"/>
                    <a:pt x="306" y="452"/>
                  </a:cubicBezTo>
                  <a:close/>
                  <a:moveTo>
                    <a:pt x="199" y="0"/>
                  </a:moveTo>
                  <a:cubicBezTo>
                    <a:pt x="158" y="0"/>
                    <a:pt x="116" y="14"/>
                    <a:pt x="84" y="42"/>
                  </a:cubicBezTo>
                  <a:cubicBezTo>
                    <a:pt x="56" y="67"/>
                    <a:pt x="30" y="97"/>
                    <a:pt x="18" y="134"/>
                  </a:cubicBezTo>
                  <a:cubicBezTo>
                    <a:pt x="5" y="172"/>
                    <a:pt x="1" y="212"/>
                    <a:pt x="9" y="251"/>
                  </a:cubicBezTo>
                  <a:cubicBezTo>
                    <a:pt x="12" y="269"/>
                    <a:pt x="16" y="283"/>
                    <a:pt x="21" y="295"/>
                  </a:cubicBezTo>
                  <a:lnTo>
                    <a:pt x="21" y="295"/>
                  </a:lnTo>
                  <a:cubicBezTo>
                    <a:pt x="26" y="316"/>
                    <a:pt x="35" y="335"/>
                    <a:pt x="46" y="354"/>
                  </a:cubicBezTo>
                  <a:lnTo>
                    <a:pt x="46" y="354"/>
                  </a:lnTo>
                  <a:cubicBezTo>
                    <a:pt x="48" y="359"/>
                    <a:pt x="50" y="363"/>
                    <a:pt x="52" y="368"/>
                  </a:cubicBezTo>
                  <a:cubicBezTo>
                    <a:pt x="67" y="392"/>
                    <a:pt x="80" y="412"/>
                    <a:pt x="103" y="429"/>
                  </a:cubicBezTo>
                  <a:cubicBezTo>
                    <a:pt x="116" y="438"/>
                    <a:pt x="133" y="446"/>
                    <a:pt x="147" y="452"/>
                  </a:cubicBezTo>
                  <a:cubicBezTo>
                    <a:pt x="157" y="456"/>
                    <a:pt x="168" y="457"/>
                    <a:pt x="178" y="459"/>
                  </a:cubicBezTo>
                  <a:cubicBezTo>
                    <a:pt x="189" y="463"/>
                    <a:pt x="198" y="465"/>
                    <a:pt x="207" y="467"/>
                  </a:cubicBezTo>
                  <a:cubicBezTo>
                    <a:pt x="213" y="467"/>
                    <a:pt x="219" y="468"/>
                    <a:pt x="224" y="468"/>
                  </a:cubicBezTo>
                  <a:cubicBezTo>
                    <a:pt x="246" y="468"/>
                    <a:pt x="260" y="465"/>
                    <a:pt x="278" y="460"/>
                  </a:cubicBezTo>
                  <a:lnTo>
                    <a:pt x="278" y="460"/>
                  </a:lnTo>
                  <a:cubicBezTo>
                    <a:pt x="275" y="461"/>
                    <a:pt x="271" y="462"/>
                    <a:pt x="268" y="463"/>
                  </a:cubicBezTo>
                  <a:cubicBezTo>
                    <a:pt x="283" y="458"/>
                    <a:pt x="301" y="454"/>
                    <a:pt x="316" y="447"/>
                  </a:cubicBezTo>
                  <a:cubicBezTo>
                    <a:pt x="331" y="441"/>
                    <a:pt x="345" y="431"/>
                    <a:pt x="359" y="421"/>
                  </a:cubicBezTo>
                  <a:cubicBezTo>
                    <a:pt x="372" y="412"/>
                    <a:pt x="383" y="398"/>
                    <a:pt x="394" y="386"/>
                  </a:cubicBezTo>
                  <a:cubicBezTo>
                    <a:pt x="397" y="383"/>
                    <a:pt x="399" y="380"/>
                    <a:pt x="402" y="376"/>
                  </a:cubicBezTo>
                  <a:cubicBezTo>
                    <a:pt x="421" y="346"/>
                    <a:pt x="435" y="315"/>
                    <a:pt x="438" y="278"/>
                  </a:cubicBezTo>
                  <a:lnTo>
                    <a:pt x="438" y="266"/>
                  </a:lnTo>
                  <a:cubicBezTo>
                    <a:pt x="438" y="249"/>
                    <a:pt x="438" y="229"/>
                    <a:pt x="436" y="211"/>
                  </a:cubicBezTo>
                  <a:cubicBezTo>
                    <a:pt x="436" y="207"/>
                    <a:pt x="435" y="204"/>
                    <a:pt x="432" y="199"/>
                  </a:cubicBezTo>
                  <a:cubicBezTo>
                    <a:pt x="429" y="183"/>
                    <a:pt x="424" y="165"/>
                    <a:pt x="416" y="149"/>
                  </a:cubicBezTo>
                  <a:cubicBezTo>
                    <a:pt x="415" y="144"/>
                    <a:pt x="413" y="141"/>
                    <a:pt x="410" y="138"/>
                  </a:cubicBezTo>
                  <a:cubicBezTo>
                    <a:pt x="403" y="122"/>
                    <a:pt x="393" y="107"/>
                    <a:pt x="383" y="94"/>
                  </a:cubicBezTo>
                  <a:cubicBezTo>
                    <a:pt x="356" y="56"/>
                    <a:pt x="319" y="34"/>
                    <a:pt x="278" y="17"/>
                  </a:cubicBezTo>
                  <a:lnTo>
                    <a:pt x="278" y="17"/>
                  </a:lnTo>
                  <a:cubicBezTo>
                    <a:pt x="278" y="17"/>
                    <a:pt x="279" y="18"/>
                    <a:pt x="280" y="18"/>
                  </a:cubicBezTo>
                  <a:lnTo>
                    <a:pt x="280" y="18"/>
                  </a:lnTo>
                  <a:cubicBezTo>
                    <a:pt x="262" y="10"/>
                    <a:pt x="244" y="4"/>
                    <a:pt x="220" y="2"/>
                  </a:cubicBezTo>
                  <a:cubicBezTo>
                    <a:pt x="213" y="1"/>
                    <a:pt x="20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4" name="Google Shape;1266;p40"/>
            <p:cNvSpPr/>
            <p:nvPr/>
          </p:nvSpPr>
          <p:spPr>
            <a:xfrm>
              <a:off x="2150280" y="1828080"/>
              <a:ext cx="50040" cy="946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446" h="857">
                  <a:moveTo>
                    <a:pt x="341" y="1"/>
                  </a:moveTo>
                  <a:cubicBezTo>
                    <a:pt x="310" y="1"/>
                    <a:pt x="280" y="16"/>
                    <a:pt x="258" y="43"/>
                  </a:cubicBezTo>
                  <a:cubicBezTo>
                    <a:pt x="226" y="80"/>
                    <a:pt x="201" y="120"/>
                    <a:pt x="175" y="161"/>
                  </a:cubicBezTo>
                  <a:lnTo>
                    <a:pt x="175" y="161"/>
                  </a:lnTo>
                  <a:cubicBezTo>
                    <a:pt x="150" y="186"/>
                    <a:pt x="137" y="221"/>
                    <a:pt x="123" y="253"/>
                  </a:cubicBezTo>
                  <a:cubicBezTo>
                    <a:pt x="114" y="275"/>
                    <a:pt x="105" y="298"/>
                    <a:pt x="95" y="320"/>
                  </a:cubicBezTo>
                  <a:cubicBezTo>
                    <a:pt x="88" y="342"/>
                    <a:pt x="79" y="364"/>
                    <a:pt x="72" y="386"/>
                  </a:cubicBezTo>
                  <a:cubicBezTo>
                    <a:pt x="61" y="418"/>
                    <a:pt x="55" y="449"/>
                    <a:pt x="46" y="482"/>
                  </a:cubicBezTo>
                  <a:cubicBezTo>
                    <a:pt x="35" y="527"/>
                    <a:pt x="29" y="574"/>
                    <a:pt x="22" y="620"/>
                  </a:cubicBezTo>
                  <a:cubicBezTo>
                    <a:pt x="17" y="642"/>
                    <a:pt x="13" y="665"/>
                    <a:pt x="10" y="687"/>
                  </a:cubicBezTo>
                  <a:cubicBezTo>
                    <a:pt x="5" y="715"/>
                    <a:pt x="0" y="746"/>
                    <a:pt x="10" y="771"/>
                  </a:cubicBezTo>
                  <a:lnTo>
                    <a:pt x="10" y="771"/>
                  </a:lnTo>
                  <a:cubicBezTo>
                    <a:pt x="11" y="784"/>
                    <a:pt x="13" y="797"/>
                    <a:pt x="21" y="810"/>
                  </a:cubicBezTo>
                  <a:cubicBezTo>
                    <a:pt x="24" y="815"/>
                    <a:pt x="27" y="820"/>
                    <a:pt x="31" y="824"/>
                  </a:cubicBezTo>
                  <a:lnTo>
                    <a:pt x="31" y="824"/>
                  </a:lnTo>
                  <a:cubicBezTo>
                    <a:pt x="32" y="828"/>
                    <a:pt x="32" y="833"/>
                    <a:pt x="33" y="837"/>
                  </a:cubicBezTo>
                  <a:cubicBezTo>
                    <a:pt x="33" y="849"/>
                    <a:pt x="46" y="857"/>
                    <a:pt x="60" y="857"/>
                  </a:cubicBezTo>
                  <a:cubicBezTo>
                    <a:pt x="69" y="857"/>
                    <a:pt x="77" y="853"/>
                    <a:pt x="82" y="846"/>
                  </a:cubicBezTo>
                  <a:cubicBezTo>
                    <a:pt x="84" y="844"/>
                    <a:pt x="85" y="841"/>
                    <a:pt x="87" y="838"/>
                  </a:cubicBezTo>
                  <a:lnTo>
                    <a:pt x="87" y="838"/>
                  </a:lnTo>
                  <a:cubicBezTo>
                    <a:pt x="94" y="836"/>
                    <a:pt x="102" y="834"/>
                    <a:pt x="108" y="829"/>
                  </a:cubicBezTo>
                  <a:cubicBezTo>
                    <a:pt x="116" y="824"/>
                    <a:pt x="122" y="817"/>
                    <a:pt x="128" y="810"/>
                  </a:cubicBezTo>
                  <a:lnTo>
                    <a:pt x="128" y="810"/>
                  </a:lnTo>
                  <a:cubicBezTo>
                    <a:pt x="160" y="790"/>
                    <a:pt x="174" y="742"/>
                    <a:pt x="189" y="709"/>
                  </a:cubicBezTo>
                  <a:cubicBezTo>
                    <a:pt x="201" y="682"/>
                    <a:pt x="213" y="656"/>
                    <a:pt x="225" y="631"/>
                  </a:cubicBezTo>
                  <a:lnTo>
                    <a:pt x="225" y="631"/>
                  </a:lnTo>
                  <a:cubicBezTo>
                    <a:pt x="257" y="573"/>
                    <a:pt x="288" y="515"/>
                    <a:pt x="315" y="455"/>
                  </a:cubicBezTo>
                  <a:cubicBezTo>
                    <a:pt x="329" y="425"/>
                    <a:pt x="342" y="397"/>
                    <a:pt x="356" y="368"/>
                  </a:cubicBezTo>
                  <a:cubicBezTo>
                    <a:pt x="362" y="354"/>
                    <a:pt x="368" y="341"/>
                    <a:pt x="373" y="327"/>
                  </a:cubicBezTo>
                  <a:cubicBezTo>
                    <a:pt x="378" y="319"/>
                    <a:pt x="380" y="312"/>
                    <a:pt x="384" y="303"/>
                  </a:cubicBezTo>
                  <a:cubicBezTo>
                    <a:pt x="389" y="291"/>
                    <a:pt x="391" y="280"/>
                    <a:pt x="393" y="269"/>
                  </a:cubicBezTo>
                  <a:lnTo>
                    <a:pt x="393" y="269"/>
                  </a:lnTo>
                  <a:cubicBezTo>
                    <a:pt x="407" y="227"/>
                    <a:pt x="423" y="185"/>
                    <a:pt x="434" y="142"/>
                  </a:cubicBezTo>
                  <a:lnTo>
                    <a:pt x="434" y="142"/>
                  </a:lnTo>
                  <a:cubicBezTo>
                    <a:pt x="433" y="150"/>
                    <a:pt x="430" y="157"/>
                    <a:pt x="429" y="165"/>
                  </a:cubicBezTo>
                  <a:cubicBezTo>
                    <a:pt x="432" y="155"/>
                    <a:pt x="434" y="145"/>
                    <a:pt x="436" y="137"/>
                  </a:cubicBezTo>
                  <a:lnTo>
                    <a:pt x="436" y="137"/>
                  </a:lnTo>
                  <a:cubicBezTo>
                    <a:pt x="435" y="138"/>
                    <a:pt x="435" y="140"/>
                    <a:pt x="434" y="142"/>
                  </a:cubicBezTo>
                  <a:lnTo>
                    <a:pt x="434" y="142"/>
                  </a:lnTo>
                  <a:cubicBezTo>
                    <a:pt x="434" y="141"/>
                    <a:pt x="435" y="141"/>
                    <a:pt x="435" y="140"/>
                  </a:cubicBezTo>
                  <a:cubicBezTo>
                    <a:pt x="441" y="115"/>
                    <a:pt x="446" y="87"/>
                    <a:pt x="434" y="61"/>
                  </a:cubicBezTo>
                  <a:cubicBezTo>
                    <a:pt x="424" y="40"/>
                    <a:pt x="408" y="25"/>
                    <a:pt x="390" y="14"/>
                  </a:cubicBezTo>
                  <a:cubicBezTo>
                    <a:pt x="374" y="5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5" name="Google Shape;1267;p40"/>
            <p:cNvSpPr/>
            <p:nvPr/>
          </p:nvSpPr>
          <p:spPr>
            <a:xfrm>
              <a:off x="2118600" y="1830960"/>
              <a:ext cx="77400" cy="518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51840"/>
                <a:gd name="textAreaBottom" fmla="*/ 52200 h 51840"/>
              </a:gdLst>
              <a:ahLst/>
              <a:cxnLst/>
              <a:rect l="textAreaLeft" t="textAreaTop" r="textAreaRight" b="textAreaBottom"/>
              <a:pathLst>
                <a:path w="688" h="469">
                  <a:moveTo>
                    <a:pt x="624" y="1"/>
                  </a:moveTo>
                  <a:cubicBezTo>
                    <a:pt x="595" y="1"/>
                    <a:pt x="568" y="15"/>
                    <a:pt x="541" y="25"/>
                  </a:cubicBezTo>
                  <a:cubicBezTo>
                    <a:pt x="529" y="30"/>
                    <a:pt x="517" y="34"/>
                    <a:pt x="505" y="39"/>
                  </a:cubicBezTo>
                  <a:lnTo>
                    <a:pt x="497" y="39"/>
                  </a:lnTo>
                  <a:cubicBezTo>
                    <a:pt x="484" y="40"/>
                    <a:pt x="473" y="45"/>
                    <a:pt x="462" y="50"/>
                  </a:cubicBezTo>
                  <a:cubicBezTo>
                    <a:pt x="405" y="78"/>
                    <a:pt x="347" y="107"/>
                    <a:pt x="295" y="144"/>
                  </a:cubicBezTo>
                  <a:cubicBezTo>
                    <a:pt x="272" y="160"/>
                    <a:pt x="248" y="177"/>
                    <a:pt x="225" y="191"/>
                  </a:cubicBezTo>
                  <a:cubicBezTo>
                    <a:pt x="202" y="208"/>
                    <a:pt x="181" y="227"/>
                    <a:pt x="159" y="245"/>
                  </a:cubicBezTo>
                  <a:cubicBezTo>
                    <a:pt x="148" y="254"/>
                    <a:pt x="136" y="264"/>
                    <a:pt x="125" y="272"/>
                  </a:cubicBezTo>
                  <a:cubicBezTo>
                    <a:pt x="119" y="276"/>
                    <a:pt x="114" y="281"/>
                    <a:pt x="110" y="286"/>
                  </a:cubicBezTo>
                  <a:lnTo>
                    <a:pt x="93" y="303"/>
                  </a:lnTo>
                  <a:cubicBezTo>
                    <a:pt x="92" y="304"/>
                    <a:pt x="92" y="305"/>
                    <a:pt x="92" y="305"/>
                  </a:cubicBezTo>
                  <a:cubicBezTo>
                    <a:pt x="91" y="305"/>
                    <a:pt x="92" y="303"/>
                    <a:pt x="94" y="301"/>
                  </a:cubicBezTo>
                  <a:lnTo>
                    <a:pt x="94" y="301"/>
                  </a:lnTo>
                  <a:cubicBezTo>
                    <a:pt x="72" y="320"/>
                    <a:pt x="50" y="341"/>
                    <a:pt x="28" y="360"/>
                  </a:cubicBezTo>
                  <a:cubicBezTo>
                    <a:pt x="6" y="380"/>
                    <a:pt x="1" y="410"/>
                    <a:pt x="16" y="436"/>
                  </a:cubicBezTo>
                  <a:cubicBezTo>
                    <a:pt x="27" y="458"/>
                    <a:pt x="46" y="468"/>
                    <a:pt x="66" y="468"/>
                  </a:cubicBezTo>
                  <a:cubicBezTo>
                    <a:pt x="74" y="468"/>
                    <a:pt x="81" y="467"/>
                    <a:pt x="89" y="463"/>
                  </a:cubicBezTo>
                  <a:cubicBezTo>
                    <a:pt x="116" y="452"/>
                    <a:pt x="143" y="441"/>
                    <a:pt x="170" y="429"/>
                  </a:cubicBezTo>
                  <a:cubicBezTo>
                    <a:pt x="169" y="429"/>
                    <a:pt x="166" y="430"/>
                    <a:pt x="164" y="430"/>
                  </a:cubicBezTo>
                  <a:cubicBezTo>
                    <a:pt x="173" y="428"/>
                    <a:pt x="181" y="425"/>
                    <a:pt x="191" y="422"/>
                  </a:cubicBezTo>
                  <a:cubicBezTo>
                    <a:pt x="197" y="419"/>
                    <a:pt x="203" y="417"/>
                    <a:pt x="209" y="414"/>
                  </a:cubicBezTo>
                  <a:cubicBezTo>
                    <a:pt x="223" y="408"/>
                    <a:pt x="235" y="403"/>
                    <a:pt x="247" y="396"/>
                  </a:cubicBezTo>
                  <a:cubicBezTo>
                    <a:pt x="273" y="384"/>
                    <a:pt x="301" y="373"/>
                    <a:pt x="327" y="358"/>
                  </a:cubicBezTo>
                  <a:cubicBezTo>
                    <a:pt x="351" y="343"/>
                    <a:pt x="376" y="330"/>
                    <a:pt x="401" y="315"/>
                  </a:cubicBezTo>
                  <a:cubicBezTo>
                    <a:pt x="431" y="297"/>
                    <a:pt x="461" y="280"/>
                    <a:pt x="488" y="259"/>
                  </a:cubicBezTo>
                  <a:cubicBezTo>
                    <a:pt x="510" y="241"/>
                    <a:pt x="533" y="225"/>
                    <a:pt x="555" y="206"/>
                  </a:cubicBezTo>
                  <a:cubicBezTo>
                    <a:pt x="565" y="200"/>
                    <a:pt x="574" y="192"/>
                    <a:pt x="582" y="181"/>
                  </a:cubicBezTo>
                  <a:cubicBezTo>
                    <a:pt x="585" y="177"/>
                    <a:pt x="587" y="173"/>
                    <a:pt x="589" y="169"/>
                  </a:cubicBezTo>
                  <a:lnTo>
                    <a:pt x="589" y="169"/>
                  </a:lnTo>
                  <a:cubicBezTo>
                    <a:pt x="598" y="162"/>
                    <a:pt x="606" y="153"/>
                    <a:pt x="615" y="145"/>
                  </a:cubicBezTo>
                  <a:cubicBezTo>
                    <a:pt x="640" y="122"/>
                    <a:pt x="669" y="101"/>
                    <a:pt x="678" y="67"/>
                  </a:cubicBezTo>
                  <a:cubicBezTo>
                    <a:pt x="687" y="36"/>
                    <a:pt x="671" y="6"/>
                    <a:pt x="638" y="2"/>
                  </a:cubicBezTo>
                  <a:cubicBezTo>
                    <a:pt x="633" y="1"/>
                    <a:pt x="629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1268;p40"/>
            <p:cNvSpPr/>
            <p:nvPr/>
          </p:nvSpPr>
          <p:spPr>
            <a:xfrm>
              <a:off x="2192760" y="1822680"/>
              <a:ext cx="34200" cy="95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95400"/>
                <a:gd name="textAreaBottom" fmla="*/ 95760 h 95400"/>
              </a:gdLst>
              <a:ahLst/>
              <a:cxnLst/>
              <a:rect l="textAreaLeft" t="textAreaTop" r="textAreaRight" b="textAreaBottom"/>
              <a:pathLst>
                <a:path w="304" h="863">
                  <a:moveTo>
                    <a:pt x="93" y="0"/>
                  </a:moveTo>
                  <a:cubicBezTo>
                    <a:pt x="72" y="0"/>
                    <a:pt x="54" y="11"/>
                    <a:pt x="44" y="33"/>
                  </a:cubicBezTo>
                  <a:cubicBezTo>
                    <a:pt x="43" y="35"/>
                    <a:pt x="43" y="36"/>
                    <a:pt x="42" y="38"/>
                  </a:cubicBezTo>
                  <a:lnTo>
                    <a:pt x="42" y="38"/>
                  </a:lnTo>
                  <a:cubicBezTo>
                    <a:pt x="15" y="65"/>
                    <a:pt x="12" y="104"/>
                    <a:pt x="11" y="142"/>
                  </a:cubicBezTo>
                  <a:lnTo>
                    <a:pt x="11" y="142"/>
                  </a:lnTo>
                  <a:cubicBezTo>
                    <a:pt x="7" y="152"/>
                    <a:pt x="4" y="162"/>
                    <a:pt x="3" y="175"/>
                  </a:cubicBezTo>
                  <a:cubicBezTo>
                    <a:pt x="1" y="193"/>
                    <a:pt x="4" y="214"/>
                    <a:pt x="7" y="235"/>
                  </a:cubicBezTo>
                  <a:cubicBezTo>
                    <a:pt x="10" y="256"/>
                    <a:pt x="12" y="275"/>
                    <a:pt x="14" y="295"/>
                  </a:cubicBezTo>
                  <a:cubicBezTo>
                    <a:pt x="19" y="336"/>
                    <a:pt x="27" y="378"/>
                    <a:pt x="30" y="418"/>
                  </a:cubicBezTo>
                  <a:cubicBezTo>
                    <a:pt x="38" y="492"/>
                    <a:pt x="48" y="564"/>
                    <a:pt x="53" y="637"/>
                  </a:cubicBezTo>
                  <a:lnTo>
                    <a:pt x="53" y="637"/>
                  </a:lnTo>
                  <a:cubicBezTo>
                    <a:pt x="53" y="636"/>
                    <a:pt x="52" y="634"/>
                    <a:pt x="52" y="633"/>
                  </a:cubicBezTo>
                  <a:lnTo>
                    <a:pt x="52" y="633"/>
                  </a:lnTo>
                  <a:cubicBezTo>
                    <a:pt x="54" y="658"/>
                    <a:pt x="52" y="684"/>
                    <a:pt x="57" y="708"/>
                  </a:cubicBezTo>
                  <a:cubicBezTo>
                    <a:pt x="60" y="725"/>
                    <a:pt x="61" y="741"/>
                    <a:pt x="63" y="757"/>
                  </a:cubicBezTo>
                  <a:cubicBezTo>
                    <a:pt x="66" y="776"/>
                    <a:pt x="76" y="795"/>
                    <a:pt x="90" y="809"/>
                  </a:cubicBezTo>
                  <a:lnTo>
                    <a:pt x="90" y="809"/>
                  </a:lnTo>
                  <a:cubicBezTo>
                    <a:pt x="95" y="835"/>
                    <a:pt x="118" y="861"/>
                    <a:pt x="146" y="862"/>
                  </a:cubicBezTo>
                  <a:cubicBezTo>
                    <a:pt x="176" y="858"/>
                    <a:pt x="197" y="846"/>
                    <a:pt x="211" y="823"/>
                  </a:cubicBezTo>
                  <a:lnTo>
                    <a:pt x="211" y="823"/>
                  </a:lnTo>
                  <a:cubicBezTo>
                    <a:pt x="231" y="812"/>
                    <a:pt x="247" y="793"/>
                    <a:pt x="254" y="773"/>
                  </a:cubicBezTo>
                  <a:cubicBezTo>
                    <a:pt x="265" y="742"/>
                    <a:pt x="277" y="711"/>
                    <a:pt x="283" y="680"/>
                  </a:cubicBezTo>
                  <a:cubicBezTo>
                    <a:pt x="287" y="655"/>
                    <a:pt x="292" y="628"/>
                    <a:pt x="294" y="604"/>
                  </a:cubicBezTo>
                  <a:cubicBezTo>
                    <a:pt x="299" y="555"/>
                    <a:pt x="304" y="505"/>
                    <a:pt x="304" y="456"/>
                  </a:cubicBezTo>
                  <a:cubicBezTo>
                    <a:pt x="304" y="395"/>
                    <a:pt x="297" y="336"/>
                    <a:pt x="288" y="278"/>
                  </a:cubicBezTo>
                  <a:cubicBezTo>
                    <a:pt x="285" y="252"/>
                    <a:pt x="279" y="228"/>
                    <a:pt x="272" y="203"/>
                  </a:cubicBezTo>
                  <a:cubicBezTo>
                    <a:pt x="269" y="188"/>
                    <a:pt x="263" y="171"/>
                    <a:pt x="259" y="157"/>
                  </a:cubicBezTo>
                  <a:cubicBezTo>
                    <a:pt x="251" y="132"/>
                    <a:pt x="238" y="108"/>
                    <a:pt x="219" y="91"/>
                  </a:cubicBezTo>
                  <a:lnTo>
                    <a:pt x="219" y="91"/>
                  </a:lnTo>
                  <a:cubicBezTo>
                    <a:pt x="197" y="54"/>
                    <a:pt x="171" y="17"/>
                    <a:pt x="129" y="11"/>
                  </a:cubicBezTo>
                  <a:lnTo>
                    <a:pt x="129" y="11"/>
                  </a:lnTo>
                  <a:cubicBezTo>
                    <a:pt x="128" y="10"/>
                    <a:pt x="128" y="10"/>
                    <a:pt x="127" y="10"/>
                  </a:cubicBezTo>
                  <a:cubicBezTo>
                    <a:pt x="116" y="4"/>
                    <a:pt x="104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880" bIns="47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7" name="Google Shape;1269;p40"/>
            <p:cNvSpPr/>
            <p:nvPr/>
          </p:nvSpPr>
          <p:spPr>
            <a:xfrm>
              <a:off x="2186640" y="1821240"/>
              <a:ext cx="89280" cy="6120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61200"/>
                <a:gd name="textAreaBottom" fmla="*/ 61560 h 61200"/>
              </a:gdLst>
              <a:ahLst/>
              <a:cxnLst/>
              <a:rect l="textAreaLeft" t="textAreaTop" r="textAreaRight" b="textAreaBottom"/>
              <a:pathLst>
                <a:path w="792" h="554">
                  <a:moveTo>
                    <a:pt x="121" y="177"/>
                  </a:moveTo>
                  <a:cubicBezTo>
                    <a:pt x="122" y="177"/>
                    <a:pt x="122" y="178"/>
                    <a:pt x="123" y="178"/>
                  </a:cubicBezTo>
                  <a:lnTo>
                    <a:pt x="123" y="178"/>
                  </a:lnTo>
                  <a:cubicBezTo>
                    <a:pt x="122" y="178"/>
                    <a:pt x="122" y="177"/>
                    <a:pt x="121" y="177"/>
                  </a:cubicBezTo>
                  <a:close/>
                  <a:moveTo>
                    <a:pt x="147" y="200"/>
                  </a:moveTo>
                  <a:cubicBezTo>
                    <a:pt x="150" y="201"/>
                    <a:pt x="153" y="203"/>
                    <a:pt x="155" y="204"/>
                  </a:cubicBezTo>
                  <a:cubicBezTo>
                    <a:pt x="153" y="203"/>
                    <a:pt x="150" y="201"/>
                    <a:pt x="147" y="200"/>
                  </a:cubicBezTo>
                  <a:close/>
                  <a:moveTo>
                    <a:pt x="267" y="258"/>
                  </a:moveTo>
                  <a:cubicBezTo>
                    <a:pt x="270" y="259"/>
                    <a:pt x="273" y="261"/>
                    <a:pt x="275" y="262"/>
                  </a:cubicBezTo>
                  <a:lnTo>
                    <a:pt x="275" y="262"/>
                  </a:lnTo>
                  <a:cubicBezTo>
                    <a:pt x="273" y="261"/>
                    <a:pt x="270" y="260"/>
                    <a:pt x="267" y="258"/>
                  </a:cubicBezTo>
                  <a:close/>
                  <a:moveTo>
                    <a:pt x="627" y="519"/>
                  </a:moveTo>
                  <a:cubicBezTo>
                    <a:pt x="629" y="520"/>
                    <a:pt x="630" y="521"/>
                    <a:pt x="632" y="523"/>
                  </a:cubicBezTo>
                  <a:cubicBezTo>
                    <a:pt x="630" y="521"/>
                    <a:pt x="629" y="520"/>
                    <a:pt x="627" y="519"/>
                  </a:cubicBezTo>
                  <a:close/>
                  <a:moveTo>
                    <a:pt x="150" y="0"/>
                  </a:moveTo>
                  <a:cubicBezTo>
                    <a:pt x="143" y="0"/>
                    <a:pt x="136" y="0"/>
                    <a:pt x="129" y="1"/>
                  </a:cubicBezTo>
                  <a:cubicBezTo>
                    <a:pt x="121" y="2"/>
                    <a:pt x="114" y="4"/>
                    <a:pt x="107" y="8"/>
                  </a:cubicBezTo>
                  <a:lnTo>
                    <a:pt x="107" y="8"/>
                  </a:lnTo>
                  <a:cubicBezTo>
                    <a:pt x="107" y="8"/>
                    <a:pt x="107" y="8"/>
                    <a:pt x="106" y="8"/>
                  </a:cubicBezTo>
                  <a:lnTo>
                    <a:pt x="96" y="8"/>
                  </a:lnTo>
                  <a:cubicBezTo>
                    <a:pt x="88" y="10"/>
                    <a:pt x="81" y="11"/>
                    <a:pt x="73" y="13"/>
                  </a:cubicBezTo>
                  <a:cubicBezTo>
                    <a:pt x="57" y="19"/>
                    <a:pt x="41" y="22"/>
                    <a:pt x="28" y="33"/>
                  </a:cubicBezTo>
                  <a:cubicBezTo>
                    <a:pt x="12" y="46"/>
                    <a:pt x="1" y="77"/>
                    <a:pt x="13" y="98"/>
                  </a:cubicBezTo>
                  <a:cubicBezTo>
                    <a:pt x="23" y="114"/>
                    <a:pt x="35" y="123"/>
                    <a:pt x="48" y="135"/>
                  </a:cubicBezTo>
                  <a:cubicBezTo>
                    <a:pt x="56" y="141"/>
                    <a:pt x="61" y="145"/>
                    <a:pt x="69" y="149"/>
                  </a:cubicBezTo>
                  <a:cubicBezTo>
                    <a:pt x="71" y="151"/>
                    <a:pt x="73" y="152"/>
                    <a:pt x="76" y="154"/>
                  </a:cubicBezTo>
                  <a:lnTo>
                    <a:pt x="76" y="154"/>
                  </a:lnTo>
                  <a:cubicBezTo>
                    <a:pt x="88" y="169"/>
                    <a:pt x="106" y="177"/>
                    <a:pt x="123" y="187"/>
                  </a:cubicBezTo>
                  <a:cubicBezTo>
                    <a:pt x="128" y="189"/>
                    <a:pt x="134" y="192"/>
                    <a:pt x="140" y="195"/>
                  </a:cubicBezTo>
                  <a:lnTo>
                    <a:pt x="140" y="195"/>
                  </a:lnTo>
                  <a:cubicBezTo>
                    <a:pt x="154" y="208"/>
                    <a:pt x="170" y="217"/>
                    <a:pt x="188" y="223"/>
                  </a:cubicBezTo>
                  <a:cubicBezTo>
                    <a:pt x="201" y="228"/>
                    <a:pt x="213" y="233"/>
                    <a:pt x="226" y="238"/>
                  </a:cubicBezTo>
                  <a:cubicBezTo>
                    <a:pt x="246" y="248"/>
                    <a:pt x="267" y="258"/>
                    <a:pt x="287" y="268"/>
                  </a:cubicBezTo>
                  <a:lnTo>
                    <a:pt x="287" y="268"/>
                  </a:lnTo>
                  <a:cubicBezTo>
                    <a:pt x="302" y="276"/>
                    <a:pt x="316" y="283"/>
                    <a:pt x="330" y="291"/>
                  </a:cubicBezTo>
                  <a:lnTo>
                    <a:pt x="330" y="291"/>
                  </a:lnTo>
                  <a:cubicBezTo>
                    <a:pt x="328" y="290"/>
                    <a:pt x="326" y="289"/>
                    <a:pt x="325" y="288"/>
                  </a:cubicBezTo>
                  <a:lnTo>
                    <a:pt x="325" y="288"/>
                  </a:lnTo>
                  <a:cubicBezTo>
                    <a:pt x="330" y="291"/>
                    <a:pt x="335" y="293"/>
                    <a:pt x="340" y="296"/>
                  </a:cubicBezTo>
                  <a:lnTo>
                    <a:pt x="340" y="296"/>
                  </a:lnTo>
                  <a:cubicBezTo>
                    <a:pt x="337" y="295"/>
                    <a:pt x="333" y="293"/>
                    <a:pt x="330" y="291"/>
                  </a:cubicBezTo>
                  <a:lnTo>
                    <a:pt x="330" y="291"/>
                  </a:lnTo>
                  <a:cubicBezTo>
                    <a:pt x="334" y="293"/>
                    <a:pt x="338" y="296"/>
                    <a:pt x="343" y="298"/>
                  </a:cubicBezTo>
                  <a:lnTo>
                    <a:pt x="343" y="298"/>
                  </a:lnTo>
                  <a:cubicBezTo>
                    <a:pt x="342" y="297"/>
                    <a:pt x="341" y="297"/>
                    <a:pt x="340" y="296"/>
                  </a:cubicBezTo>
                  <a:lnTo>
                    <a:pt x="340" y="296"/>
                  </a:lnTo>
                  <a:cubicBezTo>
                    <a:pt x="344" y="299"/>
                    <a:pt x="348" y="301"/>
                    <a:pt x="352" y="303"/>
                  </a:cubicBezTo>
                  <a:cubicBezTo>
                    <a:pt x="349" y="301"/>
                    <a:pt x="346" y="300"/>
                    <a:pt x="343" y="298"/>
                  </a:cubicBezTo>
                  <a:lnTo>
                    <a:pt x="343" y="298"/>
                  </a:lnTo>
                  <a:cubicBezTo>
                    <a:pt x="396" y="329"/>
                    <a:pt x="442" y="366"/>
                    <a:pt x="492" y="403"/>
                  </a:cubicBezTo>
                  <a:cubicBezTo>
                    <a:pt x="518" y="423"/>
                    <a:pt x="544" y="443"/>
                    <a:pt x="567" y="464"/>
                  </a:cubicBezTo>
                  <a:lnTo>
                    <a:pt x="605" y="497"/>
                  </a:lnTo>
                  <a:cubicBezTo>
                    <a:pt x="611" y="503"/>
                    <a:pt x="617" y="508"/>
                    <a:pt x="623" y="516"/>
                  </a:cubicBezTo>
                  <a:cubicBezTo>
                    <a:pt x="624" y="517"/>
                    <a:pt x="625" y="517"/>
                    <a:pt x="626" y="518"/>
                  </a:cubicBezTo>
                  <a:lnTo>
                    <a:pt x="626" y="518"/>
                  </a:lnTo>
                  <a:cubicBezTo>
                    <a:pt x="627" y="519"/>
                    <a:pt x="629" y="521"/>
                    <a:pt x="630" y="523"/>
                  </a:cubicBezTo>
                  <a:cubicBezTo>
                    <a:pt x="649" y="541"/>
                    <a:pt x="673" y="554"/>
                    <a:pt x="697" y="554"/>
                  </a:cubicBezTo>
                  <a:cubicBezTo>
                    <a:pt x="711" y="554"/>
                    <a:pt x="726" y="550"/>
                    <a:pt x="740" y="540"/>
                  </a:cubicBezTo>
                  <a:cubicBezTo>
                    <a:pt x="775" y="519"/>
                    <a:pt x="791" y="474"/>
                    <a:pt x="772" y="436"/>
                  </a:cubicBezTo>
                  <a:cubicBezTo>
                    <a:pt x="744" y="380"/>
                    <a:pt x="714" y="329"/>
                    <a:pt x="675" y="281"/>
                  </a:cubicBezTo>
                  <a:cubicBezTo>
                    <a:pt x="634" y="233"/>
                    <a:pt x="590" y="192"/>
                    <a:pt x="541" y="155"/>
                  </a:cubicBezTo>
                  <a:cubicBezTo>
                    <a:pt x="492" y="117"/>
                    <a:pt x="439" y="83"/>
                    <a:pt x="384" y="57"/>
                  </a:cubicBezTo>
                  <a:cubicBezTo>
                    <a:pt x="359" y="46"/>
                    <a:pt x="334" y="37"/>
                    <a:pt x="309" y="27"/>
                  </a:cubicBezTo>
                  <a:cubicBezTo>
                    <a:pt x="295" y="22"/>
                    <a:pt x="282" y="18"/>
                    <a:pt x="267" y="13"/>
                  </a:cubicBezTo>
                  <a:cubicBezTo>
                    <a:pt x="253" y="10"/>
                    <a:pt x="238" y="3"/>
                    <a:pt x="222" y="2"/>
                  </a:cubicBezTo>
                  <a:cubicBezTo>
                    <a:pt x="220" y="2"/>
                    <a:pt x="217" y="2"/>
                    <a:pt x="215" y="2"/>
                  </a:cubicBezTo>
                  <a:cubicBezTo>
                    <a:pt x="209" y="2"/>
                    <a:pt x="204" y="2"/>
                    <a:pt x="199" y="3"/>
                  </a:cubicBezTo>
                  <a:lnTo>
                    <a:pt x="199" y="3"/>
                  </a:lnTo>
                  <a:cubicBezTo>
                    <a:pt x="190" y="2"/>
                    <a:pt x="180" y="1"/>
                    <a:pt x="171" y="1"/>
                  </a:cubicBezTo>
                  <a:cubicBezTo>
                    <a:pt x="164" y="0"/>
                    <a:pt x="157" y="0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8" name="Google Shape;1270;p40"/>
            <p:cNvSpPr/>
            <p:nvPr/>
          </p:nvSpPr>
          <p:spPr>
            <a:xfrm>
              <a:off x="2103840" y="1812600"/>
              <a:ext cx="103680" cy="2520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917" h="232">
                  <a:moveTo>
                    <a:pt x="10" y="94"/>
                  </a:moveTo>
                  <a:lnTo>
                    <a:pt x="10" y="94"/>
                  </a:lnTo>
                  <a:cubicBezTo>
                    <a:pt x="10" y="94"/>
                    <a:pt x="10" y="94"/>
                    <a:pt x="10" y="94"/>
                  </a:cubicBezTo>
                  <a:cubicBezTo>
                    <a:pt x="10" y="96"/>
                    <a:pt x="9" y="96"/>
                    <a:pt x="9" y="96"/>
                  </a:cubicBezTo>
                  <a:cubicBezTo>
                    <a:pt x="9" y="96"/>
                    <a:pt x="10" y="95"/>
                    <a:pt x="10" y="94"/>
                  </a:cubicBezTo>
                  <a:close/>
                  <a:moveTo>
                    <a:pt x="892" y="97"/>
                  </a:moveTo>
                  <a:cubicBezTo>
                    <a:pt x="894" y="99"/>
                    <a:pt x="897" y="101"/>
                    <a:pt x="900" y="103"/>
                  </a:cubicBezTo>
                  <a:cubicBezTo>
                    <a:pt x="898" y="104"/>
                    <a:pt x="897" y="104"/>
                    <a:pt x="896" y="104"/>
                  </a:cubicBezTo>
                  <a:cubicBezTo>
                    <a:pt x="893" y="104"/>
                    <a:pt x="892" y="101"/>
                    <a:pt x="892" y="97"/>
                  </a:cubicBezTo>
                  <a:close/>
                  <a:moveTo>
                    <a:pt x="518" y="0"/>
                  </a:moveTo>
                  <a:cubicBezTo>
                    <a:pt x="512" y="0"/>
                    <a:pt x="506" y="1"/>
                    <a:pt x="500" y="1"/>
                  </a:cubicBezTo>
                  <a:cubicBezTo>
                    <a:pt x="436" y="2"/>
                    <a:pt x="372" y="2"/>
                    <a:pt x="308" y="3"/>
                  </a:cubicBezTo>
                  <a:cubicBezTo>
                    <a:pt x="268" y="3"/>
                    <a:pt x="230" y="9"/>
                    <a:pt x="190" y="13"/>
                  </a:cubicBezTo>
                  <a:cubicBezTo>
                    <a:pt x="168" y="15"/>
                    <a:pt x="147" y="19"/>
                    <a:pt x="125" y="25"/>
                  </a:cubicBezTo>
                  <a:cubicBezTo>
                    <a:pt x="118" y="28"/>
                    <a:pt x="109" y="30"/>
                    <a:pt x="102" y="34"/>
                  </a:cubicBezTo>
                  <a:cubicBezTo>
                    <a:pt x="94" y="38"/>
                    <a:pt x="87" y="42"/>
                    <a:pt x="81" y="47"/>
                  </a:cubicBezTo>
                  <a:lnTo>
                    <a:pt x="81" y="47"/>
                  </a:lnTo>
                  <a:cubicBezTo>
                    <a:pt x="75" y="49"/>
                    <a:pt x="69" y="51"/>
                    <a:pt x="63" y="53"/>
                  </a:cubicBezTo>
                  <a:cubicBezTo>
                    <a:pt x="44" y="58"/>
                    <a:pt x="31" y="62"/>
                    <a:pt x="20" y="78"/>
                  </a:cubicBezTo>
                  <a:cubicBezTo>
                    <a:pt x="16" y="81"/>
                    <a:pt x="12" y="85"/>
                    <a:pt x="11" y="92"/>
                  </a:cubicBezTo>
                  <a:lnTo>
                    <a:pt x="11" y="92"/>
                  </a:lnTo>
                  <a:cubicBezTo>
                    <a:pt x="0" y="106"/>
                    <a:pt x="3" y="124"/>
                    <a:pt x="13" y="139"/>
                  </a:cubicBezTo>
                  <a:cubicBezTo>
                    <a:pt x="12" y="138"/>
                    <a:pt x="11" y="137"/>
                    <a:pt x="11" y="137"/>
                  </a:cubicBezTo>
                  <a:lnTo>
                    <a:pt x="11" y="137"/>
                  </a:lnTo>
                  <a:cubicBezTo>
                    <a:pt x="10" y="137"/>
                    <a:pt x="19" y="150"/>
                    <a:pt x="22" y="155"/>
                  </a:cubicBezTo>
                  <a:cubicBezTo>
                    <a:pt x="32" y="164"/>
                    <a:pt x="42" y="171"/>
                    <a:pt x="54" y="174"/>
                  </a:cubicBezTo>
                  <a:cubicBezTo>
                    <a:pt x="62" y="177"/>
                    <a:pt x="71" y="180"/>
                    <a:pt x="79" y="182"/>
                  </a:cubicBezTo>
                  <a:lnTo>
                    <a:pt x="79" y="182"/>
                  </a:lnTo>
                  <a:cubicBezTo>
                    <a:pt x="81" y="184"/>
                    <a:pt x="83" y="186"/>
                    <a:pt x="86" y="188"/>
                  </a:cubicBezTo>
                  <a:cubicBezTo>
                    <a:pt x="97" y="195"/>
                    <a:pt x="108" y="200"/>
                    <a:pt x="121" y="204"/>
                  </a:cubicBezTo>
                  <a:cubicBezTo>
                    <a:pt x="143" y="211"/>
                    <a:pt x="167" y="215"/>
                    <a:pt x="190" y="217"/>
                  </a:cubicBezTo>
                  <a:cubicBezTo>
                    <a:pt x="222" y="222"/>
                    <a:pt x="253" y="227"/>
                    <a:pt x="285" y="228"/>
                  </a:cubicBezTo>
                  <a:cubicBezTo>
                    <a:pt x="349" y="232"/>
                    <a:pt x="414" y="232"/>
                    <a:pt x="480" y="232"/>
                  </a:cubicBezTo>
                  <a:cubicBezTo>
                    <a:pt x="521" y="232"/>
                    <a:pt x="562" y="228"/>
                    <a:pt x="602" y="226"/>
                  </a:cubicBezTo>
                  <a:cubicBezTo>
                    <a:pt x="632" y="224"/>
                    <a:pt x="667" y="226"/>
                    <a:pt x="696" y="218"/>
                  </a:cubicBezTo>
                  <a:cubicBezTo>
                    <a:pt x="728" y="212"/>
                    <a:pt x="757" y="202"/>
                    <a:pt x="789" y="199"/>
                  </a:cubicBezTo>
                  <a:cubicBezTo>
                    <a:pt x="807" y="195"/>
                    <a:pt x="827" y="190"/>
                    <a:pt x="846" y="183"/>
                  </a:cubicBezTo>
                  <a:cubicBezTo>
                    <a:pt x="857" y="179"/>
                    <a:pt x="868" y="174"/>
                    <a:pt x="878" y="168"/>
                  </a:cubicBezTo>
                  <a:cubicBezTo>
                    <a:pt x="887" y="160"/>
                    <a:pt x="892" y="151"/>
                    <a:pt x="897" y="141"/>
                  </a:cubicBezTo>
                  <a:lnTo>
                    <a:pt x="897" y="141"/>
                  </a:lnTo>
                  <a:lnTo>
                    <a:pt x="903" y="139"/>
                  </a:lnTo>
                  <a:cubicBezTo>
                    <a:pt x="916" y="128"/>
                    <a:pt x="914" y="100"/>
                    <a:pt x="897" y="94"/>
                  </a:cubicBezTo>
                  <a:lnTo>
                    <a:pt x="892" y="93"/>
                  </a:lnTo>
                  <a:lnTo>
                    <a:pt x="892" y="93"/>
                  </a:lnTo>
                  <a:cubicBezTo>
                    <a:pt x="892" y="91"/>
                    <a:pt x="893" y="90"/>
                    <a:pt x="893" y="89"/>
                  </a:cubicBezTo>
                  <a:cubicBezTo>
                    <a:pt x="889" y="79"/>
                    <a:pt x="882" y="70"/>
                    <a:pt x="872" y="64"/>
                  </a:cubicBezTo>
                  <a:cubicBezTo>
                    <a:pt x="864" y="57"/>
                    <a:pt x="853" y="54"/>
                    <a:pt x="844" y="50"/>
                  </a:cubicBezTo>
                  <a:cubicBezTo>
                    <a:pt x="824" y="42"/>
                    <a:pt x="805" y="37"/>
                    <a:pt x="785" y="35"/>
                  </a:cubicBezTo>
                  <a:cubicBezTo>
                    <a:pt x="778" y="34"/>
                    <a:pt x="771" y="32"/>
                    <a:pt x="762" y="31"/>
                  </a:cubicBezTo>
                  <a:cubicBezTo>
                    <a:pt x="760" y="31"/>
                    <a:pt x="757" y="30"/>
                    <a:pt x="754" y="30"/>
                  </a:cubicBezTo>
                  <a:lnTo>
                    <a:pt x="754" y="30"/>
                  </a:lnTo>
                  <a:cubicBezTo>
                    <a:pt x="754" y="30"/>
                    <a:pt x="753" y="30"/>
                    <a:pt x="752" y="30"/>
                  </a:cubicBezTo>
                  <a:cubicBezTo>
                    <a:pt x="739" y="25"/>
                    <a:pt x="724" y="21"/>
                    <a:pt x="711" y="17"/>
                  </a:cubicBezTo>
                  <a:cubicBezTo>
                    <a:pt x="673" y="8"/>
                    <a:pt x="634" y="8"/>
                    <a:pt x="595" y="4"/>
                  </a:cubicBezTo>
                  <a:cubicBezTo>
                    <a:pt x="570" y="3"/>
                    <a:pt x="544" y="0"/>
                    <a:pt x="5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9" name="Google Shape;1271;p40"/>
            <p:cNvSpPr/>
            <p:nvPr/>
          </p:nvSpPr>
          <p:spPr>
            <a:xfrm>
              <a:off x="2136240" y="1769040"/>
              <a:ext cx="68760" cy="723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72360"/>
                <a:gd name="textAreaBottom" fmla="*/ 72720 h 72360"/>
              </a:gdLst>
              <a:ahLst/>
              <a:cxnLst/>
              <a:rect l="textAreaLeft" t="textAreaTop" r="textAreaRight" b="textAreaBottom"/>
              <a:pathLst>
                <a:path w="609" h="656">
                  <a:moveTo>
                    <a:pt x="573" y="342"/>
                  </a:moveTo>
                  <a:cubicBezTo>
                    <a:pt x="574" y="344"/>
                    <a:pt x="574" y="346"/>
                    <a:pt x="575" y="347"/>
                  </a:cubicBezTo>
                  <a:lnTo>
                    <a:pt x="575" y="347"/>
                  </a:lnTo>
                  <a:cubicBezTo>
                    <a:pt x="574" y="346"/>
                    <a:pt x="574" y="344"/>
                    <a:pt x="573" y="342"/>
                  </a:cubicBezTo>
                  <a:close/>
                  <a:moveTo>
                    <a:pt x="283" y="434"/>
                  </a:moveTo>
                  <a:cubicBezTo>
                    <a:pt x="284" y="435"/>
                    <a:pt x="286" y="436"/>
                    <a:pt x="287" y="437"/>
                  </a:cubicBezTo>
                  <a:lnTo>
                    <a:pt x="287" y="437"/>
                  </a:lnTo>
                  <a:cubicBezTo>
                    <a:pt x="286" y="436"/>
                    <a:pt x="284" y="435"/>
                    <a:pt x="283" y="434"/>
                  </a:cubicBezTo>
                  <a:close/>
                  <a:moveTo>
                    <a:pt x="306" y="455"/>
                  </a:moveTo>
                  <a:lnTo>
                    <a:pt x="306" y="455"/>
                  </a:lnTo>
                  <a:cubicBezTo>
                    <a:pt x="306" y="455"/>
                    <a:pt x="306" y="456"/>
                    <a:pt x="307" y="456"/>
                  </a:cubicBezTo>
                  <a:lnTo>
                    <a:pt x="307" y="456"/>
                  </a:lnTo>
                  <a:cubicBezTo>
                    <a:pt x="308" y="457"/>
                    <a:pt x="310" y="459"/>
                    <a:pt x="312" y="461"/>
                  </a:cubicBezTo>
                  <a:cubicBezTo>
                    <a:pt x="310" y="459"/>
                    <a:pt x="308" y="457"/>
                    <a:pt x="306" y="455"/>
                  </a:cubicBezTo>
                  <a:close/>
                  <a:moveTo>
                    <a:pt x="394" y="566"/>
                  </a:moveTo>
                  <a:cubicBezTo>
                    <a:pt x="396" y="569"/>
                    <a:pt x="398" y="572"/>
                    <a:pt x="399" y="575"/>
                  </a:cubicBezTo>
                  <a:cubicBezTo>
                    <a:pt x="398" y="572"/>
                    <a:pt x="396" y="569"/>
                    <a:pt x="394" y="566"/>
                  </a:cubicBezTo>
                  <a:close/>
                  <a:moveTo>
                    <a:pt x="470" y="626"/>
                  </a:moveTo>
                  <a:cubicBezTo>
                    <a:pt x="470" y="626"/>
                    <a:pt x="471" y="626"/>
                    <a:pt x="471" y="627"/>
                  </a:cubicBezTo>
                  <a:lnTo>
                    <a:pt x="471" y="627"/>
                  </a:lnTo>
                  <a:cubicBezTo>
                    <a:pt x="470" y="626"/>
                    <a:pt x="470" y="626"/>
                    <a:pt x="470" y="626"/>
                  </a:cubicBezTo>
                  <a:close/>
                  <a:moveTo>
                    <a:pt x="175" y="1"/>
                  </a:moveTo>
                  <a:cubicBezTo>
                    <a:pt x="138" y="1"/>
                    <a:pt x="102" y="12"/>
                    <a:pt x="72" y="35"/>
                  </a:cubicBezTo>
                  <a:cubicBezTo>
                    <a:pt x="61" y="44"/>
                    <a:pt x="50" y="55"/>
                    <a:pt x="42" y="68"/>
                  </a:cubicBezTo>
                  <a:lnTo>
                    <a:pt x="42" y="68"/>
                  </a:lnTo>
                  <a:cubicBezTo>
                    <a:pt x="33" y="73"/>
                    <a:pt x="26" y="80"/>
                    <a:pt x="20" y="89"/>
                  </a:cubicBezTo>
                  <a:lnTo>
                    <a:pt x="20" y="89"/>
                  </a:lnTo>
                  <a:cubicBezTo>
                    <a:pt x="19" y="91"/>
                    <a:pt x="17" y="92"/>
                    <a:pt x="15" y="94"/>
                  </a:cubicBezTo>
                  <a:cubicBezTo>
                    <a:pt x="2" y="110"/>
                    <a:pt x="1" y="138"/>
                    <a:pt x="8" y="156"/>
                  </a:cubicBezTo>
                  <a:cubicBezTo>
                    <a:pt x="9" y="156"/>
                    <a:pt x="9" y="156"/>
                    <a:pt x="9" y="156"/>
                  </a:cubicBezTo>
                  <a:lnTo>
                    <a:pt x="9" y="156"/>
                  </a:lnTo>
                  <a:cubicBezTo>
                    <a:pt x="9" y="158"/>
                    <a:pt x="10" y="160"/>
                    <a:pt x="10" y="161"/>
                  </a:cubicBezTo>
                  <a:lnTo>
                    <a:pt x="10" y="161"/>
                  </a:lnTo>
                  <a:cubicBezTo>
                    <a:pt x="11" y="217"/>
                    <a:pt x="42" y="265"/>
                    <a:pt x="89" y="298"/>
                  </a:cubicBezTo>
                  <a:cubicBezTo>
                    <a:pt x="97" y="306"/>
                    <a:pt x="107" y="313"/>
                    <a:pt x="117" y="320"/>
                  </a:cubicBezTo>
                  <a:cubicBezTo>
                    <a:pt x="127" y="329"/>
                    <a:pt x="136" y="336"/>
                    <a:pt x="146" y="342"/>
                  </a:cubicBezTo>
                  <a:lnTo>
                    <a:pt x="146" y="342"/>
                  </a:lnTo>
                  <a:cubicBezTo>
                    <a:pt x="146" y="342"/>
                    <a:pt x="145" y="342"/>
                    <a:pt x="145" y="341"/>
                  </a:cubicBezTo>
                  <a:lnTo>
                    <a:pt x="145" y="341"/>
                  </a:lnTo>
                  <a:cubicBezTo>
                    <a:pt x="145" y="342"/>
                    <a:pt x="146" y="342"/>
                    <a:pt x="147" y="342"/>
                  </a:cubicBezTo>
                  <a:lnTo>
                    <a:pt x="147" y="342"/>
                  </a:lnTo>
                  <a:cubicBezTo>
                    <a:pt x="154" y="347"/>
                    <a:pt x="161" y="351"/>
                    <a:pt x="169" y="355"/>
                  </a:cubicBezTo>
                  <a:lnTo>
                    <a:pt x="169" y="355"/>
                  </a:lnTo>
                  <a:cubicBezTo>
                    <a:pt x="188" y="367"/>
                    <a:pt x="207" y="381"/>
                    <a:pt x="226" y="394"/>
                  </a:cubicBezTo>
                  <a:cubicBezTo>
                    <a:pt x="252" y="412"/>
                    <a:pt x="275" y="436"/>
                    <a:pt x="302" y="453"/>
                  </a:cubicBezTo>
                  <a:lnTo>
                    <a:pt x="302" y="453"/>
                  </a:lnTo>
                  <a:cubicBezTo>
                    <a:pt x="315" y="466"/>
                    <a:pt x="327" y="480"/>
                    <a:pt x="340" y="492"/>
                  </a:cubicBezTo>
                  <a:lnTo>
                    <a:pt x="340" y="492"/>
                  </a:lnTo>
                  <a:cubicBezTo>
                    <a:pt x="360" y="516"/>
                    <a:pt x="378" y="540"/>
                    <a:pt x="394" y="566"/>
                  </a:cubicBezTo>
                  <a:lnTo>
                    <a:pt x="394" y="566"/>
                  </a:lnTo>
                  <a:cubicBezTo>
                    <a:pt x="390" y="561"/>
                    <a:pt x="387" y="555"/>
                    <a:pt x="385" y="550"/>
                  </a:cubicBezTo>
                  <a:lnTo>
                    <a:pt x="385" y="550"/>
                  </a:lnTo>
                  <a:cubicBezTo>
                    <a:pt x="397" y="571"/>
                    <a:pt x="405" y="586"/>
                    <a:pt x="426" y="600"/>
                  </a:cubicBezTo>
                  <a:cubicBezTo>
                    <a:pt x="430" y="604"/>
                    <a:pt x="434" y="607"/>
                    <a:pt x="439" y="609"/>
                  </a:cubicBezTo>
                  <a:lnTo>
                    <a:pt x="439" y="609"/>
                  </a:lnTo>
                  <a:cubicBezTo>
                    <a:pt x="449" y="622"/>
                    <a:pt x="461" y="630"/>
                    <a:pt x="476" y="637"/>
                  </a:cubicBezTo>
                  <a:lnTo>
                    <a:pt x="476" y="637"/>
                  </a:lnTo>
                  <a:cubicBezTo>
                    <a:pt x="484" y="650"/>
                    <a:pt x="497" y="656"/>
                    <a:pt x="510" y="656"/>
                  </a:cubicBezTo>
                  <a:cubicBezTo>
                    <a:pt x="529" y="656"/>
                    <a:pt x="550" y="644"/>
                    <a:pt x="557" y="627"/>
                  </a:cubicBezTo>
                  <a:lnTo>
                    <a:pt x="557" y="627"/>
                  </a:lnTo>
                  <a:cubicBezTo>
                    <a:pt x="575" y="611"/>
                    <a:pt x="585" y="594"/>
                    <a:pt x="589" y="571"/>
                  </a:cubicBezTo>
                  <a:lnTo>
                    <a:pt x="589" y="571"/>
                  </a:lnTo>
                  <a:cubicBezTo>
                    <a:pt x="594" y="564"/>
                    <a:pt x="597" y="557"/>
                    <a:pt x="600" y="549"/>
                  </a:cubicBezTo>
                  <a:cubicBezTo>
                    <a:pt x="608" y="525"/>
                    <a:pt x="608" y="504"/>
                    <a:pt x="606" y="479"/>
                  </a:cubicBezTo>
                  <a:cubicBezTo>
                    <a:pt x="605" y="466"/>
                    <a:pt x="603" y="455"/>
                    <a:pt x="601" y="442"/>
                  </a:cubicBezTo>
                  <a:cubicBezTo>
                    <a:pt x="597" y="417"/>
                    <a:pt x="590" y="392"/>
                    <a:pt x="582" y="367"/>
                  </a:cubicBezTo>
                  <a:lnTo>
                    <a:pt x="582" y="367"/>
                  </a:lnTo>
                  <a:cubicBezTo>
                    <a:pt x="573" y="330"/>
                    <a:pt x="558" y="296"/>
                    <a:pt x="540" y="265"/>
                  </a:cubicBezTo>
                  <a:lnTo>
                    <a:pt x="540" y="265"/>
                  </a:lnTo>
                  <a:cubicBezTo>
                    <a:pt x="526" y="224"/>
                    <a:pt x="496" y="187"/>
                    <a:pt x="469" y="156"/>
                  </a:cubicBezTo>
                  <a:cubicBezTo>
                    <a:pt x="440" y="123"/>
                    <a:pt x="407" y="93"/>
                    <a:pt x="371" y="68"/>
                  </a:cubicBezTo>
                  <a:cubicBezTo>
                    <a:pt x="349" y="54"/>
                    <a:pt x="323" y="35"/>
                    <a:pt x="298" y="27"/>
                  </a:cubicBezTo>
                  <a:cubicBezTo>
                    <a:pt x="271" y="18"/>
                    <a:pt x="243" y="12"/>
                    <a:pt x="216" y="5"/>
                  </a:cubicBezTo>
                  <a:cubicBezTo>
                    <a:pt x="202" y="2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360" bIns="36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0" name="Google Shape;1272;p40"/>
            <p:cNvSpPr/>
            <p:nvPr/>
          </p:nvSpPr>
          <p:spPr>
            <a:xfrm>
              <a:off x="2986920" y="1652760"/>
              <a:ext cx="281520" cy="13500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35000"/>
                <a:gd name="textAreaBottom" fmla="*/ 135360 h 135000"/>
              </a:gdLst>
              <a:ahLst/>
              <a:cxnLst/>
              <a:rect l="textAreaLeft" t="textAreaTop" r="textAreaRight" b="textAreaBottom"/>
              <a:pathLst>
                <a:path w="2489" h="1221">
                  <a:moveTo>
                    <a:pt x="159" y="10"/>
                  </a:moveTo>
                  <a:cubicBezTo>
                    <a:pt x="159" y="10"/>
                    <a:pt x="158" y="10"/>
                    <a:pt x="157" y="11"/>
                  </a:cubicBezTo>
                  <a:lnTo>
                    <a:pt x="157" y="11"/>
                  </a:lnTo>
                  <a:cubicBezTo>
                    <a:pt x="158" y="10"/>
                    <a:pt x="159" y="10"/>
                    <a:pt x="159" y="10"/>
                  </a:cubicBezTo>
                  <a:close/>
                  <a:moveTo>
                    <a:pt x="71" y="46"/>
                  </a:moveTo>
                  <a:cubicBezTo>
                    <a:pt x="69" y="48"/>
                    <a:pt x="67" y="49"/>
                    <a:pt x="65" y="50"/>
                  </a:cubicBezTo>
                  <a:lnTo>
                    <a:pt x="65" y="50"/>
                  </a:lnTo>
                  <a:cubicBezTo>
                    <a:pt x="67" y="49"/>
                    <a:pt x="70" y="46"/>
                    <a:pt x="71" y="46"/>
                  </a:cubicBezTo>
                  <a:close/>
                  <a:moveTo>
                    <a:pt x="67" y="170"/>
                  </a:moveTo>
                  <a:cubicBezTo>
                    <a:pt x="68" y="170"/>
                    <a:pt x="68" y="170"/>
                    <a:pt x="68" y="170"/>
                  </a:cubicBezTo>
                  <a:cubicBezTo>
                    <a:pt x="68" y="170"/>
                    <a:pt x="68" y="170"/>
                    <a:pt x="67" y="170"/>
                  </a:cubicBezTo>
                  <a:lnTo>
                    <a:pt x="67" y="170"/>
                  </a:lnTo>
                  <a:cubicBezTo>
                    <a:pt x="68" y="170"/>
                    <a:pt x="68" y="170"/>
                    <a:pt x="68" y="170"/>
                  </a:cubicBezTo>
                  <a:lnTo>
                    <a:pt x="68" y="170"/>
                  </a:lnTo>
                  <a:cubicBezTo>
                    <a:pt x="68" y="170"/>
                    <a:pt x="68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close/>
                  <a:moveTo>
                    <a:pt x="72" y="173"/>
                  </a:moveTo>
                  <a:cubicBezTo>
                    <a:pt x="73" y="173"/>
                    <a:pt x="74" y="174"/>
                    <a:pt x="74" y="174"/>
                  </a:cubicBezTo>
                  <a:cubicBezTo>
                    <a:pt x="74" y="174"/>
                    <a:pt x="73" y="173"/>
                    <a:pt x="72" y="173"/>
                  </a:cubicBezTo>
                  <a:close/>
                  <a:moveTo>
                    <a:pt x="842" y="278"/>
                  </a:moveTo>
                  <a:cubicBezTo>
                    <a:pt x="842" y="278"/>
                    <a:pt x="842" y="278"/>
                    <a:pt x="843" y="278"/>
                  </a:cubicBezTo>
                  <a:lnTo>
                    <a:pt x="843" y="278"/>
                  </a:lnTo>
                  <a:cubicBezTo>
                    <a:pt x="842" y="278"/>
                    <a:pt x="842" y="278"/>
                    <a:pt x="842" y="278"/>
                  </a:cubicBezTo>
                  <a:close/>
                  <a:moveTo>
                    <a:pt x="1561" y="548"/>
                  </a:moveTo>
                  <a:cubicBezTo>
                    <a:pt x="1563" y="549"/>
                    <a:pt x="1565" y="550"/>
                    <a:pt x="1568" y="552"/>
                  </a:cubicBezTo>
                  <a:lnTo>
                    <a:pt x="1568" y="552"/>
                  </a:lnTo>
                  <a:cubicBezTo>
                    <a:pt x="1565" y="551"/>
                    <a:pt x="1563" y="549"/>
                    <a:pt x="1561" y="548"/>
                  </a:cubicBezTo>
                  <a:close/>
                  <a:moveTo>
                    <a:pt x="1569" y="553"/>
                  </a:moveTo>
                  <a:cubicBezTo>
                    <a:pt x="1569" y="553"/>
                    <a:pt x="1569" y="553"/>
                    <a:pt x="1570" y="554"/>
                  </a:cubicBezTo>
                  <a:cubicBezTo>
                    <a:pt x="1571" y="554"/>
                    <a:pt x="1572" y="555"/>
                    <a:pt x="1572" y="555"/>
                  </a:cubicBezTo>
                  <a:cubicBezTo>
                    <a:pt x="1572" y="555"/>
                    <a:pt x="1571" y="554"/>
                    <a:pt x="1569" y="553"/>
                  </a:cubicBezTo>
                  <a:close/>
                  <a:moveTo>
                    <a:pt x="2467" y="1161"/>
                  </a:moveTo>
                  <a:cubicBezTo>
                    <a:pt x="2467" y="1164"/>
                    <a:pt x="2466" y="1166"/>
                    <a:pt x="2465" y="1166"/>
                  </a:cubicBezTo>
                  <a:cubicBezTo>
                    <a:pt x="2465" y="1166"/>
                    <a:pt x="2465" y="1164"/>
                    <a:pt x="2467" y="1161"/>
                  </a:cubicBezTo>
                  <a:close/>
                  <a:moveTo>
                    <a:pt x="2417" y="1201"/>
                  </a:moveTo>
                  <a:cubicBezTo>
                    <a:pt x="2420" y="1201"/>
                    <a:pt x="2423" y="1202"/>
                    <a:pt x="2422" y="1202"/>
                  </a:cubicBezTo>
                  <a:cubicBezTo>
                    <a:pt x="2421" y="1202"/>
                    <a:pt x="2419" y="1202"/>
                    <a:pt x="2416" y="1202"/>
                  </a:cubicBezTo>
                  <a:lnTo>
                    <a:pt x="2416" y="1202"/>
                  </a:lnTo>
                  <a:cubicBezTo>
                    <a:pt x="2417" y="1202"/>
                    <a:pt x="2417" y="1202"/>
                    <a:pt x="2417" y="1201"/>
                  </a:cubicBezTo>
                  <a:close/>
                  <a:moveTo>
                    <a:pt x="274" y="0"/>
                  </a:moveTo>
                  <a:cubicBezTo>
                    <a:pt x="244" y="0"/>
                    <a:pt x="213" y="1"/>
                    <a:pt x="184" y="6"/>
                  </a:cubicBezTo>
                  <a:cubicBezTo>
                    <a:pt x="178" y="6"/>
                    <a:pt x="173" y="7"/>
                    <a:pt x="168" y="7"/>
                  </a:cubicBezTo>
                  <a:cubicBezTo>
                    <a:pt x="168" y="7"/>
                    <a:pt x="161" y="9"/>
                    <a:pt x="154" y="11"/>
                  </a:cubicBezTo>
                  <a:lnTo>
                    <a:pt x="154" y="11"/>
                  </a:lnTo>
                  <a:cubicBezTo>
                    <a:pt x="153" y="11"/>
                    <a:pt x="153" y="11"/>
                    <a:pt x="153" y="11"/>
                  </a:cubicBezTo>
                  <a:cubicBezTo>
                    <a:pt x="142" y="13"/>
                    <a:pt x="132" y="17"/>
                    <a:pt x="120" y="21"/>
                  </a:cubicBezTo>
                  <a:cubicBezTo>
                    <a:pt x="102" y="26"/>
                    <a:pt x="78" y="33"/>
                    <a:pt x="64" y="49"/>
                  </a:cubicBezTo>
                  <a:cubicBezTo>
                    <a:pt x="63" y="51"/>
                    <a:pt x="63" y="51"/>
                    <a:pt x="63" y="51"/>
                  </a:cubicBezTo>
                  <a:lnTo>
                    <a:pt x="63" y="51"/>
                  </a:lnTo>
                  <a:cubicBezTo>
                    <a:pt x="58" y="54"/>
                    <a:pt x="54" y="56"/>
                    <a:pt x="50" y="57"/>
                  </a:cubicBezTo>
                  <a:cubicBezTo>
                    <a:pt x="33" y="62"/>
                    <a:pt x="16" y="84"/>
                    <a:pt x="14" y="102"/>
                  </a:cubicBezTo>
                  <a:lnTo>
                    <a:pt x="14" y="102"/>
                  </a:lnTo>
                  <a:cubicBezTo>
                    <a:pt x="2" y="106"/>
                    <a:pt x="1" y="128"/>
                    <a:pt x="17" y="131"/>
                  </a:cubicBezTo>
                  <a:lnTo>
                    <a:pt x="17" y="131"/>
                  </a:lnTo>
                  <a:cubicBezTo>
                    <a:pt x="25" y="152"/>
                    <a:pt x="46" y="166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6" y="169"/>
                  </a:cubicBezTo>
                  <a:lnTo>
                    <a:pt x="66" y="169"/>
                  </a:lnTo>
                  <a:cubicBezTo>
                    <a:pt x="67" y="169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4" y="170"/>
                    <a:pt x="62" y="169"/>
                    <a:pt x="62" y="169"/>
                  </a:cubicBezTo>
                  <a:cubicBezTo>
                    <a:pt x="60" y="169"/>
                    <a:pt x="65" y="171"/>
                    <a:pt x="68" y="171"/>
                  </a:cubicBezTo>
                  <a:cubicBezTo>
                    <a:pt x="69" y="172"/>
                    <a:pt x="70" y="172"/>
                    <a:pt x="70" y="172"/>
                  </a:cubicBezTo>
                  <a:lnTo>
                    <a:pt x="70" y="172"/>
                  </a:lnTo>
                  <a:cubicBezTo>
                    <a:pt x="79" y="178"/>
                    <a:pt x="91" y="185"/>
                    <a:pt x="100" y="188"/>
                  </a:cubicBezTo>
                  <a:cubicBezTo>
                    <a:pt x="122" y="197"/>
                    <a:pt x="146" y="198"/>
                    <a:pt x="168" y="203"/>
                  </a:cubicBezTo>
                  <a:cubicBezTo>
                    <a:pt x="168" y="203"/>
                    <a:pt x="167" y="203"/>
                    <a:pt x="167" y="203"/>
                  </a:cubicBezTo>
                  <a:lnTo>
                    <a:pt x="167" y="203"/>
                  </a:lnTo>
                  <a:cubicBezTo>
                    <a:pt x="196" y="208"/>
                    <a:pt x="227" y="209"/>
                    <a:pt x="257" y="209"/>
                  </a:cubicBezTo>
                  <a:cubicBezTo>
                    <a:pt x="264" y="209"/>
                    <a:pt x="270" y="209"/>
                    <a:pt x="277" y="209"/>
                  </a:cubicBezTo>
                  <a:cubicBezTo>
                    <a:pt x="285" y="209"/>
                    <a:pt x="293" y="209"/>
                    <a:pt x="301" y="209"/>
                  </a:cubicBezTo>
                  <a:cubicBezTo>
                    <a:pt x="348" y="210"/>
                    <a:pt x="395" y="213"/>
                    <a:pt x="441" y="215"/>
                  </a:cubicBezTo>
                  <a:cubicBezTo>
                    <a:pt x="532" y="223"/>
                    <a:pt x="625" y="235"/>
                    <a:pt x="716" y="252"/>
                  </a:cubicBezTo>
                  <a:cubicBezTo>
                    <a:pt x="761" y="260"/>
                    <a:pt x="805" y="269"/>
                    <a:pt x="849" y="280"/>
                  </a:cubicBezTo>
                  <a:lnTo>
                    <a:pt x="849" y="280"/>
                  </a:lnTo>
                  <a:cubicBezTo>
                    <a:pt x="847" y="279"/>
                    <a:pt x="845" y="279"/>
                    <a:pt x="843" y="278"/>
                  </a:cubicBezTo>
                  <a:lnTo>
                    <a:pt x="843" y="278"/>
                  </a:lnTo>
                  <a:cubicBezTo>
                    <a:pt x="1079" y="335"/>
                    <a:pt x="1305" y="415"/>
                    <a:pt x="1520" y="527"/>
                  </a:cubicBezTo>
                  <a:cubicBezTo>
                    <a:pt x="1534" y="533"/>
                    <a:pt x="1545" y="541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58" y="547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59" y="547"/>
                    <a:pt x="1561" y="548"/>
                  </a:cubicBezTo>
                  <a:cubicBezTo>
                    <a:pt x="1560" y="548"/>
                    <a:pt x="1559" y="547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65" y="551"/>
                    <a:pt x="1569" y="553"/>
                  </a:cubicBezTo>
                  <a:lnTo>
                    <a:pt x="1569" y="553"/>
                  </a:lnTo>
                  <a:cubicBezTo>
                    <a:pt x="1568" y="552"/>
                    <a:pt x="1568" y="552"/>
                    <a:pt x="1568" y="552"/>
                  </a:cubicBezTo>
                  <a:lnTo>
                    <a:pt x="1568" y="552"/>
                  </a:lnTo>
                  <a:cubicBezTo>
                    <a:pt x="1573" y="555"/>
                    <a:pt x="1578" y="557"/>
                    <a:pt x="1584" y="560"/>
                  </a:cubicBezTo>
                  <a:cubicBezTo>
                    <a:pt x="1610" y="576"/>
                    <a:pt x="1638" y="591"/>
                    <a:pt x="1663" y="607"/>
                  </a:cubicBezTo>
                  <a:cubicBezTo>
                    <a:pt x="1715" y="638"/>
                    <a:pt x="1764" y="671"/>
                    <a:pt x="1813" y="706"/>
                  </a:cubicBezTo>
                  <a:cubicBezTo>
                    <a:pt x="1912" y="775"/>
                    <a:pt x="2007" y="851"/>
                    <a:pt x="2095" y="934"/>
                  </a:cubicBezTo>
                  <a:cubicBezTo>
                    <a:pt x="2101" y="939"/>
                    <a:pt x="2106" y="944"/>
                    <a:pt x="2112" y="950"/>
                  </a:cubicBezTo>
                  <a:lnTo>
                    <a:pt x="2112" y="950"/>
                  </a:lnTo>
                  <a:cubicBezTo>
                    <a:pt x="2115" y="952"/>
                    <a:pt x="2117" y="954"/>
                    <a:pt x="2119" y="957"/>
                  </a:cubicBezTo>
                  <a:cubicBezTo>
                    <a:pt x="2132" y="968"/>
                    <a:pt x="2143" y="981"/>
                    <a:pt x="2155" y="993"/>
                  </a:cubicBezTo>
                  <a:cubicBezTo>
                    <a:pt x="2179" y="1017"/>
                    <a:pt x="2203" y="1042"/>
                    <a:pt x="2226" y="1066"/>
                  </a:cubicBezTo>
                  <a:cubicBezTo>
                    <a:pt x="2254" y="1094"/>
                    <a:pt x="2278" y="1125"/>
                    <a:pt x="2310" y="1149"/>
                  </a:cubicBezTo>
                  <a:cubicBezTo>
                    <a:pt x="2324" y="1160"/>
                    <a:pt x="2336" y="1170"/>
                    <a:pt x="2349" y="1181"/>
                  </a:cubicBezTo>
                  <a:cubicBezTo>
                    <a:pt x="2362" y="1192"/>
                    <a:pt x="2379" y="1201"/>
                    <a:pt x="2397" y="1203"/>
                  </a:cubicBezTo>
                  <a:cubicBezTo>
                    <a:pt x="2398" y="1203"/>
                    <a:pt x="2400" y="1203"/>
                    <a:pt x="2402" y="1203"/>
                  </a:cubicBezTo>
                  <a:lnTo>
                    <a:pt x="2402" y="1203"/>
                  </a:lnTo>
                  <a:cubicBezTo>
                    <a:pt x="2405" y="1205"/>
                    <a:pt x="2408" y="1208"/>
                    <a:pt x="2411" y="1210"/>
                  </a:cubicBezTo>
                  <a:cubicBezTo>
                    <a:pt x="2418" y="1217"/>
                    <a:pt x="2426" y="1220"/>
                    <a:pt x="2434" y="1220"/>
                  </a:cubicBezTo>
                  <a:cubicBezTo>
                    <a:pt x="2462" y="1220"/>
                    <a:pt x="2489" y="1187"/>
                    <a:pt x="2474" y="1159"/>
                  </a:cubicBezTo>
                  <a:cubicBezTo>
                    <a:pt x="2473" y="1155"/>
                    <a:pt x="2472" y="1152"/>
                    <a:pt x="2470" y="1149"/>
                  </a:cubicBezTo>
                  <a:lnTo>
                    <a:pt x="2470" y="1149"/>
                  </a:lnTo>
                  <a:cubicBezTo>
                    <a:pt x="2472" y="1140"/>
                    <a:pt x="2472" y="1132"/>
                    <a:pt x="2470" y="1122"/>
                  </a:cubicBezTo>
                  <a:cubicBezTo>
                    <a:pt x="2469" y="1108"/>
                    <a:pt x="2461" y="1094"/>
                    <a:pt x="2454" y="1081"/>
                  </a:cubicBezTo>
                  <a:cubicBezTo>
                    <a:pt x="2442" y="1057"/>
                    <a:pt x="2431" y="1031"/>
                    <a:pt x="2414" y="1009"/>
                  </a:cubicBezTo>
                  <a:cubicBezTo>
                    <a:pt x="2388" y="973"/>
                    <a:pt x="2359" y="939"/>
                    <a:pt x="2330" y="906"/>
                  </a:cubicBezTo>
                  <a:cubicBezTo>
                    <a:pt x="2266" y="837"/>
                    <a:pt x="2198" y="771"/>
                    <a:pt x="2127" y="709"/>
                  </a:cubicBezTo>
                  <a:cubicBezTo>
                    <a:pt x="1996" y="592"/>
                    <a:pt x="1852" y="488"/>
                    <a:pt x="1699" y="398"/>
                  </a:cubicBezTo>
                  <a:cubicBezTo>
                    <a:pt x="1541" y="304"/>
                    <a:pt x="1375" y="225"/>
                    <a:pt x="1204" y="161"/>
                  </a:cubicBezTo>
                  <a:cubicBezTo>
                    <a:pt x="1030" y="99"/>
                    <a:pt x="850" y="54"/>
                    <a:pt x="669" y="28"/>
                  </a:cubicBezTo>
                  <a:cubicBezTo>
                    <a:pt x="581" y="15"/>
                    <a:pt x="493" y="7"/>
                    <a:pt x="406" y="2"/>
                  </a:cubicBezTo>
                  <a:cubicBezTo>
                    <a:pt x="362" y="1"/>
                    <a:pt x="318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7680" bIns="67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1" name="Google Shape;1273;p40"/>
            <p:cNvSpPr/>
            <p:nvPr/>
          </p:nvSpPr>
          <p:spPr>
            <a:xfrm>
              <a:off x="3185640" y="1648440"/>
              <a:ext cx="81720" cy="12456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726" h="1127">
                  <a:moveTo>
                    <a:pt x="37" y="0"/>
                  </a:moveTo>
                  <a:cubicBezTo>
                    <a:pt x="23" y="0"/>
                    <a:pt x="1" y="19"/>
                    <a:pt x="11" y="38"/>
                  </a:cubicBezTo>
                  <a:cubicBezTo>
                    <a:pt x="15" y="44"/>
                    <a:pt x="19" y="50"/>
                    <a:pt x="23" y="57"/>
                  </a:cubicBezTo>
                  <a:lnTo>
                    <a:pt x="23" y="57"/>
                  </a:lnTo>
                  <a:cubicBezTo>
                    <a:pt x="24" y="83"/>
                    <a:pt x="40" y="100"/>
                    <a:pt x="58" y="119"/>
                  </a:cubicBezTo>
                  <a:cubicBezTo>
                    <a:pt x="71" y="134"/>
                    <a:pt x="87" y="149"/>
                    <a:pt x="100" y="165"/>
                  </a:cubicBezTo>
                  <a:cubicBezTo>
                    <a:pt x="126" y="196"/>
                    <a:pt x="155" y="225"/>
                    <a:pt x="181" y="254"/>
                  </a:cubicBezTo>
                  <a:cubicBezTo>
                    <a:pt x="236" y="315"/>
                    <a:pt x="287" y="380"/>
                    <a:pt x="334" y="446"/>
                  </a:cubicBezTo>
                  <a:cubicBezTo>
                    <a:pt x="345" y="462"/>
                    <a:pt x="355" y="477"/>
                    <a:pt x="364" y="492"/>
                  </a:cubicBezTo>
                  <a:cubicBezTo>
                    <a:pt x="369" y="501"/>
                    <a:pt x="377" y="510"/>
                    <a:pt x="382" y="519"/>
                  </a:cubicBezTo>
                  <a:cubicBezTo>
                    <a:pt x="383" y="521"/>
                    <a:pt x="384" y="524"/>
                    <a:pt x="385" y="526"/>
                  </a:cubicBezTo>
                  <a:lnTo>
                    <a:pt x="385" y="526"/>
                  </a:lnTo>
                  <a:cubicBezTo>
                    <a:pt x="385" y="525"/>
                    <a:pt x="385" y="525"/>
                    <a:pt x="385" y="525"/>
                  </a:cubicBezTo>
                  <a:lnTo>
                    <a:pt x="385" y="525"/>
                  </a:lnTo>
                  <a:cubicBezTo>
                    <a:pt x="384" y="525"/>
                    <a:pt x="392" y="537"/>
                    <a:pt x="393" y="539"/>
                  </a:cubicBezTo>
                  <a:cubicBezTo>
                    <a:pt x="413" y="573"/>
                    <a:pt x="434" y="609"/>
                    <a:pt x="451" y="644"/>
                  </a:cubicBezTo>
                  <a:cubicBezTo>
                    <a:pt x="489" y="716"/>
                    <a:pt x="526" y="789"/>
                    <a:pt x="556" y="863"/>
                  </a:cubicBezTo>
                  <a:lnTo>
                    <a:pt x="581" y="924"/>
                  </a:lnTo>
                  <a:cubicBezTo>
                    <a:pt x="584" y="937"/>
                    <a:pt x="589" y="949"/>
                    <a:pt x="594" y="960"/>
                  </a:cubicBezTo>
                  <a:cubicBezTo>
                    <a:pt x="597" y="966"/>
                    <a:pt x="603" y="971"/>
                    <a:pt x="605" y="977"/>
                  </a:cubicBezTo>
                  <a:cubicBezTo>
                    <a:pt x="605" y="976"/>
                    <a:pt x="604" y="975"/>
                    <a:pt x="604" y="975"/>
                  </a:cubicBezTo>
                  <a:lnTo>
                    <a:pt x="604" y="975"/>
                  </a:lnTo>
                  <a:cubicBezTo>
                    <a:pt x="604" y="975"/>
                    <a:pt x="610" y="988"/>
                    <a:pt x="610" y="989"/>
                  </a:cubicBezTo>
                  <a:cubicBezTo>
                    <a:pt x="617" y="1010"/>
                    <a:pt x="626" y="1031"/>
                    <a:pt x="633" y="1049"/>
                  </a:cubicBezTo>
                  <a:cubicBezTo>
                    <a:pt x="641" y="1072"/>
                    <a:pt x="647" y="1098"/>
                    <a:pt x="663" y="1115"/>
                  </a:cubicBezTo>
                  <a:cubicBezTo>
                    <a:pt x="671" y="1123"/>
                    <a:pt x="681" y="1127"/>
                    <a:pt x="691" y="1127"/>
                  </a:cubicBezTo>
                  <a:cubicBezTo>
                    <a:pt x="702" y="1127"/>
                    <a:pt x="713" y="1121"/>
                    <a:pt x="718" y="1108"/>
                  </a:cubicBezTo>
                  <a:cubicBezTo>
                    <a:pt x="726" y="1083"/>
                    <a:pt x="722" y="1063"/>
                    <a:pt x="718" y="1040"/>
                  </a:cubicBezTo>
                  <a:cubicBezTo>
                    <a:pt x="715" y="1018"/>
                    <a:pt x="712" y="996"/>
                    <a:pt x="707" y="976"/>
                  </a:cubicBezTo>
                  <a:cubicBezTo>
                    <a:pt x="706" y="967"/>
                    <a:pt x="704" y="957"/>
                    <a:pt x="702" y="948"/>
                  </a:cubicBezTo>
                  <a:cubicBezTo>
                    <a:pt x="701" y="947"/>
                    <a:pt x="701" y="945"/>
                    <a:pt x="701" y="944"/>
                  </a:cubicBezTo>
                  <a:lnTo>
                    <a:pt x="701" y="944"/>
                  </a:lnTo>
                  <a:cubicBezTo>
                    <a:pt x="701" y="944"/>
                    <a:pt x="701" y="942"/>
                    <a:pt x="701" y="941"/>
                  </a:cubicBezTo>
                  <a:cubicBezTo>
                    <a:pt x="701" y="930"/>
                    <a:pt x="701" y="924"/>
                    <a:pt x="697" y="915"/>
                  </a:cubicBezTo>
                  <a:lnTo>
                    <a:pt x="677" y="845"/>
                  </a:lnTo>
                  <a:cubicBezTo>
                    <a:pt x="652" y="765"/>
                    <a:pt x="622" y="686"/>
                    <a:pt x="583" y="611"/>
                  </a:cubicBezTo>
                  <a:cubicBezTo>
                    <a:pt x="505" y="462"/>
                    <a:pt x="410" y="320"/>
                    <a:pt x="297" y="194"/>
                  </a:cubicBezTo>
                  <a:cubicBezTo>
                    <a:pt x="264" y="157"/>
                    <a:pt x="231" y="120"/>
                    <a:pt x="192" y="88"/>
                  </a:cubicBezTo>
                  <a:cubicBezTo>
                    <a:pt x="175" y="73"/>
                    <a:pt x="155" y="58"/>
                    <a:pt x="137" y="45"/>
                  </a:cubicBezTo>
                  <a:cubicBezTo>
                    <a:pt x="114" y="27"/>
                    <a:pt x="94" y="8"/>
                    <a:pt x="66" y="8"/>
                  </a:cubicBezTo>
                  <a:cubicBezTo>
                    <a:pt x="65" y="8"/>
                    <a:pt x="63" y="8"/>
                    <a:pt x="61" y="8"/>
                  </a:cubicBezTo>
                  <a:lnTo>
                    <a:pt x="61" y="8"/>
                  </a:lnTo>
                  <a:cubicBezTo>
                    <a:pt x="54" y="6"/>
                    <a:pt x="47" y="4"/>
                    <a:pt x="40" y="1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2" name="Google Shape;1274;p40"/>
            <p:cNvSpPr/>
            <p:nvPr/>
          </p:nvSpPr>
          <p:spPr>
            <a:xfrm>
              <a:off x="3174120" y="1760400"/>
              <a:ext cx="65160" cy="327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32760"/>
                <a:gd name="textAreaBottom" fmla="*/ 33120 h 32760"/>
              </a:gdLst>
              <a:ahLst/>
              <a:cxnLst/>
              <a:rect l="textAreaLeft" t="textAreaTop" r="textAreaRight" b="textAreaBottom"/>
              <a:pathLst>
                <a:path w="578" h="297">
                  <a:moveTo>
                    <a:pt x="36" y="1"/>
                  </a:moveTo>
                  <a:cubicBezTo>
                    <a:pt x="9" y="1"/>
                    <a:pt x="0" y="39"/>
                    <a:pt x="19" y="54"/>
                  </a:cubicBezTo>
                  <a:cubicBezTo>
                    <a:pt x="35" y="68"/>
                    <a:pt x="51" y="83"/>
                    <a:pt x="68" y="95"/>
                  </a:cubicBezTo>
                  <a:cubicBezTo>
                    <a:pt x="87" y="107"/>
                    <a:pt x="103" y="119"/>
                    <a:pt x="121" y="133"/>
                  </a:cubicBezTo>
                  <a:cubicBezTo>
                    <a:pt x="159" y="160"/>
                    <a:pt x="200" y="184"/>
                    <a:pt x="243" y="205"/>
                  </a:cubicBezTo>
                  <a:cubicBezTo>
                    <a:pt x="281" y="223"/>
                    <a:pt x="320" y="245"/>
                    <a:pt x="361" y="259"/>
                  </a:cubicBezTo>
                  <a:lnTo>
                    <a:pt x="423" y="279"/>
                  </a:lnTo>
                  <a:cubicBezTo>
                    <a:pt x="441" y="285"/>
                    <a:pt x="460" y="293"/>
                    <a:pt x="479" y="293"/>
                  </a:cubicBezTo>
                  <a:cubicBezTo>
                    <a:pt x="484" y="293"/>
                    <a:pt x="488" y="293"/>
                    <a:pt x="493" y="292"/>
                  </a:cubicBezTo>
                  <a:lnTo>
                    <a:pt x="493" y="292"/>
                  </a:lnTo>
                  <a:cubicBezTo>
                    <a:pt x="506" y="294"/>
                    <a:pt x="519" y="297"/>
                    <a:pt x="532" y="297"/>
                  </a:cubicBezTo>
                  <a:cubicBezTo>
                    <a:pt x="539" y="297"/>
                    <a:pt x="546" y="296"/>
                    <a:pt x="554" y="294"/>
                  </a:cubicBezTo>
                  <a:cubicBezTo>
                    <a:pt x="567" y="292"/>
                    <a:pt x="578" y="276"/>
                    <a:pt x="571" y="261"/>
                  </a:cubicBezTo>
                  <a:cubicBezTo>
                    <a:pt x="560" y="241"/>
                    <a:pt x="544" y="227"/>
                    <a:pt x="528" y="213"/>
                  </a:cubicBezTo>
                  <a:lnTo>
                    <a:pt x="528" y="213"/>
                  </a:lnTo>
                  <a:cubicBezTo>
                    <a:pt x="517" y="195"/>
                    <a:pt x="500" y="185"/>
                    <a:pt x="480" y="172"/>
                  </a:cubicBezTo>
                  <a:cubicBezTo>
                    <a:pt x="462" y="161"/>
                    <a:pt x="445" y="150"/>
                    <a:pt x="425" y="139"/>
                  </a:cubicBezTo>
                  <a:cubicBezTo>
                    <a:pt x="385" y="114"/>
                    <a:pt x="341" y="96"/>
                    <a:pt x="297" y="76"/>
                  </a:cubicBezTo>
                  <a:cubicBezTo>
                    <a:pt x="256" y="57"/>
                    <a:pt x="216" y="43"/>
                    <a:pt x="176" y="32"/>
                  </a:cubicBezTo>
                  <a:cubicBezTo>
                    <a:pt x="154" y="26"/>
                    <a:pt x="132" y="20"/>
                    <a:pt x="110" y="14"/>
                  </a:cubicBezTo>
                  <a:cubicBezTo>
                    <a:pt x="87" y="9"/>
                    <a:pt x="65" y="6"/>
                    <a:pt x="41" y="1"/>
                  </a:cubicBezTo>
                  <a:cubicBezTo>
                    <a:pt x="39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3" name="Google Shape;1275;p40"/>
            <p:cNvSpPr/>
            <p:nvPr/>
          </p:nvSpPr>
          <p:spPr>
            <a:xfrm>
              <a:off x="2916000" y="1541880"/>
              <a:ext cx="234720" cy="12456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2074" h="1127">
                  <a:moveTo>
                    <a:pt x="1104" y="537"/>
                  </a:moveTo>
                  <a:cubicBezTo>
                    <a:pt x="1104" y="537"/>
                    <a:pt x="1105" y="537"/>
                    <a:pt x="1106" y="538"/>
                  </a:cubicBezTo>
                  <a:lnTo>
                    <a:pt x="1106" y="538"/>
                  </a:lnTo>
                  <a:cubicBezTo>
                    <a:pt x="1105" y="537"/>
                    <a:pt x="1104" y="537"/>
                    <a:pt x="1104" y="537"/>
                  </a:cubicBezTo>
                  <a:close/>
                  <a:moveTo>
                    <a:pt x="86" y="1"/>
                  </a:moveTo>
                  <a:cubicBezTo>
                    <a:pt x="64" y="1"/>
                    <a:pt x="43" y="5"/>
                    <a:pt x="21" y="7"/>
                  </a:cubicBezTo>
                  <a:cubicBezTo>
                    <a:pt x="6" y="15"/>
                    <a:pt x="0" y="37"/>
                    <a:pt x="14" y="46"/>
                  </a:cubicBezTo>
                  <a:cubicBezTo>
                    <a:pt x="44" y="70"/>
                    <a:pt x="76" y="91"/>
                    <a:pt x="111" y="106"/>
                  </a:cubicBezTo>
                  <a:cubicBezTo>
                    <a:pt x="146" y="122"/>
                    <a:pt x="179" y="136"/>
                    <a:pt x="213" y="149"/>
                  </a:cubicBezTo>
                  <a:cubicBezTo>
                    <a:pt x="282" y="179"/>
                    <a:pt x="354" y="202"/>
                    <a:pt x="423" y="228"/>
                  </a:cubicBezTo>
                  <a:cubicBezTo>
                    <a:pt x="561" y="280"/>
                    <a:pt x="699" y="338"/>
                    <a:pt x="834" y="399"/>
                  </a:cubicBezTo>
                  <a:cubicBezTo>
                    <a:pt x="901" y="430"/>
                    <a:pt x="969" y="464"/>
                    <a:pt x="1035" y="499"/>
                  </a:cubicBezTo>
                  <a:cubicBezTo>
                    <a:pt x="1049" y="508"/>
                    <a:pt x="1065" y="516"/>
                    <a:pt x="1081" y="524"/>
                  </a:cubicBezTo>
                  <a:cubicBezTo>
                    <a:pt x="1090" y="528"/>
                    <a:pt x="1096" y="532"/>
                    <a:pt x="1104" y="537"/>
                  </a:cubicBezTo>
                  <a:cubicBezTo>
                    <a:pt x="1104" y="537"/>
                    <a:pt x="1104" y="537"/>
                    <a:pt x="1104" y="537"/>
                  </a:cubicBezTo>
                  <a:lnTo>
                    <a:pt x="1104" y="537"/>
                  </a:lnTo>
                  <a:cubicBezTo>
                    <a:pt x="1109" y="541"/>
                    <a:pt x="1111" y="542"/>
                    <a:pt x="1111" y="542"/>
                  </a:cubicBezTo>
                  <a:cubicBezTo>
                    <a:pt x="1112" y="542"/>
                    <a:pt x="1109" y="539"/>
                    <a:pt x="1106" y="538"/>
                  </a:cubicBezTo>
                  <a:lnTo>
                    <a:pt x="1106" y="538"/>
                  </a:lnTo>
                  <a:cubicBezTo>
                    <a:pt x="1110" y="540"/>
                    <a:pt x="1115" y="543"/>
                    <a:pt x="1119" y="544"/>
                  </a:cubicBezTo>
                  <a:cubicBezTo>
                    <a:pt x="1151" y="562"/>
                    <a:pt x="1184" y="581"/>
                    <a:pt x="1216" y="599"/>
                  </a:cubicBezTo>
                  <a:cubicBezTo>
                    <a:pt x="1344" y="675"/>
                    <a:pt x="1470" y="759"/>
                    <a:pt x="1592" y="841"/>
                  </a:cubicBezTo>
                  <a:cubicBezTo>
                    <a:pt x="1662" y="888"/>
                    <a:pt x="1729" y="934"/>
                    <a:pt x="1795" y="984"/>
                  </a:cubicBezTo>
                  <a:cubicBezTo>
                    <a:pt x="1814" y="999"/>
                    <a:pt x="1833" y="1011"/>
                    <a:pt x="1855" y="1022"/>
                  </a:cubicBezTo>
                  <a:cubicBezTo>
                    <a:pt x="1856" y="1022"/>
                    <a:pt x="1856" y="1023"/>
                    <a:pt x="1857" y="1023"/>
                  </a:cubicBezTo>
                  <a:lnTo>
                    <a:pt x="1857" y="1023"/>
                  </a:lnTo>
                  <a:cubicBezTo>
                    <a:pt x="1858" y="1024"/>
                    <a:pt x="1859" y="1025"/>
                    <a:pt x="1860" y="1027"/>
                  </a:cubicBezTo>
                  <a:cubicBezTo>
                    <a:pt x="1865" y="1031"/>
                    <a:pt x="1870" y="1033"/>
                    <a:pt x="1875" y="1036"/>
                  </a:cubicBezTo>
                  <a:cubicBezTo>
                    <a:pt x="1882" y="1042"/>
                    <a:pt x="1889" y="1047"/>
                    <a:pt x="1898" y="1053"/>
                  </a:cubicBezTo>
                  <a:cubicBezTo>
                    <a:pt x="1915" y="1065"/>
                    <a:pt x="1932" y="1077"/>
                    <a:pt x="1949" y="1091"/>
                  </a:cubicBezTo>
                  <a:cubicBezTo>
                    <a:pt x="1968" y="1104"/>
                    <a:pt x="1990" y="1114"/>
                    <a:pt x="2010" y="1124"/>
                  </a:cubicBezTo>
                  <a:cubicBezTo>
                    <a:pt x="2014" y="1126"/>
                    <a:pt x="2018" y="1127"/>
                    <a:pt x="2023" y="1127"/>
                  </a:cubicBezTo>
                  <a:cubicBezTo>
                    <a:pt x="2049" y="1127"/>
                    <a:pt x="2073" y="1098"/>
                    <a:pt x="2058" y="1073"/>
                  </a:cubicBezTo>
                  <a:cubicBezTo>
                    <a:pt x="2048" y="1056"/>
                    <a:pt x="2039" y="1039"/>
                    <a:pt x="2026" y="1023"/>
                  </a:cubicBezTo>
                  <a:cubicBezTo>
                    <a:pt x="2013" y="1009"/>
                    <a:pt x="1998" y="995"/>
                    <a:pt x="1985" y="981"/>
                  </a:cubicBezTo>
                  <a:lnTo>
                    <a:pt x="1947" y="944"/>
                  </a:lnTo>
                  <a:cubicBezTo>
                    <a:pt x="1931" y="928"/>
                    <a:pt x="1919" y="910"/>
                    <a:pt x="1900" y="895"/>
                  </a:cubicBezTo>
                  <a:cubicBezTo>
                    <a:pt x="1844" y="844"/>
                    <a:pt x="1785" y="796"/>
                    <a:pt x="1724" y="749"/>
                  </a:cubicBezTo>
                  <a:cubicBezTo>
                    <a:pt x="1667" y="704"/>
                    <a:pt x="1608" y="659"/>
                    <a:pt x="1546" y="617"/>
                  </a:cubicBezTo>
                  <a:cubicBezTo>
                    <a:pt x="1483" y="575"/>
                    <a:pt x="1419" y="535"/>
                    <a:pt x="1354" y="496"/>
                  </a:cubicBezTo>
                  <a:cubicBezTo>
                    <a:pt x="1092" y="340"/>
                    <a:pt x="815" y="204"/>
                    <a:pt x="526" y="104"/>
                  </a:cubicBezTo>
                  <a:cubicBezTo>
                    <a:pt x="444" y="75"/>
                    <a:pt x="360" y="45"/>
                    <a:pt x="274" y="27"/>
                  </a:cubicBezTo>
                  <a:cubicBezTo>
                    <a:pt x="233" y="18"/>
                    <a:pt x="191" y="11"/>
                    <a:pt x="148" y="5"/>
                  </a:cubicBezTo>
                  <a:cubicBezTo>
                    <a:pt x="126" y="2"/>
                    <a:pt x="108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4" name="Google Shape;1276;p40"/>
            <p:cNvSpPr/>
            <p:nvPr/>
          </p:nvSpPr>
          <p:spPr>
            <a:xfrm>
              <a:off x="2194200" y="1585440"/>
              <a:ext cx="415800" cy="83160"/>
            </a:xfrm>
            <a:custGeom>
              <a:avLst/>
              <a:gdLst>
                <a:gd name="textAreaLeft" fmla="*/ 0 w 415800"/>
                <a:gd name="textAreaRight" fmla="*/ 416160 w 415800"/>
                <a:gd name="textAreaTop" fmla="*/ 0 h 83160"/>
                <a:gd name="textAreaBottom" fmla="*/ 83520 h 83160"/>
              </a:gdLst>
              <a:ahLst/>
              <a:cxnLst/>
              <a:rect l="textAreaLeft" t="textAreaTop" r="textAreaRight" b="textAreaBottom"/>
              <a:pathLst>
                <a:path w="3673" h="754">
                  <a:moveTo>
                    <a:pt x="1467" y="1"/>
                  </a:moveTo>
                  <a:cubicBezTo>
                    <a:pt x="1269" y="1"/>
                    <a:pt x="1071" y="12"/>
                    <a:pt x="874" y="31"/>
                  </a:cubicBezTo>
                  <a:cubicBezTo>
                    <a:pt x="742" y="43"/>
                    <a:pt x="610" y="59"/>
                    <a:pt x="478" y="77"/>
                  </a:cubicBezTo>
                  <a:cubicBezTo>
                    <a:pt x="413" y="87"/>
                    <a:pt x="348" y="101"/>
                    <a:pt x="284" y="113"/>
                  </a:cubicBezTo>
                  <a:cubicBezTo>
                    <a:pt x="251" y="119"/>
                    <a:pt x="219" y="126"/>
                    <a:pt x="186" y="134"/>
                  </a:cubicBezTo>
                  <a:cubicBezTo>
                    <a:pt x="169" y="137"/>
                    <a:pt x="149" y="140"/>
                    <a:pt x="133" y="147"/>
                  </a:cubicBezTo>
                  <a:cubicBezTo>
                    <a:pt x="117" y="152"/>
                    <a:pt x="103" y="159"/>
                    <a:pt x="87" y="163"/>
                  </a:cubicBezTo>
                  <a:cubicBezTo>
                    <a:pt x="72" y="169"/>
                    <a:pt x="57" y="173"/>
                    <a:pt x="42" y="179"/>
                  </a:cubicBezTo>
                  <a:cubicBezTo>
                    <a:pt x="27" y="184"/>
                    <a:pt x="17" y="196"/>
                    <a:pt x="5" y="207"/>
                  </a:cubicBezTo>
                  <a:cubicBezTo>
                    <a:pt x="1" y="213"/>
                    <a:pt x="3" y="223"/>
                    <a:pt x="10" y="226"/>
                  </a:cubicBezTo>
                  <a:cubicBezTo>
                    <a:pt x="22" y="230"/>
                    <a:pt x="36" y="239"/>
                    <a:pt x="49" y="240"/>
                  </a:cubicBezTo>
                  <a:cubicBezTo>
                    <a:pt x="66" y="240"/>
                    <a:pt x="83" y="239"/>
                    <a:pt x="100" y="239"/>
                  </a:cubicBezTo>
                  <a:cubicBezTo>
                    <a:pt x="115" y="239"/>
                    <a:pt x="130" y="239"/>
                    <a:pt x="143" y="240"/>
                  </a:cubicBezTo>
                  <a:cubicBezTo>
                    <a:pt x="149" y="241"/>
                    <a:pt x="153" y="241"/>
                    <a:pt x="158" y="241"/>
                  </a:cubicBezTo>
                  <a:cubicBezTo>
                    <a:pt x="174" y="241"/>
                    <a:pt x="189" y="239"/>
                    <a:pt x="203" y="238"/>
                  </a:cubicBezTo>
                  <a:cubicBezTo>
                    <a:pt x="268" y="230"/>
                    <a:pt x="333" y="224"/>
                    <a:pt x="398" y="217"/>
                  </a:cubicBezTo>
                  <a:cubicBezTo>
                    <a:pt x="528" y="205"/>
                    <a:pt x="659" y="186"/>
                    <a:pt x="790" y="174"/>
                  </a:cubicBezTo>
                  <a:cubicBezTo>
                    <a:pt x="921" y="162"/>
                    <a:pt x="1053" y="154"/>
                    <a:pt x="1183" y="148"/>
                  </a:cubicBezTo>
                  <a:cubicBezTo>
                    <a:pt x="1198" y="148"/>
                    <a:pt x="1213" y="147"/>
                    <a:pt x="1230" y="147"/>
                  </a:cubicBezTo>
                  <a:lnTo>
                    <a:pt x="1271" y="147"/>
                  </a:lnTo>
                  <a:cubicBezTo>
                    <a:pt x="1304" y="147"/>
                    <a:pt x="1337" y="146"/>
                    <a:pt x="1370" y="146"/>
                  </a:cubicBezTo>
                  <a:cubicBezTo>
                    <a:pt x="1434" y="146"/>
                    <a:pt x="1500" y="146"/>
                    <a:pt x="1565" y="147"/>
                  </a:cubicBezTo>
                  <a:cubicBezTo>
                    <a:pt x="1806" y="152"/>
                    <a:pt x="2049" y="175"/>
                    <a:pt x="2287" y="223"/>
                  </a:cubicBezTo>
                  <a:cubicBezTo>
                    <a:pt x="2343" y="234"/>
                    <a:pt x="2400" y="246"/>
                    <a:pt x="2457" y="260"/>
                  </a:cubicBezTo>
                  <a:cubicBezTo>
                    <a:pt x="2457" y="260"/>
                    <a:pt x="2458" y="260"/>
                    <a:pt x="2458" y="260"/>
                  </a:cubicBezTo>
                  <a:lnTo>
                    <a:pt x="2458" y="260"/>
                  </a:lnTo>
                  <a:cubicBezTo>
                    <a:pt x="2458" y="260"/>
                    <a:pt x="2459" y="261"/>
                    <a:pt x="2461" y="261"/>
                  </a:cubicBezTo>
                  <a:cubicBezTo>
                    <a:pt x="2468" y="262"/>
                    <a:pt x="2475" y="266"/>
                    <a:pt x="2482" y="267"/>
                  </a:cubicBezTo>
                  <a:cubicBezTo>
                    <a:pt x="2497" y="271"/>
                    <a:pt x="2512" y="275"/>
                    <a:pt x="2527" y="278"/>
                  </a:cubicBezTo>
                  <a:cubicBezTo>
                    <a:pt x="2554" y="284"/>
                    <a:pt x="2580" y="293"/>
                    <a:pt x="2608" y="300"/>
                  </a:cubicBezTo>
                  <a:cubicBezTo>
                    <a:pt x="2718" y="331"/>
                    <a:pt x="2826" y="368"/>
                    <a:pt x="2932" y="413"/>
                  </a:cubicBezTo>
                  <a:cubicBezTo>
                    <a:pt x="3037" y="454"/>
                    <a:pt x="3140" y="505"/>
                    <a:pt x="3243" y="555"/>
                  </a:cubicBezTo>
                  <a:cubicBezTo>
                    <a:pt x="3268" y="568"/>
                    <a:pt x="3293" y="581"/>
                    <a:pt x="3319" y="595"/>
                  </a:cubicBezTo>
                  <a:cubicBezTo>
                    <a:pt x="3330" y="602"/>
                    <a:pt x="3342" y="608"/>
                    <a:pt x="3355" y="614"/>
                  </a:cubicBezTo>
                  <a:cubicBezTo>
                    <a:pt x="3369" y="620"/>
                    <a:pt x="3383" y="624"/>
                    <a:pt x="3397" y="630"/>
                  </a:cubicBezTo>
                  <a:cubicBezTo>
                    <a:pt x="3447" y="656"/>
                    <a:pt x="3492" y="680"/>
                    <a:pt x="3538" y="707"/>
                  </a:cubicBezTo>
                  <a:cubicBezTo>
                    <a:pt x="3564" y="722"/>
                    <a:pt x="3591" y="737"/>
                    <a:pt x="3617" y="750"/>
                  </a:cubicBezTo>
                  <a:cubicBezTo>
                    <a:pt x="3621" y="752"/>
                    <a:pt x="3625" y="753"/>
                    <a:pt x="3629" y="753"/>
                  </a:cubicBezTo>
                  <a:cubicBezTo>
                    <a:pt x="3653" y="753"/>
                    <a:pt x="3672" y="718"/>
                    <a:pt x="3653" y="699"/>
                  </a:cubicBezTo>
                  <a:cubicBezTo>
                    <a:pt x="3613" y="656"/>
                    <a:pt x="3569" y="618"/>
                    <a:pt x="3524" y="581"/>
                  </a:cubicBezTo>
                  <a:cubicBezTo>
                    <a:pt x="3502" y="563"/>
                    <a:pt x="3480" y="542"/>
                    <a:pt x="3456" y="528"/>
                  </a:cubicBezTo>
                  <a:cubicBezTo>
                    <a:pt x="3455" y="528"/>
                    <a:pt x="3451" y="525"/>
                    <a:pt x="3451" y="525"/>
                  </a:cubicBezTo>
                  <a:lnTo>
                    <a:pt x="3451" y="525"/>
                  </a:lnTo>
                  <a:cubicBezTo>
                    <a:pt x="3451" y="525"/>
                    <a:pt x="3451" y="525"/>
                    <a:pt x="3453" y="528"/>
                  </a:cubicBezTo>
                  <a:cubicBezTo>
                    <a:pt x="3448" y="524"/>
                    <a:pt x="3444" y="519"/>
                    <a:pt x="3439" y="514"/>
                  </a:cubicBezTo>
                  <a:cubicBezTo>
                    <a:pt x="3434" y="508"/>
                    <a:pt x="3428" y="504"/>
                    <a:pt x="3423" y="501"/>
                  </a:cubicBezTo>
                  <a:cubicBezTo>
                    <a:pt x="3412" y="491"/>
                    <a:pt x="3400" y="483"/>
                    <a:pt x="3387" y="476"/>
                  </a:cubicBezTo>
                  <a:cubicBezTo>
                    <a:pt x="3285" y="412"/>
                    <a:pt x="3181" y="359"/>
                    <a:pt x="3071" y="311"/>
                  </a:cubicBezTo>
                  <a:cubicBezTo>
                    <a:pt x="2855" y="216"/>
                    <a:pt x="2626" y="146"/>
                    <a:pt x="2396" y="96"/>
                  </a:cubicBezTo>
                  <a:cubicBezTo>
                    <a:pt x="2162" y="46"/>
                    <a:pt x="1923" y="16"/>
                    <a:pt x="1682" y="5"/>
                  </a:cubicBezTo>
                  <a:cubicBezTo>
                    <a:pt x="1610" y="2"/>
                    <a:pt x="1539" y="1"/>
                    <a:pt x="146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5" name="Google Shape;1277;p40"/>
            <p:cNvSpPr/>
            <p:nvPr/>
          </p:nvSpPr>
          <p:spPr>
            <a:xfrm>
              <a:off x="2342880" y="1524600"/>
              <a:ext cx="163080" cy="10260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102600"/>
                <a:gd name="textAreaBottom" fmla="*/ 102960 h 102600"/>
              </a:gdLst>
              <a:ahLst/>
              <a:cxnLst/>
              <a:rect l="textAreaLeft" t="textAreaTop" r="textAreaRight" b="textAreaBottom"/>
              <a:pathLst>
                <a:path w="1444" h="929">
                  <a:moveTo>
                    <a:pt x="73" y="1"/>
                  </a:moveTo>
                  <a:cubicBezTo>
                    <a:pt x="59" y="1"/>
                    <a:pt x="44" y="2"/>
                    <a:pt x="27" y="4"/>
                  </a:cubicBezTo>
                  <a:cubicBezTo>
                    <a:pt x="4" y="4"/>
                    <a:pt x="1" y="33"/>
                    <a:pt x="16" y="45"/>
                  </a:cubicBezTo>
                  <a:lnTo>
                    <a:pt x="45" y="69"/>
                  </a:lnTo>
                  <a:cubicBezTo>
                    <a:pt x="57" y="79"/>
                    <a:pt x="71" y="84"/>
                    <a:pt x="84" y="90"/>
                  </a:cubicBezTo>
                  <a:cubicBezTo>
                    <a:pt x="110" y="100"/>
                    <a:pt x="134" y="111"/>
                    <a:pt x="159" y="122"/>
                  </a:cubicBezTo>
                  <a:cubicBezTo>
                    <a:pt x="209" y="144"/>
                    <a:pt x="257" y="167"/>
                    <a:pt x="304" y="190"/>
                  </a:cubicBezTo>
                  <a:cubicBezTo>
                    <a:pt x="352" y="212"/>
                    <a:pt x="402" y="236"/>
                    <a:pt x="450" y="259"/>
                  </a:cubicBezTo>
                  <a:cubicBezTo>
                    <a:pt x="474" y="271"/>
                    <a:pt x="500" y="283"/>
                    <a:pt x="524" y="297"/>
                  </a:cubicBezTo>
                  <a:cubicBezTo>
                    <a:pt x="529" y="300"/>
                    <a:pt x="534" y="303"/>
                    <a:pt x="539" y="305"/>
                  </a:cubicBezTo>
                  <a:cubicBezTo>
                    <a:pt x="542" y="307"/>
                    <a:pt x="551" y="312"/>
                    <a:pt x="551" y="312"/>
                  </a:cubicBezTo>
                  <a:cubicBezTo>
                    <a:pt x="551" y="312"/>
                    <a:pt x="551" y="312"/>
                    <a:pt x="549" y="311"/>
                  </a:cubicBezTo>
                  <a:lnTo>
                    <a:pt x="549" y="311"/>
                  </a:lnTo>
                  <a:lnTo>
                    <a:pt x="586" y="332"/>
                  </a:lnTo>
                  <a:cubicBezTo>
                    <a:pt x="680" y="385"/>
                    <a:pt x="769" y="441"/>
                    <a:pt x="856" y="503"/>
                  </a:cubicBezTo>
                  <a:cubicBezTo>
                    <a:pt x="944" y="565"/>
                    <a:pt x="1027" y="632"/>
                    <a:pt x="1110" y="698"/>
                  </a:cubicBezTo>
                  <a:cubicBezTo>
                    <a:pt x="1157" y="736"/>
                    <a:pt x="1202" y="774"/>
                    <a:pt x="1248" y="814"/>
                  </a:cubicBezTo>
                  <a:cubicBezTo>
                    <a:pt x="1273" y="832"/>
                    <a:pt x="1297" y="849"/>
                    <a:pt x="1320" y="870"/>
                  </a:cubicBezTo>
                  <a:cubicBezTo>
                    <a:pt x="1344" y="891"/>
                    <a:pt x="1366" y="912"/>
                    <a:pt x="1395" y="926"/>
                  </a:cubicBezTo>
                  <a:cubicBezTo>
                    <a:pt x="1399" y="928"/>
                    <a:pt x="1403" y="929"/>
                    <a:pt x="1407" y="929"/>
                  </a:cubicBezTo>
                  <a:cubicBezTo>
                    <a:pt x="1428" y="929"/>
                    <a:pt x="1443" y="903"/>
                    <a:pt x="1435" y="884"/>
                  </a:cubicBezTo>
                  <a:cubicBezTo>
                    <a:pt x="1424" y="858"/>
                    <a:pt x="1404" y="836"/>
                    <a:pt x="1386" y="814"/>
                  </a:cubicBezTo>
                  <a:cubicBezTo>
                    <a:pt x="1369" y="793"/>
                    <a:pt x="1355" y="771"/>
                    <a:pt x="1336" y="752"/>
                  </a:cubicBezTo>
                  <a:cubicBezTo>
                    <a:pt x="1298" y="709"/>
                    <a:pt x="1256" y="671"/>
                    <a:pt x="1214" y="631"/>
                  </a:cubicBezTo>
                  <a:cubicBezTo>
                    <a:pt x="1135" y="557"/>
                    <a:pt x="1049" y="490"/>
                    <a:pt x="960" y="428"/>
                  </a:cubicBezTo>
                  <a:cubicBezTo>
                    <a:pt x="778" y="302"/>
                    <a:pt x="584" y="192"/>
                    <a:pt x="383" y="104"/>
                  </a:cubicBezTo>
                  <a:cubicBezTo>
                    <a:pt x="328" y="79"/>
                    <a:pt x="270" y="60"/>
                    <a:pt x="214" y="41"/>
                  </a:cubicBezTo>
                  <a:cubicBezTo>
                    <a:pt x="185" y="31"/>
                    <a:pt x="156" y="22"/>
                    <a:pt x="126" y="13"/>
                  </a:cubicBezTo>
                  <a:cubicBezTo>
                    <a:pt x="110" y="8"/>
                    <a:pt x="92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480" bIns="51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6" name="Google Shape;1278;p40"/>
            <p:cNvSpPr/>
            <p:nvPr/>
          </p:nvSpPr>
          <p:spPr>
            <a:xfrm>
              <a:off x="2288160" y="1609560"/>
              <a:ext cx="204480" cy="48240"/>
            </a:xfrm>
            <a:custGeom>
              <a:avLst/>
              <a:gdLst>
                <a:gd name="textAreaLeft" fmla="*/ 0 w 204480"/>
                <a:gd name="textAreaRight" fmla="*/ 204840 w 204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810" h="439">
                  <a:moveTo>
                    <a:pt x="1433" y="0"/>
                  </a:moveTo>
                  <a:cubicBezTo>
                    <a:pt x="1312" y="0"/>
                    <a:pt x="1189" y="14"/>
                    <a:pt x="1069" y="31"/>
                  </a:cubicBezTo>
                  <a:cubicBezTo>
                    <a:pt x="835" y="66"/>
                    <a:pt x="605" y="123"/>
                    <a:pt x="380" y="199"/>
                  </a:cubicBezTo>
                  <a:cubicBezTo>
                    <a:pt x="318" y="219"/>
                    <a:pt x="258" y="244"/>
                    <a:pt x="197" y="268"/>
                  </a:cubicBezTo>
                  <a:cubicBezTo>
                    <a:pt x="190" y="272"/>
                    <a:pt x="182" y="276"/>
                    <a:pt x="174" y="278"/>
                  </a:cubicBezTo>
                  <a:lnTo>
                    <a:pt x="166" y="283"/>
                  </a:lnTo>
                  <a:cubicBezTo>
                    <a:pt x="162" y="284"/>
                    <a:pt x="159" y="286"/>
                    <a:pt x="155" y="289"/>
                  </a:cubicBezTo>
                  <a:lnTo>
                    <a:pt x="155" y="289"/>
                  </a:lnTo>
                  <a:cubicBezTo>
                    <a:pt x="155" y="289"/>
                    <a:pt x="155" y="289"/>
                    <a:pt x="155" y="289"/>
                  </a:cubicBezTo>
                  <a:cubicBezTo>
                    <a:pt x="155" y="289"/>
                    <a:pt x="154" y="290"/>
                    <a:pt x="152" y="290"/>
                  </a:cubicBezTo>
                  <a:cubicBezTo>
                    <a:pt x="138" y="298"/>
                    <a:pt x="125" y="307"/>
                    <a:pt x="111" y="316"/>
                  </a:cubicBezTo>
                  <a:cubicBezTo>
                    <a:pt x="94" y="325"/>
                    <a:pt x="77" y="334"/>
                    <a:pt x="61" y="346"/>
                  </a:cubicBezTo>
                  <a:cubicBezTo>
                    <a:pt x="56" y="352"/>
                    <a:pt x="52" y="357"/>
                    <a:pt x="48" y="364"/>
                  </a:cubicBezTo>
                  <a:cubicBezTo>
                    <a:pt x="41" y="370"/>
                    <a:pt x="34" y="376"/>
                    <a:pt x="27" y="381"/>
                  </a:cubicBezTo>
                  <a:cubicBezTo>
                    <a:pt x="1" y="403"/>
                    <a:pt x="18" y="439"/>
                    <a:pt x="49" y="439"/>
                  </a:cubicBezTo>
                  <a:cubicBezTo>
                    <a:pt x="50" y="439"/>
                    <a:pt x="51" y="439"/>
                    <a:pt x="52" y="439"/>
                  </a:cubicBezTo>
                  <a:cubicBezTo>
                    <a:pt x="60" y="438"/>
                    <a:pt x="68" y="437"/>
                    <a:pt x="76" y="437"/>
                  </a:cubicBezTo>
                  <a:cubicBezTo>
                    <a:pt x="79" y="437"/>
                    <a:pt x="82" y="437"/>
                    <a:pt x="85" y="437"/>
                  </a:cubicBezTo>
                  <a:cubicBezTo>
                    <a:pt x="87" y="438"/>
                    <a:pt x="89" y="438"/>
                    <a:pt x="91" y="438"/>
                  </a:cubicBezTo>
                  <a:cubicBezTo>
                    <a:pt x="106" y="438"/>
                    <a:pt x="120" y="434"/>
                    <a:pt x="135" y="431"/>
                  </a:cubicBezTo>
                  <a:cubicBezTo>
                    <a:pt x="166" y="422"/>
                    <a:pt x="199" y="417"/>
                    <a:pt x="230" y="406"/>
                  </a:cubicBezTo>
                  <a:cubicBezTo>
                    <a:pt x="284" y="387"/>
                    <a:pt x="339" y="368"/>
                    <a:pt x="394" y="353"/>
                  </a:cubicBezTo>
                  <a:cubicBezTo>
                    <a:pt x="421" y="344"/>
                    <a:pt x="449" y="334"/>
                    <a:pt x="475" y="327"/>
                  </a:cubicBezTo>
                  <a:lnTo>
                    <a:pt x="487" y="322"/>
                  </a:lnTo>
                  <a:cubicBezTo>
                    <a:pt x="488" y="322"/>
                    <a:pt x="490" y="321"/>
                    <a:pt x="492" y="320"/>
                  </a:cubicBezTo>
                  <a:lnTo>
                    <a:pt x="492" y="320"/>
                  </a:lnTo>
                  <a:cubicBezTo>
                    <a:pt x="492" y="320"/>
                    <a:pt x="492" y="320"/>
                    <a:pt x="492" y="320"/>
                  </a:cubicBezTo>
                  <a:lnTo>
                    <a:pt x="492" y="320"/>
                  </a:lnTo>
                  <a:cubicBezTo>
                    <a:pt x="493" y="320"/>
                    <a:pt x="493" y="320"/>
                    <a:pt x="493" y="320"/>
                  </a:cubicBezTo>
                  <a:lnTo>
                    <a:pt x="493" y="320"/>
                  </a:lnTo>
                  <a:lnTo>
                    <a:pt x="505" y="316"/>
                  </a:lnTo>
                  <a:cubicBezTo>
                    <a:pt x="519" y="311"/>
                    <a:pt x="533" y="307"/>
                    <a:pt x="548" y="304"/>
                  </a:cubicBezTo>
                  <a:cubicBezTo>
                    <a:pt x="603" y="288"/>
                    <a:pt x="658" y="273"/>
                    <a:pt x="712" y="260"/>
                  </a:cubicBezTo>
                  <a:cubicBezTo>
                    <a:pt x="824" y="232"/>
                    <a:pt x="939" y="210"/>
                    <a:pt x="1054" y="191"/>
                  </a:cubicBezTo>
                  <a:cubicBezTo>
                    <a:pt x="1168" y="175"/>
                    <a:pt x="1282" y="161"/>
                    <a:pt x="1396" y="150"/>
                  </a:cubicBezTo>
                  <a:cubicBezTo>
                    <a:pt x="1427" y="146"/>
                    <a:pt x="1459" y="142"/>
                    <a:pt x="1491" y="140"/>
                  </a:cubicBezTo>
                  <a:cubicBezTo>
                    <a:pt x="1508" y="139"/>
                    <a:pt x="1525" y="137"/>
                    <a:pt x="1540" y="134"/>
                  </a:cubicBezTo>
                  <a:cubicBezTo>
                    <a:pt x="1555" y="131"/>
                    <a:pt x="1570" y="128"/>
                    <a:pt x="1587" y="126"/>
                  </a:cubicBezTo>
                  <a:cubicBezTo>
                    <a:pt x="1651" y="119"/>
                    <a:pt x="1716" y="115"/>
                    <a:pt x="1779" y="104"/>
                  </a:cubicBezTo>
                  <a:cubicBezTo>
                    <a:pt x="1796" y="101"/>
                    <a:pt x="1810" y="85"/>
                    <a:pt x="1810" y="66"/>
                  </a:cubicBezTo>
                  <a:cubicBezTo>
                    <a:pt x="1807" y="48"/>
                    <a:pt x="1795" y="37"/>
                    <a:pt x="1778" y="32"/>
                  </a:cubicBezTo>
                  <a:cubicBezTo>
                    <a:pt x="1722" y="20"/>
                    <a:pt x="1663" y="15"/>
                    <a:pt x="1606" y="10"/>
                  </a:cubicBezTo>
                  <a:cubicBezTo>
                    <a:pt x="1577" y="9"/>
                    <a:pt x="1547" y="3"/>
                    <a:pt x="1519" y="3"/>
                  </a:cubicBezTo>
                  <a:cubicBezTo>
                    <a:pt x="1489" y="3"/>
                    <a:pt x="1461" y="0"/>
                    <a:pt x="143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7" name="Google Shape;1279;p40"/>
            <p:cNvSpPr/>
            <p:nvPr/>
          </p:nvSpPr>
          <p:spPr>
            <a:xfrm>
              <a:off x="3417480" y="2057760"/>
              <a:ext cx="260640" cy="160200"/>
            </a:xfrm>
            <a:custGeom>
              <a:avLst/>
              <a:gdLst>
                <a:gd name="textAreaLeft" fmla="*/ 0 w 260640"/>
                <a:gd name="textAreaRight" fmla="*/ 261000 w 26064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2303" h="1446">
                  <a:moveTo>
                    <a:pt x="1072" y="473"/>
                  </a:moveTo>
                  <a:cubicBezTo>
                    <a:pt x="1073" y="473"/>
                    <a:pt x="1074" y="474"/>
                    <a:pt x="1075" y="475"/>
                  </a:cubicBezTo>
                  <a:lnTo>
                    <a:pt x="1075" y="475"/>
                  </a:lnTo>
                  <a:cubicBezTo>
                    <a:pt x="1074" y="474"/>
                    <a:pt x="1073" y="473"/>
                    <a:pt x="1072" y="473"/>
                  </a:cubicBezTo>
                  <a:close/>
                  <a:moveTo>
                    <a:pt x="18" y="0"/>
                  </a:moveTo>
                  <a:cubicBezTo>
                    <a:pt x="7" y="0"/>
                    <a:pt x="1" y="22"/>
                    <a:pt x="14" y="26"/>
                  </a:cubicBezTo>
                  <a:cubicBezTo>
                    <a:pt x="35" y="32"/>
                    <a:pt x="56" y="38"/>
                    <a:pt x="75" y="45"/>
                  </a:cubicBezTo>
                  <a:cubicBezTo>
                    <a:pt x="97" y="52"/>
                    <a:pt x="116" y="65"/>
                    <a:pt x="138" y="75"/>
                  </a:cubicBezTo>
                  <a:cubicBezTo>
                    <a:pt x="157" y="83"/>
                    <a:pt x="179" y="88"/>
                    <a:pt x="199" y="96"/>
                  </a:cubicBezTo>
                  <a:cubicBezTo>
                    <a:pt x="210" y="99"/>
                    <a:pt x="212" y="99"/>
                    <a:pt x="221" y="105"/>
                  </a:cubicBezTo>
                  <a:cubicBezTo>
                    <a:pt x="233" y="114"/>
                    <a:pt x="245" y="118"/>
                    <a:pt x="259" y="121"/>
                  </a:cubicBezTo>
                  <a:cubicBezTo>
                    <a:pt x="343" y="149"/>
                    <a:pt x="426" y="180"/>
                    <a:pt x="508" y="213"/>
                  </a:cubicBezTo>
                  <a:cubicBezTo>
                    <a:pt x="672" y="278"/>
                    <a:pt x="834" y="345"/>
                    <a:pt x="991" y="429"/>
                  </a:cubicBezTo>
                  <a:cubicBezTo>
                    <a:pt x="998" y="433"/>
                    <a:pt x="1007" y="438"/>
                    <a:pt x="1014" y="442"/>
                  </a:cubicBezTo>
                  <a:cubicBezTo>
                    <a:pt x="1015" y="443"/>
                    <a:pt x="1017" y="444"/>
                    <a:pt x="1019" y="445"/>
                  </a:cubicBezTo>
                  <a:lnTo>
                    <a:pt x="1019" y="445"/>
                  </a:lnTo>
                  <a:cubicBezTo>
                    <a:pt x="1018" y="445"/>
                    <a:pt x="1018" y="445"/>
                    <a:pt x="1018" y="445"/>
                  </a:cubicBezTo>
                  <a:lnTo>
                    <a:pt x="1018" y="445"/>
                  </a:lnTo>
                  <a:cubicBezTo>
                    <a:pt x="1018" y="445"/>
                    <a:pt x="1020" y="446"/>
                    <a:pt x="1023" y="447"/>
                  </a:cubicBezTo>
                  <a:lnTo>
                    <a:pt x="1023" y="447"/>
                  </a:lnTo>
                  <a:cubicBezTo>
                    <a:pt x="1025" y="448"/>
                    <a:pt x="1026" y="449"/>
                    <a:pt x="1028" y="450"/>
                  </a:cubicBezTo>
                  <a:cubicBezTo>
                    <a:pt x="1027" y="449"/>
                    <a:pt x="1026" y="449"/>
                    <a:pt x="1025" y="448"/>
                  </a:cubicBezTo>
                  <a:lnTo>
                    <a:pt x="1025" y="448"/>
                  </a:lnTo>
                  <a:cubicBezTo>
                    <a:pt x="1026" y="449"/>
                    <a:pt x="1028" y="450"/>
                    <a:pt x="1029" y="450"/>
                  </a:cubicBezTo>
                  <a:cubicBezTo>
                    <a:pt x="1042" y="459"/>
                    <a:pt x="1056" y="465"/>
                    <a:pt x="1070" y="473"/>
                  </a:cubicBezTo>
                  <a:cubicBezTo>
                    <a:pt x="1072" y="475"/>
                    <a:pt x="1079" y="478"/>
                    <a:pt x="1080" y="478"/>
                  </a:cubicBezTo>
                  <a:cubicBezTo>
                    <a:pt x="1081" y="478"/>
                    <a:pt x="1081" y="478"/>
                    <a:pt x="1080" y="478"/>
                  </a:cubicBezTo>
                  <a:lnTo>
                    <a:pt x="1080" y="478"/>
                  </a:lnTo>
                  <a:cubicBezTo>
                    <a:pt x="1084" y="480"/>
                    <a:pt x="1087" y="482"/>
                    <a:pt x="1090" y="484"/>
                  </a:cubicBezTo>
                  <a:cubicBezTo>
                    <a:pt x="1130" y="506"/>
                    <a:pt x="1168" y="530"/>
                    <a:pt x="1207" y="553"/>
                  </a:cubicBezTo>
                  <a:cubicBezTo>
                    <a:pt x="1283" y="598"/>
                    <a:pt x="1355" y="647"/>
                    <a:pt x="1427" y="698"/>
                  </a:cubicBezTo>
                  <a:cubicBezTo>
                    <a:pt x="1569" y="800"/>
                    <a:pt x="1707" y="912"/>
                    <a:pt x="1835" y="1032"/>
                  </a:cubicBezTo>
                  <a:cubicBezTo>
                    <a:pt x="1838" y="1036"/>
                    <a:pt x="1843" y="1038"/>
                    <a:pt x="1847" y="1043"/>
                  </a:cubicBezTo>
                  <a:cubicBezTo>
                    <a:pt x="1849" y="1046"/>
                    <a:pt x="1853" y="1048"/>
                    <a:pt x="1855" y="1049"/>
                  </a:cubicBezTo>
                  <a:lnTo>
                    <a:pt x="1854" y="1048"/>
                  </a:lnTo>
                  <a:lnTo>
                    <a:pt x="1854" y="1048"/>
                  </a:lnTo>
                  <a:cubicBezTo>
                    <a:pt x="1862" y="1053"/>
                    <a:pt x="1870" y="1065"/>
                    <a:pt x="1877" y="1070"/>
                  </a:cubicBezTo>
                  <a:cubicBezTo>
                    <a:pt x="1898" y="1090"/>
                    <a:pt x="1917" y="1115"/>
                    <a:pt x="1942" y="1131"/>
                  </a:cubicBezTo>
                  <a:cubicBezTo>
                    <a:pt x="1945" y="1133"/>
                    <a:pt x="1946" y="1133"/>
                    <a:pt x="1947" y="1133"/>
                  </a:cubicBezTo>
                  <a:cubicBezTo>
                    <a:pt x="1948" y="1133"/>
                    <a:pt x="1941" y="1128"/>
                    <a:pt x="1941" y="1128"/>
                  </a:cubicBezTo>
                  <a:lnTo>
                    <a:pt x="1941" y="1128"/>
                  </a:lnTo>
                  <a:cubicBezTo>
                    <a:pt x="1941" y="1128"/>
                    <a:pt x="1943" y="1129"/>
                    <a:pt x="1946" y="1132"/>
                  </a:cubicBezTo>
                  <a:cubicBezTo>
                    <a:pt x="1951" y="1136"/>
                    <a:pt x="1957" y="1142"/>
                    <a:pt x="1961" y="1147"/>
                  </a:cubicBezTo>
                  <a:cubicBezTo>
                    <a:pt x="1970" y="1156"/>
                    <a:pt x="1979" y="1165"/>
                    <a:pt x="1987" y="1173"/>
                  </a:cubicBezTo>
                  <a:cubicBezTo>
                    <a:pt x="2005" y="1191"/>
                    <a:pt x="2023" y="1209"/>
                    <a:pt x="2039" y="1228"/>
                  </a:cubicBezTo>
                  <a:cubicBezTo>
                    <a:pt x="2049" y="1238"/>
                    <a:pt x="2058" y="1249"/>
                    <a:pt x="2069" y="1257"/>
                  </a:cubicBezTo>
                  <a:cubicBezTo>
                    <a:pt x="2073" y="1260"/>
                    <a:pt x="2078" y="1262"/>
                    <a:pt x="2082" y="1267"/>
                  </a:cubicBezTo>
                  <a:cubicBezTo>
                    <a:pt x="2081" y="1266"/>
                    <a:pt x="2080" y="1265"/>
                    <a:pt x="2080" y="1265"/>
                  </a:cubicBezTo>
                  <a:lnTo>
                    <a:pt x="2080" y="1265"/>
                  </a:lnTo>
                  <a:cubicBezTo>
                    <a:pt x="2079" y="1265"/>
                    <a:pt x="2089" y="1275"/>
                    <a:pt x="2090" y="1277"/>
                  </a:cubicBezTo>
                  <a:cubicBezTo>
                    <a:pt x="2107" y="1294"/>
                    <a:pt x="2124" y="1313"/>
                    <a:pt x="2140" y="1332"/>
                  </a:cubicBezTo>
                  <a:cubicBezTo>
                    <a:pt x="2159" y="1351"/>
                    <a:pt x="2177" y="1372"/>
                    <a:pt x="2195" y="1392"/>
                  </a:cubicBezTo>
                  <a:cubicBezTo>
                    <a:pt x="2214" y="1408"/>
                    <a:pt x="2231" y="1425"/>
                    <a:pt x="2249" y="1439"/>
                  </a:cubicBezTo>
                  <a:cubicBezTo>
                    <a:pt x="2254" y="1444"/>
                    <a:pt x="2260" y="1446"/>
                    <a:pt x="2266" y="1446"/>
                  </a:cubicBezTo>
                  <a:cubicBezTo>
                    <a:pt x="2285" y="1446"/>
                    <a:pt x="2303" y="1423"/>
                    <a:pt x="2294" y="1403"/>
                  </a:cubicBezTo>
                  <a:cubicBezTo>
                    <a:pt x="2275" y="1360"/>
                    <a:pt x="2253" y="1321"/>
                    <a:pt x="2226" y="1282"/>
                  </a:cubicBezTo>
                  <a:cubicBezTo>
                    <a:pt x="2214" y="1264"/>
                    <a:pt x="2201" y="1246"/>
                    <a:pt x="2189" y="1229"/>
                  </a:cubicBezTo>
                  <a:cubicBezTo>
                    <a:pt x="2182" y="1222"/>
                    <a:pt x="2177" y="1212"/>
                    <a:pt x="2170" y="1203"/>
                  </a:cubicBezTo>
                  <a:cubicBezTo>
                    <a:pt x="2170" y="1203"/>
                    <a:pt x="2163" y="1195"/>
                    <a:pt x="2163" y="1195"/>
                  </a:cubicBezTo>
                  <a:lnTo>
                    <a:pt x="2163" y="1195"/>
                  </a:lnTo>
                  <a:cubicBezTo>
                    <a:pt x="2163" y="1195"/>
                    <a:pt x="2163" y="1196"/>
                    <a:pt x="2164" y="1198"/>
                  </a:cubicBezTo>
                  <a:cubicBezTo>
                    <a:pt x="2160" y="1192"/>
                    <a:pt x="2157" y="1186"/>
                    <a:pt x="2155" y="1180"/>
                  </a:cubicBezTo>
                  <a:cubicBezTo>
                    <a:pt x="2132" y="1139"/>
                    <a:pt x="2095" y="1103"/>
                    <a:pt x="2066" y="1068"/>
                  </a:cubicBezTo>
                  <a:cubicBezTo>
                    <a:pt x="2051" y="1052"/>
                    <a:pt x="2039" y="1033"/>
                    <a:pt x="2025" y="1016"/>
                  </a:cubicBezTo>
                  <a:cubicBezTo>
                    <a:pt x="2011" y="999"/>
                    <a:pt x="1994" y="982"/>
                    <a:pt x="1978" y="966"/>
                  </a:cubicBezTo>
                  <a:cubicBezTo>
                    <a:pt x="1849" y="835"/>
                    <a:pt x="1714" y="713"/>
                    <a:pt x="1568" y="604"/>
                  </a:cubicBezTo>
                  <a:cubicBezTo>
                    <a:pt x="1421" y="495"/>
                    <a:pt x="1267" y="395"/>
                    <a:pt x="1106" y="310"/>
                  </a:cubicBezTo>
                  <a:cubicBezTo>
                    <a:pt x="1028" y="269"/>
                    <a:pt x="948" y="231"/>
                    <a:pt x="869" y="197"/>
                  </a:cubicBezTo>
                  <a:cubicBezTo>
                    <a:pt x="786" y="162"/>
                    <a:pt x="702" y="127"/>
                    <a:pt x="617" y="99"/>
                  </a:cubicBezTo>
                  <a:cubicBezTo>
                    <a:pt x="519" y="69"/>
                    <a:pt x="419" y="43"/>
                    <a:pt x="320" y="23"/>
                  </a:cubicBezTo>
                  <a:cubicBezTo>
                    <a:pt x="306" y="20"/>
                    <a:pt x="294" y="17"/>
                    <a:pt x="282" y="16"/>
                  </a:cubicBezTo>
                  <a:cubicBezTo>
                    <a:pt x="271" y="14"/>
                    <a:pt x="262" y="13"/>
                    <a:pt x="251" y="13"/>
                  </a:cubicBezTo>
                  <a:cubicBezTo>
                    <a:pt x="247" y="13"/>
                    <a:pt x="242" y="13"/>
                    <a:pt x="237" y="14"/>
                  </a:cubicBezTo>
                  <a:cubicBezTo>
                    <a:pt x="223" y="14"/>
                    <a:pt x="191" y="8"/>
                    <a:pt x="171" y="5"/>
                  </a:cubicBezTo>
                  <a:cubicBezTo>
                    <a:pt x="165" y="4"/>
                    <a:pt x="158" y="4"/>
                    <a:pt x="152" y="4"/>
                  </a:cubicBezTo>
                  <a:cubicBezTo>
                    <a:pt x="133" y="4"/>
                    <a:pt x="115" y="6"/>
                    <a:pt x="96" y="6"/>
                  </a:cubicBezTo>
                  <a:cubicBezTo>
                    <a:pt x="70" y="5"/>
                    <a:pt x="46" y="3"/>
                    <a:pt x="20" y="1"/>
                  </a:cubicBezTo>
                  <a:cubicBezTo>
                    <a:pt x="19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1280;p40"/>
            <p:cNvSpPr/>
            <p:nvPr/>
          </p:nvSpPr>
          <p:spPr>
            <a:xfrm>
              <a:off x="3519360" y="1725120"/>
              <a:ext cx="104040" cy="2527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921" h="2280">
                  <a:moveTo>
                    <a:pt x="21" y="0"/>
                  </a:moveTo>
                  <a:cubicBezTo>
                    <a:pt x="14" y="0"/>
                    <a:pt x="7" y="4"/>
                    <a:pt x="7" y="10"/>
                  </a:cubicBezTo>
                  <a:cubicBezTo>
                    <a:pt x="5" y="28"/>
                    <a:pt x="0" y="48"/>
                    <a:pt x="4" y="65"/>
                  </a:cubicBezTo>
                  <a:cubicBezTo>
                    <a:pt x="7" y="87"/>
                    <a:pt x="9" y="108"/>
                    <a:pt x="16" y="129"/>
                  </a:cubicBezTo>
                  <a:cubicBezTo>
                    <a:pt x="29" y="168"/>
                    <a:pt x="41" y="204"/>
                    <a:pt x="53" y="241"/>
                  </a:cubicBezTo>
                  <a:cubicBezTo>
                    <a:pt x="79" y="316"/>
                    <a:pt x="109" y="387"/>
                    <a:pt x="138" y="460"/>
                  </a:cubicBezTo>
                  <a:cubicBezTo>
                    <a:pt x="199" y="605"/>
                    <a:pt x="256" y="751"/>
                    <a:pt x="316" y="896"/>
                  </a:cubicBezTo>
                  <a:cubicBezTo>
                    <a:pt x="373" y="1041"/>
                    <a:pt x="430" y="1186"/>
                    <a:pt x="485" y="1333"/>
                  </a:cubicBezTo>
                  <a:cubicBezTo>
                    <a:pt x="540" y="1480"/>
                    <a:pt x="597" y="1625"/>
                    <a:pt x="652" y="1772"/>
                  </a:cubicBezTo>
                  <a:cubicBezTo>
                    <a:pt x="667" y="1813"/>
                    <a:pt x="681" y="1854"/>
                    <a:pt x="701" y="1894"/>
                  </a:cubicBezTo>
                  <a:cubicBezTo>
                    <a:pt x="721" y="1933"/>
                    <a:pt x="734" y="1975"/>
                    <a:pt x="750" y="2016"/>
                  </a:cubicBezTo>
                  <a:cubicBezTo>
                    <a:pt x="767" y="2057"/>
                    <a:pt x="782" y="2097"/>
                    <a:pt x="799" y="2138"/>
                  </a:cubicBezTo>
                  <a:cubicBezTo>
                    <a:pt x="815" y="2179"/>
                    <a:pt x="832" y="2222"/>
                    <a:pt x="855" y="2261"/>
                  </a:cubicBezTo>
                  <a:cubicBezTo>
                    <a:pt x="863" y="2273"/>
                    <a:pt x="875" y="2279"/>
                    <a:pt x="886" y="2279"/>
                  </a:cubicBezTo>
                  <a:cubicBezTo>
                    <a:pt x="904" y="2279"/>
                    <a:pt x="921" y="2265"/>
                    <a:pt x="920" y="2241"/>
                  </a:cubicBezTo>
                  <a:cubicBezTo>
                    <a:pt x="916" y="2202"/>
                    <a:pt x="906" y="2163"/>
                    <a:pt x="899" y="2126"/>
                  </a:cubicBezTo>
                  <a:cubicBezTo>
                    <a:pt x="889" y="2087"/>
                    <a:pt x="878" y="2050"/>
                    <a:pt x="868" y="2012"/>
                  </a:cubicBezTo>
                  <a:cubicBezTo>
                    <a:pt x="857" y="1974"/>
                    <a:pt x="848" y="1937"/>
                    <a:pt x="837" y="1898"/>
                  </a:cubicBezTo>
                  <a:cubicBezTo>
                    <a:pt x="824" y="1857"/>
                    <a:pt x="816" y="1815"/>
                    <a:pt x="804" y="1773"/>
                  </a:cubicBezTo>
                  <a:cubicBezTo>
                    <a:pt x="757" y="1625"/>
                    <a:pt x="709" y="1475"/>
                    <a:pt x="654" y="1328"/>
                  </a:cubicBezTo>
                  <a:cubicBezTo>
                    <a:pt x="543" y="1033"/>
                    <a:pt x="428" y="740"/>
                    <a:pt x="297" y="453"/>
                  </a:cubicBezTo>
                  <a:cubicBezTo>
                    <a:pt x="262" y="373"/>
                    <a:pt x="226" y="292"/>
                    <a:pt x="184" y="215"/>
                  </a:cubicBezTo>
                  <a:cubicBezTo>
                    <a:pt x="163" y="176"/>
                    <a:pt x="140" y="138"/>
                    <a:pt x="118" y="99"/>
                  </a:cubicBezTo>
                  <a:cubicBezTo>
                    <a:pt x="105" y="80"/>
                    <a:pt x="93" y="60"/>
                    <a:pt x="76" y="42"/>
                  </a:cubicBezTo>
                  <a:cubicBezTo>
                    <a:pt x="68" y="32"/>
                    <a:pt x="61" y="26"/>
                    <a:pt x="50" y="19"/>
                  </a:cubicBezTo>
                  <a:cubicBezTo>
                    <a:pt x="42" y="14"/>
                    <a:pt x="33" y="8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9" name="Google Shape;1281;p40"/>
            <p:cNvSpPr/>
            <p:nvPr/>
          </p:nvSpPr>
          <p:spPr>
            <a:xfrm>
              <a:off x="3616560" y="1742760"/>
              <a:ext cx="23400" cy="12744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210" h="1152">
                  <a:moveTo>
                    <a:pt x="87" y="1"/>
                  </a:moveTo>
                  <a:cubicBezTo>
                    <a:pt x="86" y="1"/>
                    <a:pt x="85" y="1"/>
                    <a:pt x="85" y="1"/>
                  </a:cubicBezTo>
                  <a:cubicBezTo>
                    <a:pt x="50" y="1"/>
                    <a:pt x="22" y="30"/>
                    <a:pt x="16" y="67"/>
                  </a:cubicBezTo>
                  <a:cubicBezTo>
                    <a:pt x="2" y="134"/>
                    <a:pt x="2" y="204"/>
                    <a:pt x="1" y="271"/>
                  </a:cubicBezTo>
                  <a:cubicBezTo>
                    <a:pt x="0" y="346"/>
                    <a:pt x="2" y="421"/>
                    <a:pt x="6" y="495"/>
                  </a:cubicBezTo>
                  <a:cubicBezTo>
                    <a:pt x="11" y="631"/>
                    <a:pt x="32" y="767"/>
                    <a:pt x="54" y="901"/>
                  </a:cubicBezTo>
                  <a:cubicBezTo>
                    <a:pt x="56" y="921"/>
                    <a:pt x="61" y="939"/>
                    <a:pt x="65" y="957"/>
                  </a:cubicBezTo>
                  <a:cubicBezTo>
                    <a:pt x="67" y="971"/>
                    <a:pt x="72" y="983"/>
                    <a:pt x="74" y="995"/>
                  </a:cubicBezTo>
                  <a:lnTo>
                    <a:pt x="78" y="1007"/>
                  </a:lnTo>
                  <a:cubicBezTo>
                    <a:pt x="78" y="1009"/>
                    <a:pt x="79" y="1011"/>
                    <a:pt x="79" y="1014"/>
                  </a:cubicBezTo>
                  <a:cubicBezTo>
                    <a:pt x="85" y="1032"/>
                    <a:pt x="90" y="1052"/>
                    <a:pt x="96" y="1069"/>
                  </a:cubicBezTo>
                  <a:cubicBezTo>
                    <a:pt x="99" y="1080"/>
                    <a:pt x="103" y="1091"/>
                    <a:pt x="106" y="1102"/>
                  </a:cubicBezTo>
                  <a:cubicBezTo>
                    <a:pt x="110" y="1114"/>
                    <a:pt x="118" y="1124"/>
                    <a:pt x="125" y="1135"/>
                  </a:cubicBezTo>
                  <a:cubicBezTo>
                    <a:pt x="133" y="1146"/>
                    <a:pt x="145" y="1152"/>
                    <a:pt x="158" y="1152"/>
                  </a:cubicBezTo>
                  <a:cubicBezTo>
                    <a:pt x="176" y="1152"/>
                    <a:pt x="195" y="1141"/>
                    <a:pt x="200" y="1122"/>
                  </a:cubicBezTo>
                  <a:cubicBezTo>
                    <a:pt x="206" y="1104"/>
                    <a:pt x="209" y="1088"/>
                    <a:pt x="209" y="1069"/>
                  </a:cubicBezTo>
                  <a:lnTo>
                    <a:pt x="209" y="1020"/>
                  </a:lnTo>
                  <a:cubicBezTo>
                    <a:pt x="209" y="981"/>
                    <a:pt x="210" y="944"/>
                    <a:pt x="209" y="907"/>
                  </a:cubicBezTo>
                  <a:cubicBezTo>
                    <a:pt x="204" y="839"/>
                    <a:pt x="199" y="770"/>
                    <a:pt x="197" y="699"/>
                  </a:cubicBezTo>
                  <a:cubicBezTo>
                    <a:pt x="197" y="683"/>
                    <a:pt x="195" y="669"/>
                    <a:pt x="195" y="652"/>
                  </a:cubicBezTo>
                  <a:cubicBezTo>
                    <a:pt x="195" y="647"/>
                    <a:pt x="195" y="643"/>
                    <a:pt x="194" y="639"/>
                  </a:cubicBezTo>
                  <a:lnTo>
                    <a:pt x="194" y="639"/>
                  </a:lnTo>
                  <a:cubicBezTo>
                    <a:pt x="195" y="639"/>
                    <a:pt x="195" y="640"/>
                    <a:pt x="195" y="640"/>
                  </a:cubicBezTo>
                  <a:cubicBezTo>
                    <a:pt x="195" y="640"/>
                    <a:pt x="195" y="637"/>
                    <a:pt x="193" y="628"/>
                  </a:cubicBezTo>
                  <a:lnTo>
                    <a:pt x="193" y="628"/>
                  </a:lnTo>
                  <a:cubicBezTo>
                    <a:pt x="194" y="631"/>
                    <a:pt x="194" y="635"/>
                    <a:pt x="194" y="639"/>
                  </a:cubicBezTo>
                  <a:lnTo>
                    <a:pt x="194" y="639"/>
                  </a:lnTo>
                  <a:cubicBezTo>
                    <a:pt x="194" y="637"/>
                    <a:pt x="193" y="634"/>
                    <a:pt x="193" y="632"/>
                  </a:cubicBezTo>
                  <a:lnTo>
                    <a:pt x="193" y="616"/>
                  </a:lnTo>
                  <a:cubicBezTo>
                    <a:pt x="192" y="576"/>
                    <a:pt x="191" y="537"/>
                    <a:pt x="188" y="496"/>
                  </a:cubicBezTo>
                  <a:cubicBezTo>
                    <a:pt x="187" y="462"/>
                    <a:pt x="184" y="429"/>
                    <a:pt x="182" y="395"/>
                  </a:cubicBezTo>
                  <a:cubicBezTo>
                    <a:pt x="181" y="379"/>
                    <a:pt x="181" y="361"/>
                    <a:pt x="181" y="345"/>
                  </a:cubicBezTo>
                  <a:cubicBezTo>
                    <a:pt x="181" y="336"/>
                    <a:pt x="181" y="329"/>
                    <a:pt x="180" y="320"/>
                  </a:cubicBezTo>
                  <a:lnTo>
                    <a:pt x="180" y="319"/>
                  </a:lnTo>
                  <a:cubicBezTo>
                    <a:pt x="180" y="309"/>
                    <a:pt x="180" y="301"/>
                    <a:pt x="178" y="292"/>
                  </a:cubicBezTo>
                  <a:cubicBezTo>
                    <a:pt x="177" y="254"/>
                    <a:pt x="175" y="218"/>
                    <a:pt x="173" y="181"/>
                  </a:cubicBezTo>
                  <a:cubicBezTo>
                    <a:pt x="171" y="161"/>
                    <a:pt x="171" y="142"/>
                    <a:pt x="170" y="123"/>
                  </a:cubicBezTo>
                  <a:cubicBezTo>
                    <a:pt x="170" y="123"/>
                    <a:pt x="170" y="123"/>
                    <a:pt x="170" y="122"/>
                  </a:cubicBezTo>
                  <a:lnTo>
                    <a:pt x="170" y="122"/>
                  </a:lnTo>
                  <a:cubicBezTo>
                    <a:pt x="170" y="114"/>
                    <a:pt x="170" y="105"/>
                    <a:pt x="169" y="97"/>
                  </a:cubicBezTo>
                  <a:cubicBezTo>
                    <a:pt x="167" y="86"/>
                    <a:pt x="166" y="75"/>
                    <a:pt x="164" y="65"/>
                  </a:cubicBezTo>
                  <a:cubicBezTo>
                    <a:pt x="158" y="27"/>
                    <a:pt x="124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720" bIns="63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0" name="Google Shape;1282;p40"/>
            <p:cNvSpPr/>
            <p:nvPr/>
          </p:nvSpPr>
          <p:spPr>
            <a:xfrm>
              <a:off x="3877200" y="2142360"/>
              <a:ext cx="29880" cy="2800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280080"/>
                <a:gd name="textAreaBottom" fmla="*/ 280440 h 280080"/>
              </a:gdLst>
              <a:ahLst/>
              <a:cxnLst/>
              <a:rect l="textAreaLeft" t="textAreaTop" r="textAreaRight" b="textAreaBottom"/>
              <a:pathLst>
                <a:path w="267" h="2529">
                  <a:moveTo>
                    <a:pt x="237" y="0"/>
                  </a:moveTo>
                  <a:cubicBezTo>
                    <a:pt x="227" y="0"/>
                    <a:pt x="218" y="6"/>
                    <a:pt x="213" y="17"/>
                  </a:cubicBezTo>
                  <a:cubicBezTo>
                    <a:pt x="196" y="56"/>
                    <a:pt x="180" y="93"/>
                    <a:pt x="167" y="133"/>
                  </a:cubicBezTo>
                  <a:cubicBezTo>
                    <a:pt x="156" y="171"/>
                    <a:pt x="147" y="209"/>
                    <a:pt x="135" y="250"/>
                  </a:cubicBezTo>
                  <a:cubicBezTo>
                    <a:pt x="132" y="268"/>
                    <a:pt x="126" y="285"/>
                    <a:pt x="122" y="303"/>
                  </a:cubicBezTo>
                  <a:cubicBezTo>
                    <a:pt x="120" y="317"/>
                    <a:pt x="115" y="330"/>
                    <a:pt x="112" y="345"/>
                  </a:cubicBezTo>
                  <a:cubicBezTo>
                    <a:pt x="111" y="351"/>
                    <a:pt x="107" y="362"/>
                    <a:pt x="105" y="375"/>
                  </a:cubicBezTo>
                  <a:lnTo>
                    <a:pt x="84" y="495"/>
                  </a:lnTo>
                  <a:cubicBezTo>
                    <a:pt x="60" y="656"/>
                    <a:pt x="40" y="818"/>
                    <a:pt x="27" y="982"/>
                  </a:cubicBezTo>
                  <a:cubicBezTo>
                    <a:pt x="1" y="1307"/>
                    <a:pt x="4" y="1637"/>
                    <a:pt x="38" y="1962"/>
                  </a:cubicBezTo>
                  <a:cubicBezTo>
                    <a:pt x="40" y="1987"/>
                    <a:pt x="46" y="2009"/>
                    <a:pt x="49" y="2035"/>
                  </a:cubicBezTo>
                  <a:cubicBezTo>
                    <a:pt x="51" y="2057"/>
                    <a:pt x="55" y="2079"/>
                    <a:pt x="57" y="2098"/>
                  </a:cubicBezTo>
                  <a:cubicBezTo>
                    <a:pt x="60" y="2123"/>
                    <a:pt x="65" y="2144"/>
                    <a:pt x="67" y="2168"/>
                  </a:cubicBezTo>
                  <a:cubicBezTo>
                    <a:pt x="71" y="2194"/>
                    <a:pt x="76" y="2216"/>
                    <a:pt x="84" y="2240"/>
                  </a:cubicBezTo>
                  <a:cubicBezTo>
                    <a:pt x="92" y="2258"/>
                    <a:pt x="93" y="2280"/>
                    <a:pt x="98" y="2299"/>
                  </a:cubicBezTo>
                  <a:cubicBezTo>
                    <a:pt x="101" y="2322"/>
                    <a:pt x="106" y="2345"/>
                    <a:pt x="111" y="2371"/>
                  </a:cubicBezTo>
                  <a:cubicBezTo>
                    <a:pt x="121" y="2416"/>
                    <a:pt x="131" y="2461"/>
                    <a:pt x="143" y="2505"/>
                  </a:cubicBezTo>
                  <a:cubicBezTo>
                    <a:pt x="147" y="2521"/>
                    <a:pt x="160" y="2528"/>
                    <a:pt x="172" y="2528"/>
                  </a:cubicBezTo>
                  <a:cubicBezTo>
                    <a:pt x="187" y="2528"/>
                    <a:pt x="202" y="2517"/>
                    <a:pt x="200" y="2495"/>
                  </a:cubicBezTo>
                  <a:cubicBezTo>
                    <a:pt x="193" y="2407"/>
                    <a:pt x="184" y="2318"/>
                    <a:pt x="176" y="2230"/>
                  </a:cubicBezTo>
                  <a:lnTo>
                    <a:pt x="176" y="2230"/>
                  </a:lnTo>
                  <a:cubicBezTo>
                    <a:pt x="183" y="2195"/>
                    <a:pt x="176" y="2160"/>
                    <a:pt x="174" y="2125"/>
                  </a:cubicBezTo>
                  <a:cubicBezTo>
                    <a:pt x="171" y="2088"/>
                    <a:pt x="169" y="2052"/>
                    <a:pt x="166" y="2016"/>
                  </a:cubicBezTo>
                  <a:cubicBezTo>
                    <a:pt x="166" y="2013"/>
                    <a:pt x="165" y="2009"/>
                    <a:pt x="165" y="2006"/>
                  </a:cubicBezTo>
                  <a:lnTo>
                    <a:pt x="165" y="2006"/>
                  </a:lnTo>
                  <a:cubicBezTo>
                    <a:pt x="165" y="2006"/>
                    <a:pt x="165" y="2006"/>
                    <a:pt x="165" y="2006"/>
                  </a:cubicBezTo>
                  <a:cubicBezTo>
                    <a:pt x="165" y="2006"/>
                    <a:pt x="166" y="1999"/>
                    <a:pt x="166" y="1998"/>
                  </a:cubicBezTo>
                  <a:cubicBezTo>
                    <a:pt x="167" y="1986"/>
                    <a:pt x="166" y="1974"/>
                    <a:pt x="166" y="1962"/>
                  </a:cubicBezTo>
                  <a:cubicBezTo>
                    <a:pt x="165" y="1944"/>
                    <a:pt x="163" y="1926"/>
                    <a:pt x="161" y="1906"/>
                  </a:cubicBezTo>
                  <a:cubicBezTo>
                    <a:pt x="159" y="1871"/>
                    <a:pt x="158" y="1835"/>
                    <a:pt x="155" y="1797"/>
                  </a:cubicBezTo>
                  <a:cubicBezTo>
                    <a:pt x="152" y="1761"/>
                    <a:pt x="150" y="1725"/>
                    <a:pt x="150" y="1690"/>
                  </a:cubicBezTo>
                  <a:cubicBezTo>
                    <a:pt x="150" y="1681"/>
                    <a:pt x="150" y="1672"/>
                    <a:pt x="149" y="1663"/>
                  </a:cubicBezTo>
                  <a:lnTo>
                    <a:pt x="149" y="1662"/>
                  </a:lnTo>
                  <a:lnTo>
                    <a:pt x="149" y="1648"/>
                  </a:lnTo>
                  <a:cubicBezTo>
                    <a:pt x="149" y="1629"/>
                    <a:pt x="148" y="1611"/>
                    <a:pt x="148" y="1592"/>
                  </a:cubicBezTo>
                  <a:cubicBezTo>
                    <a:pt x="147" y="1520"/>
                    <a:pt x="147" y="1448"/>
                    <a:pt x="148" y="1376"/>
                  </a:cubicBezTo>
                  <a:cubicBezTo>
                    <a:pt x="154" y="1086"/>
                    <a:pt x="170" y="799"/>
                    <a:pt x="210" y="511"/>
                  </a:cubicBezTo>
                  <a:cubicBezTo>
                    <a:pt x="215" y="473"/>
                    <a:pt x="221" y="434"/>
                    <a:pt x="227" y="395"/>
                  </a:cubicBezTo>
                  <a:cubicBezTo>
                    <a:pt x="235" y="356"/>
                    <a:pt x="237" y="316"/>
                    <a:pt x="243" y="274"/>
                  </a:cubicBezTo>
                  <a:cubicBezTo>
                    <a:pt x="248" y="235"/>
                    <a:pt x="254" y="195"/>
                    <a:pt x="258" y="155"/>
                  </a:cubicBezTo>
                  <a:cubicBezTo>
                    <a:pt x="262" y="114"/>
                    <a:pt x="263" y="72"/>
                    <a:pt x="265" y="32"/>
                  </a:cubicBezTo>
                  <a:cubicBezTo>
                    <a:pt x="266" y="12"/>
                    <a:pt x="252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1" name="Google Shape;1283;p40"/>
            <p:cNvSpPr/>
            <p:nvPr/>
          </p:nvSpPr>
          <p:spPr>
            <a:xfrm>
              <a:off x="3881520" y="2167560"/>
              <a:ext cx="66240" cy="12852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589" h="1161">
                  <a:moveTo>
                    <a:pt x="551" y="0"/>
                  </a:moveTo>
                  <a:cubicBezTo>
                    <a:pt x="543" y="0"/>
                    <a:pt x="535" y="4"/>
                    <a:pt x="529" y="13"/>
                  </a:cubicBezTo>
                  <a:cubicBezTo>
                    <a:pt x="520" y="30"/>
                    <a:pt x="508" y="46"/>
                    <a:pt x="499" y="63"/>
                  </a:cubicBezTo>
                  <a:cubicBezTo>
                    <a:pt x="496" y="66"/>
                    <a:pt x="495" y="70"/>
                    <a:pt x="492" y="74"/>
                  </a:cubicBezTo>
                  <a:cubicBezTo>
                    <a:pt x="491" y="76"/>
                    <a:pt x="490" y="76"/>
                    <a:pt x="490" y="76"/>
                  </a:cubicBezTo>
                  <a:cubicBezTo>
                    <a:pt x="491" y="76"/>
                    <a:pt x="493" y="74"/>
                    <a:pt x="493" y="74"/>
                  </a:cubicBezTo>
                  <a:lnTo>
                    <a:pt x="493" y="74"/>
                  </a:lnTo>
                  <a:cubicBezTo>
                    <a:pt x="493" y="74"/>
                    <a:pt x="492" y="75"/>
                    <a:pt x="488" y="79"/>
                  </a:cubicBezTo>
                  <a:cubicBezTo>
                    <a:pt x="482" y="85"/>
                    <a:pt x="477" y="87"/>
                    <a:pt x="473" y="93"/>
                  </a:cubicBezTo>
                  <a:cubicBezTo>
                    <a:pt x="468" y="99"/>
                    <a:pt x="466" y="106"/>
                    <a:pt x="463" y="112"/>
                  </a:cubicBezTo>
                  <a:cubicBezTo>
                    <a:pt x="444" y="144"/>
                    <a:pt x="424" y="179"/>
                    <a:pt x="407" y="212"/>
                  </a:cubicBezTo>
                  <a:cubicBezTo>
                    <a:pt x="367" y="283"/>
                    <a:pt x="331" y="356"/>
                    <a:pt x="295" y="429"/>
                  </a:cubicBezTo>
                  <a:cubicBezTo>
                    <a:pt x="224" y="571"/>
                    <a:pt x="161" y="715"/>
                    <a:pt x="100" y="861"/>
                  </a:cubicBezTo>
                  <a:cubicBezTo>
                    <a:pt x="84" y="900"/>
                    <a:pt x="67" y="940"/>
                    <a:pt x="51" y="982"/>
                  </a:cubicBezTo>
                  <a:cubicBezTo>
                    <a:pt x="33" y="1025"/>
                    <a:pt x="16" y="1065"/>
                    <a:pt x="5" y="1110"/>
                  </a:cubicBezTo>
                  <a:cubicBezTo>
                    <a:pt x="0" y="1129"/>
                    <a:pt x="4" y="1146"/>
                    <a:pt x="21" y="1156"/>
                  </a:cubicBezTo>
                  <a:cubicBezTo>
                    <a:pt x="27" y="1159"/>
                    <a:pt x="34" y="1161"/>
                    <a:pt x="40" y="1161"/>
                  </a:cubicBezTo>
                  <a:cubicBezTo>
                    <a:pt x="50" y="1161"/>
                    <a:pt x="60" y="1156"/>
                    <a:pt x="67" y="1146"/>
                  </a:cubicBezTo>
                  <a:cubicBezTo>
                    <a:pt x="115" y="1082"/>
                    <a:pt x="149" y="1006"/>
                    <a:pt x="186" y="937"/>
                  </a:cubicBezTo>
                  <a:cubicBezTo>
                    <a:pt x="223" y="866"/>
                    <a:pt x="263" y="797"/>
                    <a:pt x="297" y="726"/>
                  </a:cubicBezTo>
                  <a:cubicBezTo>
                    <a:pt x="331" y="654"/>
                    <a:pt x="367" y="585"/>
                    <a:pt x="399" y="512"/>
                  </a:cubicBezTo>
                  <a:cubicBezTo>
                    <a:pt x="430" y="440"/>
                    <a:pt x="466" y="369"/>
                    <a:pt x="493" y="295"/>
                  </a:cubicBezTo>
                  <a:cubicBezTo>
                    <a:pt x="509" y="256"/>
                    <a:pt x="525" y="214"/>
                    <a:pt x="540" y="175"/>
                  </a:cubicBezTo>
                  <a:cubicBezTo>
                    <a:pt x="544" y="164"/>
                    <a:pt x="548" y="154"/>
                    <a:pt x="553" y="143"/>
                  </a:cubicBezTo>
                  <a:cubicBezTo>
                    <a:pt x="555" y="137"/>
                    <a:pt x="556" y="131"/>
                    <a:pt x="558" y="125"/>
                  </a:cubicBezTo>
                  <a:cubicBezTo>
                    <a:pt x="559" y="117"/>
                    <a:pt x="559" y="112"/>
                    <a:pt x="558" y="112"/>
                  </a:cubicBezTo>
                  <a:cubicBezTo>
                    <a:pt x="558" y="112"/>
                    <a:pt x="557" y="112"/>
                    <a:pt x="557" y="113"/>
                  </a:cubicBezTo>
                  <a:lnTo>
                    <a:pt x="557" y="113"/>
                  </a:lnTo>
                  <a:cubicBezTo>
                    <a:pt x="557" y="112"/>
                    <a:pt x="558" y="111"/>
                    <a:pt x="558" y="109"/>
                  </a:cubicBezTo>
                  <a:cubicBezTo>
                    <a:pt x="565" y="87"/>
                    <a:pt x="573" y="65"/>
                    <a:pt x="580" y="44"/>
                  </a:cubicBezTo>
                  <a:cubicBezTo>
                    <a:pt x="589" y="21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2" name="Google Shape;1284;p40"/>
            <p:cNvSpPr/>
            <p:nvPr/>
          </p:nvSpPr>
          <p:spPr>
            <a:xfrm>
              <a:off x="3818520" y="2184480"/>
              <a:ext cx="55800" cy="11124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495" h="1007">
                  <a:moveTo>
                    <a:pt x="13" y="0"/>
                  </a:moveTo>
                  <a:cubicBezTo>
                    <a:pt x="6" y="0"/>
                    <a:pt x="0" y="12"/>
                    <a:pt x="5" y="18"/>
                  </a:cubicBezTo>
                  <a:cubicBezTo>
                    <a:pt x="11" y="27"/>
                    <a:pt x="16" y="34"/>
                    <a:pt x="18" y="42"/>
                  </a:cubicBezTo>
                  <a:cubicBezTo>
                    <a:pt x="23" y="50"/>
                    <a:pt x="23" y="59"/>
                    <a:pt x="27" y="67"/>
                  </a:cubicBezTo>
                  <a:cubicBezTo>
                    <a:pt x="34" y="83"/>
                    <a:pt x="36" y="100"/>
                    <a:pt x="44" y="115"/>
                  </a:cubicBezTo>
                  <a:cubicBezTo>
                    <a:pt x="57" y="146"/>
                    <a:pt x="69" y="176"/>
                    <a:pt x="85" y="206"/>
                  </a:cubicBezTo>
                  <a:cubicBezTo>
                    <a:pt x="121" y="264"/>
                    <a:pt x="150" y="326"/>
                    <a:pt x="182" y="388"/>
                  </a:cubicBezTo>
                  <a:cubicBezTo>
                    <a:pt x="214" y="450"/>
                    <a:pt x="242" y="511"/>
                    <a:pt x="267" y="576"/>
                  </a:cubicBezTo>
                  <a:cubicBezTo>
                    <a:pt x="280" y="608"/>
                    <a:pt x="293" y="640"/>
                    <a:pt x="304" y="671"/>
                  </a:cubicBezTo>
                  <a:cubicBezTo>
                    <a:pt x="309" y="686"/>
                    <a:pt x="315" y="702"/>
                    <a:pt x="320" y="718"/>
                  </a:cubicBezTo>
                  <a:cubicBezTo>
                    <a:pt x="326" y="735"/>
                    <a:pt x="336" y="751"/>
                    <a:pt x="342" y="768"/>
                  </a:cubicBezTo>
                  <a:cubicBezTo>
                    <a:pt x="358" y="805"/>
                    <a:pt x="369" y="841"/>
                    <a:pt x="380" y="878"/>
                  </a:cubicBezTo>
                  <a:cubicBezTo>
                    <a:pt x="380" y="878"/>
                    <a:pt x="381" y="884"/>
                    <a:pt x="381" y="884"/>
                  </a:cubicBezTo>
                  <a:cubicBezTo>
                    <a:pt x="381" y="884"/>
                    <a:pt x="381" y="883"/>
                    <a:pt x="381" y="881"/>
                  </a:cubicBezTo>
                  <a:lnTo>
                    <a:pt x="381" y="881"/>
                  </a:lnTo>
                  <a:cubicBezTo>
                    <a:pt x="382" y="885"/>
                    <a:pt x="384" y="890"/>
                    <a:pt x="385" y="895"/>
                  </a:cubicBezTo>
                  <a:lnTo>
                    <a:pt x="393" y="923"/>
                  </a:lnTo>
                  <a:cubicBezTo>
                    <a:pt x="401" y="945"/>
                    <a:pt x="407" y="966"/>
                    <a:pt x="418" y="986"/>
                  </a:cubicBezTo>
                  <a:cubicBezTo>
                    <a:pt x="426" y="1000"/>
                    <a:pt x="439" y="1007"/>
                    <a:pt x="452" y="1007"/>
                  </a:cubicBezTo>
                  <a:cubicBezTo>
                    <a:pt x="470" y="1007"/>
                    <a:pt x="486" y="995"/>
                    <a:pt x="489" y="975"/>
                  </a:cubicBezTo>
                  <a:cubicBezTo>
                    <a:pt x="495" y="937"/>
                    <a:pt x="489" y="899"/>
                    <a:pt x="485" y="862"/>
                  </a:cubicBezTo>
                  <a:cubicBezTo>
                    <a:pt x="480" y="828"/>
                    <a:pt x="474" y="794"/>
                    <a:pt x="468" y="758"/>
                  </a:cubicBezTo>
                  <a:cubicBezTo>
                    <a:pt x="464" y="742"/>
                    <a:pt x="462" y="728"/>
                    <a:pt x="459" y="711"/>
                  </a:cubicBezTo>
                  <a:cubicBezTo>
                    <a:pt x="457" y="687"/>
                    <a:pt x="448" y="665"/>
                    <a:pt x="441" y="643"/>
                  </a:cubicBezTo>
                  <a:cubicBezTo>
                    <a:pt x="430" y="610"/>
                    <a:pt x="419" y="576"/>
                    <a:pt x="407" y="544"/>
                  </a:cubicBezTo>
                  <a:cubicBezTo>
                    <a:pt x="357" y="407"/>
                    <a:pt x="283" y="281"/>
                    <a:pt x="198" y="163"/>
                  </a:cubicBezTo>
                  <a:cubicBezTo>
                    <a:pt x="187" y="147"/>
                    <a:pt x="175" y="131"/>
                    <a:pt x="161" y="118"/>
                  </a:cubicBezTo>
                  <a:cubicBezTo>
                    <a:pt x="146" y="103"/>
                    <a:pt x="129" y="87"/>
                    <a:pt x="115" y="74"/>
                  </a:cubicBezTo>
                  <a:cubicBezTo>
                    <a:pt x="101" y="61"/>
                    <a:pt x="84" y="52"/>
                    <a:pt x="69" y="41"/>
                  </a:cubicBezTo>
                  <a:cubicBezTo>
                    <a:pt x="61" y="34"/>
                    <a:pt x="51" y="30"/>
                    <a:pt x="41" y="25"/>
                  </a:cubicBezTo>
                  <a:cubicBezTo>
                    <a:pt x="34" y="19"/>
                    <a:pt x="27" y="11"/>
                    <a:pt x="19" y="4"/>
                  </a:cubicBezTo>
                  <a:cubicBezTo>
                    <a:pt x="17" y="1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3" name="Google Shape;1285;p40"/>
            <p:cNvSpPr/>
            <p:nvPr/>
          </p:nvSpPr>
          <p:spPr>
            <a:xfrm>
              <a:off x="3659040" y="2982600"/>
              <a:ext cx="150840" cy="24372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43720"/>
                <a:gd name="textAreaBottom" fmla="*/ 244080 h 243720"/>
              </a:gdLst>
              <a:ahLst/>
              <a:cxnLst/>
              <a:rect l="textAreaLeft" t="textAreaTop" r="textAreaRight" b="textAreaBottom"/>
              <a:pathLst>
                <a:path w="1334" h="2200">
                  <a:moveTo>
                    <a:pt x="37" y="0"/>
                  </a:moveTo>
                  <a:cubicBezTo>
                    <a:pt x="35" y="0"/>
                    <a:pt x="33" y="1"/>
                    <a:pt x="31" y="1"/>
                  </a:cubicBezTo>
                  <a:cubicBezTo>
                    <a:pt x="17" y="4"/>
                    <a:pt x="6" y="15"/>
                    <a:pt x="3" y="31"/>
                  </a:cubicBezTo>
                  <a:cubicBezTo>
                    <a:pt x="1" y="49"/>
                    <a:pt x="14" y="73"/>
                    <a:pt x="23" y="90"/>
                  </a:cubicBezTo>
                  <a:cubicBezTo>
                    <a:pt x="34" y="112"/>
                    <a:pt x="54" y="129"/>
                    <a:pt x="70" y="147"/>
                  </a:cubicBezTo>
                  <a:cubicBezTo>
                    <a:pt x="98" y="178"/>
                    <a:pt x="127" y="205"/>
                    <a:pt x="156" y="234"/>
                  </a:cubicBezTo>
                  <a:cubicBezTo>
                    <a:pt x="212" y="292"/>
                    <a:pt x="267" y="353"/>
                    <a:pt x="319" y="415"/>
                  </a:cubicBezTo>
                  <a:cubicBezTo>
                    <a:pt x="426" y="540"/>
                    <a:pt x="528" y="670"/>
                    <a:pt x="619" y="806"/>
                  </a:cubicBezTo>
                  <a:cubicBezTo>
                    <a:pt x="643" y="840"/>
                    <a:pt x="665" y="873"/>
                    <a:pt x="687" y="908"/>
                  </a:cubicBezTo>
                  <a:cubicBezTo>
                    <a:pt x="698" y="924"/>
                    <a:pt x="709" y="942"/>
                    <a:pt x="720" y="960"/>
                  </a:cubicBezTo>
                  <a:cubicBezTo>
                    <a:pt x="717" y="955"/>
                    <a:pt x="716" y="953"/>
                    <a:pt x="716" y="953"/>
                  </a:cubicBezTo>
                  <a:lnTo>
                    <a:pt x="716" y="953"/>
                  </a:lnTo>
                  <a:cubicBezTo>
                    <a:pt x="716" y="953"/>
                    <a:pt x="724" y="967"/>
                    <a:pt x="727" y="971"/>
                  </a:cubicBezTo>
                  <a:lnTo>
                    <a:pt x="748" y="1004"/>
                  </a:lnTo>
                  <a:cubicBezTo>
                    <a:pt x="788" y="1074"/>
                    <a:pt x="828" y="1145"/>
                    <a:pt x="865" y="1218"/>
                  </a:cubicBezTo>
                  <a:cubicBezTo>
                    <a:pt x="941" y="1365"/>
                    <a:pt x="1008" y="1514"/>
                    <a:pt x="1072" y="1667"/>
                  </a:cubicBezTo>
                  <a:cubicBezTo>
                    <a:pt x="1089" y="1710"/>
                    <a:pt x="1106" y="1751"/>
                    <a:pt x="1122" y="1795"/>
                  </a:cubicBezTo>
                  <a:cubicBezTo>
                    <a:pt x="1127" y="1805"/>
                    <a:pt x="1129" y="1816"/>
                    <a:pt x="1133" y="1827"/>
                  </a:cubicBezTo>
                  <a:cubicBezTo>
                    <a:pt x="1138" y="1836"/>
                    <a:pt x="1143" y="1844"/>
                    <a:pt x="1149" y="1851"/>
                  </a:cubicBezTo>
                  <a:cubicBezTo>
                    <a:pt x="1150" y="1854"/>
                    <a:pt x="1150" y="1855"/>
                    <a:pt x="1151" y="1858"/>
                  </a:cubicBezTo>
                  <a:lnTo>
                    <a:pt x="1151" y="1858"/>
                  </a:lnTo>
                  <a:cubicBezTo>
                    <a:pt x="1151" y="1857"/>
                    <a:pt x="1150" y="1857"/>
                    <a:pt x="1150" y="1856"/>
                  </a:cubicBezTo>
                  <a:lnTo>
                    <a:pt x="1150" y="1856"/>
                  </a:lnTo>
                  <a:cubicBezTo>
                    <a:pt x="1151" y="1867"/>
                    <a:pt x="1160" y="1879"/>
                    <a:pt x="1163" y="1889"/>
                  </a:cubicBezTo>
                  <a:lnTo>
                    <a:pt x="1176" y="1922"/>
                  </a:lnTo>
                  <a:cubicBezTo>
                    <a:pt x="1192" y="1964"/>
                    <a:pt x="1207" y="2008"/>
                    <a:pt x="1222" y="2052"/>
                  </a:cubicBezTo>
                  <a:cubicBezTo>
                    <a:pt x="1229" y="2073"/>
                    <a:pt x="1236" y="2093"/>
                    <a:pt x="1243" y="2115"/>
                  </a:cubicBezTo>
                  <a:cubicBezTo>
                    <a:pt x="1250" y="2139"/>
                    <a:pt x="1259" y="2159"/>
                    <a:pt x="1270" y="2181"/>
                  </a:cubicBezTo>
                  <a:cubicBezTo>
                    <a:pt x="1276" y="2193"/>
                    <a:pt x="1290" y="2200"/>
                    <a:pt x="1303" y="2200"/>
                  </a:cubicBezTo>
                  <a:cubicBezTo>
                    <a:pt x="1318" y="2200"/>
                    <a:pt x="1333" y="2191"/>
                    <a:pt x="1333" y="2172"/>
                  </a:cubicBezTo>
                  <a:cubicBezTo>
                    <a:pt x="1333" y="2087"/>
                    <a:pt x="1313" y="2004"/>
                    <a:pt x="1295" y="1922"/>
                  </a:cubicBezTo>
                  <a:cubicBezTo>
                    <a:pt x="1291" y="1903"/>
                    <a:pt x="1287" y="1882"/>
                    <a:pt x="1281" y="1862"/>
                  </a:cubicBezTo>
                  <a:cubicBezTo>
                    <a:pt x="1278" y="1854"/>
                    <a:pt x="1277" y="1844"/>
                    <a:pt x="1275" y="1834"/>
                  </a:cubicBezTo>
                  <a:cubicBezTo>
                    <a:pt x="1273" y="1829"/>
                    <a:pt x="1273" y="1824"/>
                    <a:pt x="1272" y="1821"/>
                  </a:cubicBezTo>
                  <a:cubicBezTo>
                    <a:pt x="1271" y="1816"/>
                    <a:pt x="1271" y="1814"/>
                    <a:pt x="1271" y="1814"/>
                  </a:cubicBezTo>
                  <a:cubicBezTo>
                    <a:pt x="1270" y="1814"/>
                    <a:pt x="1270" y="1817"/>
                    <a:pt x="1270" y="1822"/>
                  </a:cubicBezTo>
                  <a:lnTo>
                    <a:pt x="1270" y="1812"/>
                  </a:lnTo>
                  <a:cubicBezTo>
                    <a:pt x="1270" y="1782"/>
                    <a:pt x="1259" y="1756"/>
                    <a:pt x="1251" y="1727"/>
                  </a:cubicBezTo>
                  <a:cubicBezTo>
                    <a:pt x="1245" y="1707"/>
                    <a:pt x="1239" y="1689"/>
                    <a:pt x="1232" y="1668"/>
                  </a:cubicBezTo>
                  <a:cubicBezTo>
                    <a:pt x="1179" y="1509"/>
                    <a:pt x="1113" y="1356"/>
                    <a:pt x="1040" y="1207"/>
                  </a:cubicBezTo>
                  <a:cubicBezTo>
                    <a:pt x="963" y="1053"/>
                    <a:pt x="874" y="906"/>
                    <a:pt x="777" y="764"/>
                  </a:cubicBezTo>
                  <a:cubicBezTo>
                    <a:pt x="684" y="627"/>
                    <a:pt x="583" y="493"/>
                    <a:pt x="471" y="371"/>
                  </a:cubicBezTo>
                  <a:cubicBezTo>
                    <a:pt x="409" y="302"/>
                    <a:pt x="344" y="236"/>
                    <a:pt x="278" y="171"/>
                  </a:cubicBezTo>
                  <a:cubicBezTo>
                    <a:pt x="243" y="137"/>
                    <a:pt x="206" y="102"/>
                    <a:pt x="168" y="70"/>
                  </a:cubicBezTo>
                  <a:cubicBezTo>
                    <a:pt x="150" y="55"/>
                    <a:pt x="131" y="38"/>
                    <a:pt x="112" y="26"/>
                  </a:cubicBezTo>
                  <a:cubicBezTo>
                    <a:pt x="101" y="17"/>
                    <a:pt x="87" y="15"/>
                    <a:pt x="75" y="10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4" name="Google Shape;1286;p40"/>
            <p:cNvSpPr/>
            <p:nvPr/>
          </p:nvSpPr>
          <p:spPr>
            <a:xfrm>
              <a:off x="3529800" y="3291840"/>
              <a:ext cx="113400" cy="3164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1005" h="2856">
                  <a:moveTo>
                    <a:pt x="13" y="1"/>
                  </a:moveTo>
                  <a:cubicBezTo>
                    <a:pt x="9" y="1"/>
                    <a:pt x="4" y="3"/>
                    <a:pt x="4" y="9"/>
                  </a:cubicBezTo>
                  <a:cubicBezTo>
                    <a:pt x="1" y="108"/>
                    <a:pt x="1" y="204"/>
                    <a:pt x="10" y="302"/>
                  </a:cubicBezTo>
                  <a:cubicBezTo>
                    <a:pt x="18" y="400"/>
                    <a:pt x="32" y="498"/>
                    <a:pt x="47" y="594"/>
                  </a:cubicBezTo>
                  <a:cubicBezTo>
                    <a:pt x="62" y="692"/>
                    <a:pt x="80" y="789"/>
                    <a:pt x="102" y="883"/>
                  </a:cubicBezTo>
                  <a:cubicBezTo>
                    <a:pt x="124" y="979"/>
                    <a:pt x="149" y="1074"/>
                    <a:pt x="174" y="1169"/>
                  </a:cubicBezTo>
                  <a:cubicBezTo>
                    <a:pt x="281" y="1549"/>
                    <a:pt x="416" y="1921"/>
                    <a:pt x="589" y="2274"/>
                  </a:cubicBezTo>
                  <a:cubicBezTo>
                    <a:pt x="614" y="2324"/>
                    <a:pt x="639" y="2373"/>
                    <a:pt x="665" y="2422"/>
                  </a:cubicBezTo>
                  <a:cubicBezTo>
                    <a:pt x="673" y="2438"/>
                    <a:pt x="683" y="2453"/>
                    <a:pt x="694" y="2469"/>
                  </a:cubicBezTo>
                  <a:cubicBezTo>
                    <a:pt x="696" y="2474"/>
                    <a:pt x="700" y="2479"/>
                    <a:pt x="703" y="2483"/>
                  </a:cubicBezTo>
                  <a:cubicBezTo>
                    <a:pt x="706" y="2486"/>
                    <a:pt x="707" y="2490"/>
                    <a:pt x="709" y="2492"/>
                  </a:cubicBezTo>
                  <a:lnTo>
                    <a:pt x="709" y="2492"/>
                  </a:lnTo>
                  <a:cubicBezTo>
                    <a:pt x="721" y="2516"/>
                    <a:pt x="737" y="2540"/>
                    <a:pt x="751" y="2563"/>
                  </a:cubicBezTo>
                  <a:lnTo>
                    <a:pt x="842" y="2712"/>
                  </a:lnTo>
                  <a:cubicBezTo>
                    <a:pt x="871" y="2758"/>
                    <a:pt x="902" y="2804"/>
                    <a:pt x="939" y="2843"/>
                  </a:cubicBezTo>
                  <a:cubicBezTo>
                    <a:pt x="947" y="2852"/>
                    <a:pt x="956" y="2855"/>
                    <a:pt x="965" y="2855"/>
                  </a:cubicBezTo>
                  <a:cubicBezTo>
                    <a:pt x="986" y="2855"/>
                    <a:pt x="1005" y="2834"/>
                    <a:pt x="997" y="2808"/>
                  </a:cubicBezTo>
                  <a:cubicBezTo>
                    <a:pt x="966" y="2716"/>
                    <a:pt x="916" y="2629"/>
                    <a:pt x="873" y="2541"/>
                  </a:cubicBezTo>
                  <a:cubicBezTo>
                    <a:pt x="851" y="2497"/>
                    <a:pt x="829" y="2453"/>
                    <a:pt x="811" y="2408"/>
                  </a:cubicBezTo>
                  <a:cubicBezTo>
                    <a:pt x="795" y="2365"/>
                    <a:pt x="773" y="2323"/>
                    <a:pt x="754" y="2279"/>
                  </a:cubicBezTo>
                  <a:cubicBezTo>
                    <a:pt x="672" y="2103"/>
                    <a:pt x="592" y="1926"/>
                    <a:pt x="520" y="1745"/>
                  </a:cubicBezTo>
                  <a:cubicBezTo>
                    <a:pt x="450" y="1564"/>
                    <a:pt x="384" y="1382"/>
                    <a:pt x="327" y="1196"/>
                  </a:cubicBezTo>
                  <a:cubicBezTo>
                    <a:pt x="323" y="1185"/>
                    <a:pt x="321" y="1175"/>
                    <a:pt x="317" y="1164"/>
                  </a:cubicBezTo>
                  <a:lnTo>
                    <a:pt x="317" y="1164"/>
                  </a:lnTo>
                  <a:cubicBezTo>
                    <a:pt x="316" y="1162"/>
                    <a:pt x="315" y="1156"/>
                    <a:pt x="315" y="1155"/>
                  </a:cubicBezTo>
                  <a:cubicBezTo>
                    <a:pt x="313" y="1150"/>
                    <a:pt x="311" y="1142"/>
                    <a:pt x="309" y="1137"/>
                  </a:cubicBezTo>
                  <a:lnTo>
                    <a:pt x="289" y="1068"/>
                  </a:lnTo>
                  <a:cubicBezTo>
                    <a:pt x="274" y="1020"/>
                    <a:pt x="262" y="972"/>
                    <a:pt x="249" y="926"/>
                  </a:cubicBezTo>
                  <a:cubicBezTo>
                    <a:pt x="224" y="833"/>
                    <a:pt x="201" y="739"/>
                    <a:pt x="178" y="646"/>
                  </a:cubicBezTo>
                  <a:cubicBezTo>
                    <a:pt x="151" y="540"/>
                    <a:pt x="128" y="434"/>
                    <a:pt x="103" y="329"/>
                  </a:cubicBezTo>
                  <a:cubicBezTo>
                    <a:pt x="91" y="275"/>
                    <a:pt x="80" y="220"/>
                    <a:pt x="66" y="167"/>
                  </a:cubicBezTo>
                  <a:cubicBezTo>
                    <a:pt x="52" y="113"/>
                    <a:pt x="37" y="59"/>
                    <a:pt x="23" y="6"/>
                  </a:cubicBezTo>
                  <a:cubicBezTo>
                    <a:pt x="22" y="3"/>
                    <a:pt x="18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5" name="Google Shape;1287;p40"/>
            <p:cNvSpPr/>
            <p:nvPr/>
          </p:nvSpPr>
          <p:spPr>
            <a:xfrm>
              <a:off x="3489480" y="3390120"/>
              <a:ext cx="85680" cy="11520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115200"/>
                <a:gd name="textAreaBottom" fmla="*/ 115560 h 115200"/>
              </a:gdLst>
              <a:ahLst/>
              <a:cxnLst/>
              <a:rect l="textAreaLeft" t="textAreaTop" r="textAreaRight" b="textAreaBottom"/>
              <a:pathLst>
                <a:path w="759" h="1043">
                  <a:moveTo>
                    <a:pt x="50" y="1"/>
                  </a:moveTo>
                  <a:cubicBezTo>
                    <a:pt x="39" y="1"/>
                    <a:pt x="27" y="5"/>
                    <a:pt x="20" y="11"/>
                  </a:cubicBezTo>
                  <a:cubicBezTo>
                    <a:pt x="6" y="25"/>
                    <a:pt x="1" y="49"/>
                    <a:pt x="9" y="67"/>
                  </a:cubicBezTo>
                  <a:cubicBezTo>
                    <a:pt x="16" y="87"/>
                    <a:pt x="24" y="106"/>
                    <a:pt x="35" y="123"/>
                  </a:cubicBezTo>
                  <a:cubicBezTo>
                    <a:pt x="46" y="142"/>
                    <a:pt x="57" y="159"/>
                    <a:pt x="68" y="176"/>
                  </a:cubicBezTo>
                  <a:cubicBezTo>
                    <a:pt x="89" y="208"/>
                    <a:pt x="107" y="241"/>
                    <a:pt x="128" y="272"/>
                  </a:cubicBezTo>
                  <a:cubicBezTo>
                    <a:pt x="169" y="337"/>
                    <a:pt x="213" y="400"/>
                    <a:pt x="256" y="462"/>
                  </a:cubicBezTo>
                  <a:cubicBezTo>
                    <a:pt x="342" y="587"/>
                    <a:pt x="430" y="713"/>
                    <a:pt x="519" y="835"/>
                  </a:cubicBezTo>
                  <a:cubicBezTo>
                    <a:pt x="546" y="869"/>
                    <a:pt x="573" y="903"/>
                    <a:pt x="599" y="936"/>
                  </a:cubicBezTo>
                  <a:cubicBezTo>
                    <a:pt x="627" y="971"/>
                    <a:pt x="652" y="1010"/>
                    <a:pt x="688" y="1035"/>
                  </a:cubicBezTo>
                  <a:cubicBezTo>
                    <a:pt x="695" y="1040"/>
                    <a:pt x="703" y="1042"/>
                    <a:pt x="711" y="1042"/>
                  </a:cubicBezTo>
                  <a:cubicBezTo>
                    <a:pt x="735" y="1042"/>
                    <a:pt x="758" y="1023"/>
                    <a:pt x="751" y="997"/>
                  </a:cubicBezTo>
                  <a:cubicBezTo>
                    <a:pt x="745" y="978"/>
                    <a:pt x="740" y="961"/>
                    <a:pt x="729" y="944"/>
                  </a:cubicBezTo>
                  <a:cubicBezTo>
                    <a:pt x="718" y="925"/>
                    <a:pt x="709" y="909"/>
                    <a:pt x="698" y="891"/>
                  </a:cubicBezTo>
                  <a:cubicBezTo>
                    <a:pt x="677" y="856"/>
                    <a:pt x="657" y="820"/>
                    <a:pt x="635" y="785"/>
                  </a:cubicBezTo>
                  <a:cubicBezTo>
                    <a:pt x="594" y="720"/>
                    <a:pt x="552" y="655"/>
                    <a:pt x="508" y="593"/>
                  </a:cubicBezTo>
                  <a:cubicBezTo>
                    <a:pt x="464" y="530"/>
                    <a:pt x="422" y="468"/>
                    <a:pt x="378" y="406"/>
                  </a:cubicBezTo>
                  <a:cubicBezTo>
                    <a:pt x="334" y="342"/>
                    <a:pt x="292" y="276"/>
                    <a:pt x="245" y="215"/>
                  </a:cubicBezTo>
                  <a:cubicBezTo>
                    <a:pt x="218" y="182"/>
                    <a:pt x="194" y="148"/>
                    <a:pt x="168" y="115"/>
                  </a:cubicBezTo>
                  <a:cubicBezTo>
                    <a:pt x="155" y="96"/>
                    <a:pt x="141" y="80"/>
                    <a:pt x="128" y="62"/>
                  </a:cubicBezTo>
                  <a:cubicBezTo>
                    <a:pt x="113" y="43"/>
                    <a:pt x="94" y="27"/>
                    <a:pt x="76" y="10"/>
                  </a:cubicBezTo>
                  <a:cubicBezTo>
                    <a:pt x="69" y="4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0" bIns="57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6" name="Google Shape;1288;p40"/>
            <p:cNvSpPr/>
            <p:nvPr/>
          </p:nvSpPr>
          <p:spPr>
            <a:xfrm>
              <a:off x="3249360" y="3926880"/>
              <a:ext cx="544680" cy="139680"/>
            </a:xfrm>
            <a:custGeom>
              <a:avLst/>
              <a:gdLst>
                <a:gd name="textAreaLeft" fmla="*/ 0 w 544680"/>
                <a:gd name="textAreaRight" fmla="*/ 545040 w 544680"/>
                <a:gd name="textAreaTop" fmla="*/ 0 h 139680"/>
                <a:gd name="textAreaBottom" fmla="*/ 140040 h 139680"/>
              </a:gdLst>
              <a:ahLst/>
              <a:cxnLst/>
              <a:rect l="textAreaLeft" t="textAreaTop" r="textAreaRight" b="textAreaBottom"/>
              <a:pathLst>
                <a:path w="4811" h="1262">
                  <a:moveTo>
                    <a:pt x="4776" y="0"/>
                  </a:moveTo>
                  <a:cubicBezTo>
                    <a:pt x="4774" y="0"/>
                    <a:pt x="4772" y="0"/>
                    <a:pt x="4770" y="1"/>
                  </a:cubicBezTo>
                  <a:cubicBezTo>
                    <a:pt x="4731" y="12"/>
                    <a:pt x="4693" y="25"/>
                    <a:pt x="4653" y="30"/>
                  </a:cubicBezTo>
                  <a:cubicBezTo>
                    <a:pt x="4611" y="35"/>
                    <a:pt x="4571" y="51"/>
                    <a:pt x="4530" y="66"/>
                  </a:cubicBezTo>
                  <a:cubicBezTo>
                    <a:pt x="4449" y="93"/>
                    <a:pt x="4371" y="115"/>
                    <a:pt x="4291" y="145"/>
                  </a:cubicBezTo>
                  <a:cubicBezTo>
                    <a:pt x="4136" y="203"/>
                    <a:pt x="3979" y="259"/>
                    <a:pt x="3822" y="313"/>
                  </a:cubicBezTo>
                  <a:cubicBezTo>
                    <a:pt x="3666" y="366"/>
                    <a:pt x="3508" y="415"/>
                    <a:pt x="3352" y="467"/>
                  </a:cubicBezTo>
                  <a:cubicBezTo>
                    <a:pt x="3311" y="479"/>
                    <a:pt x="3271" y="492"/>
                    <a:pt x="3230" y="505"/>
                  </a:cubicBezTo>
                  <a:cubicBezTo>
                    <a:pt x="3213" y="511"/>
                    <a:pt x="3193" y="516"/>
                    <a:pt x="3175" y="521"/>
                  </a:cubicBezTo>
                  <a:cubicBezTo>
                    <a:pt x="3165" y="524"/>
                    <a:pt x="3156" y="527"/>
                    <a:pt x="3147" y="530"/>
                  </a:cubicBezTo>
                  <a:lnTo>
                    <a:pt x="3134" y="535"/>
                  </a:lnTo>
                  <a:cubicBezTo>
                    <a:pt x="3137" y="533"/>
                    <a:pt x="3137" y="533"/>
                    <a:pt x="3137" y="533"/>
                  </a:cubicBezTo>
                  <a:cubicBezTo>
                    <a:pt x="3136" y="533"/>
                    <a:pt x="3127" y="536"/>
                    <a:pt x="3126" y="538"/>
                  </a:cubicBezTo>
                  <a:cubicBezTo>
                    <a:pt x="3048" y="561"/>
                    <a:pt x="2968" y="584"/>
                    <a:pt x="2890" y="607"/>
                  </a:cubicBezTo>
                  <a:cubicBezTo>
                    <a:pt x="2571" y="698"/>
                    <a:pt x="2248" y="780"/>
                    <a:pt x="1924" y="849"/>
                  </a:cubicBezTo>
                  <a:cubicBezTo>
                    <a:pt x="1602" y="919"/>
                    <a:pt x="1277" y="975"/>
                    <a:pt x="951" y="1030"/>
                  </a:cubicBezTo>
                  <a:cubicBezTo>
                    <a:pt x="788" y="1057"/>
                    <a:pt x="623" y="1083"/>
                    <a:pt x="459" y="1105"/>
                  </a:cubicBezTo>
                  <a:cubicBezTo>
                    <a:pt x="419" y="1110"/>
                    <a:pt x="379" y="1116"/>
                    <a:pt x="338" y="1121"/>
                  </a:cubicBezTo>
                  <a:cubicBezTo>
                    <a:pt x="298" y="1127"/>
                    <a:pt x="260" y="1133"/>
                    <a:pt x="220" y="1138"/>
                  </a:cubicBezTo>
                  <a:cubicBezTo>
                    <a:pt x="214" y="1138"/>
                    <a:pt x="208" y="1138"/>
                    <a:pt x="202" y="1138"/>
                  </a:cubicBezTo>
                  <a:cubicBezTo>
                    <a:pt x="178" y="1138"/>
                    <a:pt x="156" y="1135"/>
                    <a:pt x="132" y="1127"/>
                  </a:cubicBezTo>
                  <a:cubicBezTo>
                    <a:pt x="121" y="1123"/>
                    <a:pt x="119" y="1123"/>
                    <a:pt x="114" y="1121"/>
                  </a:cubicBezTo>
                  <a:lnTo>
                    <a:pt x="114" y="1121"/>
                  </a:lnTo>
                  <a:cubicBezTo>
                    <a:pt x="114" y="1121"/>
                    <a:pt x="114" y="1121"/>
                    <a:pt x="114" y="1121"/>
                  </a:cubicBezTo>
                  <a:cubicBezTo>
                    <a:pt x="115" y="1121"/>
                    <a:pt x="106" y="1116"/>
                    <a:pt x="103" y="1115"/>
                  </a:cubicBezTo>
                  <a:cubicBezTo>
                    <a:pt x="94" y="1107"/>
                    <a:pt x="86" y="1096"/>
                    <a:pt x="80" y="1085"/>
                  </a:cubicBezTo>
                  <a:cubicBezTo>
                    <a:pt x="67" y="1063"/>
                    <a:pt x="64" y="1043"/>
                    <a:pt x="77" y="1021"/>
                  </a:cubicBezTo>
                  <a:cubicBezTo>
                    <a:pt x="79" y="1009"/>
                    <a:pt x="72" y="1000"/>
                    <a:pt x="65" y="1000"/>
                  </a:cubicBezTo>
                  <a:cubicBezTo>
                    <a:pt x="64" y="1000"/>
                    <a:pt x="62" y="1000"/>
                    <a:pt x="61" y="1001"/>
                  </a:cubicBezTo>
                  <a:cubicBezTo>
                    <a:pt x="8" y="1032"/>
                    <a:pt x="0" y="1098"/>
                    <a:pt x="20" y="1150"/>
                  </a:cubicBezTo>
                  <a:cubicBezTo>
                    <a:pt x="34" y="1187"/>
                    <a:pt x="62" y="1217"/>
                    <a:pt x="95" y="1233"/>
                  </a:cubicBezTo>
                  <a:cubicBezTo>
                    <a:pt x="130" y="1252"/>
                    <a:pt x="171" y="1259"/>
                    <a:pt x="209" y="1261"/>
                  </a:cubicBezTo>
                  <a:cubicBezTo>
                    <a:pt x="222" y="1261"/>
                    <a:pt x="235" y="1262"/>
                    <a:pt x="249" y="1262"/>
                  </a:cubicBezTo>
                  <a:cubicBezTo>
                    <a:pt x="320" y="1262"/>
                    <a:pt x="390" y="1252"/>
                    <a:pt x="463" y="1244"/>
                  </a:cubicBezTo>
                  <a:cubicBezTo>
                    <a:pt x="550" y="1236"/>
                    <a:pt x="635" y="1227"/>
                    <a:pt x="721" y="1217"/>
                  </a:cubicBezTo>
                  <a:cubicBezTo>
                    <a:pt x="1061" y="1177"/>
                    <a:pt x="1397" y="1121"/>
                    <a:pt x="1733" y="1055"/>
                  </a:cubicBezTo>
                  <a:cubicBezTo>
                    <a:pt x="2068" y="989"/>
                    <a:pt x="2402" y="911"/>
                    <a:pt x="2733" y="823"/>
                  </a:cubicBezTo>
                  <a:cubicBezTo>
                    <a:pt x="3070" y="733"/>
                    <a:pt x="3403" y="635"/>
                    <a:pt x="3731" y="519"/>
                  </a:cubicBezTo>
                  <a:cubicBezTo>
                    <a:pt x="3891" y="463"/>
                    <a:pt x="4051" y="404"/>
                    <a:pt x="4210" y="342"/>
                  </a:cubicBezTo>
                  <a:cubicBezTo>
                    <a:pt x="4251" y="326"/>
                    <a:pt x="4292" y="310"/>
                    <a:pt x="4333" y="293"/>
                  </a:cubicBezTo>
                  <a:cubicBezTo>
                    <a:pt x="4372" y="277"/>
                    <a:pt x="4410" y="259"/>
                    <a:pt x="4449" y="241"/>
                  </a:cubicBezTo>
                  <a:lnTo>
                    <a:pt x="4564" y="188"/>
                  </a:lnTo>
                  <a:cubicBezTo>
                    <a:pt x="4603" y="168"/>
                    <a:pt x="4648" y="154"/>
                    <a:pt x="4682" y="126"/>
                  </a:cubicBezTo>
                  <a:cubicBezTo>
                    <a:pt x="4715" y="100"/>
                    <a:pt x="4751" y="80"/>
                    <a:pt x="4788" y="60"/>
                  </a:cubicBezTo>
                  <a:cubicBezTo>
                    <a:pt x="4802" y="51"/>
                    <a:pt x="4810" y="38"/>
                    <a:pt x="4805" y="23"/>
                  </a:cubicBezTo>
                  <a:cubicBezTo>
                    <a:pt x="4801" y="11"/>
                    <a:pt x="4789" y="0"/>
                    <a:pt x="477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840" bIns="69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7" name="Google Shape;1289;p40"/>
            <p:cNvSpPr/>
            <p:nvPr/>
          </p:nvSpPr>
          <p:spPr>
            <a:xfrm>
              <a:off x="3471480" y="3889800"/>
              <a:ext cx="218880" cy="12528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935" h="1133">
                  <a:moveTo>
                    <a:pt x="1156" y="498"/>
                  </a:moveTo>
                  <a:cubicBezTo>
                    <a:pt x="1155" y="499"/>
                    <a:pt x="1150" y="502"/>
                    <a:pt x="1150" y="502"/>
                  </a:cubicBezTo>
                  <a:cubicBezTo>
                    <a:pt x="1150" y="502"/>
                    <a:pt x="1152" y="501"/>
                    <a:pt x="1156" y="499"/>
                  </a:cubicBezTo>
                  <a:cubicBezTo>
                    <a:pt x="1156" y="498"/>
                    <a:pt x="1156" y="498"/>
                    <a:pt x="1156" y="498"/>
                  </a:cubicBezTo>
                  <a:close/>
                  <a:moveTo>
                    <a:pt x="1899" y="1"/>
                  </a:moveTo>
                  <a:cubicBezTo>
                    <a:pt x="1894" y="1"/>
                    <a:pt x="1890" y="2"/>
                    <a:pt x="1885" y="6"/>
                  </a:cubicBezTo>
                  <a:lnTo>
                    <a:pt x="1712" y="128"/>
                  </a:lnTo>
                  <a:lnTo>
                    <a:pt x="1671" y="158"/>
                  </a:lnTo>
                  <a:cubicBezTo>
                    <a:pt x="1665" y="164"/>
                    <a:pt x="1657" y="169"/>
                    <a:pt x="1649" y="172"/>
                  </a:cubicBezTo>
                  <a:cubicBezTo>
                    <a:pt x="1644" y="177"/>
                    <a:pt x="1638" y="177"/>
                    <a:pt x="1628" y="181"/>
                  </a:cubicBezTo>
                  <a:cubicBezTo>
                    <a:pt x="1612" y="189"/>
                    <a:pt x="1596" y="202"/>
                    <a:pt x="1583" y="213"/>
                  </a:cubicBezTo>
                  <a:lnTo>
                    <a:pt x="1538" y="246"/>
                  </a:lnTo>
                  <a:cubicBezTo>
                    <a:pt x="1480" y="286"/>
                    <a:pt x="1421" y="323"/>
                    <a:pt x="1364" y="362"/>
                  </a:cubicBezTo>
                  <a:cubicBezTo>
                    <a:pt x="1304" y="402"/>
                    <a:pt x="1247" y="441"/>
                    <a:pt x="1187" y="479"/>
                  </a:cubicBezTo>
                  <a:lnTo>
                    <a:pt x="1166" y="491"/>
                  </a:lnTo>
                  <a:cubicBezTo>
                    <a:pt x="1163" y="494"/>
                    <a:pt x="1160" y="495"/>
                    <a:pt x="1156" y="498"/>
                  </a:cubicBezTo>
                  <a:lnTo>
                    <a:pt x="1156" y="498"/>
                  </a:lnTo>
                  <a:cubicBezTo>
                    <a:pt x="1157" y="498"/>
                    <a:pt x="1157" y="498"/>
                    <a:pt x="1157" y="498"/>
                  </a:cubicBezTo>
                  <a:lnTo>
                    <a:pt x="1157" y="498"/>
                  </a:lnTo>
                  <a:cubicBezTo>
                    <a:pt x="1158" y="498"/>
                    <a:pt x="1157" y="498"/>
                    <a:pt x="1155" y="500"/>
                  </a:cubicBezTo>
                  <a:cubicBezTo>
                    <a:pt x="1139" y="510"/>
                    <a:pt x="1123" y="518"/>
                    <a:pt x="1107" y="528"/>
                  </a:cubicBezTo>
                  <a:cubicBezTo>
                    <a:pt x="1078" y="546"/>
                    <a:pt x="1047" y="562"/>
                    <a:pt x="1018" y="581"/>
                  </a:cubicBezTo>
                  <a:cubicBezTo>
                    <a:pt x="957" y="615"/>
                    <a:pt x="897" y="650"/>
                    <a:pt x="835" y="683"/>
                  </a:cubicBezTo>
                  <a:cubicBezTo>
                    <a:pt x="711" y="749"/>
                    <a:pt x="585" y="812"/>
                    <a:pt x="457" y="868"/>
                  </a:cubicBezTo>
                  <a:cubicBezTo>
                    <a:pt x="385" y="899"/>
                    <a:pt x="312" y="928"/>
                    <a:pt x="238" y="957"/>
                  </a:cubicBezTo>
                  <a:cubicBezTo>
                    <a:pt x="201" y="971"/>
                    <a:pt x="163" y="983"/>
                    <a:pt x="128" y="998"/>
                  </a:cubicBezTo>
                  <a:cubicBezTo>
                    <a:pt x="107" y="1007"/>
                    <a:pt x="85" y="1015"/>
                    <a:pt x="68" y="1028"/>
                  </a:cubicBezTo>
                  <a:cubicBezTo>
                    <a:pt x="57" y="1037"/>
                    <a:pt x="36" y="1050"/>
                    <a:pt x="19" y="1060"/>
                  </a:cubicBezTo>
                  <a:cubicBezTo>
                    <a:pt x="4" y="1070"/>
                    <a:pt x="1" y="1094"/>
                    <a:pt x="7" y="1109"/>
                  </a:cubicBezTo>
                  <a:cubicBezTo>
                    <a:pt x="18" y="1126"/>
                    <a:pt x="33" y="1132"/>
                    <a:pt x="52" y="1132"/>
                  </a:cubicBezTo>
                  <a:cubicBezTo>
                    <a:pt x="53" y="1132"/>
                    <a:pt x="54" y="1132"/>
                    <a:pt x="56" y="1132"/>
                  </a:cubicBezTo>
                  <a:cubicBezTo>
                    <a:pt x="63" y="1132"/>
                    <a:pt x="73" y="1131"/>
                    <a:pt x="82" y="1131"/>
                  </a:cubicBezTo>
                  <a:lnTo>
                    <a:pt x="100" y="1131"/>
                  </a:lnTo>
                  <a:cubicBezTo>
                    <a:pt x="122" y="1131"/>
                    <a:pt x="139" y="1126"/>
                    <a:pt x="160" y="1121"/>
                  </a:cubicBezTo>
                  <a:cubicBezTo>
                    <a:pt x="198" y="1111"/>
                    <a:pt x="234" y="1099"/>
                    <a:pt x="271" y="1085"/>
                  </a:cubicBezTo>
                  <a:cubicBezTo>
                    <a:pt x="337" y="1062"/>
                    <a:pt x="404" y="1036"/>
                    <a:pt x="469" y="1010"/>
                  </a:cubicBezTo>
                  <a:cubicBezTo>
                    <a:pt x="599" y="957"/>
                    <a:pt x="728" y="898"/>
                    <a:pt x="854" y="835"/>
                  </a:cubicBezTo>
                  <a:cubicBezTo>
                    <a:pt x="1110" y="705"/>
                    <a:pt x="1355" y="555"/>
                    <a:pt x="1578" y="373"/>
                  </a:cubicBezTo>
                  <a:cubicBezTo>
                    <a:pt x="1607" y="348"/>
                    <a:pt x="1638" y="324"/>
                    <a:pt x="1668" y="298"/>
                  </a:cubicBezTo>
                  <a:cubicBezTo>
                    <a:pt x="1676" y="291"/>
                    <a:pt x="1683" y="286"/>
                    <a:pt x="1690" y="278"/>
                  </a:cubicBezTo>
                  <a:cubicBezTo>
                    <a:pt x="1695" y="273"/>
                    <a:pt x="1706" y="258"/>
                    <a:pt x="1708" y="254"/>
                  </a:cubicBezTo>
                  <a:cubicBezTo>
                    <a:pt x="1719" y="238"/>
                    <a:pt x="1737" y="226"/>
                    <a:pt x="1750" y="214"/>
                  </a:cubicBezTo>
                  <a:cubicBezTo>
                    <a:pt x="1809" y="158"/>
                    <a:pt x="1865" y="100"/>
                    <a:pt x="1919" y="38"/>
                  </a:cubicBezTo>
                  <a:cubicBezTo>
                    <a:pt x="1935" y="21"/>
                    <a:pt x="1918" y="1"/>
                    <a:pt x="189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8" name="Google Shape;1290;p40"/>
            <p:cNvSpPr/>
            <p:nvPr/>
          </p:nvSpPr>
          <p:spPr>
            <a:xfrm>
              <a:off x="3465720" y="4017960"/>
              <a:ext cx="271440" cy="3528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35280"/>
                <a:gd name="textAreaBottom" fmla="*/ 35640 h 35280"/>
              </a:gdLst>
              <a:ahLst/>
              <a:cxnLst/>
              <a:rect l="textAreaLeft" t="textAreaTop" r="textAreaRight" b="textAreaBottom"/>
              <a:pathLst>
                <a:path w="2400" h="321">
                  <a:moveTo>
                    <a:pt x="18" y="1"/>
                  </a:moveTo>
                  <a:cubicBezTo>
                    <a:pt x="10" y="1"/>
                    <a:pt x="0" y="8"/>
                    <a:pt x="0" y="18"/>
                  </a:cubicBezTo>
                  <a:cubicBezTo>
                    <a:pt x="0" y="50"/>
                    <a:pt x="3" y="88"/>
                    <a:pt x="23" y="113"/>
                  </a:cubicBezTo>
                  <a:cubicBezTo>
                    <a:pt x="45" y="139"/>
                    <a:pt x="71" y="160"/>
                    <a:pt x="100" y="176"/>
                  </a:cubicBezTo>
                  <a:cubicBezTo>
                    <a:pt x="164" y="211"/>
                    <a:pt x="231" y="233"/>
                    <a:pt x="302" y="250"/>
                  </a:cubicBezTo>
                  <a:cubicBezTo>
                    <a:pt x="377" y="267"/>
                    <a:pt x="454" y="273"/>
                    <a:pt x="527" y="282"/>
                  </a:cubicBezTo>
                  <a:cubicBezTo>
                    <a:pt x="610" y="292"/>
                    <a:pt x="693" y="298"/>
                    <a:pt x="775" y="305"/>
                  </a:cubicBezTo>
                  <a:cubicBezTo>
                    <a:pt x="927" y="316"/>
                    <a:pt x="1078" y="320"/>
                    <a:pt x="1230" y="320"/>
                  </a:cubicBezTo>
                  <a:cubicBezTo>
                    <a:pt x="1246" y="320"/>
                    <a:pt x="1263" y="320"/>
                    <a:pt x="1279" y="320"/>
                  </a:cubicBezTo>
                  <a:cubicBezTo>
                    <a:pt x="1454" y="317"/>
                    <a:pt x="1630" y="310"/>
                    <a:pt x="1804" y="292"/>
                  </a:cubicBezTo>
                  <a:cubicBezTo>
                    <a:pt x="1898" y="282"/>
                    <a:pt x="1989" y="266"/>
                    <a:pt x="2081" y="250"/>
                  </a:cubicBezTo>
                  <a:cubicBezTo>
                    <a:pt x="2109" y="245"/>
                    <a:pt x="2142" y="243"/>
                    <a:pt x="2167" y="232"/>
                  </a:cubicBezTo>
                  <a:cubicBezTo>
                    <a:pt x="2170" y="231"/>
                    <a:pt x="2174" y="228"/>
                    <a:pt x="2178" y="226"/>
                  </a:cubicBezTo>
                  <a:cubicBezTo>
                    <a:pt x="2180" y="224"/>
                    <a:pt x="2181" y="223"/>
                    <a:pt x="2182" y="222"/>
                  </a:cubicBezTo>
                  <a:lnTo>
                    <a:pt x="2182" y="222"/>
                  </a:lnTo>
                  <a:cubicBezTo>
                    <a:pt x="2183" y="222"/>
                    <a:pt x="2183" y="222"/>
                    <a:pt x="2184" y="221"/>
                  </a:cubicBezTo>
                  <a:lnTo>
                    <a:pt x="2217" y="212"/>
                  </a:lnTo>
                  <a:cubicBezTo>
                    <a:pt x="2267" y="199"/>
                    <a:pt x="2318" y="189"/>
                    <a:pt x="2362" y="163"/>
                  </a:cubicBezTo>
                  <a:cubicBezTo>
                    <a:pt x="2400" y="140"/>
                    <a:pt x="2394" y="89"/>
                    <a:pt x="2349" y="80"/>
                  </a:cubicBezTo>
                  <a:cubicBezTo>
                    <a:pt x="2332" y="77"/>
                    <a:pt x="2315" y="76"/>
                    <a:pt x="2298" y="76"/>
                  </a:cubicBezTo>
                  <a:cubicBezTo>
                    <a:pt x="2271" y="76"/>
                    <a:pt x="2243" y="78"/>
                    <a:pt x="2216" y="80"/>
                  </a:cubicBezTo>
                  <a:cubicBezTo>
                    <a:pt x="2197" y="81"/>
                    <a:pt x="2179" y="83"/>
                    <a:pt x="2159" y="83"/>
                  </a:cubicBezTo>
                  <a:lnTo>
                    <a:pt x="2159" y="83"/>
                  </a:lnTo>
                  <a:cubicBezTo>
                    <a:pt x="2158" y="82"/>
                    <a:pt x="2157" y="82"/>
                    <a:pt x="2154" y="81"/>
                  </a:cubicBezTo>
                  <a:cubicBezTo>
                    <a:pt x="2151" y="80"/>
                    <a:pt x="2145" y="78"/>
                    <a:pt x="2142" y="78"/>
                  </a:cubicBezTo>
                  <a:cubicBezTo>
                    <a:pt x="2137" y="78"/>
                    <a:pt x="2133" y="77"/>
                    <a:pt x="2129" y="77"/>
                  </a:cubicBezTo>
                  <a:cubicBezTo>
                    <a:pt x="2117" y="77"/>
                    <a:pt x="2105" y="80"/>
                    <a:pt x="2093" y="81"/>
                  </a:cubicBezTo>
                  <a:cubicBezTo>
                    <a:pt x="2011" y="89"/>
                    <a:pt x="1928" y="96"/>
                    <a:pt x="1846" y="103"/>
                  </a:cubicBezTo>
                  <a:cubicBezTo>
                    <a:pt x="1684" y="118"/>
                    <a:pt x="1519" y="129"/>
                    <a:pt x="1354" y="134"/>
                  </a:cubicBezTo>
                  <a:cubicBezTo>
                    <a:pt x="1344" y="134"/>
                    <a:pt x="1333" y="134"/>
                    <a:pt x="1323" y="136"/>
                  </a:cubicBezTo>
                  <a:lnTo>
                    <a:pt x="1311" y="136"/>
                  </a:lnTo>
                  <a:cubicBezTo>
                    <a:pt x="1290" y="136"/>
                    <a:pt x="1268" y="138"/>
                    <a:pt x="1248" y="138"/>
                  </a:cubicBezTo>
                  <a:cubicBezTo>
                    <a:pt x="1221" y="138"/>
                    <a:pt x="1193" y="138"/>
                    <a:pt x="1166" y="138"/>
                  </a:cubicBezTo>
                  <a:cubicBezTo>
                    <a:pt x="1152" y="138"/>
                    <a:pt x="1138" y="138"/>
                    <a:pt x="1125" y="138"/>
                  </a:cubicBezTo>
                  <a:cubicBezTo>
                    <a:pt x="1042" y="138"/>
                    <a:pt x="960" y="136"/>
                    <a:pt x="878" y="133"/>
                  </a:cubicBezTo>
                  <a:cubicBezTo>
                    <a:pt x="714" y="128"/>
                    <a:pt x="549" y="118"/>
                    <a:pt x="386" y="100"/>
                  </a:cubicBezTo>
                  <a:cubicBezTo>
                    <a:pt x="351" y="96"/>
                    <a:pt x="319" y="94"/>
                    <a:pt x="285" y="88"/>
                  </a:cubicBezTo>
                  <a:cubicBezTo>
                    <a:pt x="267" y="85"/>
                    <a:pt x="250" y="83"/>
                    <a:pt x="232" y="80"/>
                  </a:cubicBezTo>
                  <a:cubicBezTo>
                    <a:pt x="230" y="80"/>
                    <a:pt x="225" y="78"/>
                    <a:pt x="223" y="77"/>
                  </a:cubicBezTo>
                  <a:lnTo>
                    <a:pt x="223" y="77"/>
                  </a:lnTo>
                  <a:cubicBezTo>
                    <a:pt x="226" y="78"/>
                    <a:pt x="227" y="78"/>
                    <a:pt x="228" y="78"/>
                  </a:cubicBezTo>
                  <a:cubicBezTo>
                    <a:pt x="228" y="78"/>
                    <a:pt x="223" y="77"/>
                    <a:pt x="220" y="76"/>
                  </a:cubicBezTo>
                  <a:lnTo>
                    <a:pt x="220" y="76"/>
                  </a:lnTo>
                  <a:cubicBezTo>
                    <a:pt x="221" y="77"/>
                    <a:pt x="222" y="77"/>
                    <a:pt x="223" y="77"/>
                  </a:cubicBezTo>
                  <a:cubicBezTo>
                    <a:pt x="219" y="76"/>
                    <a:pt x="218" y="76"/>
                    <a:pt x="218" y="76"/>
                  </a:cubicBezTo>
                  <a:cubicBezTo>
                    <a:pt x="218" y="76"/>
                    <a:pt x="219" y="76"/>
                    <a:pt x="220" y="76"/>
                  </a:cubicBezTo>
                  <a:lnTo>
                    <a:pt x="220" y="76"/>
                  </a:lnTo>
                  <a:cubicBezTo>
                    <a:pt x="212" y="74"/>
                    <a:pt x="206" y="73"/>
                    <a:pt x="199" y="70"/>
                  </a:cubicBezTo>
                  <a:cubicBezTo>
                    <a:pt x="168" y="61"/>
                    <a:pt x="137" y="46"/>
                    <a:pt x="108" y="30"/>
                  </a:cubicBezTo>
                  <a:lnTo>
                    <a:pt x="108" y="30"/>
                  </a:lnTo>
                  <a:cubicBezTo>
                    <a:pt x="108" y="31"/>
                    <a:pt x="113" y="34"/>
                    <a:pt x="113" y="34"/>
                  </a:cubicBezTo>
                  <a:cubicBezTo>
                    <a:pt x="113" y="34"/>
                    <a:pt x="112" y="33"/>
                    <a:pt x="109" y="31"/>
                  </a:cubicBezTo>
                  <a:cubicBezTo>
                    <a:pt x="104" y="29"/>
                    <a:pt x="100" y="26"/>
                    <a:pt x="97" y="25"/>
                  </a:cubicBezTo>
                  <a:cubicBezTo>
                    <a:pt x="84" y="17"/>
                    <a:pt x="71" y="15"/>
                    <a:pt x="58" y="13"/>
                  </a:cubicBezTo>
                  <a:lnTo>
                    <a:pt x="53" y="11"/>
                  </a:lnTo>
                  <a:lnTo>
                    <a:pt x="53" y="11"/>
                  </a:ln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47" y="9"/>
                    <a:pt x="45" y="9"/>
                  </a:cubicBezTo>
                  <a:cubicBezTo>
                    <a:pt x="37" y="7"/>
                    <a:pt x="31" y="4"/>
                    <a:pt x="22" y="2"/>
                  </a:cubicBezTo>
                  <a:cubicBezTo>
                    <a:pt x="21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9" name="Google Shape;1291;p40"/>
            <p:cNvSpPr/>
            <p:nvPr/>
          </p:nvSpPr>
          <p:spPr>
            <a:xfrm>
              <a:off x="3362400" y="4102200"/>
              <a:ext cx="137160" cy="201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1215" h="186">
                  <a:moveTo>
                    <a:pt x="47" y="0"/>
                  </a:moveTo>
                  <a:cubicBezTo>
                    <a:pt x="6" y="1"/>
                    <a:pt x="1" y="57"/>
                    <a:pt x="39" y="63"/>
                  </a:cubicBezTo>
                  <a:lnTo>
                    <a:pt x="262" y="100"/>
                  </a:lnTo>
                  <a:cubicBezTo>
                    <a:pt x="280" y="104"/>
                    <a:pt x="297" y="110"/>
                    <a:pt x="316" y="115"/>
                  </a:cubicBezTo>
                  <a:cubicBezTo>
                    <a:pt x="336" y="118"/>
                    <a:pt x="356" y="120"/>
                    <a:pt x="376" y="122"/>
                  </a:cubicBezTo>
                  <a:cubicBezTo>
                    <a:pt x="411" y="127"/>
                    <a:pt x="449" y="132"/>
                    <a:pt x="484" y="137"/>
                  </a:cubicBezTo>
                  <a:cubicBezTo>
                    <a:pt x="634" y="155"/>
                    <a:pt x="785" y="175"/>
                    <a:pt x="936" y="184"/>
                  </a:cubicBezTo>
                  <a:cubicBezTo>
                    <a:pt x="948" y="185"/>
                    <a:pt x="959" y="186"/>
                    <a:pt x="970" y="186"/>
                  </a:cubicBezTo>
                  <a:cubicBezTo>
                    <a:pt x="982" y="186"/>
                    <a:pt x="993" y="185"/>
                    <a:pt x="1005" y="183"/>
                  </a:cubicBezTo>
                  <a:cubicBezTo>
                    <a:pt x="1012" y="182"/>
                    <a:pt x="1018" y="182"/>
                    <a:pt x="1024" y="182"/>
                  </a:cubicBezTo>
                  <a:cubicBezTo>
                    <a:pt x="1037" y="182"/>
                    <a:pt x="1050" y="183"/>
                    <a:pt x="1064" y="183"/>
                  </a:cubicBezTo>
                  <a:cubicBezTo>
                    <a:pt x="1089" y="183"/>
                    <a:pt x="1116" y="184"/>
                    <a:pt x="1142" y="184"/>
                  </a:cubicBezTo>
                  <a:cubicBezTo>
                    <a:pt x="1159" y="184"/>
                    <a:pt x="1176" y="184"/>
                    <a:pt x="1192" y="183"/>
                  </a:cubicBezTo>
                  <a:cubicBezTo>
                    <a:pt x="1212" y="182"/>
                    <a:pt x="1214" y="151"/>
                    <a:pt x="1197" y="145"/>
                  </a:cubicBezTo>
                  <a:cubicBezTo>
                    <a:pt x="1159" y="134"/>
                    <a:pt x="1123" y="128"/>
                    <a:pt x="1084" y="120"/>
                  </a:cubicBezTo>
                  <a:cubicBezTo>
                    <a:pt x="1068" y="116"/>
                    <a:pt x="1052" y="112"/>
                    <a:pt x="1033" y="109"/>
                  </a:cubicBezTo>
                  <a:cubicBezTo>
                    <a:pt x="1014" y="105"/>
                    <a:pt x="998" y="95"/>
                    <a:pt x="977" y="90"/>
                  </a:cubicBezTo>
                  <a:cubicBezTo>
                    <a:pt x="903" y="77"/>
                    <a:pt x="829" y="67"/>
                    <a:pt x="755" y="57"/>
                  </a:cubicBezTo>
                  <a:cubicBezTo>
                    <a:pt x="679" y="49"/>
                    <a:pt x="603" y="41"/>
                    <a:pt x="527" y="33"/>
                  </a:cubicBezTo>
                  <a:cubicBezTo>
                    <a:pt x="489" y="29"/>
                    <a:pt x="453" y="27"/>
                    <a:pt x="415" y="22"/>
                  </a:cubicBezTo>
                  <a:cubicBezTo>
                    <a:pt x="383" y="19"/>
                    <a:pt x="352" y="15"/>
                    <a:pt x="321" y="15"/>
                  </a:cubicBezTo>
                  <a:cubicBezTo>
                    <a:pt x="313" y="15"/>
                    <a:pt x="304" y="15"/>
                    <a:pt x="296" y="16"/>
                  </a:cubicBezTo>
                  <a:cubicBezTo>
                    <a:pt x="293" y="16"/>
                    <a:pt x="291" y="16"/>
                    <a:pt x="288" y="16"/>
                  </a:cubicBezTo>
                  <a:cubicBezTo>
                    <a:pt x="272" y="16"/>
                    <a:pt x="254" y="13"/>
                    <a:pt x="237" y="12"/>
                  </a:cubicBezTo>
                  <a:lnTo>
                    <a:pt x="175" y="8"/>
                  </a:lnTo>
                  <a:cubicBezTo>
                    <a:pt x="132" y="6"/>
                    <a:pt x="88" y="3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080" bIns="10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1292;p40"/>
            <p:cNvSpPr/>
            <p:nvPr/>
          </p:nvSpPr>
          <p:spPr>
            <a:xfrm>
              <a:off x="3384720" y="3938760"/>
              <a:ext cx="89280" cy="748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74880"/>
                <a:gd name="textAreaBottom" fmla="*/ 75240 h 74880"/>
              </a:gdLst>
              <a:ahLst/>
              <a:cxnLst/>
              <a:rect l="textAreaLeft" t="textAreaTop" r="textAreaRight" b="textAreaBottom"/>
              <a:pathLst>
                <a:path w="791" h="677">
                  <a:moveTo>
                    <a:pt x="759" y="1"/>
                  </a:moveTo>
                  <a:cubicBezTo>
                    <a:pt x="751" y="1"/>
                    <a:pt x="744" y="3"/>
                    <a:pt x="738" y="9"/>
                  </a:cubicBezTo>
                  <a:cubicBezTo>
                    <a:pt x="680" y="76"/>
                    <a:pt x="622" y="144"/>
                    <a:pt x="557" y="208"/>
                  </a:cubicBezTo>
                  <a:cubicBezTo>
                    <a:pt x="557" y="208"/>
                    <a:pt x="550" y="217"/>
                    <a:pt x="550" y="217"/>
                  </a:cubicBezTo>
                  <a:cubicBezTo>
                    <a:pt x="550" y="217"/>
                    <a:pt x="550" y="217"/>
                    <a:pt x="550" y="217"/>
                  </a:cubicBezTo>
                  <a:lnTo>
                    <a:pt x="550" y="217"/>
                  </a:lnTo>
                  <a:cubicBezTo>
                    <a:pt x="548" y="219"/>
                    <a:pt x="541" y="221"/>
                    <a:pt x="537" y="225"/>
                  </a:cubicBezTo>
                  <a:cubicBezTo>
                    <a:pt x="524" y="231"/>
                    <a:pt x="515" y="240"/>
                    <a:pt x="504" y="249"/>
                  </a:cubicBezTo>
                  <a:lnTo>
                    <a:pt x="455" y="295"/>
                  </a:lnTo>
                  <a:cubicBezTo>
                    <a:pt x="423" y="321"/>
                    <a:pt x="391" y="349"/>
                    <a:pt x="358" y="374"/>
                  </a:cubicBezTo>
                  <a:lnTo>
                    <a:pt x="358" y="374"/>
                  </a:lnTo>
                  <a:cubicBezTo>
                    <a:pt x="348" y="378"/>
                    <a:pt x="340" y="382"/>
                    <a:pt x="331" y="389"/>
                  </a:cubicBezTo>
                  <a:cubicBezTo>
                    <a:pt x="324" y="395"/>
                    <a:pt x="315" y="401"/>
                    <a:pt x="309" y="407"/>
                  </a:cubicBezTo>
                  <a:cubicBezTo>
                    <a:pt x="293" y="418"/>
                    <a:pt x="280" y="430"/>
                    <a:pt x="265" y="441"/>
                  </a:cubicBezTo>
                  <a:cubicBezTo>
                    <a:pt x="236" y="463"/>
                    <a:pt x="206" y="484"/>
                    <a:pt x="177" y="506"/>
                  </a:cubicBezTo>
                  <a:cubicBezTo>
                    <a:pt x="164" y="517"/>
                    <a:pt x="150" y="527"/>
                    <a:pt x="134" y="537"/>
                  </a:cubicBezTo>
                  <a:cubicBezTo>
                    <a:pt x="128" y="543"/>
                    <a:pt x="120" y="547"/>
                    <a:pt x="112" y="554"/>
                  </a:cubicBezTo>
                  <a:cubicBezTo>
                    <a:pt x="110" y="558"/>
                    <a:pt x="106" y="561"/>
                    <a:pt x="103" y="565"/>
                  </a:cubicBezTo>
                  <a:cubicBezTo>
                    <a:pt x="104" y="563"/>
                    <a:pt x="105" y="562"/>
                    <a:pt x="105" y="562"/>
                  </a:cubicBezTo>
                  <a:lnTo>
                    <a:pt x="105" y="562"/>
                  </a:lnTo>
                  <a:cubicBezTo>
                    <a:pt x="106" y="562"/>
                    <a:pt x="105" y="563"/>
                    <a:pt x="103" y="565"/>
                  </a:cubicBezTo>
                  <a:cubicBezTo>
                    <a:pt x="100" y="567"/>
                    <a:pt x="96" y="570"/>
                    <a:pt x="94" y="575"/>
                  </a:cubicBezTo>
                  <a:cubicBezTo>
                    <a:pt x="79" y="587"/>
                    <a:pt x="67" y="600"/>
                    <a:pt x="55" y="613"/>
                  </a:cubicBezTo>
                  <a:cubicBezTo>
                    <a:pt x="48" y="620"/>
                    <a:pt x="41" y="626"/>
                    <a:pt x="38" y="635"/>
                  </a:cubicBezTo>
                  <a:cubicBezTo>
                    <a:pt x="32" y="646"/>
                    <a:pt x="27" y="648"/>
                    <a:pt x="16" y="654"/>
                  </a:cubicBezTo>
                  <a:cubicBezTo>
                    <a:pt x="0" y="661"/>
                    <a:pt x="5" y="677"/>
                    <a:pt x="17" y="677"/>
                  </a:cubicBezTo>
                  <a:cubicBezTo>
                    <a:pt x="19" y="677"/>
                    <a:pt x="20" y="677"/>
                    <a:pt x="22" y="676"/>
                  </a:cubicBezTo>
                  <a:cubicBezTo>
                    <a:pt x="28" y="675"/>
                    <a:pt x="39" y="668"/>
                    <a:pt x="44" y="668"/>
                  </a:cubicBezTo>
                  <a:cubicBezTo>
                    <a:pt x="48" y="668"/>
                    <a:pt x="55" y="673"/>
                    <a:pt x="59" y="673"/>
                  </a:cubicBezTo>
                  <a:cubicBezTo>
                    <a:pt x="63" y="673"/>
                    <a:pt x="69" y="673"/>
                    <a:pt x="73" y="670"/>
                  </a:cubicBezTo>
                  <a:cubicBezTo>
                    <a:pt x="92" y="668"/>
                    <a:pt x="108" y="667"/>
                    <a:pt x="128" y="659"/>
                  </a:cubicBezTo>
                  <a:cubicBezTo>
                    <a:pt x="135" y="658"/>
                    <a:pt x="142" y="656"/>
                    <a:pt x="148" y="654"/>
                  </a:cubicBezTo>
                  <a:cubicBezTo>
                    <a:pt x="151" y="653"/>
                    <a:pt x="152" y="653"/>
                    <a:pt x="152" y="653"/>
                  </a:cubicBezTo>
                  <a:lnTo>
                    <a:pt x="152" y="653"/>
                  </a:lnTo>
                  <a:cubicBezTo>
                    <a:pt x="152" y="653"/>
                    <a:pt x="151" y="653"/>
                    <a:pt x="152" y="653"/>
                  </a:cubicBezTo>
                  <a:cubicBezTo>
                    <a:pt x="152" y="653"/>
                    <a:pt x="153" y="653"/>
                    <a:pt x="154" y="653"/>
                  </a:cubicBezTo>
                  <a:cubicBezTo>
                    <a:pt x="166" y="651"/>
                    <a:pt x="177" y="646"/>
                    <a:pt x="188" y="641"/>
                  </a:cubicBezTo>
                  <a:cubicBezTo>
                    <a:pt x="207" y="632"/>
                    <a:pt x="223" y="623"/>
                    <a:pt x="241" y="614"/>
                  </a:cubicBezTo>
                  <a:cubicBezTo>
                    <a:pt x="276" y="596"/>
                    <a:pt x="310" y="574"/>
                    <a:pt x="345" y="548"/>
                  </a:cubicBezTo>
                  <a:cubicBezTo>
                    <a:pt x="361" y="537"/>
                    <a:pt x="377" y="525"/>
                    <a:pt x="392" y="514"/>
                  </a:cubicBezTo>
                  <a:cubicBezTo>
                    <a:pt x="400" y="509"/>
                    <a:pt x="408" y="503"/>
                    <a:pt x="414" y="498"/>
                  </a:cubicBezTo>
                  <a:cubicBezTo>
                    <a:pt x="424" y="491"/>
                    <a:pt x="431" y="482"/>
                    <a:pt x="437" y="473"/>
                  </a:cubicBezTo>
                  <a:lnTo>
                    <a:pt x="437" y="473"/>
                  </a:lnTo>
                  <a:cubicBezTo>
                    <a:pt x="468" y="444"/>
                    <a:pt x="499" y="415"/>
                    <a:pt x="528" y="385"/>
                  </a:cubicBezTo>
                  <a:cubicBezTo>
                    <a:pt x="548" y="366"/>
                    <a:pt x="567" y="345"/>
                    <a:pt x="584" y="327"/>
                  </a:cubicBezTo>
                  <a:cubicBezTo>
                    <a:pt x="594" y="316"/>
                    <a:pt x="601" y="306"/>
                    <a:pt x="609" y="291"/>
                  </a:cubicBezTo>
                  <a:cubicBezTo>
                    <a:pt x="615" y="279"/>
                    <a:pt x="616" y="279"/>
                    <a:pt x="625" y="268"/>
                  </a:cubicBezTo>
                  <a:cubicBezTo>
                    <a:pt x="685" y="195"/>
                    <a:pt x="738" y="118"/>
                    <a:pt x="781" y="32"/>
                  </a:cubicBezTo>
                  <a:cubicBezTo>
                    <a:pt x="791" y="14"/>
                    <a:pt x="775" y="1"/>
                    <a:pt x="75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1" name="Google Shape;1293;p40"/>
            <p:cNvSpPr/>
            <p:nvPr/>
          </p:nvSpPr>
          <p:spPr>
            <a:xfrm>
              <a:off x="3065760" y="3710520"/>
              <a:ext cx="296280" cy="30132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0 h 301320"/>
                <a:gd name="textAreaBottom" fmla="*/ 301680 h 301320"/>
              </a:gdLst>
              <a:ahLst/>
              <a:cxnLst/>
              <a:rect l="textAreaLeft" t="textAreaTop" r="textAreaRight" b="textAreaBottom"/>
              <a:pathLst>
                <a:path w="2619" h="2720">
                  <a:moveTo>
                    <a:pt x="2570" y="1"/>
                  </a:moveTo>
                  <a:cubicBezTo>
                    <a:pt x="2560" y="1"/>
                    <a:pt x="2549" y="5"/>
                    <a:pt x="2542" y="16"/>
                  </a:cubicBezTo>
                  <a:cubicBezTo>
                    <a:pt x="2525" y="40"/>
                    <a:pt x="2509" y="65"/>
                    <a:pt x="2490" y="87"/>
                  </a:cubicBezTo>
                  <a:cubicBezTo>
                    <a:pt x="2469" y="111"/>
                    <a:pt x="2452" y="135"/>
                    <a:pt x="2435" y="161"/>
                  </a:cubicBezTo>
                  <a:cubicBezTo>
                    <a:pt x="2402" y="210"/>
                    <a:pt x="2371" y="263"/>
                    <a:pt x="2333" y="308"/>
                  </a:cubicBezTo>
                  <a:cubicBezTo>
                    <a:pt x="2314" y="331"/>
                    <a:pt x="2299" y="358"/>
                    <a:pt x="2283" y="382"/>
                  </a:cubicBezTo>
                  <a:cubicBezTo>
                    <a:pt x="2265" y="408"/>
                    <a:pt x="2249" y="433"/>
                    <a:pt x="2231" y="458"/>
                  </a:cubicBezTo>
                  <a:cubicBezTo>
                    <a:pt x="2196" y="507"/>
                    <a:pt x="2163" y="556"/>
                    <a:pt x="2129" y="606"/>
                  </a:cubicBezTo>
                  <a:cubicBezTo>
                    <a:pt x="1992" y="805"/>
                    <a:pt x="1844" y="996"/>
                    <a:pt x="1689" y="1179"/>
                  </a:cubicBezTo>
                  <a:cubicBezTo>
                    <a:pt x="1611" y="1270"/>
                    <a:pt x="1530" y="1361"/>
                    <a:pt x="1448" y="1447"/>
                  </a:cubicBezTo>
                  <a:cubicBezTo>
                    <a:pt x="1438" y="1458"/>
                    <a:pt x="1427" y="1469"/>
                    <a:pt x="1418" y="1480"/>
                  </a:cubicBezTo>
                  <a:lnTo>
                    <a:pt x="1410" y="1489"/>
                  </a:lnTo>
                  <a:cubicBezTo>
                    <a:pt x="1410" y="1487"/>
                    <a:pt x="1416" y="1482"/>
                    <a:pt x="1416" y="1482"/>
                  </a:cubicBezTo>
                  <a:lnTo>
                    <a:pt x="1416" y="1482"/>
                  </a:lnTo>
                  <a:cubicBezTo>
                    <a:pt x="1415" y="1482"/>
                    <a:pt x="1414" y="1483"/>
                    <a:pt x="1411" y="1485"/>
                  </a:cubicBezTo>
                  <a:cubicBezTo>
                    <a:pt x="1405" y="1491"/>
                    <a:pt x="1400" y="1496"/>
                    <a:pt x="1396" y="1502"/>
                  </a:cubicBezTo>
                  <a:cubicBezTo>
                    <a:pt x="1376" y="1524"/>
                    <a:pt x="1355" y="1545"/>
                    <a:pt x="1333" y="1567"/>
                  </a:cubicBezTo>
                  <a:cubicBezTo>
                    <a:pt x="1291" y="1611"/>
                    <a:pt x="1247" y="1653"/>
                    <a:pt x="1202" y="1694"/>
                  </a:cubicBezTo>
                  <a:cubicBezTo>
                    <a:pt x="1030" y="1862"/>
                    <a:pt x="850" y="2022"/>
                    <a:pt x="662" y="2172"/>
                  </a:cubicBezTo>
                  <a:cubicBezTo>
                    <a:pt x="567" y="2248"/>
                    <a:pt x="471" y="2320"/>
                    <a:pt x="373" y="2391"/>
                  </a:cubicBezTo>
                  <a:cubicBezTo>
                    <a:pt x="324" y="2428"/>
                    <a:pt x="274" y="2462"/>
                    <a:pt x="224" y="2496"/>
                  </a:cubicBezTo>
                  <a:cubicBezTo>
                    <a:pt x="199" y="2512"/>
                    <a:pt x="177" y="2533"/>
                    <a:pt x="153" y="2552"/>
                  </a:cubicBezTo>
                  <a:cubicBezTo>
                    <a:pt x="126" y="2575"/>
                    <a:pt x="113" y="2589"/>
                    <a:pt x="87" y="2612"/>
                  </a:cubicBezTo>
                  <a:cubicBezTo>
                    <a:pt x="67" y="2633"/>
                    <a:pt x="43" y="2653"/>
                    <a:pt x="22" y="2671"/>
                  </a:cubicBezTo>
                  <a:cubicBezTo>
                    <a:pt x="0" y="2690"/>
                    <a:pt x="14" y="2720"/>
                    <a:pt x="37" y="2720"/>
                  </a:cubicBezTo>
                  <a:cubicBezTo>
                    <a:pt x="40" y="2720"/>
                    <a:pt x="43" y="2719"/>
                    <a:pt x="47" y="2718"/>
                  </a:cubicBezTo>
                  <a:cubicBezTo>
                    <a:pt x="75" y="2707"/>
                    <a:pt x="103" y="2693"/>
                    <a:pt x="132" y="2682"/>
                  </a:cubicBezTo>
                  <a:cubicBezTo>
                    <a:pt x="145" y="2677"/>
                    <a:pt x="158" y="2674"/>
                    <a:pt x="171" y="2668"/>
                  </a:cubicBezTo>
                  <a:lnTo>
                    <a:pt x="171" y="2668"/>
                  </a:lnTo>
                  <a:cubicBezTo>
                    <a:pt x="169" y="2669"/>
                    <a:pt x="168" y="2669"/>
                    <a:pt x="168" y="2669"/>
                  </a:cubicBezTo>
                  <a:cubicBezTo>
                    <a:pt x="168" y="2669"/>
                    <a:pt x="183" y="2664"/>
                    <a:pt x="182" y="2664"/>
                  </a:cubicBezTo>
                  <a:cubicBezTo>
                    <a:pt x="184" y="2663"/>
                    <a:pt x="188" y="2659"/>
                    <a:pt x="191" y="2658"/>
                  </a:cubicBezTo>
                  <a:cubicBezTo>
                    <a:pt x="198" y="2654"/>
                    <a:pt x="206" y="2652"/>
                    <a:pt x="213" y="2647"/>
                  </a:cubicBezTo>
                  <a:cubicBezTo>
                    <a:pt x="243" y="2632"/>
                    <a:pt x="275" y="2617"/>
                    <a:pt x="304" y="2598"/>
                  </a:cubicBezTo>
                  <a:cubicBezTo>
                    <a:pt x="328" y="2581"/>
                    <a:pt x="353" y="2565"/>
                    <a:pt x="378" y="2548"/>
                  </a:cubicBezTo>
                  <a:cubicBezTo>
                    <a:pt x="481" y="2479"/>
                    <a:pt x="579" y="2410"/>
                    <a:pt x="677" y="2337"/>
                  </a:cubicBezTo>
                  <a:cubicBezTo>
                    <a:pt x="870" y="2193"/>
                    <a:pt x="1057" y="2038"/>
                    <a:pt x="1234" y="1874"/>
                  </a:cubicBezTo>
                  <a:cubicBezTo>
                    <a:pt x="1415" y="1705"/>
                    <a:pt x="1589" y="1526"/>
                    <a:pt x="1751" y="1340"/>
                  </a:cubicBezTo>
                  <a:cubicBezTo>
                    <a:pt x="1910" y="1158"/>
                    <a:pt x="2062" y="967"/>
                    <a:pt x="2204" y="771"/>
                  </a:cubicBezTo>
                  <a:cubicBezTo>
                    <a:pt x="2273" y="672"/>
                    <a:pt x="2341" y="572"/>
                    <a:pt x="2402" y="467"/>
                  </a:cubicBezTo>
                  <a:cubicBezTo>
                    <a:pt x="2420" y="437"/>
                    <a:pt x="2441" y="407"/>
                    <a:pt x="2455" y="375"/>
                  </a:cubicBezTo>
                  <a:cubicBezTo>
                    <a:pt x="2457" y="370"/>
                    <a:pt x="2461" y="363"/>
                    <a:pt x="2463" y="358"/>
                  </a:cubicBezTo>
                  <a:lnTo>
                    <a:pt x="2463" y="358"/>
                  </a:lnTo>
                  <a:cubicBezTo>
                    <a:pt x="2461" y="362"/>
                    <a:pt x="2461" y="363"/>
                    <a:pt x="2461" y="363"/>
                  </a:cubicBezTo>
                  <a:cubicBezTo>
                    <a:pt x="2461" y="363"/>
                    <a:pt x="2467" y="349"/>
                    <a:pt x="2467" y="348"/>
                  </a:cubicBezTo>
                  <a:cubicBezTo>
                    <a:pt x="2468" y="346"/>
                    <a:pt x="2470" y="341"/>
                    <a:pt x="2473" y="338"/>
                  </a:cubicBezTo>
                  <a:cubicBezTo>
                    <a:pt x="2479" y="325"/>
                    <a:pt x="2487" y="310"/>
                    <a:pt x="2495" y="297"/>
                  </a:cubicBezTo>
                  <a:cubicBezTo>
                    <a:pt x="2523" y="243"/>
                    <a:pt x="2553" y="191"/>
                    <a:pt x="2573" y="134"/>
                  </a:cubicBezTo>
                  <a:cubicBezTo>
                    <a:pt x="2582" y="105"/>
                    <a:pt x="2595" y="79"/>
                    <a:pt x="2607" y="51"/>
                  </a:cubicBezTo>
                  <a:cubicBezTo>
                    <a:pt x="2618" y="24"/>
                    <a:pt x="2594" y="1"/>
                    <a:pt x="257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2" name="Google Shape;1294;p40"/>
            <p:cNvSpPr/>
            <p:nvPr/>
          </p:nvSpPr>
          <p:spPr>
            <a:xfrm>
              <a:off x="3347640" y="3673800"/>
              <a:ext cx="34920" cy="428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313" h="391">
                  <a:moveTo>
                    <a:pt x="186" y="112"/>
                  </a:moveTo>
                  <a:cubicBezTo>
                    <a:pt x="186" y="112"/>
                    <a:pt x="187" y="112"/>
                    <a:pt x="187" y="112"/>
                  </a:cubicBezTo>
                  <a:lnTo>
                    <a:pt x="187" y="112"/>
                  </a:lnTo>
                  <a:cubicBezTo>
                    <a:pt x="187" y="112"/>
                    <a:pt x="187" y="113"/>
                    <a:pt x="186" y="113"/>
                  </a:cubicBezTo>
                  <a:lnTo>
                    <a:pt x="186" y="113"/>
                  </a:lnTo>
                  <a:cubicBezTo>
                    <a:pt x="186" y="112"/>
                    <a:pt x="186" y="112"/>
                    <a:pt x="186" y="112"/>
                  </a:cubicBezTo>
                  <a:close/>
                  <a:moveTo>
                    <a:pt x="183" y="112"/>
                  </a:moveTo>
                  <a:cubicBezTo>
                    <a:pt x="183" y="112"/>
                    <a:pt x="183" y="112"/>
                    <a:pt x="184" y="113"/>
                  </a:cubicBezTo>
                  <a:lnTo>
                    <a:pt x="184" y="113"/>
                  </a:lnTo>
                  <a:cubicBezTo>
                    <a:pt x="184" y="113"/>
                    <a:pt x="184" y="113"/>
                    <a:pt x="184" y="113"/>
                  </a:cubicBezTo>
                  <a:lnTo>
                    <a:pt x="184" y="113"/>
                  </a:lnTo>
                  <a:cubicBezTo>
                    <a:pt x="183" y="112"/>
                    <a:pt x="183" y="112"/>
                    <a:pt x="183" y="112"/>
                  </a:cubicBezTo>
                  <a:close/>
                  <a:moveTo>
                    <a:pt x="204" y="0"/>
                  </a:moveTo>
                  <a:cubicBezTo>
                    <a:pt x="191" y="0"/>
                    <a:pt x="178" y="3"/>
                    <a:pt x="166" y="8"/>
                  </a:cubicBezTo>
                  <a:lnTo>
                    <a:pt x="166" y="8"/>
                  </a:lnTo>
                  <a:cubicBezTo>
                    <a:pt x="163" y="8"/>
                    <a:pt x="161" y="8"/>
                    <a:pt x="158" y="8"/>
                  </a:cubicBezTo>
                  <a:cubicBezTo>
                    <a:pt x="158" y="8"/>
                    <a:pt x="157" y="8"/>
                    <a:pt x="156" y="8"/>
                  </a:cubicBezTo>
                  <a:cubicBezTo>
                    <a:pt x="113" y="8"/>
                    <a:pt x="78" y="36"/>
                    <a:pt x="63" y="74"/>
                  </a:cubicBezTo>
                  <a:lnTo>
                    <a:pt x="63" y="74"/>
                  </a:lnTo>
                  <a:cubicBezTo>
                    <a:pt x="57" y="78"/>
                    <a:pt x="51" y="82"/>
                    <a:pt x="46" y="87"/>
                  </a:cubicBezTo>
                  <a:cubicBezTo>
                    <a:pt x="22" y="110"/>
                    <a:pt x="9" y="135"/>
                    <a:pt x="2" y="169"/>
                  </a:cubicBezTo>
                  <a:cubicBezTo>
                    <a:pt x="0" y="185"/>
                    <a:pt x="0" y="203"/>
                    <a:pt x="1" y="221"/>
                  </a:cubicBezTo>
                  <a:cubicBezTo>
                    <a:pt x="3" y="252"/>
                    <a:pt x="17" y="282"/>
                    <a:pt x="34" y="308"/>
                  </a:cubicBezTo>
                  <a:cubicBezTo>
                    <a:pt x="40" y="317"/>
                    <a:pt x="46" y="325"/>
                    <a:pt x="55" y="331"/>
                  </a:cubicBezTo>
                  <a:cubicBezTo>
                    <a:pt x="70" y="347"/>
                    <a:pt x="83" y="356"/>
                    <a:pt x="100" y="362"/>
                  </a:cubicBezTo>
                  <a:lnTo>
                    <a:pt x="100" y="362"/>
                  </a:lnTo>
                  <a:cubicBezTo>
                    <a:pt x="106" y="366"/>
                    <a:pt x="112" y="370"/>
                    <a:pt x="118" y="373"/>
                  </a:cubicBezTo>
                  <a:cubicBezTo>
                    <a:pt x="133" y="383"/>
                    <a:pt x="148" y="385"/>
                    <a:pt x="165" y="390"/>
                  </a:cubicBezTo>
                  <a:cubicBezTo>
                    <a:pt x="167" y="390"/>
                    <a:pt x="169" y="390"/>
                    <a:pt x="172" y="390"/>
                  </a:cubicBezTo>
                  <a:cubicBezTo>
                    <a:pt x="194" y="390"/>
                    <a:pt x="205" y="366"/>
                    <a:pt x="204" y="347"/>
                  </a:cubicBezTo>
                  <a:lnTo>
                    <a:pt x="204" y="340"/>
                  </a:lnTo>
                  <a:cubicBezTo>
                    <a:pt x="204" y="330"/>
                    <a:pt x="203" y="325"/>
                    <a:pt x="202" y="317"/>
                  </a:cubicBezTo>
                  <a:cubicBezTo>
                    <a:pt x="200" y="310"/>
                    <a:pt x="199" y="303"/>
                    <a:pt x="197" y="296"/>
                  </a:cubicBezTo>
                  <a:lnTo>
                    <a:pt x="197" y="296"/>
                  </a:lnTo>
                  <a:cubicBezTo>
                    <a:pt x="198" y="293"/>
                    <a:pt x="198" y="291"/>
                    <a:pt x="198" y="288"/>
                  </a:cubicBezTo>
                  <a:lnTo>
                    <a:pt x="198" y="288"/>
                  </a:lnTo>
                  <a:cubicBezTo>
                    <a:pt x="199" y="288"/>
                    <a:pt x="200" y="289"/>
                    <a:pt x="201" y="289"/>
                  </a:cubicBezTo>
                  <a:cubicBezTo>
                    <a:pt x="205" y="289"/>
                    <a:pt x="208" y="289"/>
                    <a:pt x="211" y="289"/>
                  </a:cubicBezTo>
                  <a:cubicBezTo>
                    <a:pt x="271" y="289"/>
                    <a:pt x="313" y="227"/>
                    <a:pt x="303" y="171"/>
                  </a:cubicBezTo>
                  <a:cubicBezTo>
                    <a:pt x="302" y="164"/>
                    <a:pt x="299" y="156"/>
                    <a:pt x="296" y="149"/>
                  </a:cubicBezTo>
                  <a:lnTo>
                    <a:pt x="296" y="149"/>
                  </a:lnTo>
                  <a:cubicBezTo>
                    <a:pt x="298" y="142"/>
                    <a:pt x="298" y="135"/>
                    <a:pt x="299" y="127"/>
                  </a:cubicBezTo>
                  <a:cubicBezTo>
                    <a:pt x="302" y="83"/>
                    <a:pt x="286" y="39"/>
                    <a:pt x="248" y="14"/>
                  </a:cubicBezTo>
                  <a:cubicBezTo>
                    <a:pt x="234" y="4"/>
                    <a:pt x="219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3" name="Google Shape;1295;p40"/>
            <p:cNvSpPr/>
            <p:nvPr/>
          </p:nvSpPr>
          <p:spPr>
            <a:xfrm>
              <a:off x="3668400" y="3871440"/>
              <a:ext cx="35280" cy="3132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31320"/>
                <a:gd name="textAreaBottom" fmla="*/ 31680 h 31320"/>
              </a:gdLst>
              <a:ahLst/>
              <a:cxnLst/>
              <a:rect l="textAreaLeft" t="textAreaTop" r="textAreaRight" b="textAreaBottom"/>
              <a:pathLst>
                <a:path w="316" h="285">
                  <a:moveTo>
                    <a:pt x="226" y="227"/>
                  </a:moveTo>
                  <a:cubicBezTo>
                    <a:pt x="223" y="228"/>
                    <a:pt x="220" y="229"/>
                    <a:pt x="217" y="230"/>
                  </a:cubicBezTo>
                  <a:lnTo>
                    <a:pt x="217" y="230"/>
                  </a:lnTo>
                  <a:cubicBezTo>
                    <a:pt x="219" y="229"/>
                    <a:pt x="222" y="228"/>
                    <a:pt x="224" y="227"/>
                  </a:cubicBezTo>
                  <a:close/>
                  <a:moveTo>
                    <a:pt x="162" y="0"/>
                  </a:moveTo>
                  <a:cubicBezTo>
                    <a:pt x="147" y="0"/>
                    <a:pt x="134" y="3"/>
                    <a:pt x="119" y="8"/>
                  </a:cubicBezTo>
                  <a:cubicBezTo>
                    <a:pt x="97" y="16"/>
                    <a:pt x="75" y="30"/>
                    <a:pt x="58" y="48"/>
                  </a:cubicBezTo>
                  <a:lnTo>
                    <a:pt x="58" y="48"/>
                  </a:lnTo>
                  <a:lnTo>
                    <a:pt x="58" y="45"/>
                  </a:lnTo>
                  <a:lnTo>
                    <a:pt x="58" y="28"/>
                  </a:lnTo>
                  <a:lnTo>
                    <a:pt x="58" y="23"/>
                  </a:lnTo>
                  <a:cubicBezTo>
                    <a:pt x="58" y="21"/>
                    <a:pt x="58" y="19"/>
                    <a:pt x="60" y="17"/>
                  </a:cubicBezTo>
                  <a:cubicBezTo>
                    <a:pt x="64" y="10"/>
                    <a:pt x="58" y="4"/>
                    <a:pt x="52" y="4"/>
                  </a:cubicBezTo>
                  <a:cubicBezTo>
                    <a:pt x="51" y="4"/>
                    <a:pt x="49" y="5"/>
                    <a:pt x="47" y="6"/>
                  </a:cubicBezTo>
                  <a:cubicBezTo>
                    <a:pt x="36" y="11"/>
                    <a:pt x="25" y="18"/>
                    <a:pt x="20" y="29"/>
                  </a:cubicBezTo>
                  <a:cubicBezTo>
                    <a:pt x="13" y="41"/>
                    <a:pt x="9" y="54"/>
                    <a:pt x="7" y="68"/>
                  </a:cubicBezTo>
                  <a:cubicBezTo>
                    <a:pt x="0" y="95"/>
                    <a:pt x="9" y="123"/>
                    <a:pt x="21" y="145"/>
                  </a:cubicBezTo>
                  <a:cubicBezTo>
                    <a:pt x="22" y="147"/>
                    <a:pt x="23" y="148"/>
                    <a:pt x="23" y="149"/>
                  </a:cubicBezTo>
                  <a:lnTo>
                    <a:pt x="23" y="149"/>
                  </a:lnTo>
                  <a:cubicBezTo>
                    <a:pt x="24" y="152"/>
                    <a:pt x="24" y="156"/>
                    <a:pt x="24" y="160"/>
                  </a:cubicBezTo>
                  <a:cubicBezTo>
                    <a:pt x="27" y="183"/>
                    <a:pt x="38" y="203"/>
                    <a:pt x="52" y="222"/>
                  </a:cubicBezTo>
                  <a:cubicBezTo>
                    <a:pt x="75" y="257"/>
                    <a:pt x="117" y="276"/>
                    <a:pt x="156" y="283"/>
                  </a:cubicBezTo>
                  <a:cubicBezTo>
                    <a:pt x="162" y="285"/>
                    <a:pt x="167" y="285"/>
                    <a:pt x="174" y="285"/>
                  </a:cubicBezTo>
                  <a:cubicBezTo>
                    <a:pt x="186" y="285"/>
                    <a:pt x="199" y="285"/>
                    <a:pt x="211" y="281"/>
                  </a:cubicBezTo>
                  <a:cubicBezTo>
                    <a:pt x="235" y="276"/>
                    <a:pt x="260" y="266"/>
                    <a:pt x="278" y="250"/>
                  </a:cubicBezTo>
                  <a:cubicBezTo>
                    <a:pt x="301" y="230"/>
                    <a:pt x="315" y="199"/>
                    <a:pt x="309" y="169"/>
                  </a:cubicBezTo>
                  <a:cubicBezTo>
                    <a:pt x="302" y="142"/>
                    <a:pt x="291" y="114"/>
                    <a:pt x="274" y="93"/>
                  </a:cubicBezTo>
                  <a:lnTo>
                    <a:pt x="274" y="93"/>
                  </a:lnTo>
                  <a:cubicBezTo>
                    <a:pt x="273" y="91"/>
                    <a:pt x="272" y="89"/>
                    <a:pt x="270" y="87"/>
                  </a:cubicBezTo>
                  <a:cubicBezTo>
                    <a:pt x="269" y="84"/>
                    <a:pt x="267" y="82"/>
                    <a:pt x="265" y="79"/>
                  </a:cubicBezTo>
                  <a:lnTo>
                    <a:pt x="265" y="79"/>
                  </a:lnTo>
                  <a:cubicBezTo>
                    <a:pt x="265" y="75"/>
                    <a:pt x="265" y="71"/>
                    <a:pt x="265" y="67"/>
                  </a:cubicBezTo>
                  <a:cubicBezTo>
                    <a:pt x="262" y="51"/>
                    <a:pt x="254" y="40"/>
                    <a:pt x="241" y="29"/>
                  </a:cubicBezTo>
                  <a:cubicBezTo>
                    <a:pt x="230" y="19"/>
                    <a:pt x="215" y="11"/>
                    <a:pt x="201" y="7"/>
                  </a:cubicBezTo>
                  <a:cubicBezTo>
                    <a:pt x="190" y="5"/>
                    <a:pt x="180" y="1"/>
                    <a:pt x="169" y="0"/>
                  </a:cubicBezTo>
                  <a:cubicBezTo>
                    <a:pt x="167" y="0"/>
                    <a:pt x="16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" bIns="15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4" name="Google Shape;1296;p40"/>
            <p:cNvSpPr/>
            <p:nvPr/>
          </p:nvSpPr>
          <p:spPr>
            <a:xfrm>
              <a:off x="3482640" y="4115880"/>
              <a:ext cx="36000" cy="3528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5280"/>
                <a:gd name="textAreaBottom" fmla="*/ 35640 h 35280"/>
              </a:gdLst>
              <a:ahLst/>
              <a:cxnLst/>
              <a:rect l="textAreaLeft" t="textAreaTop" r="textAreaRight" b="textAreaBottom"/>
              <a:pathLst>
                <a:path w="321" h="320">
                  <a:moveTo>
                    <a:pt x="211" y="107"/>
                  </a:moveTo>
                  <a:lnTo>
                    <a:pt x="211" y="107"/>
                  </a:lnTo>
                  <a:cubicBezTo>
                    <a:pt x="211" y="107"/>
                    <a:pt x="211" y="107"/>
                    <a:pt x="211" y="107"/>
                  </a:cubicBezTo>
                  <a:lnTo>
                    <a:pt x="211" y="107"/>
                  </a:lnTo>
                  <a:cubicBezTo>
                    <a:pt x="212" y="108"/>
                    <a:pt x="213" y="110"/>
                    <a:pt x="215" y="111"/>
                  </a:cubicBezTo>
                  <a:lnTo>
                    <a:pt x="215" y="111"/>
                  </a:lnTo>
                  <a:cubicBezTo>
                    <a:pt x="213" y="110"/>
                    <a:pt x="212" y="108"/>
                    <a:pt x="211" y="107"/>
                  </a:cubicBezTo>
                  <a:close/>
                  <a:moveTo>
                    <a:pt x="172" y="160"/>
                  </a:moveTo>
                  <a:cubicBezTo>
                    <a:pt x="172" y="160"/>
                    <a:pt x="172" y="161"/>
                    <a:pt x="173" y="161"/>
                  </a:cubicBezTo>
                  <a:lnTo>
                    <a:pt x="173" y="161"/>
                  </a:lnTo>
                  <a:cubicBezTo>
                    <a:pt x="173" y="161"/>
                    <a:pt x="173" y="161"/>
                    <a:pt x="173" y="161"/>
                  </a:cubicBezTo>
                  <a:lnTo>
                    <a:pt x="173" y="161"/>
                  </a:lnTo>
                  <a:cubicBezTo>
                    <a:pt x="172" y="161"/>
                    <a:pt x="172" y="160"/>
                    <a:pt x="172" y="160"/>
                  </a:cubicBezTo>
                  <a:close/>
                  <a:moveTo>
                    <a:pt x="174" y="161"/>
                  </a:moveTo>
                  <a:cubicBezTo>
                    <a:pt x="175" y="161"/>
                    <a:pt x="176" y="161"/>
                    <a:pt x="177" y="162"/>
                  </a:cubicBezTo>
                  <a:lnTo>
                    <a:pt x="177" y="162"/>
                  </a:lnTo>
                  <a:cubicBezTo>
                    <a:pt x="176" y="162"/>
                    <a:pt x="175" y="162"/>
                    <a:pt x="175" y="162"/>
                  </a:cubicBezTo>
                  <a:lnTo>
                    <a:pt x="175" y="162"/>
                  </a:lnTo>
                  <a:cubicBezTo>
                    <a:pt x="175" y="161"/>
                    <a:pt x="174" y="161"/>
                    <a:pt x="174" y="161"/>
                  </a:cubicBezTo>
                  <a:lnTo>
                    <a:pt x="174" y="161"/>
                  </a:lnTo>
                  <a:cubicBezTo>
                    <a:pt x="174" y="161"/>
                    <a:pt x="174" y="161"/>
                    <a:pt x="174" y="161"/>
                  </a:cubicBezTo>
                  <a:close/>
                  <a:moveTo>
                    <a:pt x="177" y="162"/>
                  </a:moveTo>
                  <a:cubicBezTo>
                    <a:pt x="179" y="163"/>
                    <a:pt x="182" y="163"/>
                    <a:pt x="184" y="164"/>
                  </a:cubicBezTo>
                  <a:cubicBezTo>
                    <a:pt x="181" y="164"/>
                    <a:pt x="178" y="163"/>
                    <a:pt x="176" y="162"/>
                  </a:cubicBezTo>
                  <a:close/>
                  <a:moveTo>
                    <a:pt x="230" y="170"/>
                  </a:moveTo>
                  <a:cubicBezTo>
                    <a:pt x="230" y="170"/>
                    <a:pt x="230" y="171"/>
                    <a:pt x="230" y="171"/>
                  </a:cubicBezTo>
                  <a:lnTo>
                    <a:pt x="230" y="171"/>
                  </a:lnTo>
                  <a:cubicBezTo>
                    <a:pt x="230" y="171"/>
                    <a:pt x="229" y="172"/>
                    <a:pt x="229" y="172"/>
                  </a:cubicBezTo>
                  <a:lnTo>
                    <a:pt x="229" y="172"/>
                  </a:lnTo>
                  <a:cubicBezTo>
                    <a:pt x="229" y="171"/>
                    <a:pt x="230" y="171"/>
                    <a:pt x="230" y="170"/>
                  </a:cubicBezTo>
                  <a:close/>
                  <a:moveTo>
                    <a:pt x="150" y="176"/>
                  </a:moveTo>
                  <a:cubicBezTo>
                    <a:pt x="150" y="177"/>
                    <a:pt x="150" y="177"/>
                    <a:pt x="150" y="178"/>
                  </a:cubicBezTo>
                  <a:lnTo>
                    <a:pt x="150" y="178"/>
                  </a:lnTo>
                  <a:cubicBezTo>
                    <a:pt x="150" y="177"/>
                    <a:pt x="150" y="177"/>
                    <a:pt x="150" y="177"/>
                  </a:cubicBezTo>
                  <a:lnTo>
                    <a:pt x="150" y="177"/>
                  </a:lnTo>
                  <a:cubicBezTo>
                    <a:pt x="150" y="177"/>
                    <a:pt x="150" y="176"/>
                    <a:pt x="150" y="176"/>
                  </a:cubicBezTo>
                  <a:close/>
                  <a:moveTo>
                    <a:pt x="208" y="203"/>
                  </a:moveTo>
                  <a:lnTo>
                    <a:pt x="208" y="203"/>
                  </a:lnTo>
                  <a:lnTo>
                    <a:pt x="208" y="203"/>
                  </a:lnTo>
                  <a:cubicBezTo>
                    <a:pt x="208" y="203"/>
                    <a:pt x="207" y="203"/>
                    <a:pt x="207" y="203"/>
                  </a:cubicBezTo>
                  <a:lnTo>
                    <a:pt x="207" y="203"/>
                  </a:lnTo>
                  <a:cubicBezTo>
                    <a:pt x="207" y="203"/>
                    <a:pt x="207" y="203"/>
                    <a:pt x="207" y="203"/>
                  </a:cubicBezTo>
                  <a:lnTo>
                    <a:pt x="207" y="203"/>
                  </a:lnTo>
                  <a:cubicBezTo>
                    <a:pt x="208" y="203"/>
                    <a:pt x="208" y="203"/>
                    <a:pt x="208" y="203"/>
                  </a:cubicBezTo>
                  <a:close/>
                  <a:moveTo>
                    <a:pt x="89" y="0"/>
                  </a:moveTo>
                  <a:cubicBezTo>
                    <a:pt x="77" y="0"/>
                    <a:pt x="64" y="5"/>
                    <a:pt x="55" y="13"/>
                  </a:cubicBezTo>
                  <a:cubicBezTo>
                    <a:pt x="26" y="38"/>
                    <a:pt x="13" y="70"/>
                    <a:pt x="4" y="107"/>
                  </a:cubicBezTo>
                  <a:cubicBezTo>
                    <a:pt x="1" y="123"/>
                    <a:pt x="3" y="142"/>
                    <a:pt x="6" y="161"/>
                  </a:cubicBezTo>
                  <a:cubicBezTo>
                    <a:pt x="8" y="178"/>
                    <a:pt x="14" y="196"/>
                    <a:pt x="20" y="213"/>
                  </a:cubicBezTo>
                  <a:cubicBezTo>
                    <a:pt x="46" y="276"/>
                    <a:pt x="111" y="319"/>
                    <a:pt x="177" y="319"/>
                  </a:cubicBezTo>
                  <a:cubicBezTo>
                    <a:pt x="196" y="319"/>
                    <a:pt x="214" y="316"/>
                    <a:pt x="232" y="309"/>
                  </a:cubicBezTo>
                  <a:cubicBezTo>
                    <a:pt x="260" y="298"/>
                    <a:pt x="281" y="274"/>
                    <a:pt x="293" y="249"/>
                  </a:cubicBezTo>
                  <a:cubicBezTo>
                    <a:pt x="294" y="247"/>
                    <a:pt x="294" y="245"/>
                    <a:pt x="295" y="243"/>
                  </a:cubicBezTo>
                  <a:lnTo>
                    <a:pt x="295" y="243"/>
                  </a:lnTo>
                  <a:cubicBezTo>
                    <a:pt x="300" y="235"/>
                    <a:pt x="305" y="226"/>
                    <a:pt x="308" y="217"/>
                  </a:cubicBezTo>
                  <a:cubicBezTo>
                    <a:pt x="315" y="195"/>
                    <a:pt x="320" y="173"/>
                    <a:pt x="316" y="150"/>
                  </a:cubicBezTo>
                  <a:cubicBezTo>
                    <a:pt x="311" y="123"/>
                    <a:pt x="300" y="97"/>
                    <a:pt x="284" y="76"/>
                  </a:cubicBezTo>
                  <a:cubicBezTo>
                    <a:pt x="276" y="67"/>
                    <a:pt x="266" y="58"/>
                    <a:pt x="256" y="51"/>
                  </a:cubicBezTo>
                  <a:cubicBezTo>
                    <a:pt x="238" y="37"/>
                    <a:pt x="222" y="32"/>
                    <a:pt x="199" y="29"/>
                  </a:cubicBezTo>
                  <a:cubicBezTo>
                    <a:pt x="198" y="29"/>
                    <a:pt x="196" y="29"/>
                    <a:pt x="195" y="29"/>
                  </a:cubicBezTo>
                  <a:lnTo>
                    <a:pt x="195" y="29"/>
                  </a:lnTo>
                  <a:cubicBezTo>
                    <a:pt x="182" y="24"/>
                    <a:pt x="168" y="21"/>
                    <a:pt x="154" y="21"/>
                  </a:cubicBezTo>
                  <a:cubicBezTo>
                    <a:pt x="147" y="21"/>
                    <a:pt x="140" y="22"/>
                    <a:pt x="133" y="23"/>
                  </a:cubicBezTo>
                  <a:lnTo>
                    <a:pt x="133" y="23"/>
                  </a:lnTo>
                  <a:cubicBezTo>
                    <a:pt x="132" y="14"/>
                    <a:pt x="128" y="7"/>
                    <a:pt x="119" y="7"/>
                  </a:cubicBezTo>
                  <a:lnTo>
                    <a:pt x="111" y="7"/>
                  </a:lnTo>
                  <a:lnTo>
                    <a:pt x="105" y="4"/>
                  </a:lnTo>
                  <a:cubicBezTo>
                    <a:pt x="100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5" name="Google Shape;1297;p40"/>
            <p:cNvSpPr/>
            <p:nvPr/>
          </p:nvSpPr>
          <p:spPr>
            <a:xfrm>
              <a:off x="3496680" y="1696680"/>
              <a:ext cx="37080" cy="4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332" h="375">
                  <a:moveTo>
                    <a:pt x="211" y="147"/>
                  </a:moveTo>
                  <a:cubicBezTo>
                    <a:pt x="211" y="147"/>
                    <a:pt x="211" y="147"/>
                    <a:pt x="211" y="147"/>
                  </a:cubicBezTo>
                  <a:lnTo>
                    <a:pt x="211" y="147"/>
                  </a:lnTo>
                  <a:cubicBezTo>
                    <a:pt x="211" y="147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211" y="147"/>
                    <a:pt x="211" y="147"/>
                  </a:cubicBezTo>
                  <a:close/>
                  <a:moveTo>
                    <a:pt x="234" y="183"/>
                  </a:move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close/>
                  <a:moveTo>
                    <a:pt x="110" y="182"/>
                  </a:moveTo>
                  <a:cubicBezTo>
                    <a:pt x="110" y="186"/>
                    <a:pt x="109" y="189"/>
                    <a:pt x="108" y="193"/>
                  </a:cubicBezTo>
                  <a:cubicBezTo>
                    <a:pt x="109" y="189"/>
                    <a:pt x="110" y="186"/>
                    <a:pt x="110" y="182"/>
                  </a:cubicBezTo>
                  <a:close/>
                  <a:moveTo>
                    <a:pt x="10" y="199"/>
                  </a:moveTo>
                  <a:cubicBezTo>
                    <a:pt x="9" y="199"/>
                    <a:pt x="9" y="199"/>
                    <a:pt x="9" y="199"/>
                  </a:cubicBezTo>
                  <a:cubicBezTo>
                    <a:pt x="8" y="202"/>
                    <a:pt x="8" y="204"/>
                    <a:pt x="8" y="204"/>
                  </a:cubicBezTo>
                  <a:cubicBezTo>
                    <a:pt x="8" y="204"/>
                    <a:pt x="8" y="202"/>
                    <a:pt x="10" y="199"/>
                  </a:cubicBezTo>
                  <a:close/>
                  <a:moveTo>
                    <a:pt x="113" y="203"/>
                  </a:moveTo>
                  <a:cubicBezTo>
                    <a:pt x="113" y="204"/>
                    <a:pt x="112" y="205"/>
                    <a:pt x="112" y="206"/>
                  </a:cubicBezTo>
                  <a:lnTo>
                    <a:pt x="112" y="206"/>
                  </a:lnTo>
                  <a:cubicBezTo>
                    <a:pt x="112" y="206"/>
                    <a:pt x="112" y="206"/>
                    <a:pt x="112" y="206"/>
                  </a:cubicBezTo>
                  <a:lnTo>
                    <a:pt x="112" y="206"/>
                  </a:lnTo>
                  <a:cubicBezTo>
                    <a:pt x="112" y="206"/>
                    <a:pt x="112" y="206"/>
                    <a:pt x="112" y="206"/>
                  </a:cubicBezTo>
                  <a:lnTo>
                    <a:pt x="112" y="206"/>
                  </a:lnTo>
                  <a:cubicBezTo>
                    <a:pt x="112" y="205"/>
                    <a:pt x="112" y="204"/>
                    <a:pt x="113" y="203"/>
                  </a:cubicBezTo>
                  <a:close/>
                  <a:moveTo>
                    <a:pt x="302" y="214"/>
                  </a:moveTo>
                  <a:cubicBezTo>
                    <a:pt x="302" y="214"/>
                    <a:pt x="302" y="214"/>
                    <a:pt x="302" y="215"/>
                  </a:cubicBezTo>
                  <a:cubicBezTo>
                    <a:pt x="302" y="215"/>
                    <a:pt x="302" y="214"/>
                    <a:pt x="302" y="214"/>
                  </a:cubicBezTo>
                  <a:close/>
                  <a:moveTo>
                    <a:pt x="184" y="0"/>
                  </a:moveTo>
                  <a:cubicBezTo>
                    <a:pt x="178" y="0"/>
                    <a:pt x="172" y="1"/>
                    <a:pt x="166" y="2"/>
                  </a:cubicBezTo>
                  <a:cubicBezTo>
                    <a:pt x="106" y="10"/>
                    <a:pt x="53" y="60"/>
                    <a:pt x="37" y="119"/>
                  </a:cubicBezTo>
                  <a:cubicBezTo>
                    <a:pt x="36" y="123"/>
                    <a:pt x="35" y="126"/>
                    <a:pt x="34" y="130"/>
                  </a:cubicBezTo>
                  <a:lnTo>
                    <a:pt x="34" y="130"/>
                  </a:lnTo>
                  <a:cubicBezTo>
                    <a:pt x="32" y="132"/>
                    <a:pt x="30" y="135"/>
                    <a:pt x="28" y="138"/>
                  </a:cubicBezTo>
                  <a:lnTo>
                    <a:pt x="20" y="154"/>
                  </a:lnTo>
                  <a:cubicBezTo>
                    <a:pt x="16" y="163"/>
                    <a:pt x="15" y="172"/>
                    <a:pt x="14" y="181"/>
                  </a:cubicBezTo>
                  <a:cubicBezTo>
                    <a:pt x="13" y="183"/>
                    <a:pt x="12" y="186"/>
                    <a:pt x="11" y="189"/>
                  </a:cubicBezTo>
                  <a:lnTo>
                    <a:pt x="11" y="189"/>
                  </a:lnTo>
                  <a:cubicBezTo>
                    <a:pt x="10" y="191"/>
                    <a:pt x="8" y="195"/>
                    <a:pt x="6" y="201"/>
                  </a:cubicBezTo>
                  <a:cubicBezTo>
                    <a:pt x="4" y="208"/>
                    <a:pt x="2" y="215"/>
                    <a:pt x="2" y="221"/>
                  </a:cubicBezTo>
                  <a:cubicBezTo>
                    <a:pt x="2" y="249"/>
                    <a:pt x="2" y="276"/>
                    <a:pt x="1" y="304"/>
                  </a:cubicBezTo>
                  <a:cubicBezTo>
                    <a:pt x="1" y="318"/>
                    <a:pt x="2" y="330"/>
                    <a:pt x="11" y="342"/>
                  </a:cubicBezTo>
                  <a:cubicBezTo>
                    <a:pt x="17" y="352"/>
                    <a:pt x="28" y="364"/>
                    <a:pt x="39" y="367"/>
                  </a:cubicBezTo>
                  <a:cubicBezTo>
                    <a:pt x="56" y="371"/>
                    <a:pt x="74" y="374"/>
                    <a:pt x="91" y="374"/>
                  </a:cubicBezTo>
                  <a:cubicBezTo>
                    <a:pt x="103" y="374"/>
                    <a:pt x="114" y="373"/>
                    <a:pt x="126" y="369"/>
                  </a:cubicBezTo>
                  <a:cubicBezTo>
                    <a:pt x="146" y="364"/>
                    <a:pt x="164" y="357"/>
                    <a:pt x="181" y="346"/>
                  </a:cubicBezTo>
                  <a:lnTo>
                    <a:pt x="181" y="346"/>
                  </a:lnTo>
                  <a:cubicBezTo>
                    <a:pt x="187" y="346"/>
                    <a:pt x="193" y="345"/>
                    <a:pt x="198" y="344"/>
                  </a:cubicBezTo>
                  <a:cubicBezTo>
                    <a:pt x="236" y="335"/>
                    <a:pt x="271" y="314"/>
                    <a:pt x="293" y="284"/>
                  </a:cubicBezTo>
                  <a:cubicBezTo>
                    <a:pt x="315" y="251"/>
                    <a:pt x="331" y="205"/>
                    <a:pt x="320" y="165"/>
                  </a:cubicBezTo>
                  <a:cubicBezTo>
                    <a:pt x="318" y="156"/>
                    <a:pt x="315" y="148"/>
                    <a:pt x="312" y="139"/>
                  </a:cubicBezTo>
                  <a:lnTo>
                    <a:pt x="312" y="139"/>
                  </a:lnTo>
                  <a:cubicBezTo>
                    <a:pt x="309" y="123"/>
                    <a:pt x="305" y="108"/>
                    <a:pt x="300" y="93"/>
                  </a:cubicBezTo>
                  <a:cubicBezTo>
                    <a:pt x="295" y="76"/>
                    <a:pt x="286" y="64"/>
                    <a:pt x="276" y="49"/>
                  </a:cubicBezTo>
                  <a:cubicBezTo>
                    <a:pt x="256" y="16"/>
                    <a:pt x="221" y="0"/>
                    <a:pt x="18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6" name="Google Shape;1298;p40"/>
            <p:cNvSpPr/>
            <p:nvPr/>
          </p:nvSpPr>
          <p:spPr>
            <a:xfrm>
              <a:off x="3235320" y="1578240"/>
              <a:ext cx="157680" cy="170640"/>
            </a:xfrm>
            <a:custGeom>
              <a:avLst/>
              <a:gdLst>
                <a:gd name="textAreaLeft" fmla="*/ 0 w 157680"/>
                <a:gd name="textAreaRight" fmla="*/ 158040 w 157680"/>
                <a:gd name="textAreaTop" fmla="*/ 0 h 170640"/>
                <a:gd name="textAreaBottom" fmla="*/ 171000 h 170640"/>
              </a:gdLst>
              <a:ahLst/>
              <a:cxnLst/>
              <a:rect l="textAreaLeft" t="textAreaTop" r="textAreaRight" b="textAreaBottom"/>
              <a:pathLst>
                <a:path w="1396" h="1543">
                  <a:moveTo>
                    <a:pt x="1188" y="1081"/>
                  </a:moveTo>
                  <a:cubicBezTo>
                    <a:pt x="1190" y="1083"/>
                    <a:pt x="1191" y="1085"/>
                    <a:pt x="1192" y="1087"/>
                  </a:cubicBezTo>
                  <a:lnTo>
                    <a:pt x="1192" y="1087"/>
                  </a:lnTo>
                  <a:cubicBezTo>
                    <a:pt x="1192" y="1087"/>
                    <a:pt x="1191" y="1086"/>
                    <a:pt x="1190" y="1084"/>
                  </a:cubicBezTo>
                  <a:cubicBezTo>
                    <a:pt x="1189" y="1083"/>
                    <a:pt x="1189" y="1082"/>
                    <a:pt x="1188" y="1081"/>
                  </a:cubicBezTo>
                  <a:close/>
                  <a:moveTo>
                    <a:pt x="1159" y="1309"/>
                  </a:moveTo>
                  <a:lnTo>
                    <a:pt x="1159" y="1309"/>
                  </a:lnTo>
                  <a:cubicBezTo>
                    <a:pt x="1159" y="1309"/>
                    <a:pt x="1159" y="1309"/>
                    <a:pt x="1160" y="1310"/>
                  </a:cubicBezTo>
                  <a:lnTo>
                    <a:pt x="1160" y="1310"/>
                  </a:lnTo>
                  <a:cubicBezTo>
                    <a:pt x="1159" y="1310"/>
                    <a:pt x="1159" y="1309"/>
                    <a:pt x="1159" y="1309"/>
                  </a:cubicBezTo>
                  <a:close/>
                  <a:moveTo>
                    <a:pt x="39" y="0"/>
                  </a:moveTo>
                  <a:cubicBezTo>
                    <a:pt x="18" y="0"/>
                    <a:pt x="1" y="28"/>
                    <a:pt x="17" y="47"/>
                  </a:cubicBezTo>
                  <a:cubicBezTo>
                    <a:pt x="26" y="57"/>
                    <a:pt x="36" y="67"/>
                    <a:pt x="42" y="78"/>
                  </a:cubicBezTo>
                  <a:cubicBezTo>
                    <a:pt x="53" y="93"/>
                    <a:pt x="61" y="110"/>
                    <a:pt x="74" y="124"/>
                  </a:cubicBezTo>
                  <a:cubicBezTo>
                    <a:pt x="96" y="152"/>
                    <a:pt x="123" y="178"/>
                    <a:pt x="149" y="201"/>
                  </a:cubicBezTo>
                  <a:cubicBezTo>
                    <a:pt x="160" y="212"/>
                    <a:pt x="171" y="222"/>
                    <a:pt x="184" y="233"/>
                  </a:cubicBezTo>
                  <a:lnTo>
                    <a:pt x="192" y="242"/>
                  </a:lnTo>
                  <a:lnTo>
                    <a:pt x="190" y="239"/>
                  </a:lnTo>
                  <a:lnTo>
                    <a:pt x="190" y="239"/>
                  </a:lnTo>
                  <a:cubicBezTo>
                    <a:pt x="197" y="247"/>
                    <a:pt x="204" y="254"/>
                    <a:pt x="209" y="260"/>
                  </a:cubicBezTo>
                  <a:cubicBezTo>
                    <a:pt x="235" y="288"/>
                    <a:pt x="264" y="313"/>
                    <a:pt x="291" y="337"/>
                  </a:cubicBezTo>
                  <a:lnTo>
                    <a:pt x="308" y="354"/>
                  </a:lnTo>
                  <a:lnTo>
                    <a:pt x="317" y="362"/>
                  </a:lnTo>
                  <a:cubicBezTo>
                    <a:pt x="318" y="363"/>
                    <a:pt x="318" y="364"/>
                    <a:pt x="319" y="364"/>
                  </a:cubicBezTo>
                  <a:lnTo>
                    <a:pt x="319" y="364"/>
                  </a:lnTo>
                  <a:cubicBezTo>
                    <a:pt x="330" y="374"/>
                    <a:pt x="340" y="384"/>
                    <a:pt x="351" y="395"/>
                  </a:cubicBezTo>
                  <a:cubicBezTo>
                    <a:pt x="366" y="410"/>
                    <a:pt x="382" y="424"/>
                    <a:pt x="396" y="439"/>
                  </a:cubicBezTo>
                  <a:lnTo>
                    <a:pt x="405" y="447"/>
                  </a:lnTo>
                  <a:lnTo>
                    <a:pt x="404" y="447"/>
                  </a:lnTo>
                  <a:lnTo>
                    <a:pt x="404" y="447"/>
                  </a:lnTo>
                  <a:lnTo>
                    <a:pt x="421" y="463"/>
                  </a:lnTo>
                  <a:cubicBezTo>
                    <a:pt x="467" y="508"/>
                    <a:pt x="514" y="556"/>
                    <a:pt x="558" y="602"/>
                  </a:cubicBezTo>
                  <a:cubicBezTo>
                    <a:pt x="647" y="697"/>
                    <a:pt x="735" y="794"/>
                    <a:pt x="821" y="895"/>
                  </a:cubicBezTo>
                  <a:cubicBezTo>
                    <a:pt x="861" y="944"/>
                    <a:pt x="903" y="994"/>
                    <a:pt x="943" y="1044"/>
                  </a:cubicBezTo>
                  <a:cubicBezTo>
                    <a:pt x="964" y="1071"/>
                    <a:pt x="982" y="1096"/>
                    <a:pt x="1002" y="1122"/>
                  </a:cubicBezTo>
                  <a:cubicBezTo>
                    <a:pt x="1021" y="1149"/>
                    <a:pt x="1043" y="1172"/>
                    <a:pt x="1063" y="1198"/>
                  </a:cubicBezTo>
                  <a:lnTo>
                    <a:pt x="1129" y="1285"/>
                  </a:lnTo>
                  <a:cubicBezTo>
                    <a:pt x="1139" y="1297"/>
                    <a:pt x="1150" y="1306"/>
                    <a:pt x="1163" y="1314"/>
                  </a:cubicBezTo>
                  <a:lnTo>
                    <a:pt x="1163" y="1314"/>
                  </a:lnTo>
                  <a:cubicBezTo>
                    <a:pt x="1166" y="1317"/>
                    <a:pt x="1169" y="1322"/>
                    <a:pt x="1170" y="1323"/>
                  </a:cubicBezTo>
                  <a:cubicBezTo>
                    <a:pt x="1181" y="1336"/>
                    <a:pt x="1192" y="1352"/>
                    <a:pt x="1203" y="1365"/>
                  </a:cubicBezTo>
                  <a:cubicBezTo>
                    <a:pt x="1225" y="1395"/>
                    <a:pt x="1246" y="1424"/>
                    <a:pt x="1268" y="1452"/>
                  </a:cubicBezTo>
                  <a:cubicBezTo>
                    <a:pt x="1291" y="1480"/>
                    <a:pt x="1317" y="1507"/>
                    <a:pt x="1342" y="1534"/>
                  </a:cubicBezTo>
                  <a:cubicBezTo>
                    <a:pt x="1348" y="1540"/>
                    <a:pt x="1356" y="1543"/>
                    <a:pt x="1364" y="1543"/>
                  </a:cubicBezTo>
                  <a:cubicBezTo>
                    <a:pt x="1380" y="1543"/>
                    <a:pt x="1396" y="1531"/>
                    <a:pt x="1390" y="1512"/>
                  </a:cubicBezTo>
                  <a:cubicBezTo>
                    <a:pt x="1381" y="1480"/>
                    <a:pt x="1372" y="1447"/>
                    <a:pt x="1360" y="1418"/>
                  </a:cubicBezTo>
                  <a:cubicBezTo>
                    <a:pt x="1348" y="1386"/>
                    <a:pt x="1333" y="1357"/>
                    <a:pt x="1317" y="1327"/>
                  </a:cubicBezTo>
                  <a:cubicBezTo>
                    <a:pt x="1311" y="1312"/>
                    <a:pt x="1302" y="1298"/>
                    <a:pt x="1295" y="1285"/>
                  </a:cubicBezTo>
                  <a:cubicBezTo>
                    <a:pt x="1289" y="1272"/>
                    <a:pt x="1283" y="1253"/>
                    <a:pt x="1272" y="1242"/>
                  </a:cubicBezTo>
                  <a:lnTo>
                    <a:pt x="1272" y="1242"/>
                  </a:lnTo>
                  <a:cubicBezTo>
                    <a:pt x="1272" y="1242"/>
                    <a:pt x="1272" y="1241"/>
                    <a:pt x="1272" y="1241"/>
                  </a:cubicBezTo>
                  <a:cubicBezTo>
                    <a:pt x="1272" y="1237"/>
                    <a:pt x="1271" y="1233"/>
                    <a:pt x="1271" y="1230"/>
                  </a:cubicBezTo>
                  <a:cubicBezTo>
                    <a:pt x="1268" y="1217"/>
                    <a:pt x="1262" y="1206"/>
                    <a:pt x="1257" y="1195"/>
                  </a:cubicBezTo>
                  <a:cubicBezTo>
                    <a:pt x="1249" y="1181"/>
                    <a:pt x="1239" y="1165"/>
                    <a:pt x="1230" y="1151"/>
                  </a:cubicBezTo>
                  <a:cubicBezTo>
                    <a:pt x="1219" y="1133"/>
                    <a:pt x="1211" y="1117"/>
                    <a:pt x="1200" y="1099"/>
                  </a:cubicBezTo>
                  <a:cubicBezTo>
                    <a:pt x="1197" y="1096"/>
                    <a:pt x="1195" y="1091"/>
                    <a:pt x="1192" y="1087"/>
                  </a:cubicBezTo>
                  <a:lnTo>
                    <a:pt x="1192" y="1087"/>
                  </a:lnTo>
                  <a:cubicBezTo>
                    <a:pt x="1193" y="1088"/>
                    <a:pt x="1193" y="1088"/>
                    <a:pt x="1193" y="1088"/>
                  </a:cubicBezTo>
                  <a:cubicBezTo>
                    <a:pt x="1194" y="1088"/>
                    <a:pt x="1193" y="1085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6" y="1077"/>
                    <a:pt x="1184" y="1073"/>
                    <a:pt x="1181" y="1069"/>
                  </a:cubicBezTo>
                  <a:cubicBezTo>
                    <a:pt x="1163" y="1036"/>
                    <a:pt x="1140" y="1005"/>
                    <a:pt x="1117" y="974"/>
                  </a:cubicBezTo>
                  <a:cubicBezTo>
                    <a:pt x="1079" y="920"/>
                    <a:pt x="1038" y="868"/>
                    <a:pt x="998" y="815"/>
                  </a:cubicBezTo>
                  <a:cubicBezTo>
                    <a:pt x="915" y="711"/>
                    <a:pt x="830" y="612"/>
                    <a:pt x="736" y="518"/>
                  </a:cubicBezTo>
                  <a:cubicBezTo>
                    <a:pt x="641" y="421"/>
                    <a:pt x="541" y="325"/>
                    <a:pt x="434" y="238"/>
                  </a:cubicBezTo>
                  <a:cubicBezTo>
                    <a:pt x="406" y="215"/>
                    <a:pt x="377" y="192"/>
                    <a:pt x="346" y="168"/>
                  </a:cubicBezTo>
                  <a:cubicBezTo>
                    <a:pt x="318" y="146"/>
                    <a:pt x="288" y="126"/>
                    <a:pt x="257" y="105"/>
                  </a:cubicBezTo>
                  <a:cubicBezTo>
                    <a:pt x="250" y="100"/>
                    <a:pt x="241" y="94"/>
                    <a:pt x="234" y="89"/>
                  </a:cubicBezTo>
                  <a:cubicBezTo>
                    <a:pt x="231" y="86"/>
                    <a:pt x="228" y="85"/>
                    <a:pt x="224" y="81"/>
                  </a:cubicBezTo>
                  <a:lnTo>
                    <a:pt x="208" y="74"/>
                  </a:lnTo>
                  <a:cubicBezTo>
                    <a:pt x="193" y="65"/>
                    <a:pt x="178" y="56"/>
                    <a:pt x="163" y="47"/>
                  </a:cubicBezTo>
                  <a:cubicBezTo>
                    <a:pt x="143" y="36"/>
                    <a:pt x="125" y="29"/>
                    <a:pt x="103" y="21"/>
                  </a:cubicBezTo>
                  <a:cubicBezTo>
                    <a:pt x="93" y="19"/>
                    <a:pt x="85" y="18"/>
                    <a:pt x="75" y="13"/>
                  </a:cubicBezTo>
                  <a:cubicBezTo>
                    <a:pt x="66" y="9"/>
                    <a:pt x="59" y="7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7" name="Google Shape;1299;p40"/>
            <p:cNvSpPr/>
            <p:nvPr/>
          </p:nvSpPr>
          <p:spPr>
            <a:xfrm>
              <a:off x="2331720" y="1766520"/>
              <a:ext cx="347400" cy="17064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170640"/>
                <a:gd name="textAreaBottom" fmla="*/ 171000 h 170640"/>
              </a:gdLst>
              <a:ahLst/>
              <a:cxnLst/>
              <a:rect l="textAreaLeft" t="textAreaTop" r="textAreaRight" b="textAreaBottom"/>
              <a:pathLst>
                <a:path w="3069" h="1542">
                  <a:moveTo>
                    <a:pt x="1083" y="764"/>
                  </a:moveTo>
                  <a:lnTo>
                    <a:pt x="1083" y="764"/>
                  </a:lnTo>
                  <a:cubicBezTo>
                    <a:pt x="1081" y="765"/>
                    <a:pt x="1079" y="766"/>
                    <a:pt x="1077" y="767"/>
                  </a:cubicBezTo>
                  <a:cubicBezTo>
                    <a:pt x="1075" y="769"/>
                    <a:pt x="1073" y="770"/>
                    <a:pt x="1071" y="772"/>
                  </a:cubicBezTo>
                  <a:cubicBezTo>
                    <a:pt x="1080" y="766"/>
                    <a:pt x="1083" y="764"/>
                    <a:pt x="1083" y="764"/>
                  </a:cubicBezTo>
                  <a:close/>
                  <a:moveTo>
                    <a:pt x="256" y="1183"/>
                  </a:moveTo>
                  <a:cubicBezTo>
                    <a:pt x="256" y="1183"/>
                    <a:pt x="256" y="1183"/>
                    <a:pt x="256" y="1184"/>
                  </a:cubicBezTo>
                  <a:cubicBezTo>
                    <a:pt x="253" y="1187"/>
                    <a:pt x="252" y="1188"/>
                    <a:pt x="252" y="1188"/>
                  </a:cubicBezTo>
                  <a:cubicBezTo>
                    <a:pt x="252" y="1188"/>
                    <a:pt x="254" y="1185"/>
                    <a:pt x="256" y="1183"/>
                  </a:cubicBezTo>
                  <a:close/>
                  <a:moveTo>
                    <a:pt x="352" y="1299"/>
                  </a:moveTo>
                  <a:cubicBezTo>
                    <a:pt x="352" y="1299"/>
                    <a:pt x="351" y="1299"/>
                    <a:pt x="350" y="1300"/>
                  </a:cubicBezTo>
                  <a:lnTo>
                    <a:pt x="350" y="1300"/>
                  </a:lnTo>
                  <a:cubicBezTo>
                    <a:pt x="351" y="1300"/>
                    <a:pt x="352" y="1299"/>
                    <a:pt x="353" y="1299"/>
                  </a:cubicBezTo>
                  <a:cubicBezTo>
                    <a:pt x="353" y="1299"/>
                    <a:pt x="352" y="1299"/>
                    <a:pt x="352" y="1299"/>
                  </a:cubicBezTo>
                  <a:close/>
                  <a:moveTo>
                    <a:pt x="2919" y="1"/>
                  </a:moveTo>
                  <a:cubicBezTo>
                    <a:pt x="2908" y="1"/>
                    <a:pt x="2898" y="1"/>
                    <a:pt x="2887" y="1"/>
                  </a:cubicBezTo>
                  <a:cubicBezTo>
                    <a:pt x="2829" y="1"/>
                    <a:pt x="2772" y="3"/>
                    <a:pt x="2714" y="9"/>
                  </a:cubicBezTo>
                  <a:cubicBezTo>
                    <a:pt x="2602" y="20"/>
                    <a:pt x="2491" y="36"/>
                    <a:pt x="2379" y="59"/>
                  </a:cubicBezTo>
                  <a:cubicBezTo>
                    <a:pt x="2154" y="104"/>
                    <a:pt x="1933" y="173"/>
                    <a:pt x="1719" y="254"/>
                  </a:cubicBezTo>
                  <a:cubicBezTo>
                    <a:pt x="1510" y="334"/>
                    <a:pt x="1305" y="426"/>
                    <a:pt x="1109" y="537"/>
                  </a:cubicBezTo>
                  <a:cubicBezTo>
                    <a:pt x="909" y="651"/>
                    <a:pt x="714" y="778"/>
                    <a:pt x="537" y="926"/>
                  </a:cubicBezTo>
                  <a:cubicBezTo>
                    <a:pt x="450" y="997"/>
                    <a:pt x="367" y="1071"/>
                    <a:pt x="286" y="1149"/>
                  </a:cubicBezTo>
                  <a:cubicBezTo>
                    <a:pt x="276" y="1157"/>
                    <a:pt x="268" y="1167"/>
                    <a:pt x="261" y="1176"/>
                  </a:cubicBezTo>
                  <a:cubicBezTo>
                    <a:pt x="260" y="1179"/>
                    <a:pt x="258" y="1180"/>
                    <a:pt x="257" y="1182"/>
                  </a:cubicBezTo>
                  <a:lnTo>
                    <a:pt x="257" y="1182"/>
                  </a:lnTo>
                  <a:cubicBezTo>
                    <a:pt x="251" y="1185"/>
                    <a:pt x="240" y="1202"/>
                    <a:pt x="236" y="1206"/>
                  </a:cubicBezTo>
                  <a:cubicBezTo>
                    <a:pt x="231" y="1211"/>
                    <a:pt x="225" y="1218"/>
                    <a:pt x="220" y="1223"/>
                  </a:cubicBezTo>
                  <a:cubicBezTo>
                    <a:pt x="202" y="1244"/>
                    <a:pt x="182" y="1264"/>
                    <a:pt x="165" y="1284"/>
                  </a:cubicBezTo>
                  <a:cubicBezTo>
                    <a:pt x="146" y="1304"/>
                    <a:pt x="126" y="1326"/>
                    <a:pt x="110" y="1348"/>
                  </a:cubicBezTo>
                  <a:cubicBezTo>
                    <a:pt x="102" y="1359"/>
                    <a:pt x="93" y="1370"/>
                    <a:pt x="87" y="1382"/>
                  </a:cubicBezTo>
                  <a:cubicBezTo>
                    <a:pt x="82" y="1390"/>
                    <a:pt x="78" y="1399"/>
                    <a:pt x="75" y="1406"/>
                  </a:cubicBezTo>
                  <a:cubicBezTo>
                    <a:pt x="73" y="1407"/>
                    <a:pt x="67" y="1414"/>
                    <a:pt x="64" y="1420"/>
                  </a:cubicBezTo>
                  <a:cubicBezTo>
                    <a:pt x="47" y="1442"/>
                    <a:pt x="32" y="1465"/>
                    <a:pt x="17" y="1487"/>
                  </a:cubicBezTo>
                  <a:cubicBezTo>
                    <a:pt x="0" y="1511"/>
                    <a:pt x="20" y="1541"/>
                    <a:pt x="44" y="1541"/>
                  </a:cubicBezTo>
                  <a:cubicBezTo>
                    <a:pt x="51" y="1541"/>
                    <a:pt x="58" y="1539"/>
                    <a:pt x="65" y="1533"/>
                  </a:cubicBezTo>
                  <a:cubicBezTo>
                    <a:pt x="86" y="1515"/>
                    <a:pt x="106" y="1498"/>
                    <a:pt x="127" y="1481"/>
                  </a:cubicBezTo>
                  <a:cubicBezTo>
                    <a:pt x="141" y="1471"/>
                    <a:pt x="147" y="1466"/>
                    <a:pt x="160" y="1458"/>
                  </a:cubicBezTo>
                  <a:cubicBezTo>
                    <a:pt x="174" y="1449"/>
                    <a:pt x="185" y="1442"/>
                    <a:pt x="197" y="1432"/>
                  </a:cubicBezTo>
                  <a:cubicBezTo>
                    <a:pt x="238" y="1398"/>
                    <a:pt x="279" y="1359"/>
                    <a:pt x="321" y="1324"/>
                  </a:cubicBezTo>
                  <a:cubicBezTo>
                    <a:pt x="324" y="1322"/>
                    <a:pt x="342" y="1304"/>
                    <a:pt x="350" y="1300"/>
                  </a:cubicBezTo>
                  <a:lnTo>
                    <a:pt x="350" y="1300"/>
                  </a:lnTo>
                  <a:cubicBezTo>
                    <a:pt x="349" y="1300"/>
                    <a:pt x="349" y="1300"/>
                    <a:pt x="348" y="1300"/>
                  </a:cubicBezTo>
                  <a:cubicBezTo>
                    <a:pt x="345" y="1302"/>
                    <a:pt x="344" y="1303"/>
                    <a:pt x="344" y="1303"/>
                  </a:cubicBezTo>
                  <a:cubicBezTo>
                    <a:pt x="343" y="1303"/>
                    <a:pt x="349" y="1299"/>
                    <a:pt x="361" y="1291"/>
                  </a:cubicBezTo>
                  <a:cubicBezTo>
                    <a:pt x="364" y="1290"/>
                    <a:pt x="365" y="1289"/>
                    <a:pt x="368" y="1288"/>
                  </a:cubicBezTo>
                  <a:cubicBezTo>
                    <a:pt x="375" y="1284"/>
                    <a:pt x="381" y="1278"/>
                    <a:pt x="389" y="1274"/>
                  </a:cubicBezTo>
                  <a:cubicBezTo>
                    <a:pt x="409" y="1256"/>
                    <a:pt x="429" y="1239"/>
                    <a:pt x="451" y="1220"/>
                  </a:cubicBezTo>
                  <a:cubicBezTo>
                    <a:pt x="494" y="1185"/>
                    <a:pt x="537" y="1151"/>
                    <a:pt x="579" y="1116"/>
                  </a:cubicBezTo>
                  <a:cubicBezTo>
                    <a:pt x="667" y="1048"/>
                    <a:pt x="758" y="981"/>
                    <a:pt x="850" y="916"/>
                  </a:cubicBezTo>
                  <a:cubicBezTo>
                    <a:pt x="895" y="884"/>
                    <a:pt x="940" y="852"/>
                    <a:pt x="987" y="822"/>
                  </a:cubicBezTo>
                  <a:cubicBezTo>
                    <a:pt x="1010" y="807"/>
                    <a:pt x="1033" y="792"/>
                    <a:pt x="1057" y="778"/>
                  </a:cubicBezTo>
                  <a:cubicBezTo>
                    <a:pt x="1064" y="774"/>
                    <a:pt x="1070" y="770"/>
                    <a:pt x="1076" y="767"/>
                  </a:cubicBezTo>
                  <a:cubicBezTo>
                    <a:pt x="1079" y="766"/>
                    <a:pt x="1083" y="764"/>
                    <a:pt x="1083" y="764"/>
                  </a:cubicBezTo>
                  <a:lnTo>
                    <a:pt x="1083" y="764"/>
                  </a:lnTo>
                  <a:cubicBezTo>
                    <a:pt x="1083" y="764"/>
                    <a:pt x="1083" y="764"/>
                    <a:pt x="1083" y="764"/>
                  </a:cubicBezTo>
                  <a:lnTo>
                    <a:pt x="1083" y="764"/>
                  </a:lnTo>
                  <a:cubicBezTo>
                    <a:pt x="1094" y="757"/>
                    <a:pt x="1105" y="751"/>
                    <a:pt x="1115" y="744"/>
                  </a:cubicBezTo>
                  <a:cubicBezTo>
                    <a:pt x="1306" y="630"/>
                    <a:pt x="1504" y="526"/>
                    <a:pt x="1707" y="438"/>
                  </a:cubicBezTo>
                  <a:cubicBezTo>
                    <a:pt x="1808" y="394"/>
                    <a:pt x="1912" y="352"/>
                    <a:pt x="2016" y="317"/>
                  </a:cubicBezTo>
                  <a:cubicBezTo>
                    <a:pt x="2069" y="300"/>
                    <a:pt x="2122" y="281"/>
                    <a:pt x="2176" y="265"/>
                  </a:cubicBezTo>
                  <a:cubicBezTo>
                    <a:pt x="2179" y="264"/>
                    <a:pt x="2181" y="263"/>
                    <a:pt x="2184" y="262"/>
                  </a:cubicBezTo>
                  <a:lnTo>
                    <a:pt x="2184" y="262"/>
                  </a:lnTo>
                  <a:cubicBezTo>
                    <a:pt x="2183" y="263"/>
                    <a:pt x="2181" y="263"/>
                    <a:pt x="2181" y="263"/>
                  </a:cubicBezTo>
                  <a:cubicBezTo>
                    <a:pt x="2183" y="263"/>
                    <a:pt x="2184" y="263"/>
                    <a:pt x="2186" y="262"/>
                  </a:cubicBezTo>
                  <a:lnTo>
                    <a:pt x="2186" y="262"/>
                  </a:lnTo>
                  <a:cubicBezTo>
                    <a:pt x="2186" y="262"/>
                    <a:pt x="2186" y="262"/>
                    <a:pt x="2187" y="262"/>
                  </a:cubicBezTo>
                  <a:cubicBezTo>
                    <a:pt x="2188" y="262"/>
                    <a:pt x="2188" y="262"/>
                    <a:pt x="2189" y="261"/>
                  </a:cubicBezTo>
                  <a:lnTo>
                    <a:pt x="2189" y="261"/>
                  </a:lnTo>
                  <a:cubicBezTo>
                    <a:pt x="2193" y="260"/>
                    <a:pt x="2198" y="258"/>
                    <a:pt x="2202" y="257"/>
                  </a:cubicBezTo>
                  <a:cubicBezTo>
                    <a:pt x="2215" y="252"/>
                    <a:pt x="2228" y="248"/>
                    <a:pt x="2241" y="246"/>
                  </a:cubicBezTo>
                  <a:cubicBezTo>
                    <a:pt x="2269" y="237"/>
                    <a:pt x="2296" y="230"/>
                    <a:pt x="2324" y="223"/>
                  </a:cubicBezTo>
                  <a:cubicBezTo>
                    <a:pt x="2431" y="193"/>
                    <a:pt x="2539" y="168"/>
                    <a:pt x="2648" y="143"/>
                  </a:cubicBezTo>
                  <a:cubicBezTo>
                    <a:pt x="2702" y="131"/>
                    <a:pt x="2757" y="121"/>
                    <a:pt x="2810" y="107"/>
                  </a:cubicBezTo>
                  <a:cubicBezTo>
                    <a:pt x="2838" y="100"/>
                    <a:pt x="2865" y="93"/>
                    <a:pt x="2894" y="87"/>
                  </a:cubicBezTo>
                  <a:cubicBezTo>
                    <a:pt x="2921" y="80"/>
                    <a:pt x="2951" y="77"/>
                    <a:pt x="2976" y="64"/>
                  </a:cubicBezTo>
                  <a:cubicBezTo>
                    <a:pt x="3000" y="50"/>
                    <a:pt x="3026" y="44"/>
                    <a:pt x="3053" y="39"/>
                  </a:cubicBezTo>
                  <a:cubicBezTo>
                    <a:pt x="3067" y="37"/>
                    <a:pt x="3068" y="16"/>
                    <a:pt x="3054" y="16"/>
                  </a:cubicBezTo>
                  <a:cubicBezTo>
                    <a:pt x="3027" y="16"/>
                    <a:pt x="3001" y="14"/>
                    <a:pt x="2974" y="6"/>
                  </a:cubicBezTo>
                  <a:cubicBezTo>
                    <a:pt x="2956" y="2"/>
                    <a:pt x="2938" y="1"/>
                    <a:pt x="291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8" name="Google Shape;1300;p40"/>
            <p:cNvSpPr/>
            <p:nvPr/>
          </p:nvSpPr>
          <p:spPr>
            <a:xfrm>
              <a:off x="2317320" y="1918440"/>
              <a:ext cx="35640" cy="3672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36720"/>
                <a:gd name="textAreaBottom" fmla="*/ 37080 h 36720"/>
              </a:gdLst>
              <a:ahLst/>
              <a:cxnLst/>
              <a:rect l="textAreaLeft" t="textAreaTop" r="textAreaRight" b="textAreaBottom"/>
              <a:pathLst>
                <a:path w="319" h="334">
                  <a:moveTo>
                    <a:pt x="295" y="133"/>
                  </a:moveTo>
                  <a:cubicBezTo>
                    <a:pt x="296" y="134"/>
                    <a:pt x="296" y="135"/>
                    <a:pt x="296" y="136"/>
                  </a:cubicBezTo>
                  <a:cubicBezTo>
                    <a:pt x="296" y="135"/>
                    <a:pt x="296" y="134"/>
                    <a:pt x="295" y="133"/>
                  </a:cubicBezTo>
                  <a:close/>
                  <a:moveTo>
                    <a:pt x="143" y="0"/>
                  </a:moveTo>
                  <a:cubicBezTo>
                    <a:pt x="125" y="0"/>
                    <a:pt x="121" y="1"/>
                    <a:pt x="104" y="7"/>
                  </a:cubicBezTo>
                  <a:cubicBezTo>
                    <a:pt x="87" y="12"/>
                    <a:pt x="88" y="11"/>
                    <a:pt x="72" y="21"/>
                  </a:cubicBezTo>
                  <a:cubicBezTo>
                    <a:pt x="61" y="28"/>
                    <a:pt x="64" y="27"/>
                    <a:pt x="59" y="31"/>
                  </a:cubicBezTo>
                  <a:cubicBezTo>
                    <a:pt x="53" y="36"/>
                    <a:pt x="43" y="47"/>
                    <a:pt x="37" y="54"/>
                  </a:cubicBezTo>
                  <a:cubicBezTo>
                    <a:pt x="36" y="55"/>
                    <a:pt x="34" y="56"/>
                    <a:pt x="33" y="59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26" y="70"/>
                    <a:pt x="20" y="81"/>
                    <a:pt x="16" y="89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4" y="100"/>
                    <a:pt x="12" y="105"/>
                    <a:pt x="11" y="111"/>
                  </a:cubicBezTo>
                  <a:lnTo>
                    <a:pt x="11" y="111"/>
                  </a:lnTo>
                  <a:cubicBezTo>
                    <a:pt x="8" y="121"/>
                    <a:pt x="6" y="130"/>
                    <a:pt x="4" y="140"/>
                  </a:cubicBezTo>
                  <a:cubicBezTo>
                    <a:pt x="2" y="151"/>
                    <a:pt x="1" y="163"/>
                    <a:pt x="2" y="176"/>
                  </a:cubicBezTo>
                  <a:lnTo>
                    <a:pt x="2" y="176"/>
                  </a:lnTo>
                  <a:cubicBezTo>
                    <a:pt x="1" y="186"/>
                    <a:pt x="0" y="196"/>
                    <a:pt x="1" y="208"/>
                  </a:cubicBezTo>
                  <a:cubicBezTo>
                    <a:pt x="1" y="213"/>
                    <a:pt x="3" y="218"/>
                    <a:pt x="4" y="223"/>
                  </a:cubicBezTo>
                  <a:cubicBezTo>
                    <a:pt x="9" y="238"/>
                    <a:pt x="12" y="252"/>
                    <a:pt x="21" y="266"/>
                  </a:cubicBezTo>
                  <a:cubicBezTo>
                    <a:pt x="32" y="282"/>
                    <a:pt x="47" y="297"/>
                    <a:pt x="64" y="307"/>
                  </a:cubicBezTo>
                  <a:cubicBezTo>
                    <a:pt x="87" y="321"/>
                    <a:pt x="104" y="327"/>
                    <a:pt x="131" y="332"/>
                  </a:cubicBezTo>
                  <a:cubicBezTo>
                    <a:pt x="139" y="333"/>
                    <a:pt x="148" y="333"/>
                    <a:pt x="156" y="333"/>
                  </a:cubicBezTo>
                  <a:cubicBezTo>
                    <a:pt x="165" y="333"/>
                    <a:pt x="174" y="333"/>
                    <a:pt x="182" y="332"/>
                  </a:cubicBezTo>
                  <a:cubicBezTo>
                    <a:pt x="188" y="332"/>
                    <a:pt x="192" y="330"/>
                    <a:pt x="197" y="329"/>
                  </a:cubicBezTo>
                  <a:cubicBezTo>
                    <a:pt x="208" y="326"/>
                    <a:pt x="221" y="322"/>
                    <a:pt x="232" y="318"/>
                  </a:cubicBezTo>
                  <a:cubicBezTo>
                    <a:pt x="251" y="308"/>
                    <a:pt x="267" y="297"/>
                    <a:pt x="281" y="282"/>
                  </a:cubicBezTo>
                  <a:cubicBezTo>
                    <a:pt x="292" y="271"/>
                    <a:pt x="301" y="260"/>
                    <a:pt x="306" y="245"/>
                  </a:cubicBezTo>
                  <a:cubicBezTo>
                    <a:pt x="310" y="234"/>
                    <a:pt x="313" y="222"/>
                    <a:pt x="315" y="209"/>
                  </a:cubicBezTo>
                  <a:cubicBezTo>
                    <a:pt x="318" y="192"/>
                    <a:pt x="318" y="174"/>
                    <a:pt x="315" y="157"/>
                  </a:cubicBezTo>
                  <a:cubicBezTo>
                    <a:pt x="314" y="141"/>
                    <a:pt x="308" y="123"/>
                    <a:pt x="302" y="108"/>
                  </a:cubicBezTo>
                  <a:cubicBezTo>
                    <a:pt x="301" y="103"/>
                    <a:pt x="297" y="99"/>
                    <a:pt x="295" y="96"/>
                  </a:cubicBezTo>
                  <a:cubicBezTo>
                    <a:pt x="290" y="85"/>
                    <a:pt x="282" y="75"/>
                    <a:pt x="274" y="65"/>
                  </a:cubicBezTo>
                  <a:cubicBezTo>
                    <a:pt x="262" y="51"/>
                    <a:pt x="248" y="38"/>
                    <a:pt x="232" y="29"/>
                  </a:cubicBezTo>
                  <a:lnTo>
                    <a:pt x="232" y="29"/>
                  </a:lnTo>
                  <a:cubicBezTo>
                    <a:pt x="231" y="28"/>
                    <a:pt x="230" y="27"/>
                    <a:pt x="229" y="27"/>
                  </a:cubicBezTo>
                  <a:cubicBezTo>
                    <a:pt x="224" y="22"/>
                    <a:pt x="207" y="14"/>
                    <a:pt x="202" y="11"/>
                  </a:cubicBezTo>
                  <a:cubicBezTo>
                    <a:pt x="202" y="11"/>
                    <a:pt x="201" y="11"/>
                    <a:pt x="201" y="10"/>
                  </a:cubicBezTo>
                  <a:cubicBezTo>
                    <a:pt x="199" y="10"/>
                    <a:pt x="197" y="9"/>
                    <a:pt x="196" y="9"/>
                  </a:cubicBezTo>
                  <a:cubicBezTo>
                    <a:pt x="170" y="0"/>
                    <a:pt x="166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360" bIns="18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9" name="Google Shape;1301;p40"/>
            <p:cNvSpPr/>
            <p:nvPr/>
          </p:nvSpPr>
          <p:spPr>
            <a:xfrm>
              <a:off x="1652400" y="2103840"/>
              <a:ext cx="21600" cy="18576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85760"/>
                <a:gd name="textAreaBottom" fmla="*/ 186120 h 185760"/>
              </a:gdLst>
              <a:ahLst/>
              <a:cxnLst/>
              <a:rect l="textAreaLeft" t="textAreaTop" r="textAreaRight" b="textAreaBottom"/>
              <a:pathLst>
                <a:path w="193" h="1678">
                  <a:moveTo>
                    <a:pt x="151" y="0"/>
                  </a:moveTo>
                  <a:cubicBezTo>
                    <a:pt x="137" y="0"/>
                    <a:pt x="124" y="7"/>
                    <a:pt x="118" y="23"/>
                  </a:cubicBezTo>
                  <a:cubicBezTo>
                    <a:pt x="101" y="76"/>
                    <a:pt x="85" y="129"/>
                    <a:pt x="73" y="184"/>
                  </a:cubicBezTo>
                  <a:cubicBezTo>
                    <a:pt x="62" y="236"/>
                    <a:pt x="52" y="287"/>
                    <a:pt x="45" y="339"/>
                  </a:cubicBezTo>
                  <a:cubicBezTo>
                    <a:pt x="28" y="445"/>
                    <a:pt x="17" y="551"/>
                    <a:pt x="12" y="659"/>
                  </a:cubicBezTo>
                  <a:cubicBezTo>
                    <a:pt x="1" y="875"/>
                    <a:pt x="9" y="1090"/>
                    <a:pt x="37" y="1306"/>
                  </a:cubicBezTo>
                  <a:cubicBezTo>
                    <a:pt x="42" y="1334"/>
                    <a:pt x="46" y="1362"/>
                    <a:pt x="50" y="1390"/>
                  </a:cubicBezTo>
                  <a:cubicBezTo>
                    <a:pt x="56" y="1420"/>
                    <a:pt x="65" y="1449"/>
                    <a:pt x="70" y="1479"/>
                  </a:cubicBezTo>
                  <a:cubicBezTo>
                    <a:pt x="83" y="1539"/>
                    <a:pt x="94" y="1603"/>
                    <a:pt x="119" y="1659"/>
                  </a:cubicBezTo>
                  <a:cubicBezTo>
                    <a:pt x="125" y="1671"/>
                    <a:pt x="139" y="1677"/>
                    <a:pt x="152" y="1677"/>
                  </a:cubicBezTo>
                  <a:cubicBezTo>
                    <a:pt x="168" y="1677"/>
                    <a:pt x="183" y="1668"/>
                    <a:pt x="183" y="1649"/>
                  </a:cubicBezTo>
                  <a:cubicBezTo>
                    <a:pt x="183" y="1636"/>
                    <a:pt x="184" y="1622"/>
                    <a:pt x="183" y="1606"/>
                  </a:cubicBezTo>
                  <a:cubicBezTo>
                    <a:pt x="182" y="1594"/>
                    <a:pt x="179" y="1581"/>
                    <a:pt x="177" y="1568"/>
                  </a:cubicBezTo>
                  <a:cubicBezTo>
                    <a:pt x="172" y="1540"/>
                    <a:pt x="168" y="1512"/>
                    <a:pt x="163" y="1484"/>
                  </a:cubicBezTo>
                  <a:cubicBezTo>
                    <a:pt x="161" y="1462"/>
                    <a:pt x="157" y="1442"/>
                    <a:pt x="157" y="1420"/>
                  </a:cubicBezTo>
                  <a:cubicBezTo>
                    <a:pt x="157" y="1390"/>
                    <a:pt x="151" y="1359"/>
                    <a:pt x="147" y="1327"/>
                  </a:cubicBezTo>
                  <a:cubicBezTo>
                    <a:pt x="135" y="1223"/>
                    <a:pt x="127" y="1119"/>
                    <a:pt x="123" y="1015"/>
                  </a:cubicBezTo>
                  <a:cubicBezTo>
                    <a:pt x="122" y="967"/>
                    <a:pt x="118" y="920"/>
                    <a:pt x="118" y="867"/>
                  </a:cubicBezTo>
                  <a:cubicBezTo>
                    <a:pt x="118" y="814"/>
                    <a:pt x="118" y="763"/>
                    <a:pt x="122" y="710"/>
                  </a:cubicBezTo>
                  <a:cubicBezTo>
                    <a:pt x="125" y="606"/>
                    <a:pt x="134" y="501"/>
                    <a:pt x="145" y="397"/>
                  </a:cubicBezTo>
                  <a:cubicBezTo>
                    <a:pt x="150" y="338"/>
                    <a:pt x="158" y="281"/>
                    <a:pt x="167" y="221"/>
                  </a:cubicBezTo>
                  <a:cubicBezTo>
                    <a:pt x="171" y="192"/>
                    <a:pt x="178" y="161"/>
                    <a:pt x="180" y="131"/>
                  </a:cubicBezTo>
                  <a:cubicBezTo>
                    <a:pt x="184" y="101"/>
                    <a:pt x="188" y="71"/>
                    <a:pt x="190" y="40"/>
                  </a:cubicBezTo>
                  <a:cubicBezTo>
                    <a:pt x="192" y="16"/>
                    <a:pt x="171" y="0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0" name="Google Shape;1302;p40"/>
            <p:cNvSpPr/>
            <p:nvPr/>
          </p:nvSpPr>
          <p:spPr>
            <a:xfrm>
              <a:off x="1378800" y="3154680"/>
              <a:ext cx="171360" cy="20124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201240"/>
                <a:gd name="textAreaBottom" fmla="*/ 201600 h 201240"/>
              </a:gdLst>
              <a:ahLst/>
              <a:cxnLst/>
              <a:rect l="textAreaLeft" t="textAreaTop" r="textAreaRight" b="textAreaBottom"/>
              <a:pathLst>
                <a:path w="1516" h="1816">
                  <a:moveTo>
                    <a:pt x="1065" y="1476"/>
                  </a:moveTo>
                  <a:cubicBezTo>
                    <a:pt x="1065" y="1476"/>
                    <a:pt x="1065" y="1477"/>
                    <a:pt x="1066" y="1478"/>
                  </a:cubicBezTo>
                  <a:cubicBezTo>
                    <a:pt x="1067" y="1478"/>
                    <a:pt x="1067" y="1478"/>
                    <a:pt x="1067" y="1478"/>
                  </a:cubicBezTo>
                  <a:lnTo>
                    <a:pt x="1067" y="1478"/>
                  </a:lnTo>
                  <a:cubicBezTo>
                    <a:pt x="1066" y="1477"/>
                    <a:pt x="1065" y="1476"/>
                    <a:pt x="1065" y="1476"/>
                  </a:cubicBezTo>
                  <a:close/>
                  <a:moveTo>
                    <a:pt x="47" y="1"/>
                  </a:moveTo>
                  <a:cubicBezTo>
                    <a:pt x="22" y="1"/>
                    <a:pt x="0" y="24"/>
                    <a:pt x="12" y="51"/>
                  </a:cubicBezTo>
                  <a:cubicBezTo>
                    <a:pt x="26" y="84"/>
                    <a:pt x="40" y="118"/>
                    <a:pt x="55" y="151"/>
                  </a:cubicBezTo>
                  <a:cubicBezTo>
                    <a:pt x="70" y="186"/>
                    <a:pt x="87" y="219"/>
                    <a:pt x="105" y="252"/>
                  </a:cubicBezTo>
                  <a:cubicBezTo>
                    <a:pt x="144" y="319"/>
                    <a:pt x="183" y="384"/>
                    <a:pt x="226" y="447"/>
                  </a:cubicBezTo>
                  <a:cubicBezTo>
                    <a:pt x="306" y="572"/>
                    <a:pt x="394" y="691"/>
                    <a:pt x="483" y="809"/>
                  </a:cubicBezTo>
                  <a:cubicBezTo>
                    <a:pt x="571" y="925"/>
                    <a:pt x="661" y="1040"/>
                    <a:pt x="759" y="1150"/>
                  </a:cubicBezTo>
                  <a:cubicBezTo>
                    <a:pt x="807" y="1205"/>
                    <a:pt x="857" y="1260"/>
                    <a:pt x="906" y="1314"/>
                  </a:cubicBezTo>
                  <a:cubicBezTo>
                    <a:pt x="932" y="1341"/>
                    <a:pt x="957" y="1369"/>
                    <a:pt x="983" y="1396"/>
                  </a:cubicBezTo>
                  <a:cubicBezTo>
                    <a:pt x="995" y="1408"/>
                    <a:pt x="1006" y="1420"/>
                    <a:pt x="1018" y="1434"/>
                  </a:cubicBezTo>
                  <a:cubicBezTo>
                    <a:pt x="1028" y="1442"/>
                    <a:pt x="1038" y="1451"/>
                    <a:pt x="1048" y="1461"/>
                  </a:cubicBezTo>
                  <a:cubicBezTo>
                    <a:pt x="1050" y="1463"/>
                    <a:pt x="1053" y="1467"/>
                    <a:pt x="1056" y="1469"/>
                  </a:cubicBezTo>
                  <a:cubicBezTo>
                    <a:pt x="1058" y="1470"/>
                    <a:pt x="1069" y="1478"/>
                    <a:pt x="1068" y="1478"/>
                  </a:cubicBezTo>
                  <a:cubicBezTo>
                    <a:pt x="1067" y="1478"/>
                    <a:pt x="1067" y="1478"/>
                    <a:pt x="1067" y="1478"/>
                  </a:cubicBezTo>
                  <a:lnTo>
                    <a:pt x="1067" y="1478"/>
                  </a:lnTo>
                  <a:cubicBezTo>
                    <a:pt x="1070" y="1480"/>
                    <a:pt x="1074" y="1484"/>
                    <a:pt x="1073" y="1484"/>
                  </a:cubicBezTo>
                  <a:lnTo>
                    <a:pt x="1084" y="1495"/>
                  </a:lnTo>
                  <a:cubicBezTo>
                    <a:pt x="1093" y="1503"/>
                    <a:pt x="1103" y="1512"/>
                    <a:pt x="1110" y="1519"/>
                  </a:cubicBezTo>
                  <a:cubicBezTo>
                    <a:pt x="1127" y="1536"/>
                    <a:pt x="1143" y="1551"/>
                    <a:pt x="1160" y="1567"/>
                  </a:cubicBezTo>
                  <a:cubicBezTo>
                    <a:pt x="1188" y="1594"/>
                    <a:pt x="1219" y="1621"/>
                    <a:pt x="1249" y="1649"/>
                  </a:cubicBezTo>
                  <a:lnTo>
                    <a:pt x="1295" y="1690"/>
                  </a:lnTo>
                  <a:cubicBezTo>
                    <a:pt x="1311" y="1705"/>
                    <a:pt x="1328" y="1721"/>
                    <a:pt x="1346" y="1732"/>
                  </a:cubicBezTo>
                  <a:cubicBezTo>
                    <a:pt x="1363" y="1741"/>
                    <a:pt x="1377" y="1754"/>
                    <a:pt x="1391" y="1766"/>
                  </a:cubicBezTo>
                  <a:lnTo>
                    <a:pt x="1441" y="1808"/>
                  </a:lnTo>
                  <a:cubicBezTo>
                    <a:pt x="1447" y="1813"/>
                    <a:pt x="1454" y="1816"/>
                    <a:pt x="1461" y="1816"/>
                  </a:cubicBezTo>
                  <a:cubicBezTo>
                    <a:pt x="1489" y="1816"/>
                    <a:pt x="1515" y="1780"/>
                    <a:pt x="1492" y="1754"/>
                  </a:cubicBezTo>
                  <a:cubicBezTo>
                    <a:pt x="1479" y="1741"/>
                    <a:pt x="1467" y="1728"/>
                    <a:pt x="1455" y="1715"/>
                  </a:cubicBezTo>
                  <a:cubicBezTo>
                    <a:pt x="1443" y="1703"/>
                    <a:pt x="1428" y="1688"/>
                    <a:pt x="1418" y="1675"/>
                  </a:cubicBezTo>
                  <a:cubicBezTo>
                    <a:pt x="1412" y="1666"/>
                    <a:pt x="1410" y="1659"/>
                    <a:pt x="1405" y="1651"/>
                  </a:cubicBezTo>
                  <a:cubicBezTo>
                    <a:pt x="1399" y="1644"/>
                    <a:pt x="1391" y="1638"/>
                    <a:pt x="1385" y="1631"/>
                  </a:cubicBezTo>
                  <a:cubicBezTo>
                    <a:pt x="1373" y="1617"/>
                    <a:pt x="1361" y="1605"/>
                    <a:pt x="1347" y="1591"/>
                  </a:cubicBezTo>
                  <a:cubicBezTo>
                    <a:pt x="1298" y="1538"/>
                    <a:pt x="1249" y="1484"/>
                    <a:pt x="1201" y="1429"/>
                  </a:cubicBezTo>
                  <a:cubicBezTo>
                    <a:pt x="1176" y="1402"/>
                    <a:pt x="1155" y="1371"/>
                    <a:pt x="1131" y="1346"/>
                  </a:cubicBezTo>
                  <a:cubicBezTo>
                    <a:pt x="1106" y="1318"/>
                    <a:pt x="1082" y="1291"/>
                    <a:pt x="1059" y="1265"/>
                  </a:cubicBezTo>
                  <a:cubicBezTo>
                    <a:pt x="1010" y="1210"/>
                    <a:pt x="962" y="1155"/>
                    <a:pt x="914" y="1099"/>
                  </a:cubicBezTo>
                  <a:cubicBezTo>
                    <a:pt x="819" y="986"/>
                    <a:pt x="726" y="874"/>
                    <a:pt x="637" y="758"/>
                  </a:cubicBezTo>
                  <a:cubicBezTo>
                    <a:pt x="546" y="643"/>
                    <a:pt x="462" y="523"/>
                    <a:pt x="376" y="405"/>
                  </a:cubicBezTo>
                  <a:cubicBezTo>
                    <a:pt x="328" y="340"/>
                    <a:pt x="281" y="273"/>
                    <a:pt x="233" y="207"/>
                  </a:cubicBezTo>
                  <a:cubicBezTo>
                    <a:pt x="209" y="173"/>
                    <a:pt x="186" y="139"/>
                    <a:pt x="159" y="108"/>
                  </a:cubicBezTo>
                  <a:cubicBezTo>
                    <a:pt x="132" y="77"/>
                    <a:pt x="105" y="46"/>
                    <a:pt x="78" y="14"/>
                  </a:cubicBezTo>
                  <a:cubicBezTo>
                    <a:pt x="68" y="5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1" name="Google Shape;1303;p40"/>
            <p:cNvSpPr/>
            <p:nvPr/>
          </p:nvSpPr>
          <p:spPr>
            <a:xfrm>
              <a:off x="1412640" y="3264480"/>
              <a:ext cx="86400" cy="1087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108720"/>
                <a:gd name="textAreaBottom" fmla="*/ 109080 h 108720"/>
              </a:gdLst>
              <a:ahLst/>
              <a:cxnLst/>
              <a:rect l="textAreaLeft" t="textAreaTop" r="textAreaRight" b="textAreaBottom"/>
              <a:pathLst>
                <a:path w="766" h="985">
                  <a:moveTo>
                    <a:pt x="28" y="0"/>
                  </a:moveTo>
                  <a:cubicBezTo>
                    <a:pt x="14" y="0"/>
                    <a:pt x="1" y="11"/>
                    <a:pt x="5" y="27"/>
                  </a:cubicBezTo>
                  <a:cubicBezTo>
                    <a:pt x="8" y="36"/>
                    <a:pt x="11" y="45"/>
                    <a:pt x="12" y="54"/>
                  </a:cubicBezTo>
                  <a:cubicBezTo>
                    <a:pt x="15" y="63"/>
                    <a:pt x="14" y="68"/>
                    <a:pt x="15" y="78"/>
                  </a:cubicBezTo>
                  <a:cubicBezTo>
                    <a:pt x="16" y="98"/>
                    <a:pt x="28" y="120"/>
                    <a:pt x="37" y="140"/>
                  </a:cubicBezTo>
                  <a:cubicBezTo>
                    <a:pt x="52" y="174"/>
                    <a:pt x="72" y="208"/>
                    <a:pt x="91" y="241"/>
                  </a:cubicBezTo>
                  <a:cubicBezTo>
                    <a:pt x="129" y="310"/>
                    <a:pt x="168" y="381"/>
                    <a:pt x="213" y="446"/>
                  </a:cubicBezTo>
                  <a:cubicBezTo>
                    <a:pt x="299" y="570"/>
                    <a:pt x="394" y="694"/>
                    <a:pt x="498" y="804"/>
                  </a:cubicBezTo>
                  <a:cubicBezTo>
                    <a:pt x="514" y="821"/>
                    <a:pt x="528" y="836"/>
                    <a:pt x="544" y="852"/>
                  </a:cubicBezTo>
                  <a:lnTo>
                    <a:pt x="566" y="874"/>
                  </a:lnTo>
                  <a:cubicBezTo>
                    <a:pt x="576" y="883"/>
                    <a:pt x="586" y="891"/>
                    <a:pt x="597" y="898"/>
                  </a:cubicBezTo>
                  <a:cubicBezTo>
                    <a:pt x="613" y="913"/>
                    <a:pt x="630" y="927"/>
                    <a:pt x="646" y="942"/>
                  </a:cubicBezTo>
                  <a:cubicBezTo>
                    <a:pt x="664" y="959"/>
                    <a:pt x="682" y="971"/>
                    <a:pt x="704" y="981"/>
                  </a:cubicBezTo>
                  <a:cubicBezTo>
                    <a:pt x="708" y="983"/>
                    <a:pt x="713" y="984"/>
                    <a:pt x="718" y="984"/>
                  </a:cubicBezTo>
                  <a:cubicBezTo>
                    <a:pt x="743" y="984"/>
                    <a:pt x="765" y="954"/>
                    <a:pt x="753" y="929"/>
                  </a:cubicBezTo>
                  <a:cubicBezTo>
                    <a:pt x="735" y="893"/>
                    <a:pt x="708" y="864"/>
                    <a:pt x="684" y="834"/>
                  </a:cubicBezTo>
                  <a:cubicBezTo>
                    <a:pt x="681" y="832"/>
                    <a:pt x="678" y="827"/>
                    <a:pt x="675" y="825"/>
                  </a:cubicBezTo>
                  <a:lnTo>
                    <a:pt x="675" y="825"/>
                  </a:lnTo>
                  <a:cubicBezTo>
                    <a:pt x="674" y="823"/>
                    <a:pt x="672" y="821"/>
                    <a:pt x="671" y="819"/>
                  </a:cubicBezTo>
                  <a:cubicBezTo>
                    <a:pt x="664" y="808"/>
                    <a:pt x="659" y="799"/>
                    <a:pt x="651" y="790"/>
                  </a:cubicBezTo>
                  <a:cubicBezTo>
                    <a:pt x="638" y="777"/>
                    <a:pt x="626" y="761"/>
                    <a:pt x="613" y="746"/>
                  </a:cubicBezTo>
                  <a:cubicBezTo>
                    <a:pt x="564" y="689"/>
                    <a:pt x="516" y="631"/>
                    <a:pt x="467" y="572"/>
                  </a:cubicBezTo>
                  <a:cubicBezTo>
                    <a:pt x="421" y="514"/>
                    <a:pt x="376" y="454"/>
                    <a:pt x="333" y="393"/>
                  </a:cubicBezTo>
                  <a:cubicBezTo>
                    <a:pt x="290" y="332"/>
                    <a:pt x="242" y="271"/>
                    <a:pt x="198" y="208"/>
                  </a:cubicBezTo>
                  <a:cubicBezTo>
                    <a:pt x="175" y="174"/>
                    <a:pt x="152" y="140"/>
                    <a:pt x="130" y="106"/>
                  </a:cubicBezTo>
                  <a:cubicBezTo>
                    <a:pt x="119" y="87"/>
                    <a:pt x="107" y="70"/>
                    <a:pt x="93" y="54"/>
                  </a:cubicBezTo>
                  <a:cubicBezTo>
                    <a:pt x="89" y="51"/>
                    <a:pt x="86" y="46"/>
                    <a:pt x="82" y="42"/>
                  </a:cubicBezTo>
                  <a:cubicBezTo>
                    <a:pt x="81" y="41"/>
                    <a:pt x="70" y="34"/>
                    <a:pt x="68" y="34"/>
                  </a:cubicBezTo>
                  <a:cubicBezTo>
                    <a:pt x="68" y="34"/>
                    <a:pt x="69" y="34"/>
                    <a:pt x="70" y="35"/>
                  </a:cubicBezTo>
                  <a:cubicBezTo>
                    <a:pt x="61" y="29"/>
                    <a:pt x="53" y="18"/>
                    <a:pt x="47" y="9"/>
                  </a:cubicBezTo>
                  <a:cubicBezTo>
                    <a:pt x="42" y="3"/>
                    <a:pt x="35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2" name="Google Shape;1304;p40"/>
            <p:cNvSpPr/>
            <p:nvPr/>
          </p:nvSpPr>
          <p:spPr>
            <a:xfrm>
              <a:off x="1453680" y="3201840"/>
              <a:ext cx="97560" cy="6192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864" h="560">
                  <a:moveTo>
                    <a:pt x="12" y="0"/>
                  </a:moveTo>
                  <a:cubicBezTo>
                    <a:pt x="7" y="0"/>
                    <a:pt x="1" y="10"/>
                    <a:pt x="7" y="16"/>
                  </a:cubicBezTo>
                  <a:cubicBezTo>
                    <a:pt x="29" y="37"/>
                    <a:pt x="51" y="58"/>
                    <a:pt x="75" y="75"/>
                  </a:cubicBezTo>
                  <a:cubicBezTo>
                    <a:pt x="87" y="85"/>
                    <a:pt x="98" y="97"/>
                    <a:pt x="110" y="106"/>
                  </a:cubicBezTo>
                  <a:cubicBezTo>
                    <a:pt x="122" y="114"/>
                    <a:pt x="136" y="122"/>
                    <a:pt x="148" y="131"/>
                  </a:cubicBezTo>
                  <a:cubicBezTo>
                    <a:pt x="201" y="168"/>
                    <a:pt x="256" y="199"/>
                    <a:pt x="309" y="233"/>
                  </a:cubicBezTo>
                  <a:cubicBezTo>
                    <a:pt x="361" y="267"/>
                    <a:pt x="413" y="304"/>
                    <a:pt x="466" y="338"/>
                  </a:cubicBezTo>
                  <a:cubicBezTo>
                    <a:pt x="492" y="355"/>
                    <a:pt x="517" y="372"/>
                    <a:pt x="544" y="389"/>
                  </a:cubicBezTo>
                  <a:cubicBezTo>
                    <a:pt x="559" y="399"/>
                    <a:pt x="577" y="406"/>
                    <a:pt x="592" y="416"/>
                  </a:cubicBezTo>
                  <a:cubicBezTo>
                    <a:pt x="600" y="420"/>
                    <a:pt x="616" y="432"/>
                    <a:pt x="627" y="439"/>
                  </a:cubicBezTo>
                  <a:cubicBezTo>
                    <a:pt x="687" y="477"/>
                    <a:pt x="746" y="523"/>
                    <a:pt x="808" y="556"/>
                  </a:cubicBezTo>
                  <a:cubicBezTo>
                    <a:pt x="813" y="558"/>
                    <a:pt x="817" y="559"/>
                    <a:pt x="821" y="559"/>
                  </a:cubicBezTo>
                  <a:cubicBezTo>
                    <a:pt x="846" y="559"/>
                    <a:pt x="864" y="525"/>
                    <a:pt x="846" y="505"/>
                  </a:cubicBezTo>
                  <a:cubicBezTo>
                    <a:pt x="805" y="455"/>
                    <a:pt x="751" y="416"/>
                    <a:pt x="702" y="375"/>
                  </a:cubicBezTo>
                  <a:cubicBezTo>
                    <a:pt x="679" y="355"/>
                    <a:pt x="652" y="337"/>
                    <a:pt x="633" y="317"/>
                  </a:cubicBezTo>
                  <a:cubicBezTo>
                    <a:pt x="608" y="294"/>
                    <a:pt x="580" y="275"/>
                    <a:pt x="552" y="256"/>
                  </a:cubicBezTo>
                  <a:cubicBezTo>
                    <a:pt x="500" y="220"/>
                    <a:pt x="446" y="189"/>
                    <a:pt x="391" y="158"/>
                  </a:cubicBezTo>
                  <a:cubicBezTo>
                    <a:pt x="335" y="125"/>
                    <a:pt x="278" y="88"/>
                    <a:pt x="217" y="63"/>
                  </a:cubicBezTo>
                  <a:cubicBezTo>
                    <a:pt x="201" y="56"/>
                    <a:pt x="184" y="49"/>
                    <a:pt x="169" y="42"/>
                  </a:cubicBezTo>
                  <a:cubicBezTo>
                    <a:pt x="153" y="36"/>
                    <a:pt x="136" y="30"/>
                    <a:pt x="119" y="26"/>
                  </a:cubicBezTo>
                  <a:cubicBezTo>
                    <a:pt x="100" y="21"/>
                    <a:pt x="83" y="15"/>
                    <a:pt x="67" y="10"/>
                  </a:cubicBezTo>
                  <a:cubicBezTo>
                    <a:pt x="49" y="6"/>
                    <a:pt x="32" y="4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3" name="Google Shape;1305;p40"/>
            <p:cNvSpPr/>
            <p:nvPr/>
          </p:nvSpPr>
          <p:spPr>
            <a:xfrm>
              <a:off x="1275840" y="3402720"/>
              <a:ext cx="55080" cy="19332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490" h="1747">
                  <a:moveTo>
                    <a:pt x="75" y="1"/>
                  </a:moveTo>
                  <a:cubicBezTo>
                    <a:pt x="57" y="1"/>
                    <a:pt x="37" y="13"/>
                    <a:pt x="34" y="36"/>
                  </a:cubicBezTo>
                  <a:cubicBezTo>
                    <a:pt x="1" y="262"/>
                    <a:pt x="28" y="493"/>
                    <a:pt x="67" y="718"/>
                  </a:cubicBezTo>
                  <a:cubicBezTo>
                    <a:pt x="85" y="828"/>
                    <a:pt x="109" y="937"/>
                    <a:pt x="136" y="1047"/>
                  </a:cubicBezTo>
                  <a:cubicBezTo>
                    <a:pt x="150" y="1102"/>
                    <a:pt x="166" y="1157"/>
                    <a:pt x="181" y="1212"/>
                  </a:cubicBezTo>
                  <a:cubicBezTo>
                    <a:pt x="185" y="1228"/>
                    <a:pt x="190" y="1244"/>
                    <a:pt x="196" y="1260"/>
                  </a:cubicBezTo>
                  <a:cubicBezTo>
                    <a:pt x="202" y="1273"/>
                    <a:pt x="208" y="1287"/>
                    <a:pt x="214" y="1300"/>
                  </a:cubicBezTo>
                  <a:cubicBezTo>
                    <a:pt x="225" y="1326"/>
                    <a:pt x="234" y="1354"/>
                    <a:pt x="244" y="1380"/>
                  </a:cubicBezTo>
                  <a:cubicBezTo>
                    <a:pt x="266" y="1437"/>
                    <a:pt x="289" y="1496"/>
                    <a:pt x="314" y="1552"/>
                  </a:cubicBezTo>
                  <a:cubicBezTo>
                    <a:pt x="326" y="1581"/>
                    <a:pt x="339" y="1611"/>
                    <a:pt x="351" y="1639"/>
                  </a:cubicBezTo>
                  <a:cubicBezTo>
                    <a:pt x="367" y="1671"/>
                    <a:pt x="383" y="1699"/>
                    <a:pt x="403" y="1729"/>
                  </a:cubicBezTo>
                  <a:cubicBezTo>
                    <a:pt x="410" y="1741"/>
                    <a:pt x="422" y="1746"/>
                    <a:pt x="434" y="1746"/>
                  </a:cubicBezTo>
                  <a:cubicBezTo>
                    <a:pt x="461" y="1746"/>
                    <a:pt x="489" y="1723"/>
                    <a:pt x="481" y="1694"/>
                  </a:cubicBezTo>
                  <a:cubicBezTo>
                    <a:pt x="451" y="1585"/>
                    <a:pt x="405" y="1481"/>
                    <a:pt x="371" y="1372"/>
                  </a:cubicBezTo>
                  <a:cubicBezTo>
                    <a:pt x="367" y="1359"/>
                    <a:pt x="363" y="1347"/>
                    <a:pt x="359" y="1333"/>
                  </a:cubicBezTo>
                  <a:cubicBezTo>
                    <a:pt x="358" y="1327"/>
                    <a:pt x="355" y="1321"/>
                    <a:pt x="353" y="1315"/>
                  </a:cubicBezTo>
                  <a:cubicBezTo>
                    <a:pt x="353" y="1315"/>
                    <a:pt x="352" y="1312"/>
                    <a:pt x="352" y="1311"/>
                  </a:cubicBezTo>
                  <a:lnTo>
                    <a:pt x="352" y="1311"/>
                  </a:lnTo>
                  <a:cubicBezTo>
                    <a:pt x="352" y="1311"/>
                    <a:pt x="352" y="1312"/>
                    <a:pt x="352" y="1312"/>
                  </a:cubicBezTo>
                  <a:cubicBezTo>
                    <a:pt x="353" y="1312"/>
                    <a:pt x="352" y="1312"/>
                    <a:pt x="352" y="1311"/>
                  </a:cubicBezTo>
                  <a:cubicBezTo>
                    <a:pt x="352" y="1310"/>
                    <a:pt x="352" y="1309"/>
                    <a:pt x="352" y="1309"/>
                  </a:cubicBezTo>
                  <a:lnTo>
                    <a:pt x="352" y="1309"/>
                  </a:lnTo>
                  <a:cubicBezTo>
                    <a:pt x="352" y="1309"/>
                    <a:pt x="352" y="1310"/>
                    <a:pt x="352" y="1311"/>
                  </a:cubicBezTo>
                  <a:lnTo>
                    <a:pt x="352" y="1311"/>
                  </a:lnTo>
                  <a:cubicBezTo>
                    <a:pt x="351" y="1308"/>
                    <a:pt x="349" y="1300"/>
                    <a:pt x="349" y="1300"/>
                  </a:cubicBezTo>
                  <a:cubicBezTo>
                    <a:pt x="341" y="1273"/>
                    <a:pt x="334" y="1248"/>
                    <a:pt x="330" y="1221"/>
                  </a:cubicBezTo>
                  <a:cubicBezTo>
                    <a:pt x="328" y="1211"/>
                    <a:pt x="326" y="1200"/>
                    <a:pt x="322" y="1190"/>
                  </a:cubicBezTo>
                  <a:cubicBezTo>
                    <a:pt x="322" y="1189"/>
                    <a:pt x="320" y="1184"/>
                    <a:pt x="320" y="1184"/>
                  </a:cubicBezTo>
                  <a:lnTo>
                    <a:pt x="320" y="1184"/>
                  </a:lnTo>
                  <a:cubicBezTo>
                    <a:pt x="320" y="1184"/>
                    <a:pt x="320" y="1185"/>
                    <a:pt x="320" y="1188"/>
                  </a:cubicBezTo>
                  <a:cubicBezTo>
                    <a:pt x="321" y="1190"/>
                    <a:pt x="321" y="1190"/>
                    <a:pt x="321" y="1190"/>
                  </a:cubicBezTo>
                  <a:cubicBezTo>
                    <a:pt x="321" y="1190"/>
                    <a:pt x="318" y="1183"/>
                    <a:pt x="318" y="1180"/>
                  </a:cubicBezTo>
                  <a:cubicBezTo>
                    <a:pt x="315" y="1167"/>
                    <a:pt x="311" y="1155"/>
                    <a:pt x="308" y="1141"/>
                  </a:cubicBezTo>
                  <a:cubicBezTo>
                    <a:pt x="300" y="1113"/>
                    <a:pt x="293" y="1086"/>
                    <a:pt x="284" y="1058"/>
                  </a:cubicBezTo>
                  <a:cubicBezTo>
                    <a:pt x="256" y="952"/>
                    <a:pt x="232" y="843"/>
                    <a:pt x="211" y="733"/>
                  </a:cubicBezTo>
                  <a:cubicBezTo>
                    <a:pt x="190" y="623"/>
                    <a:pt x="177" y="513"/>
                    <a:pt x="161" y="404"/>
                  </a:cubicBezTo>
                  <a:cubicBezTo>
                    <a:pt x="152" y="342"/>
                    <a:pt x="149" y="280"/>
                    <a:pt x="140" y="218"/>
                  </a:cubicBezTo>
                  <a:cubicBezTo>
                    <a:pt x="130" y="157"/>
                    <a:pt x="123" y="93"/>
                    <a:pt x="112" y="31"/>
                  </a:cubicBezTo>
                  <a:cubicBezTo>
                    <a:pt x="109" y="10"/>
                    <a:pt x="92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4" name="Google Shape;1306;p40"/>
            <p:cNvSpPr/>
            <p:nvPr/>
          </p:nvSpPr>
          <p:spPr>
            <a:xfrm>
              <a:off x="1586520" y="3703320"/>
              <a:ext cx="1041480" cy="525240"/>
            </a:xfrm>
            <a:custGeom>
              <a:avLst/>
              <a:gdLst>
                <a:gd name="textAreaLeft" fmla="*/ 0 w 1041480"/>
                <a:gd name="textAreaRight" fmla="*/ 1041840 w 1041480"/>
                <a:gd name="textAreaTop" fmla="*/ 0 h 525240"/>
                <a:gd name="textAreaBottom" fmla="*/ 525600 h 525240"/>
              </a:gdLst>
              <a:ahLst/>
              <a:cxnLst/>
              <a:rect l="textAreaLeft" t="textAreaTop" r="textAreaRight" b="textAreaBottom"/>
              <a:pathLst>
                <a:path w="9199" h="4740">
                  <a:moveTo>
                    <a:pt x="80" y="0"/>
                  </a:moveTo>
                  <a:cubicBezTo>
                    <a:pt x="39" y="0"/>
                    <a:pt x="0" y="51"/>
                    <a:pt x="32" y="95"/>
                  </a:cubicBezTo>
                  <a:cubicBezTo>
                    <a:pt x="433" y="654"/>
                    <a:pt x="898" y="1166"/>
                    <a:pt x="1404" y="1632"/>
                  </a:cubicBezTo>
                  <a:cubicBezTo>
                    <a:pt x="1909" y="2095"/>
                    <a:pt x="2452" y="2511"/>
                    <a:pt x="3031" y="2878"/>
                  </a:cubicBezTo>
                  <a:cubicBezTo>
                    <a:pt x="3614" y="3247"/>
                    <a:pt x="4228" y="3568"/>
                    <a:pt x="4864" y="3835"/>
                  </a:cubicBezTo>
                  <a:cubicBezTo>
                    <a:pt x="5501" y="4103"/>
                    <a:pt x="6159" y="4315"/>
                    <a:pt x="6831" y="4470"/>
                  </a:cubicBezTo>
                  <a:cubicBezTo>
                    <a:pt x="7496" y="4625"/>
                    <a:pt x="8179" y="4716"/>
                    <a:pt x="8862" y="4740"/>
                  </a:cubicBezTo>
                  <a:cubicBezTo>
                    <a:pt x="8870" y="4740"/>
                    <a:pt x="8878" y="4740"/>
                    <a:pt x="8885" y="4740"/>
                  </a:cubicBezTo>
                  <a:cubicBezTo>
                    <a:pt x="8965" y="4740"/>
                    <a:pt x="9045" y="4726"/>
                    <a:pt x="9124" y="4718"/>
                  </a:cubicBezTo>
                  <a:cubicBezTo>
                    <a:pt x="9198" y="4709"/>
                    <a:pt x="9190" y="4599"/>
                    <a:pt x="9119" y="4589"/>
                  </a:cubicBezTo>
                  <a:cubicBezTo>
                    <a:pt x="9036" y="4575"/>
                    <a:pt x="8951" y="4553"/>
                    <a:pt x="8868" y="4546"/>
                  </a:cubicBezTo>
                  <a:cubicBezTo>
                    <a:pt x="8783" y="4541"/>
                    <a:pt x="8699" y="4534"/>
                    <a:pt x="8614" y="4525"/>
                  </a:cubicBezTo>
                  <a:cubicBezTo>
                    <a:pt x="8445" y="4510"/>
                    <a:pt x="8276" y="4489"/>
                    <a:pt x="8108" y="4469"/>
                  </a:cubicBezTo>
                  <a:cubicBezTo>
                    <a:pt x="7770" y="4427"/>
                    <a:pt x="7435" y="4369"/>
                    <a:pt x="7103" y="4297"/>
                  </a:cubicBezTo>
                  <a:cubicBezTo>
                    <a:pt x="6451" y="4156"/>
                    <a:pt x="5803" y="3964"/>
                    <a:pt x="5175" y="3717"/>
                  </a:cubicBezTo>
                  <a:cubicBezTo>
                    <a:pt x="4549" y="3470"/>
                    <a:pt x="3944" y="3170"/>
                    <a:pt x="3368" y="2823"/>
                  </a:cubicBezTo>
                  <a:cubicBezTo>
                    <a:pt x="2788" y="2472"/>
                    <a:pt x="2233" y="2073"/>
                    <a:pt x="1714" y="1634"/>
                  </a:cubicBezTo>
                  <a:cubicBezTo>
                    <a:pt x="1201" y="1199"/>
                    <a:pt x="730" y="721"/>
                    <a:pt x="287" y="215"/>
                  </a:cubicBezTo>
                  <a:cubicBezTo>
                    <a:pt x="231" y="150"/>
                    <a:pt x="176" y="87"/>
                    <a:pt x="121" y="22"/>
                  </a:cubicBezTo>
                  <a:cubicBezTo>
                    <a:pt x="109" y="7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05" name="PlaceHolder 2"/>
          <p:cNvSpPr>
            <a:spLocks noGrp="1"/>
          </p:cNvSpPr>
          <p:nvPr>
            <p:ph type="title"/>
          </p:nvPr>
        </p:nvSpPr>
        <p:spPr>
          <a:xfrm>
            <a:off x="2957648" y="487620"/>
            <a:ext cx="5398431" cy="47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l"/>
            <a:r>
              <a:rPr lang="en-US" sz="4000" b="1" i="0" dirty="0">
                <a:effectLst/>
                <a:latin typeface="Inter"/>
              </a:rPr>
              <a:t>Technology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1895A-1A0E-E930-7CA9-D71C741C2A07}"/>
              </a:ext>
            </a:extLst>
          </p:cNvPr>
          <p:cNvSpPr txBox="1"/>
          <p:nvPr/>
        </p:nvSpPr>
        <p:spPr>
          <a:xfrm>
            <a:off x="4394200" y="3117850"/>
            <a:ext cx="42799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Inter"/>
              </a:rPr>
              <a:t>Why These Technologies used?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0" i="0" dirty="0">
                <a:effectLst/>
                <a:latin typeface="Inter"/>
              </a:rPr>
              <a:t>Open-source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Inter"/>
              </a:rPr>
              <a:t>E</a:t>
            </a:r>
            <a:r>
              <a:rPr lang="en-US" sz="1400" b="0" i="0" dirty="0">
                <a:effectLst/>
                <a:latin typeface="Inter"/>
              </a:rPr>
              <a:t>asy to integrate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Inter"/>
              </a:rPr>
              <a:t>H</a:t>
            </a:r>
            <a:r>
              <a:rPr lang="en-US" sz="1400" b="0" i="0" dirty="0">
                <a:effectLst/>
                <a:latin typeface="Inter"/>
              </a:rPr>
              <a:t>ighly scalable.</a:t>
            </a:r>
          </a:p>
          <a:p>
            <a:endParaRPr lang="en-US" sz="1600" b="1" dirty="0">
              <a:latin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2889250" y="393700"/>
            <a:ext cx="490855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l"/>
            <a:r>
              <a:rPr lang="en-US" sz="4000" b="1" i="0" dirty="0">
                <a:effectLst/>
                <a:latin typeface="Inter"/>
              </a:rPr>
              <a:t> How It Works</a:t>
            </a: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1409700" y="1733284"/>
            <a:ext cx="7867650" cy="22989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Upload Image</a:t>
            </a:r>
            <a:r>
              <a:rPr lang="en-US" sz="1400" b="0" i="0" dirty="0">
                <a:effectLst/>
                <a:latin typeface="Inter"/>
              </a:rPr>
              <a:t>: Users upload an image containing text.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OCR Processing</a:t>
            </a:r>
            <a:r>
              <a:rPr lang="en-US" sz="1400" b="0" i="0" dirty="0">
                <a:effectLst/>
                <a:latin typeface="Inter"/>
              </a:rPr>
              <a:t>: Extract text using Tesseract OCR.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Language Translation</a:t>
            </a:r>
            <a:r>
              <a:rPr lang="en-US" sz="1400" b="0" i="0" dirty="0">
                <a:effectLst/>
                <a:latin typeface="Inter"/>
              </a:rPr>
              <a:t>: Translate the text into the desired language.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Text Summarization</a:t>
            </a:r>
            <a:r>
              <a:rPr lang="en-US" sz="1400" b="0" i="0" dirty="0">
                <a:effectLst/>
                <a:latin typeface="Inter"/>
              </a:rPr>
              <a:t>: Generate a concise summary of the translated text.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Text-to-Speech</a:t>
            </a:r>
            <a:r>
              <a:rPr lang="en-US" sz="1400" b="0" i="0" dirty="0">
                <a:effectLst/>
                <a:latin typeface="Inter"/>
              </a:rPr>
              <a:t>: Convert the summary into an audio file for playback or download.</a:t>
            </a:r>
          </a:p>
          <a:p>
            <a:pPr marL="514350" indent="-285750" algn="ctr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endParaRPr lang="en-US" sz="1400" b="0" strike="noStrike" spc="-1" dirty="0"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BC6EC-916F-477A-AFB2-370BF78FE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8" y="446982"/>
            <a:ext cx="7554728" cy="42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4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467030" y="1241020"/>
            <a:ext cx="595612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i="0" dirty="0">
                <a:effectLst/>
                <a:latin typeface="Inter"/>
              </a:rPr>
              <a:t>Challenges </a:t>
            </a:r>
            <a:br>
              <a:rPr lang="en-US" sz="4000" b="1" i="0" dirty="0">
                <a:effectLst/>
                <a:latin typeface="Inter"/>
              </a:rPr>
            </a:br>
            <a:endParaRPr lang="fr-FR" sz="4000" b="1" strike="noStrike" spc="-1" dirty="0">
              <a:latin typeface="Goudy Old Style" panose="02020502050305020303" pitchFamily="18" charset="0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ubTitle"/>
          </p:nvPr>
        </p:nvSpPr>
        <p:spPr>
          <a:xfrm>
            <a:off x="2006420" y="2256310"/>
            <a:ext cx="5956120" cy="16461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OCR Accuracy</a:t>
            </a:r>
            <a:r>
              <a:rPr lang="en-US" sz="1400" b="0" i="0" dirty="0">
                <a:effectLst/>
                <a:latin typeface="Inter"/>
              </a:rPr>
              <a:t>: Low-quality images can lead to errors.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Language Support</a:t>
            </a:r>
            <a:r>
              <a:rPr lang="en-US" sz="1400" b="0" i="0" dirty="0">
                <a:effectLst/>
                <a:latin typeface="Inter"/>
              </a:rPr>
              <a:t>: Some languages are not fully supported.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Audio Quality</a:t>
            </a:r>
            <a:r>
              <a:rPr lang="en-US" sz="1400" b="0" i="0" dirty="0">
                <a:effectLst/>
                <a:latin typeface="Inter"/>
              </a:rPr>
              <a:t>: Text-to-speech may not sound natural for all languages.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430500" y="746080"/>
            <a:ext cx="7152840" cy="63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l"/>
            <a:r>
              <a:rPr lang="en-US" sz="4000" b="1" i="0" dirty="0">
                <a:effectLst/>
                <a:latin typeface="Inter"/>
              </a:rPr>
              <a:t>Future Enhancements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01217-16C5-11C7-7A57-3B2E656924B2}"/>
              </a:ext>
            </a:extLst>
          </p:cNvPr>
          <p:cNvSpPr txBox="1"/>
          <p:nvPr/>
        </p:nvSpPr>
        <p:spPr>
          <a:xfrm>
            <a:off x="1670050" y="1677669"/>
            <a:ext cx="580390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Advanced Image Preprocessing</a:t>
            </a:r>
            <a:r>
              <a:rPr lang="en-US" sz="1400" b="0" i="0" dirty="0">
                <a:effectLst/>
                <a:latin typeface="Inter"/>
              </a:rPr>
              <a:t>: Add options for image enhancement (e.g., brightness, contrast).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Support for More Languages</a:t>
            </a:r>
            <a:r>
              <a:rPr lang="en-US" sz="1400" b="0" i="0" dirty="0">
                <a:effectLst/>
                <a:latin typeface="Inter"/>
              </a:rPr>
              <a:t>: Expand language support for OCR and translation.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Integration with Cloud Services</a:t>
            </a:r>
            <a:r>
              <a:rPr lang="en-US" sz="1400" b="0" i="0" dirty="0">
                <a:effectLst/>
                <a:latin typeface="Inter"/>
              </a:rPr>
              <a:t>: Use cloud-based OCR and translation APIs for better scalability.</a:t>
            </a: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marL="285750" indent="-285750"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Mobile App Version</a:t>
            </a:r>
            <a:r>
              <a:rPr lang="en-US" sz="1400" b="0" i="0" dirty="0">
                <a:effectLst/>
                <a:latin typeface="Inter"/>
              </a:rPr>
              <a:t>: Develop a mobile-friendly version of the application.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3790010" y="1665541"/>
            <a:ext cx="4793521" cy="20508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 lnSpcReduction="20000"/>
          </a:bodyPr>
          <a:lstStyle/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Travelers</a:t>
            </a:r>
            <a:r>
              <a:rPr lang="en-US" sz="1400" b="0" i="0" dirty="0">
                <a:effectLst/>
                <a:latin typeface="Inter"/>
              </a:rPr>
              <a:t>: Read signs and documents in foreign languages effortlessly.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Students</a:t>
            </a:r>
            <a:r>
              <a:rPr lang="en-US" sz="1400" b="0" i="0" dirty="0">
                <a:effectLst/>
                <a:latin typeface="Inter"/>
              </a:rPr>
              <a:t>: Translate and summarize academic materials for better understanding.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Visually Impaired Users</a:t>
            </a:r>
            <a:r>
              <a:rPr lang="en-US" sz="1400" b="0" i="0" dirty="0">
                <a:effectLst/>
                <a:latin typeface="Inter"/>
              </a:rPr>
              <a:t>: Listen to text from images, making information more accessible.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1400" b="1" i="0" dirty="0">
                <a:effectLst/>
                <a:latin typeface="Inter"/>
              </a:rPr>
              <a:t>Businesses</a:t>
            </a:r>
            <a:r>
              <a:rPr lang="en-US" sz="1400" b="0" i="0" dirty="0">
                <a:effectLst/>
                <a:latin typeface="Inter"/>
              </a:rPr>
              <a:t>: Process multilingual documents efficiently, saving time and resources.</a:t>
            </a:r>
          </a:p>
          <a:p>
            <a:pPr algn="l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400" dirty="0"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 algn="r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400" b="0" strike="noStrike" spc="-1" dirty="0">
              <a:latin typeface="OpenSymbol"/>
            </a:endParaRPr>
          </a:p>
        </p:txBody>
      </p:sp>
      <p:sp>
        <p:nvSpPr>
          <p:cNvPr id="534" name="Google Shape;1184;p40"/>
          <p:cNvSpPr/>
          <p:nvPr/>
        </p:nvSpPr>
        <p:spPr>
          <a:xfrm>
            <a:off x="860914" y="1528560"/>
            <a:ext cx="2559960" cy="2559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35" name="Google Shape;1185;p40"/>
          <p:cNvGrpSpPr/>
          <p:nvPr/>
        </p:nvGrpSpPr>
        <p:grpSpPr>
          <a:xfrm>
            <a:off x="593674" y="1345680"/>
            <a:ext cx="2972880" cy="2742840"/>
            <a:chOff x="1137600" y="1492200"/>
            <a:chExt cx="2972880" cy="2742840"/>
          </a:xfrm>
        </p:grpSpPr>
        <p:sp>
          <p:nvSpPr>
            <p:cNvPr id="536" name="Google Shape;1186;p40"/>
            <p:cNvSpPr/>
            <p:nvPr/>
          </p:nvSpPr>
          <p:spPr>
            <a:xfrm>
              <a:off x="2481480" y="3107160"/>
              <a:ext cx="1800" cy="108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18" h="13">
                  <a:moveTo>
                    <a:pt x="10" y="0"/>
                  </a:moveTo>
                  <a:cubicBezTo>
                    <a:pt x="1" y="0"/>
                    <a:pt x="0" y="12"/>
                    <a:pt x="8" y="12"/>
                  </a:cubicBezTo>
                  <a:cubicBezTo>
                    <a:pt x="17" y="12"/>
                    <a:pt x="18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7" name="Google Shape;1187;p40"/>
            <p:cNvSpPr/>
            <p:nvPr/>
          </p:nvSpPr>
          <p:spPr>
            <a:xfrm>
              <a:off x="2720520" y="3913920"/>
              <a:ext cx="335520" cy="321120"/>
            </a:xfrm>
            <a:custGeom>
              <a:avLst/>
              <a:gdLst>
                <a:gd name="textAreaLeft" fmla="*/ 0 w 335520"/>
                <a:gd name="textAreaRight" fmla="*/ 335880 w 335520"/>
                <a:gd name="textAreaTop" fmla="*/ 0 h 321120"/>
                <a:gd name="textAreaBottom" fmla="*/ 321480 h 321120"/>
              </a:gdLst>
              <a:ahLst/>
              <a:cxnLst/>
              <a:rect l="textAreaLeft" t="textAreaTop" r="textAreaRight" b="textAreaBottom"/>
              <a:pathLst>
                <a:path w="2965" h="2897">
                  <a:moveTo>
                    <a:pt x="1335" y="537"/>
                  </a:moveTo>
                  <a:cubicBezTo>
                    <a:pt x="1335" y="537"/>
                    <a:pt x="1335" y="537"/>
                    <a:pt x="1335" y="537"/>
                  </a:cubicBezTo>
                  <a:cubicBezTo>
                    <a:pt x="1335" y="537"/>
                    <a:pt x="1335" y="537"/>
                    <a:pt x="1335" y="537"/>
                  </a:cubicBezTo>
                  <a:close/>
                  <a:moveTo>
                    <a:pt x="380" y="2479"/>
                  </a:moveTo>
                  <a:cubicBezTo>
                    <a:pt x="379" y="2480"/>
                    <a:pt x="379" y="2480"/>
                    <a:pt x="378" y="2480"/>
                  </a:cubicBezTo>
                  <a:lnTo>
                    <a:pt x="378" y="2480"/>
                  </a:lnTo>
                  <a:cubicBezTo>
                    <a:pt x="374" y="2482"/>
                    <a:pt x="371" y="2482"/>
                    <a:pt x="371" y="2482"/>
                  </a:cubicBezTo>
                  <a:cubicBezTo>
                    <a:pt x="370" y="2482"/>
                    <a:pt x="373" y="2481"/>
                    <a:pt x="380" y="2479"/>
                  </a:cubicBezTo>
                  <a:close/>
                  <a:moveTo>
                    <a:pt x="2555" y="168"/>
                  </a:moveTo>
                  <a:cubicBezTo>
                    <a:pt x="2556" y="168"/>
                    <a:pt x="2564" y="169"/>
                    <a:pt x="2565" y="169"/>
                  </a:cubicBezTo>
                  <a:lnTo>
                    <a:pt x="2658" y="169"/>
                  </a:lnTo>
                  <a:cubicBezTo>
                    <a:pt x="2696" y="169"/>
                    <a:pt x="2731" y="171"/>
                    <a:pt x="2768" y="173"/>
                  </a:cubicBezTo>
                  <a:cubicBezTo>
                    <a:pt x="2772" y="173"/>
                    <a:pt x="2775" y="174"/>
                    <a:pt x="2779" y="174"/>
                  </a:cubicBezTo>
                  <a:lnTo>
                    <a:pt x="2779" y="174"/>
                  </a:lnTo>
                  <a:cubicBezTo>
                    <a:pt x="2771" y="205"/>
                    <a:pt x="2762" y="235"/>
                    <a:pt x="2753" y="266"/>
                  </a:cubicBezTo>
                  <a:cubicBezTo>
                    <a:pt x="2735" y="328"/>
                    <a:pt x="2715" y="388"/>
                    <a:pt x="2693" y="448"/>
                  </a:cubicBezTo>
                  <a:cubicBezTo>
                    <a:pt x="2648" y="568"/>
                    <a:pt x="2596" y="687"/>
                    <a:pt x="2537" y="802"/>
                  </a:cubicBezTo>
                  <a:cubicBezTo>
                    <a:pt x="2530" y="815"/>
                    <a:pt x="2522" y="830"/>
                    <a:pt x="2515" y="843"/>
                  </a:cubicBezTo>
                  <a:cubicBezTo>
                    <a:pt x="2510" y="850"/>
                    <a:pt x="2508" y="855"/>
                    <a:pt x="2504" y="863"/>
                  </a:cubicBezTo>
                  <a:cubicBezTo>
                    <a:pt x="2503" y="863"/>
                    <a:pt x="2499" y="871"/>
                    <a:pt x="2499" y="871"/>
                  </a:cubicBezTo>
                  <a:cubicBezTo>
                    <a:pt x="2499" y="871"/>
                    <a:pt x="2500" y="870"/>
                    <a:pt x="2502" y="867"/>
                  </a:cubicBezTo>
                  <a:lnTo>
                    <a:pt x="2502" y="867"/>
                  </a:lnTo>
                  <a:cubicBezTo>
                    <a:pt x="2500" y="870"/>
                    <a:pt x="2499" y="874"/>
                    <a:pt x="2498" y="875"/>
                  </a:cubicBezTo>
                  <a:cubicBezTo>
                    <a:pt x="2483" y="902"/>
                    <a:pt x="2467" y="929"/>
                    <a:pt x="2451" y="956"/>
                  </a:cubicBezTo>
                  <a:cubicBezTo>
                    <a:pt x="2418" y="1012"/>
                    <a:pt x="2383" y="1067"/>
                    <a:pt x="2346" y="1121"/>
                  </a:cubicBezTo>
                  <a:cubicBezTo>
                    <a:pt x="2273" y="1226"/>
                    <a:pt x="2195" y="1329"/>
                    <a:pt x="2111" y="1425"/>
                  </a:cubicBezTo>
                  <a:cubicBezTo>
                    <a:pt x="2091" y="1450"/>
                    <a:pt x="2069" y="1473"/>
                    <a:pt x="2048" y="1496"/>
                  </a:cubicBezTo>
                  <a:cubicBezTo>
                    <a:pt x="2037" y="1508"/>
                    <a:pt x="2026" y="1522"/>
                    <a:pt x="2015" y="1533"/>
                  </a:cubicBezTo>
                  <a:lnTo>
                    <a:pt x="2008" y="1539"/>
                  </a:lnTo>
                  <a:cubicBezTo>
                    <a:pt x="2008" y="1540"/>
                    <a:pt x="2006" y="1541"/>
                    <a:pt x="2004" y="1543"/>
                  </a:cubicBezTo>
                  <a:lnTo>
                    <a:pt x="2004" y="1543"/>
                  </a:lnTo>
                  <a:lnTo>
                    <a:pt x="2005" y="1541"/>
                  </a:lnTo>
                  <a:lnTo>
                    <a:pt x="2005" y="1541"/>
                  </a:lnTo>
                  <a:cubicBezTo>
                    <a:pt x="2002" y="1545"/>
                    <a:pt x="2001" y="1546"/>
                    <a:pt x="2001" y="1546"/>
                  </a:cubicBezTo>
                  <a:cubicBezTo>
                    <a:pt x="2001" y="1546"/>
                    <a:pt x="2002" y="1545"/>
                    <a:pt x="2004" y="1543"/>
                  </a:cubicBezTo>
                  <a:lnTo>
                    <a:pt x="2004" y="1543"/>
                  </a:lnTo>
                  <a:lnTo>
                    <a:pt x="2003" y="1545"/>
                  </a:lnTo>
                  <a:cubicBezTo>
                    <a:pt x="2000" y="1549"/>
                    <a:pt x="1995" y="1551"/>
                    <a:pt x="1993" y="1556"/>
                  </a:cubicBezTo>
                  <a:cubicBezTo>
                    <a:pt x="1948" y="1602"/>
                    <a:pt x="1901" y="1648"/>
                    <a:pt x="1852" y="1692"/>
                  </a:cubicBezTo>
                  <a:cubicBezTo>
                    <a:pt x="1758" y="1778"/>
                    <a:pt x="1658" y="1860"/>
                    <a:pt x="1555" y="1936"/>
                  </a:cubicBezTo>
                  <a:cubicBezTo>
                    <a:pt x="1501" y="1974"/>
                    <a:pt x="1448" y="2011"/>
                    <a:pt x="1393" y="2047"/>
                  </a:cubicBezTo>
                  <a:cubicBezTo>
                    <a:pt x="1380" y="2055"/>
                    <a:pt x="1368" y="2063"/>
                    <a:pt x="1356" y="2071"/>
                  </a:cubicBezTo>
                  <a:cubicBezTo>
                    <a:pt x="1349" y="2074"/>
                    <a:pt x="1342" y="2078"/>
                    <a:pt x="1335" y="2084"/>
                  </a:cubicBezTo>
                  <a:cubicBezTo>
                    <a:pt x="1333" y="2085"/>
                    <a:pt x="1330" y="2087"/>
                    <a:pt x="1328" y="2089"/>
                  </a:cubicBezTo>
                  <a:cubicBezTo>
                    <a:pt x="1334" y="2085"/>
                    <a:pt x="1336" y="2083"/>
                    <a:pt x="1337" y="2083"/>
                  </a:cubicBezTo>
                  <a:lnTo>
                    <a:pt x="1337" y="2083"/>
                  </a:lnTo>
                  <a:cubicBezTo>
                    <a:pt x="1337" y="2083"/>
                    <a:pt x="1331" y="2088"/>
                    <a:pt x="1328" y="2089"/>
                  </a:cubicBezTo>
                  <a:cubicBezTo>
                    <a:pt x="1300" y="2106"/>
                    <a:pt x="1270" y="2123"/>
                    <a:pt x="1242" y="2139"/>
                  </a:cubicBezTo>
                  <a:cubicBezTo>
                    <a:pt x="1130" y="2204"/>
                    <a:pt x="1015" y="2261"/>
                    <a:pt x="895" y="2312"/>
                  </a:cubicBezTo>
                  <a:cubicBezTo>
                    <a:pt x="836" y="2336"/>
                    <a:pt x="776" y="2360"/>
                    <a:pt x="716" y="2381"/>
                  </a:cubicBezTo>
                  <a:cubicBezTo>
                    <a:pt x="686" y="2392"/>
                    <a:pt x="654" y="2403"/>
                    <a:pt x="622" y="2413"/>
                  </a:cubicBezTo>
                  <a:cubicBezTo>
                    <a:pt x="615" y="2417"/>
                    <a:pt x="608" y="2419"/>
                    <a:pt x="599" y="2420"/>
                  </a:cubicBezTo>
                  <a:cubicBezTo>
                    <a:pt x="597" y="2422"/>
                    <a:pt x="593" y="2422"/>
                    <a:pt x="590" y="2423"/>
                  </a:cubicBezTo>
                  <a:cubicBezTo>
                    <a:pt x="589" y="2423"/>
                    <a:pt x="581" y="2426"/>
                    <a:pt x="580" y="2426"/>
                  </a:cubicBezTo>
                  <a:cubicBezTo>
                    <a:pt x="580" y="2426"/>
                    <a:pt x="581" y="2426"/>
                    <a:pt x="584" y="2424"/>
                  </a:cubicBezTo>
                  <a:cubicBezTo>
                    <a:pt x="588" y="2423"/>
                    <a:pt x="589" y="2423"/>
                    <a:pt x="589" y="2423"/>
                  </a:cubicBezTo>
                  <a:lnTo>
                    <a:pt x="589" y="2423"/>
                  </a:lnTo>
                  <a:cubicBezTo>
                    <a:pt x="589" y="2423"/>
                    <a:pt x="580" y="2425"/>
                    <a:pt x="579" y="2425"/>
                  </a:cubicBezTo>
                  <a:cubicBezTo>
                    <a:pt x="576" y="2428"/>
                    <a:pt x="572" y="2428"/>
                    <a:pt x="570" y="2429"/>
                  </a:cubicBezTo>
                  <a:lnTo>
                    <a:pt x="540" y="2438"/>
                  </a:lnTo>
                  <a:cubicBezTo>
                    <a:pt x="536" y="2439"/>
                    <a:pt x="531" y="2440"/>
                    <a:pt x="527" y="2441"/>
                  </a:cubicBezTo>
                  <a:lnTo>
                    <a:pt x="527" y="2441"/>
                  </a:lnTo>
                  <a:cubicBezTo>
                    <a:pt x="641" y="2304"/>
                    <a:pt x="754" y="2168"/>
                    <a:pt x="867" y="2031"/>
                  </a:cubicBezTo>
                  <a:cubicBezTo>
                    <a:pt x="968" y="1908"/>
                    <a:pt x="1069" y="1785"/>
                    <a:pt x="1174" y="1665"/>
                  </a:cubicBezTo>
                  <a:cubicBezTo>
                    <a:pt x="1198" y="1637"/>
                    <a:pt x="1224" y="1609"/>
                    <a:pt x="1248" y="1580"/>
                  </a:cubicBezTo>
                  <a:cubicBezTo>
                    <a:pt x="1263" y="1567"/>
                    <a:pt x="1275" y="1551"/>
                    <a:pt x="1289" y="1538"/>
                  </a:cubicBezTo>
                  <a:cubicBezTo>
                    <a:pt x="1295" y="1530"/>
                    <a:pt x="1301" y="1525"/>
                    <a:pt x="1307" y="1518"/>
                  </a:cubicBezTo>
                  <a:cubicBezTo>
                    <a:pt x="1307" y="1517"/>
                    <a:pt x="1308" y="1517"/>
                    <a:pt x="1308" y="1516"/>
                  </a:cubicBezTo>
                  <a:lnTo>
                    <a:pt x="1317" y="1507"/>
                  </a:lnTo>
                  <a:cubicBezTo>
                    <a:pt x="1320" y="1503"/>
                    <a:pt x="1324" y="1500"/>
                    <a:pt x="1328" y="1495"/>
                  </a:cubicBezTo>
                  <a:cubicBezTo>
                    <a:pt x="1338" y="1483"/>
                    <a:pt x="1351" y="1469"/>
                    <a:pt x="1363" y="1457"/>
                  </a:cubicBezTo>
                  <a:cubicBezTo>
                    <a:pt x="1369" y="1450"/>
                    <a:pt x="1377" y="1443"/>
                    <a:pt x="1382" y="1436"/>
                  </a:cubicBezTo>
                  <a:cubicBezTo>
                    <a:pt x="1384" y="1433"/>
                    <a:pt x="1387" y="1431"/>
                    <a:pt x="1389" y="1428"/>
                  </a:cubicBezTo>
                  <a:lnTo>
                    <a:pt x="1389" y="1428"/>
                  </a:lnTo>
                  <a:lnTo>
                    <a:pt x="1389" y="1428"/>
                  </a:lnTo>
                  <a:lnTo>
                    <a:pt x="1389" y="1428"/>
                  </a:lnTo>
                  <a:lnTo>
                    <a:pt x="1397" y="1419"/>
                  </a:lnTo>
                  <a:lnTo>
                    <a:pt x="1434" y="1382"/>
                  </a:lnTo>
                  <a:lnTo>
                    <a:pt x="1444" y="1373"/>
                  </a:lnTo>
                  <a:cubicBezTo>
                    <a:pt x="1448" y="1369"/>
                    <a:pt x="1458" y="1359"/>
                    <a:pt x="1459" y="1359"/>
                  </a:cubicBezTo>
                  <a:lnTo>
                    <a:pt x="1459" y="1359"/>
                  </a:lnTo>
                  <a:cubicBezTo>
                    <a:pt x="1459" y="1359"/>
                    <a:pt x="1458" y="1360"/>
                    <a:pt x="1455" y="1363"/>
                  </a:cubicBezTo>
                  <a:lnTo>
                    <a:pt x="1476" y="1343"/>
                  </a:lnTo>
                  <a:cubicBezTo>
                    <a:pt x="1537" y="1283"/>
                    <a:pt x="1603" y="1228"/>
                    <a:pt x="1668" y="1172"/>
                  </a:cubicBezTo>
                  <a:cubicBezTo>
                    <a:pt x="1699" y="1145"/>
                    <a:pt x="1732" y="1119"/>
                    <a:pt x="1765" y="1093"/>
                  </a:cubicBezTo>
                  <a:cubicBezTo>
                    <a:pt x="1781" y="1080"/>
                    <a:pt x="1800" y="1068"/>
                    <a:pt x="1816" y="1056"/>
                  </a:cubicBezTo>
                  <a:cubicBezTo>
                    <a:pt x="1833" y="1044"/>
                    <a:pt x="1850" y="1030"/>
                    <a:pt x="1868" y="1020"/>
                  </a:cubicBezTo>
                  <a:cubicBezTo>
                    <a:pt x="1901" y="1003"/>
                    <a:pt x="1885" y="954"/>
                    <a:pt x="1856" y="954"/>
                  </a:cubicBezTo>
                  <a:cubicBezTo>
                    <a:pt x="1851" y="954"/>
                    <a:pt x="1846" y="955"/>
                    <a:pt x="1840" y="958"/>
                  </a:cubicBezTo>
                  <a:cubicBezTo>
                    <a:pt x="1807" y="976"/>
                    <a:pt x="1770" y="990"/>
                    <a:pt x="1736" y="1008"/>
                  </a:cubicBezTo>
                  <a:cubicBezTo>
                    <a:pt x="1720" y="1016"/>
                    <a:pt x="1702" y="1025"/>
                    <a:pt x="1686" y="1034"/>
                  </a:cubicBezTo>
                  <a:cubicBezTo>
                    <a:pt x="1679" y="1038"/>
                    <a:pt x="1670" y="1042"/>
                    <a:pt x="1664" y="1046"/>
                  </a:cubicBezTo>
                  <a:cubicBezTo>
                    <a:pt x="1659" y="1049"/>
                    <a:pt x="1655" y="1051"/>
                    <a:pt x="1651" y="1053"/>
                  </a:cubicBezTo>
                  <a:cubicBezTo>
                    <a:pt x="1647" y="1055"/>
                    <a:pt x="1644" y="1057"/>
                    <a:pt x="1640" y="1060"/>
                  </a:cubicBezTo>
                  <a:cubicBezTo>
                    <a:pt x="1637" y="1063"/>
                    <a:pt x="1635" y="1064"/>
                    <a:pt x="1635" y="1064"/>
                  </a:cubicBezTo>
                  <a:cubicBezTo>
                    <a:pt x="1634" y="1064"/>
                    <a:pt x="1635" y="1064"/>
                    <a:pt x="1636" y="1063"/>
                  </a:cubicBezTo>
                  <a:lnTo>
                    <a:pt x="1636" y="1063"/>
                  </a:lnTo>
                  <a:cubicBezTo>
                    <a:pt x="1566" y="1102"/>
                    <a:pt x="1501" y="1148"/>
                    <a:pt x="1440" y="1199"/>
                  </a:cubicBezTo>
                  <a:cubicBezTo>
                    <a:pt x="1318" y="1298"/>
                    <a:pt x="1203" y="1406"/>
                    <a:pt x="1098" y="1523"/>
                  </a:cubicBezTo>
                  <a:cubicBezTo>
                    <a:pt x="990" y="1639"/>
                    <a:pt x="889" y="1760"/>
                    <a:pt x="787" y="1881"/>
                  </a:cubicBezTo>
                  <a:cubicBezTo>
                    <a:pt x="671" y="2019"/>
                    <a:pt x="554" y="2159"/>
                    <a:pt x="436" y="2297"/>
                  </a:cubicBezTo>
                  <a:cubicBezTo>
                    <a:pt x="376" y="2367"/>
                    <a:pt x="318" y="2437"/>
                    <a:pt x="259" y="2507"/>
                  </a:cubicBezTo>
                  <a:lnTo>
                    <a:pt x="259" y="2507"/>
                  </a:lnTo>
                  <a:cubicBezTo>
                    <a:pt x="245" y="2510"/>
                    <a:pt x="231" y="2512"/>
                    <a:pt x="216" y="2517"/>
                  </a:cubicBezTo>
                  <a:lnTo>
                    <a:pt x="195" y="2520"/>
                  </a:lnTo>
                  <a:lnTo>
                    <a:pt x="195" y="2520"/>
                  </a:lnTo>
                  <a:cubicBezTo>
                    <a:pt x="197" y="2479"/>
                    <a:pt x="200" y="2437"/>
                    <a:pt x="203" y="2396"/>
                  </a:cubicBezTo>
                  <a:cubicBezTo>
                    <a:pt x="210" y="2324"/>
                    <a:pt x="219" y="2253"/>
                    <a:pt x="232" y="2182"/>
                  </a:cubicBezTo>
                  <a:cubicBezTo>
                    <a:pt x="237" y="2148"/>
                    <a:pt x="244" y="2112"/>
                    <a:pt x="252" y="2080"/>
                  </a:cubicBezTo>
                  <a:cubicBezTo>
                    <a:pt x="256" y="2065"/>
                    <a:pt x="259" y="2049"/>
                    <a:pt x="262" y="2034"/>
                  </a:cubicBezTo>
                  <a:lnTo>
                    <a:pt x="262" y="2034"/>
                  </a:lnTo>
                  <a:cubicBezTo>
                    <a:pt x="263" y="2032"/>
                    <a:pt x="263" y="2031"/>
                    <a:pt x="263" y="2029"/>
                  </a:cubicBezTo>
                  <a:lnTo>
                    <a:pt x="263" y="2029"/>
                  </a:lnTo>
                  <a:cubicBezTo>
                    <a:pt x="263" y="2029"/>
                    <a:pt x="263" y="2029"/>
                    <a:pt x="263" y="2029"/>
                  </a:cubicBezTo>
                  <a:cubicBezTo>
                    <a:pt x="264" y="2028"/>
                    <a:pt x="264" y="2027"/>
                    <a:pt x="264" y="2027"/>
                  </a:cubicBezTo>
                  <a:lnTo>
                    <a:pt x="264" y="2027"/>
                  </a:lnTo>
                  <a:cubicBezTo>
                    <a:pt x="264" y="2026"/>
                    <a:pt x="264" y="2025"/>
                    <a:pt x="264" y="2023"/>
                  </a:cubicBezTo>
                  <a:cubicBezTo>
                    <a:pt x="268" y="2013"/>
                    <a:pt x="270" y="2003"/>
                    <a:pt x="273" y="1992"/>
                  </a:cubicBezTo>
                  <a:cubicBezTo>
                    <a:pt x="309" y="1854"/>
                    <a:pt x="358" y="1719"/>
                    <a:pt x="417" y="1590"/>
                  </a:cubicBezTo>
                  <a:cubicBezTo>
                    <a:pt x="432" y="1557"/>
                    <a:pt x="447" y="1525"/>
                    <a:pt x="463" y="1494"/>
                  </a:cubicBezTo>
                  <a:cubicBezTo>
                    <a:pt x="472" y="1479"/>
                    <a:pt x="479" y="1462"/>
                    <a:pt x="487" y="1447"/>
                  </a:cubicBezTo>
                  <a:lnTo>
                    <a:pt x="499" y="1423"/>
                  </a:lnTo>
                  <a:cubicBezTo>
                    <a:pt x="500" y="1421"/>
                    <a:pt x="502" y="1419"/>
                    <a:pt x="503" y="1417"/>
                  </a:cubicBezTo>
                  <a:lnTo>
                    <a:pt x="503" y="1417"/>
                  </a:lnTo>
                  <a:cubicBezTo>
                    <a:pt x="501" y="1420"/>
                    <a:pt x="499" y="1425"/>
                    <a:pt x="499" y="1425"/>
                  </a:cubicBezTo>
                  <a:cubicBezTo>
                    <a:pt x="499" y="1425"/>
                    <a:pt x="500" y="1422"/>
                    <a:pt x="505" y="1413"/>
                  </a:cubicBezTo>
                  <a:lnTo>
                    <a:pt x="505" y="1413"/>
                  </a:lnTo>
                  <a:cubicBezTo>
                    <a:pt x="505" y="1414"/>
                    <a:pt x="504" y="1415"/>
                    <a:pt x="503" y="1417"/>
                  </a:cubicBezTo>
                  <a:lnTo>
                    <a:pt x="503" y="1417"/>
                  </a:lnTo>
                  <a:cubicBezTo>
                    <a:pt x="503" y="1416"/>
                    <a:pt x="504" y="1415"/>
                    <a:pt x="504" y="1414"/>
                  </a:cubicBezTo>
                  <a:cubicBezTo>
                    <a:pt x="538" y="1353"/>
                    <a:pt x="576" y="1292"/>
                    <a:pt x="616" y="1233"/>
                  </a:cubicBezTo>
                  <a:cubicBezTo>
                    <a:pt x="655" y="1174"/>
                    <a:pt x="698" y="1116"/>
                    <a:pt x="743" y="1061"/>
                  </a:cubicBezTo>
                  <a:cubicBezTo>
                    <a:pt x="767" y="1033"/>
                    <a:pt x="790" y="1005"/>
                    <a:pt x="814" y="978"/>
                  </a:cubicBezTo>
                  <a:lnTo>
                    <a:pt x="847" y="941"/>
                  </a:lnTo>
                  <a:cubicBezTo>
                    <a:pt x="852" y="934"/>
                    <a:pt x="859" y="926"/>
                    <a:pt x="866" y="920"/>
                  </a:cubicBezTo>
                  <a:cubicBezTo>
                    <a:pt x="868" y="918"/>
                    <a:pt x="872" y="914"/>
                    <a:pt x="873" y="912"/>
                  </a:cubicBezTo>
                  <a:lnTo>
                    <a:pt x="874" y="910"/>
                  </a:lnTo>
                  <a:cubicBezTo>
                    <a:pt x="974" y="808"/>
                    <a:pt x="1083" y="712"/>
                    <a:pt x="1199" y="629"/>
                  </a:cubicBezTo>
                  <a:cubicBezTo>
                    <a:pt x="1226" y="608"/>
                    <a:pt x="1256" y="589"/>
                    <a:pt x="1285" y="570"/>
                  </a:cubicBezTo>
                  <a:cubicBezTo>
                    <a:pt x="1300" y="561"/>
                    <a:pt x="1314" y="550"/>
                    <a:pt x="1331" y="540"/>
                  </a:cubicBezTo>
                  <a:cubicBezTo>
                    <a:pt x="1333" y="539"/>
                    <a:pt x="1337" y="537"/>
                    <a:pt x="1339" y="535"/>
                  </a:cubicBezTo>
                  <a:lnTo>
                    <a:pt x="1339" y="535"/>
                  </a:lnTo>
                  <a:cubicBezTo>
                    <a:pt x="1348" y="532"/>
                    <a:pt x="1356" y="524"/>
                    <a:pt x="1364" y="520"/>
                  </a:cubicBezTo>
                  <a:cubicBezTo>
                    <a:pt x="1426" y="484"/>
                    <a:pt x="1488" y="451"/>
                    <a:pt x="1553" y="419"/>
                  </a:cubicBezTo>
                  <a:cubicBezTo>
                    <a:pt x="1616" y="387"/>
                    <a:pt x="1681" y="359"/>
                    <a:pt x="1748" y="333"/>
                  </a:cubicBezTo>
                  <a:cubicBezTo>
                    <a:pt x="1783" y="320"/>
                    <a:pt x="1817" y="308"/>
                    <a:pt x="1851" y="297"/>
                  </a:cubicBezTo>
                  <a:cubicBezTo>
                    <a:pt x="1867" y="292"/>
                    <a:pt x="1883" y="286"/>
                    <a:pt x="1899" y="282"/>
                  </a:cubicBezTo>
                  <a:cubicBezTo>
                    <a:pt x="1905" y="279"/>
                    <a:pt x="1912" y="277"/>
                    <a:pt x="1919" y="275"/>
                  </a:cubicBezTo>
                  <a:lnTo>
                    <a:pt x="1919" y="275"/>
                  </a:lnTo>
                  <a:cubicBezTo>
                    <a:pt x="1918" y="275"/>
                    <a:pt x="1918" y="275"/>
                    <a:pt x="1918" y="275"/>
                  </a:cubicBezTo>
                  <a:cubicBezTo>
                    <a:pt x="1918" y="275"/>
                    <a:pt x="1919" y="275"/>
                    <a:pt x="1919" y="275"/>
                  </a:cubicBezTo>
                  <a:lnTo>
                    <a:pt x="1919" y="275"/>
                  </a:lnTo>
                  <a:cubicBezTo>
                    <a:pt x="1919" y="275"/>
                    <a:pt x="1919" y="275"/>
                    <a:pt x="1919" y="275"/>
                  </a:cubicBezTo>
                  <a:lnTo>
                    <a:pt x="1919" y="275"/>
                  </a:lnTo>
                  <a:cubicBezTo>
                    <a:pt x="1919" y="274"/>
                    <a:pt x="1920" y="274"/>
                    <a:pt x="1921" y="273"/>
                  </a:cubicBezTo>
                  <a:lnTo>
                    <a:pt x="1921" y="273"/>
                  </a:lnTo>
                  <a:cubicBezTo>
                    <a:pt x="1921" y="274"/>
                    <a:pt x="1920" y="274"/>
                    <a:pt x="1919" y="275"/>
                  </a:cubicBezTo>
                  <a:lnTo>
                    <a:pt x="1919" y="275"/>
                  </a:lnTo>
                  <a:cubicBezTo>
                    <a:pt x="1920" y="274"/>
                    <a:pt x="1922" y="274"/>
                    <a:pt x="1924" y="273"/>
                  </a:cubicBezTo>
                  <a:cubicBezTo>
                    <a:pt x="1926" y="273"/>
                    <a:pt x="1927" y="272"/>
                    <a:pt x="1928" y="272"/>
                  </a:cubicBezTo>
                  <a:lnTo>
                    <a:pt x="1928" y="272"/>
                  </a:lnTo>
                  <a:cubicBezTo>
                    <a:pt x="1930" y="271"/>
                    <a:pt x="1932" y="271"/>
                    <a:pt x="1934" y="271"/>
                  </a:cubicBezTo>
                  <a:cubicBezTo>
                    <a:pt x="2071" y="229"/>
                    <a:pt x="2213" y="201"/>
                    <a:pt x="2355" y="184"/>
                  </a:cubicBezTo>
                  <a:cubicBezTo>
                    <a:pt x="2391" y="180"/>
                    <a:pt x="2427" y="176"/>
                    <a:pt x="2461" y="173"/>
                  </a:cubicBezTo>
                  <a:cubicBezTo>
                    <a:pt x="2478" y="172"/>
                    <a:pt x="2495" y="171"/>
                    <a:pt x="2514" y="171"/>
                  </a:cubicBezTo>
                  <a:cubicBezTo>
                    <a:pt x="2521" y="171"/>
                    <a:pt x="2530" y="169"/>
                    <a:pt x="2538" y="169"/>
                  </a:cubicBezTo>
                  <a:lnTo>
                    <a:pt x="2552" y="169"/>
                  </a:lnTo>
                  <a:cubicBezTo>
                    <a:pt x="2554" y="169"/>
                    <a:pt x="2563" y="170"/>
                    <a:pt x="2565" y="170"/>
                  </a:cubicBezTo>
                  <a:cubicBezTo>
                    <a:pt x="2566" y="170"/>
                    <a:pt x="2564" y="169"/>
                    <a:pt x="2560" y="169"/>
                  </a:cubicBezTo>
                  <a:cubicBezTo>
                    <a:pt x="2555" y="168"/>
                    <a:pt x="2554" y="168"/>
                    <a:pt x="2555" y="168"/>
                  </a:cubicBezTo>
                  <a:close/>
                  <a:moveTo>
                    <a:pt x="2618" y="1"/>
                  </a:moveTo>
                  <a:cubicBezTo>
                    <a:pt x="2412" y="1"/>
                    <a:pt x="2206" y="25"/>
                    <a:pt x="2006" y="74"/>
                  </a:cubicBezTo>
                  <a:cubicBezTo>
                    <a:pt x="1713" y="146"/>
                    <a:pt x="1433" y="265"/>
                    <a:pt x="1179" y="429"/>
                  </a:cubicBezTo>
                  <a:cubicBezTo>
                    <a:pt x="930" y="589"/>
                    <a:pt x="709" y="794"/>
                    <a:pt x="532" y="1033"/>
                  </a:cubicBezTo>
                  <a:cubicBezTo>
                    <a:pt x="356" y="1270"/>
                    <a:pt x="219" y="1539"/>
                    <a:pt x="132" y="1821"/>
                  </a:cubicBezTo>
                  <a:cubicBezTo>
                    <a:pt x="40" y="2112"/>
                    <a:pt x="1" y="2417"/>
                    <a:pt x="13" y="2721"/>
                  </a:cubicBezTo>
                  <a:cubicBezTo>
                    <a:pt x="15" y="2757"/>
                    <a:pt x="21" y="2792"/>
                    <a:pt x="26" y="2826"/>
                  </a:cubicBezTo>
                  <a:cubicBezTo>
                    <a:pt x="33" y="2871"/>
                    <a:pt x="72" y="2897"/>
                    <a:pt x="112" y="2897"/>
                  </a:cubicBezTo>
                  <a:cubicBezTo>
                    <a:pt x="137" y="2897"/>
                    <a:pt x="163" y="2886"/>
                    <a:pt x="180" y="2864"/>
                  </a:cubicBezTo>
                  <a:cubicBezTo>
                    <a:pt x="233" y="2791"/>
                    <a:pt x="295" y="2722"/>
                    <a:pt x="352" y="2653"/>
                  </a:cubicBezTo>
                  <a:cubicBezTo>
                    <a:pt x="360" y="2643"/>
                    <a:pt x="369" y="2633"/>
                    <a:pt x="377" y="2623"/>
                  </a:cubicBezTo>
                  <a:lnTo>
                    <a:pt x="377" y="2623"/>
                  </a:lnTo>
                  <a:cubicBezTo>
                    <a:pt x="411" y="2617"/>
                    <a:pt x="445" y="2610"/>
                    <a:pt x="479" y="2602"/>
                  </a:cubicBezTo>
                  <a:cubicBezTo>
                    <a:pt x="610" y="2570"/>
                    <a:pt x="741" y="2530"/>
                    <a:pt x="867" y="2483"/>
                  </a:cubicBezTo>
                  <a:cubicBezTo>
                    <a:pt x="1116" y="2389"/>
                    <a:pt x="1353" y="2264"/>
                    <a:pt x="1572" y="2114"/>
                  </a:cubicBezTo>
                  <a:cubicBezTo>
                    <a:pt x="1792" y="1962"/>
                    <a:pt x="1994" y="1785"/>
                    <a:pt x="2174" y="1589"/>
                  </a:cubicBezTo>
                  <a:cubicBezTo>
                    <a:pt x="2351" y="1395"/>
                    <a:pt x="2506" y="1182"/>
                    <a:pt x="2634" y="953"/>
                  </a:cubicBezTo>
                  <a:cubicBezTo>
                    <a:pt x="2763" y="721"/>
                    <a:pt x="2866" y="475"/>
                    <a:pt x="2933" y="217"/>
                  </a:cubicBezTo>
                  <a:cubicBezTo>
                    <a:pt x="2943" y="180"/>
                    <a:pt x="2953" y="143"/>
                    <a:pt x="2960" y="105"/>
                  </a:cubicBezTo>
                  <a:cubicBezTo>
                    <a:pt x="2965" y="86"/>
                    <a:pt x="2955" y="58"/>
                    <a:pt x="2943" y="46"/>
                  </a:cubicBezTo>
                  <a:cubicBezTo>
                    <a:pt x="2929" y="29"/>
                    <a:pt x="2910" y="18"/>
                    <a:pt x="2888" y="15"/>
                  </a:cubicBezTo>
                  <a:cubicBezTo>
                    <a:pt x="2798" y="6"/>
                    <a:pt x="2708" y="1"/>
                    <a:pt x="261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8" name="Google Shape;1188;p40"/>
            <p:cNvSpPr/>
            <p:nvPr/>
          </p:nvSpPr>
          <p:spPr>
            <a:xfrm>
              <a:off x="2881800" y="4069440"/>
              <a:ext cx="467640" cy="164880"/>
            </a:xfrm>
            <a:custGeom>
              <a:avLst/>
              <a:gdLst>
                <a:gd name="textAreaLeft" fmla="*/ 0 w 467640"/>
                <a:gd name="textAreaRight" fmla="*/ 468000 w 467640"/>
                <a:gd name="textAreaTop" fmla="*/ 0 h 164880"/>
                <a:gd name="textAreaBottom" fmla="*/ 165240 h 164880"/>
              </a:gdLst>
              <a:ahLst/>
              <a:cxnLst/>
              <a:rect l="textAreaLeft" t="textAreaTop" r="textAreaRight" b="textAreaBottom"/>
              <a:pathLst>
                <a:path w="4131" h="1489">
                  <a:moveTo>
                    <a:pt x="406" y="574"/>
                  </a:moveTo>
                  <a:cubicBezTo>
                    <a:pt x="404" y="575"/>
                    <a:pt x="403" y="576"/>
                    <a:pt x="401" y="577"/>
                  </a:cubicBezTo>
                  <a:lnTo>
                    <a:pt x="401" y="577"/>
                  </a:lnTo>
                  <a:cubicBezTo>
                    <a:pt x="403" y="576"/>
                    <a:pt x="404" y="575"/>
                    <a:pt x="406" y="574"/>
                  </a:cubicBezTo>
                  <a:close/>
                  <a:moveTo>
                    <a:pt x="401" y="577"/>
                  </a:moveTo>
                  <a:cubicBezTo>
                    <a:pt x="401" y="577"/>
                    <a:pt x="401" y="577"/>
                    <a:pt x="401" y="577"/>
                  </a:cubicBezTo>
                  <a:cubicBezTo>
                    <a:pt x="401" y="577"/>
                    <a:pt x="401" y="577"/>
                    <a:pt x="401" y="577"/>
                  </a:cubicBezTo>
                  <a:lnTo>
                    <a:pt x="401" y="577"/>
                  </a:lnTo>
                  <a:cubicBezTo>
                    <a:pt x="401" y="577"/>
                    <a:pt x="401" y="577"/>
                    <a:pt x="401" y="577"/>
                  </a:cubicBezTo>
                  <a:close/>
                  <a:moveTo>
                    <a:pt x="401" y="577"/>
                  </a:moveTo>
                  <a:cubicBezTo>
                    <a:pt x="400" y="579"/>
                    <a:pt x="398" y="580"/>
                    <a:pt x="396" y="581"/>
                  </a:cubicBezTo>
                  <a:lnTo>
                    <a:pt x="396" y="581"/>
                  </a:lnTo>
                  <a:cubicBezTo>
                    <a:pt x="397" y="580"/>
                    <a:pt x="399" y="579"/>
                    <a:pt x="401" y="577"/>
                  </a:cubicBezTo>
                  <a:close/>
                  <a:moveTo>
                    <a:pt x="3492" y="606"/>
                  </a:moveTo>
                  <a:cubicBezTo>
                    <a:pt x="3493" y="607"/>
                    <a:pt x="3494" y="608"/>
                    <a:pt x="3496" y="608"/>
                  </a:cubicBezTo>
                  <a:lnTo>
                    <a:pt x="3496" y="608"/>
                  </a:lnTo>
                  <a:cubicBezTo>
                    <a:pt x="3494" y="608"/>
                    <a:pt x="3493" y="607"/>
                    <a:pt x="3492" y="606"/>
                  </a:cubicBezTo>
                  <a:close/>
                  <a:moveTo>
                    <a:pt x="3496" y="608"/>
                  </a:moveTo>
                  <a:cubicBezTo>
                    <a:pt x="3497" y="609"/>
                    <a:pt x="3498" y="610"/>
                    <a:pt x="3499" y="610"/>
                  </a:cubicBezTo>
                  <a:cubicBezTo>
                    <a:pt x="3498" y="610"/>
                    <a:pt x="3497" y="609"/>
                    <a:pt x="3496" y="608"/>
                  </a:cubicBezTo>
                  <a:close/>
                  <a:moveTo>
                    <a:pt x="201" y="741"/>
                  </a:moveTo>
                  <a:cubicBezTo>
                    <a:pt x="200" y="747"/>
                    <a:pt x="197" y="750"/>
                    <a:pt x="195" y="750"/>
                  </a:cubicBezTo>
                  <a:cubicBezTo>
                    <a:pt x="195" y="750"/>
                    <a:pt x="195" y="749"/>
                    <a:pt x="197" y="746"/>
                  </a:cubicBezTo>
                  <a:lnTo>
                    <a:pt x="197" y="746"/>
                  </a:lnTo>
                  <a:cubicBezTo>
                    <a:pt x="199" y="744"/>
                    <a:pt x="201" y="742"/>
                    <a:pt x="201" y="741"/>
                  </a:cubicBezTo>
                  <a:close/>
                  <a:moveTo>
                    <a:pt x="606" y="1041"/>
                  </a:moveTo>
                  <a:cubicBezTo>
                    <a:pt x="606" y="1041"/>
                    <a:pt x="607" y="1042"/>
                    <a:pt x="608" y="1042"/>
                  </a:cubicBezTo>
                  <a:lnTo>
                    <a:pt x="608" y="1042"/>
                  </a:lnTo>
                  <a:cubicBezTo>
                    <a:pt x="607" y="1042"/>
                    <a:pt x="606" y="1041"/>
                    <a:pt x="606" y="1041"/>
                  </a:cubicBezTo>
                  <a:close/>
                  <a:moveTo>
                    <a:pt x="3211" y="1205"/>
                  </a:moveTo>
                  <a:cubicBezTo>
                    <a:pt x="3209" y="1206"/>
                    <a:pt x="3207" y="1206"/>
                    <a:pt x="3207" y="1206"/>
                  </a:cubicBezTo>
                  <a:cubicBezTo>
                    <a:pt x="3207" y="1206"/>
                    <a:pt x="3208" y="1206"/>
                    <a:pt x="3211" y="1205"/>
                  </a:cubicBezTo>
                  <a:close/>
                  <a:moveTo>
                    <a:pt x="1878" y="201"/>
                  </a:moveTo>
                  <a:cubicBezTo>
                    <a:pt x="1913" y="201"/>
                    <a:pt x="1950" y="201"/>
                    <a:pt x="1985" y="203"/>
                  </a:cubicBezTo>
                  <a:cubicBezTo>
                    <a:pt x="2127" y="206"/>
                    <a:pt x="2268" y="219"/>
                    <a:pt x="2408" y="241"/>
                  </a:cubicBezTo>
                  <a:cubicBezTo>
                    <a:pt x="2477" y="252"/>
                    <a:pt x="2545" y="264"/>
                    <a:pt x="2614" y="280"/>
                  </a:cubicBezTo>
                  <a:cubicBezTo>
                    <a:pt x="2632" y="283"/>
                    <a:pt x="2649" y="287"/>
                    <a:pt x="2666" y="292"/>
                  </a:cubicBezTo>
                  <a:cubicBezTo>
                    <a:pt x="2672" y="293"/>
                    <a:pt x="2677" y="294"/>
                    <a:pt x="2682" y="296"/>
                  </a:cubicBezTo>
                  <a:lnTo>
                    <a:pt x="2682" y="296"/>
                  </a:lnTo>
                  <a:cubicBezTo>
                    <a:pt x="2676" y="294"/>
                    <a:pt x="2673" y="294"/>
                    <a:pt x="2673" y="294"/>
                  </a:cubicBezTo>
                  <a:lnTo>
                    <a:pt x="2673" y="294"/>
                  </a:lnTo>
                  <a:cubicBezTo>
                    <a:pt x="2673" y="294"/>
                    <a:pt x="2678" y="295"/>
                    <a:pt x="2681" y="296"/>
                  </a:cubicBezTo>
                  <a:cubicBezTo>
                    <a:pt x="2686" y="297"/>
                    <a:pt x="2711" y="303"/>
                    <a:pt x="2712" y="303"/>
                  </a:cubicBezTo>
                  <a:cubicBezTo>
                    <a:pt x="2712" y="303"/>
                    <a:pt x="2709" y="302"/>
                    <a:pt x="2699" y="300"/>
                  </a:cubicBezTo>
                  <a:lnTo>
                    <a:pt x="2699" y="300"/>
                  </a:lnTo>
                  <a:cubicBezTo>
                    <a:pt x="2734" y="308"/>
                    <a:pt x="2769" y="317"/>
                    <a:pt x="2803" y="327"/>
                  </a:cubicBezTo>
                  <a:cubicBezTo>
                    <a:pt x="2939" y="365"/>
                    <a:pt x="3071" y="412"/>
                    <a:pt x="3202" y="466"/>
                  </a:cubicBezTo>
                  <a:cubicBezTo>
                    <a:pt x="3265" y="494"/>
                    <a:pt x="3330" y="524"/>
                    <a:pt x="3394" y="555"/>
                  </a:cubicBezTo>
                  <a:lnTo>
                    <a:pt x="3488" y="605"/>
                  </a:lnTo>
                  <a:cubicBezTo>
                    <a:pt x="3490" y="605"/>
                    <a:pt x="3491" y="606"/>
                    <a:pt x="3492" y="606"/>
                  </a:cubicBezTo>
                  <a:lnTo>
                    <a:pt x="3492" y="606"/>
                  </a:lnTo>
                  <a:cubicBezTo>
                    <a:pt x="3489" y="604"/>
                    <a:pt x="3488" y="604"/>
                    <a:pt x="3488" y="604"/>
                  </a:cubicBezTo>
                  <a:lnTo>
                    <a:pt x="3488" y="604"/>
                  </a:lnTo>
                  <a:cubicBezTo>
                    <a:pt x="3489" y="604"/>
                    <a:pt x="3493" y="606"/>
                    <a:pt x="3495" y="607"/>
                  </a:cubicBezTo>
                  <a:lnTo>
                    <a:pt x="3516" y="619"/>
                  </a:lnTo>
                  <a:lnTo>
                    <a:pt x="3565" y="649"/>
                  </a:lnTo>
                  <a:cubicBezTo>
                    <a:pt x="3684" y="718"/>
                    <a:pt x="3799" y="797"/>
                    <a:pt x="3907" y="882"/>
                  </a:cubicBezTo>
                  <a:lnTo>
                    <a:pt x="3907" y="882"/>
                  </a:lnTo>
                  <a:cubicBezTo>
                    <a:pt x="3882" y="899"/>
                    <a:pt x="3858" y="915"/>
                    <a:pt x="3832" y="930"/>
                  </a:cubicBezTo>
                  <a:lnTo>
                    <a:pt x="3835" y="927"/>
                  </a:lnTo>
                  <a:lnTo>
                    <a:pt x="3835" y="927"/>
                  </a:lnTo>
                  <a:cubicBezTo>
                    <a:pt x="3832" y="930"/>
                    <a:pt x="3828" y="931"/>
                    <a:pt x="3824" y="934"/>
                  </a:cubicBezTo>
                  <a:lnTo>
                    <a:pt x="3805" y="946"/>
                  </a:lnTo>
                  <a:cubicBezTo>
                    <a:pt x="3790" y="954"/>
                    <a:pt x="3775" y="963"/>
                    <a:pt x="3762" y="971"/>
                  </a:cubicBezTo>
                  <a:cubicBezTo>
                    <a:pt x="3734" y="987"/>
                    <a:pt x="3706" y="1002"/>
                    <a:pt x="3676" y="1017"/>
                  </a:cubicBezTo>
                  <a:cubicBezTo>
                    <a:pt x="3564" y="1075"/>
                    <a:pt x="3445" y="1126"/>
                    <a:pt x="3325" y="1168"/>
                  </a:cubicBezTo>
                  <a:cubicBezTo>
                    <a:pt x="3295" y="1179"/>
                    <a:pt x="3264" y="1189"/>
                    <a:pt x="3233" y="1199"/>
                  </a:cubicBezTo>
                  <a:cubicBezTo>
                    <a:pt x="3226" y="1200"/>
                    <a:pt x="3220" y="1203"/>
                    <a:pt x="3214" y="1204"/>
                  </a:cubicBezTo>
                  <a:cubicBezTo>
                    <a:pt x="3213" y="1205"/>
                    <a:pt x="3212" y="1205"/>
                    <a:pt x="3211" y="1205"/>
                  </a:cubicBezTo>
                  <a:lnTo>
                    <a:pt x="3211" y="1205"/>
                  </a:lnTo>
                  <a:cubicBezTo>
                    <a:pt x="3213" y="1205"/>
                    <a:pt x="3214" y="1204"/>
                    <a:pt x="3215" y="1204"/>
                  </a:cubicBezTo>
                  <a:lnTo>
                    <a:pt x="3203" y="1209"/>
                  </a:lnTo>
                  <a:lnTo>
                    <a:pt x="3158" y="1221"/>
                  </a:lnTo>
                  <a:cubicBezTo>
                    <a:pt x="3095" y="1238"/>
                    <a:pt x="3033" y="1254"/>
                    <a:pt x="2969" y="1266"/>
                  </a:cubicBezTo>
                  <a:cubicBezTo>
                    <a:pt x="2845" y="1292"/>
                    <a:pt x="2716" y="1310"/>
                    <a:pt x="2589" y="1321"/>
                  </a:cubicBezTo>
                  <a:cubicBezTo>
                    <a:pt x="2557" y="1324"/>
                    <a:pt x="2524" y="1326"/>
                    <a:pt x="2491" y="1327"/>
                  </a:cubicBezTo>
                  <a:cubicBezTo>
                    <a:pt x="2477" y="1330"/>
                    <a:pt x="2460" y="1330"/>
                    <a:pt x="2445" y="1331"/>
                  </a:cubicBezTo>
                  <a:lnTo>
                    <a:pt x="2411" y="1331"/>
                  </a:lnTo>
                  <a:cubicBezTo>
                    <a:pt x="2395" y="1331"/>
                    <a:pt x="2379" y="1331"/>
                    <a:pt x="2362" y="1331"/>
                  </a:cubicBezTo>
                  <a:cubicBezTo>
                    <a:pt x="2314" y="1331"/>
                    <a:pt x="2265" y="1330"/>
                    <a:pt x="2217" y="1327"/>
                  </a:cubicBezTo>
                  <a:cubicBezTo>
                    <a:pt x="2084" y="1322"/>
                    <a:pt x="1952" y="1310"/>
                    <a:pt x="1820" y="1289"/>
                  </a:cubicBezTo>
                  <a:cubicBezTo>
                    <a:pt x="1753" y="1278"/>
                    <a:pt x="1687" y="1267"/>
                    <a:pt x="1621" y="1253"/>
                  </a:cubicBezTo>
                  <a:cubicBezTo>
                    <a:pt x="1590" y="1245"/>
                    <a:pt x="1558" y="1238"/>
                    <a:pt x="1525" y="1231"/>
                  </a:cubicBezTo>
                  <a:cubicBezTo>
                    <a:pt x="1521" y="1229"/>
                    <a:pt x="1516" y="1227"/>
                    <a:pt x="1512" y="1227"/>
                  </a:cubicBezTo>
                  <a:cubicBezTo>
                    <a:pt x="1505" y="1226"/>
                    <a:pt x="1497" y="1225"/>
                    <a:pt x="1491" y="1222"/>
                  </a:cubicBezTo>
                  <a:cubicBezTo>
                    <a:pt x="1474" y="1218"/>
                    <a:pt x="1457" y="1214"/>
                    <a:pt x="1440" y="1209"/>
                  </a:cubicBezTo>
                  <a:cubicBezTo>
                    <a:pt x="1309" y="1173"/>
                    <a:pt x="1179" y="1130"/>
                    <a:pt x="1052" y="1083"/>
                  </a:cubicBezTo>
                  <a:cubicBezTo>
                    <a:pt x="926" y="1034"/>
                    <a:pt x="804" y="979"/>
                    <a:pt x="682" y="920"/>
                  </a:cubicBezTo>
                  <a:cubicBezTo>
                    <a:pt x="621" y="891"/>
                    <a:pt x="561" y="861"/>
                    <a:pt x="500" y="831"/>
                  </a:cubicBezTo>
                  <a:cubicBezTo>
                    <a:pt x="470" y="816"/>
                    <a:pt x="442" y="800"/>
                    <a:pt x="413" y="784"/>
                  </a:cubicBezTo>
                  <a:cubicBezTo>
                    <a:pt x="409" y="782"/>
                    <a:pt x="405" y="781"/>
                    <a:pt x="401" y="777"/>
                  </a:cubicBezTo>
                  <a:lnTo>
                    <a:pt x="401" y="777"/>
                  </a:lnTo>
                  <a:cubicBezTo>
                    <a:pt x="402" y="778"/>
                    <a:pt x="404" y="779"/>
                    <a:pt x="404" y="779"/>
                  </a:cubicBezTo>
                  <a:cubicBezTo>
                    <a:pt x="405" y="779"/>
                    <a:pt x="404" y="779"/>
                    <a:pt x="401" y="777"/>
                  </a:cubicBezTo>
                  <a:lnTo>
                    <a:pt x="401" y="777"/>
                  </a:lnTo>
                  <a:cubicBezTo>
                    <a:pt x="401" y="777"/>
                    <a:pt x="401" y="777"/>
                    <a:pt x="401" y="777"/>
                  </a:cubicBezTo>
                  <a:cubicBezTo>
                    <a:pt x="391" y="772"/>
                    <a:pt x="380" y="766"/>
                    <a:pt x="371" y="761"/>
                  </a:cubicBezTo>
                  <a:cubicBezTo>
                    <a:pt x="354" y="754"/>
                    <a:pt x="339" y="745"/>
                    <a:pt x="324" y="739"/>
                  </a:cubicBezTo>
                  <a:cubicBezTo>
                    <a:pt x="297" y="725"/>
                    <a:pt x="270" y="713"/>
                    <a:pt x="242" y="699"/>
                  </a:cubicBezTo>
                  <a:lnTo>
                    <a:pt x="242" y="699"/>
                  </a:lnTo>
                  <a:cubicBezTo>
                    <a:pt x="265" y="676"/>
                    <a:pt x="290" y="654"/>
                    <a:pt x="317" y="633"/>
                  </a:cubicBezTo>
                  <a:cubicBezTo>
                    <a:pt x="331" y="622"/>
                    <a:pt x="344" y="613"/>
                    <a:pt x="360" y="604"/>
                  </a:cubicBezTo>
                  <a:cubicBezTo>
                    <a:pt x="371" y="596"/>
                    <a:pt x="384" y="589"/>
                    <a:pt x="396" y="581"/>
                  </a:cubicBezTo>
                  <a:lnTo>
                    <a:pt x="396" y="581"/>
                  </a:lnTo>
                  <a:cubicBezTo>
                    <a:pt x="395" y="582"/>
                    <a:pt x="395" y="582"/>
                    <a:pt x="395" y="582"/>
                  </a:cubicBezTo>
                  <a:cubicBezTo>
                    <a:pt x="396" y="582"/>
                    <a:pt x="399" y="580"/>
                    <a:pt x="406" y="574"/>
                  </a:cubicBezTo>
                  <a:lnTo>
                    <a:pt x="406" y="574"/>
                  </a:lnTo>
                  <a:cubicBezTo>
                    <a:pt x="406" y="574"/>
                    <a:pt x="406" y="574"/>
                    <a:pt x="406" y="574"/>
                  </a:cubicBezTo>
                  <a:lnTo>
                    <a:pt x="406" y="574"/>
                  </a:lnTo>
                  <a:cubicBezTo>
                    <a:pt x="406" y="573"/>
                    <a:pt x="406" y="573"/>
                    <a:pt x="407" y="573"/>
                  </a:cubicBezTo>
                  <a:lnTo>
                    <a:pt x="407" y="573"/>
                  </a:lnTo>
                  <a:cubicBezTo>
                    <a:pt x="407" y="573"/>
                    <a:pt x="406" y="573"/>
                    <a:pt x="406" y="574"/>
                  </a:cubicBezTo>
                  <a:lnTo>
                    <a:pt x="406" y="574"/>
                  </a:lnTo>
                  <a:cubicBezTo>
                    <a:pt x="409" y="572"/>
                    <a:pt x="411" y="570"/>
                    <a:pt x="414" y="569"/>
                  </a:cubicBezTo>
                  <a:cubicBezTo>
                    <a:pt x="423" y="565"/>
                    <a:pt x="431" y="560"/>
                    <a:pt x="438" y="555"/>
                  </a:cubicBezTo>
                  <a:cubicBezTo>
                    <a:pt x="454" y="546"/>
                    <a:pt x="469" y="538"/>
                    <a:pt x="486" y="529"/>
                  </a:cubicBezTo>
                  <a:cubicBezTo>
                    <a:pt x="518" y="513"/>
                    <a:pt x="550" y="497"/>
                    <a:pt x="580" y="483"/>
                  </a:cubicBezTo>
                  <a:cubicBezTo>
                    <a:pt x="645" y="452"/>
                    <a:pt x="710" y="425"/>
                    <a:pt x="776" y="401"/>
                  </a:cubicBezTo>
                  <a:cubicBezTo>
                    <a:pt x="840" y="376"/>
                    <a:pt x="906" y="353"/>
                    <a:pt x="971" y="333"/>
                  </a:cubicBezTo>
                  <a:lnTo>
                    <a:pt x="971" y="333"/>
                  </a:lnTo>
                  <a:cubicBezTo>
                    <a:pt x="971" y="333"/>
                    <a:pt x="972" y="333"/>
                    <a:pt x="972" y="332"/>
                  </a:cubicBezTo>
                  <a:cubicBezTo>
                    <a:pt x="976" y="331"/>
                    <a:pt x="980" y="330"/>
                    <a:pt x="983" y="330"/>
                  </a:cubicBezTo>
                  <a:cubicBezTo>
                    <a:pt x="991" y="327"/>
                    <a:pt x="998" y="326"/>
                    <a:pt x="1006" y="324"/>
                  </a:cubicBezTo>
                  <a:cubicBezTo>
                    <a:pt x="1024" y="318"/>
                    <a:pt x="1040" y="314"/>
                    <a:pt x="1058" y="309"/>
                  </a:cubicBezTo>
                  <a:cubicBezTo>
                    <a:pt x="1093" y="300"/>
                    <a:pt x="1128" y="292"/>
                    <a:pt x="1162" y="283"/>
                  </a:cubicBezTo>
                  <a:cubicBezTo>
                    <a:pt x="1300" y="252"/>
                    <a:pt x="1440" y="228"/>
                    <a:pt x="1582" y="215"/>
                  </a:cubicBezTo>
                  <a:cubicBezTo>
                    <a:pt x="1651" y="208"/>
                    <a:pt x="1722" y="203"/>
                    <a:pt x="1793" y="201"/>
                  </a:cubicBezTo>
                  <a:close/>
                  <a:moveTo>
                    <a:pt x="1889" y="0"/>
                  </a:moveTo>
                  <a:cubicBezTo>
                    <a:pt x="1806" y="0"/>
                    <a:pt x="1722" y="3"/>
                    <a:pt x="1638" y="9"/>
                  </a:cubicBezTo>
                  <a:cubicBezTo>
                    <a:pt x="1344" y="29"/>
                    <a:pt x="1055" y="90"/>
                    <a:pt x="776" y="188"/>
                  </a:cubicBezTo>
                  <a:cubicBezTo>
                    <a:pt x="640" y="236"/>
                    <a:pt x="505" y="292"/>
                    <a:pt x="378" y="360"/>
                  </a:cubicBezTo>
                  <a:cubicBezTo>
                    <a:pt x="238" y="436"/>
                    <a:pt x="85" y="533"/>
                    <a:pt x="19" y="684"/>
                  </a:cubicBezTo>
                  <a:cubicBezTo>
                    <a:pt x="0" y="728"/>
                    <a:pt x="16" y="774"/>
                    <a:pt x="28" y="818"/>
                  </a:cubicBezTo>
                  <a:cubicBezTo>
                    <a:pt x="32" y="830"/>
                    <a:pt x="48" y="839"/>
                    <a:pt x="62" y="839"/>
                  </a:cubicBezTo>
                  <a:cubicBezTo>
                    <a:pt x="67" y="839"/>
                    <a:pt x="72" y="838"/>
                    <a:pt x="76" y="835"/>
                  </a:cubicBezTo>
                  <a:cubicBezTo>
                    <a:pt x="88" y="827"/>
                    <a:pt x="101" y="820"/>
                    <a:pt x="116" y="815"/>
                  </a:cubicBezTo>
                  <a:cubicBezTo>
                    <a:pt x="121" y="812"/>
                    <a:pt x="128" y="810"/>
                    <a:pt x="133" y="808"/>
                  </a:cubicBezTo>
                  <a:cubicBezTo>
                    <a:pt x="153" y="798"/>
                    <a:pt x="166" y="782"/>
                    <a:pt x="178" y="766"/>
                  </a:cubicBezTo>
                  <a:cubicBezTo>
                    <a:pt x="179" y="766"/>
                    <a:pt x="179" y="766"/>
                    <a:pt x="179" y="765"/>
                  </a:cubicBezTo>
                  <a:lnTo>
                    <a:pt x="179" y="765"/>
                  </a:lnTo>
                  <a:cubicBezTo>
                    <a:pt x="181" y="768"/>
                    <a:pt x="184" y="770"/>
                    <a:pt x="186" y="772"/>
                  </a:cubicBezTo>
                  <a:cubicBezTo>
                    <a:pt x="239" y="815"/>
                    <a:pt x="294" y="857"/>
                    <a:pt x="353" y="895"/>
                  </a:cubicBezTo>
                  <a:cubicBezTo>
                    <a:pt x="411" y="930"/>
                    <a:pt x="469" y="964"/>
                    <a:pt x="529" y="997"/>
                  </a:cubicBezTo>
                  <a:cubicBezTo>
                    <a:pt x="546" y="1007"/>
                    <a:pt x="565" y="1017"/>
                    <a:pt x="582" y="1028"/>
                  </a:cubicBezTo>
                  <a:cubicBezTo>
                    <a:pt x="589" y="1032"/>
                    <a:pt x="598" y="1035"/>
                    <a:pt x="604" y="1040"/>
                  </a:cubicBezTo>
                  <a:cubicBezTo>
                    <a:pt x="610" y="1043"/>
                    <a:pt x="612" y="1044"/>
                    <a:pt x="611" y="1044"/>
                  </a:cubicBezTo>
                  <a:cubicBezTo>
                    <a:pt x="611" y="1044"/>
                    <a:pt x="609" y="1043"/>
                    <a:pt x="608" y="1042"/>
                  </a:cubicBezTo>
                  <a:lnTo>
                    <a:pt x="608" y="1042"/>
                  </a:lnTo>
                  <a:cubicBezTo>
                    <a:pt x="615" y="1046"/>
                    <a:pt x="622" y="1050"/>
                    <a:pt x="629" y="1054"/>
                  </a:cubicBezTo>
                  <a:cubicBezTo>
                    <a:pt x="660" y="1070"/>
                    <a:pt x="692" y="1085"/>
                    <a:pt x="724" y="1100"/>
                  </a:cubicBezTo>
                  <a:cubicBezTo>
                    <a:pt x="786" y="1129"/>
                    <a:pt x="847" y="1158"/>
                    <a:pt x="911" y="1184"/>
                  </a:cubicBezTo>
                  <a:cubicBezTo>
                    <a:pt x="1167" y="1291"/>
                    <a:pt x="1435" y="1374"/>
                    <a:pt x="1708" y="1427"/>
                  </a:cubicBezTo>
                  <a:cubicBezTo>
                    <a:pt x="1920" y="1468"/>
                    <a:pt x="2135" y="1489"/>
                    <a:pt x="2350" y="1489"/>
                  </a:cubicBezTo>
                  <a:cubicBezTo>
                    <a:pt x="2408" y="1489"/>
                    <a:pt x="2466" y="1487"/>
                    <a:pt x="2524" y="1484"/>
                  </a:cubicBezTo>
                  <a:cubicBezTo>
                    <a:pt x="2791" y="1471"/>
                    <a:pt x="3053" y="1423"/>
                    <a:pt x="3307" y="1342"/>
                  </a:cubicBezTo>
                  <a:cubicBezTo>
                    <a:pt x="3560" y="1263"/>
                    <a:pt x="3800" y="1147"/>
                    <a:pt x="4020" y="999"/>
                  </a:cubicBezTo>
                  <a:cubicBezTo>
                    <a:pt x="4046" y="980"/>
                    <a:pt x="4074" y="962"/>
                    <a:pt x="4099" y="944"/>
                  </a:cubicBezTo>
                  <a:cubicBezTo>
                    <a:pt x="4121" y="928"/>
                    <a:pt x="4131" y="901"/>
                    <a:pt x="4130" y="875"/>
                  </a:cubicBezTo>
                  <a:cubicBezTo>
                    <a:pt x="4128" y="848"/>
                    <a:pt x="4115" y="827"/>
                    <a:pt x="4096" y="809"/>
                  </a:cubicBezTo>
                  <a:cubicBezTo>
                    <a:pt x="3873" y="616"/>
                    <a:pt x="3624" y="453"/>
                    <a:pt x="3358" y="327"/>
                  </a:cubicBezTo>
                  <a:cubicBezTo>
                    <a:pt x="3092" y="201"/>
                    <a:pt x="2808" y="111"/>
                    <a:pt x="2520" y="57"/>
                  </a:cubicBezTo>
                  <a:cubicBezTo>
                    <a:pt x="2312" y="18"/>
                    <a:pt x="2101" y="0"/>
                    <a:pt x="18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440" bIns="82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9" name="Google Shape;1189;p40"/>
            <p:cNvSpPr/>
            <p:nvPr/>
          </p:nvSpPr>
          <p:spPr>
            <a:xfrm>
              <a:off x="2893320" y="4134240"/>
              <a:ext cx="302760" cy="2484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675" h="228">
                  <a:moveTo>
                    <a:pt x="2414" y="0"/>
                  </a:moveTo>
                  <a:cubicBezTo>
                    <a:pt x="2396" y="0"/>
                    <a:pt x="2378" y="1"/>
                    <a:pt x="2360" y="1"/>
                  </a:cubicBezTo>
                  <a:cubicBezTo>
                    <a:pt x="2321" y="2"/>
                    <a:pt x="2280" y="6"/>
                    <a:pt x="2241" y="7"/>
                  </a:cubicBezTo>
                  <a:cubicBezTo>
                    <a:pt x="2162" y="11"/>
                    <a:pt x="2081" y="13"/>
                    <a:pt x="2002" y="19"/>
                  </a:cubicBezTo>
                  <a:cubicBezTo>
                    <a:pt x="1843" y="29"/>
                    <a:pt x="1683" y="39"/>
                    <a:pt x="1525" y="50"/>
                  </a:cubicBezTo>
                  <a:cubicBezTo>
                    <a:pt x="1367" y="61"/>
                    <a:pt x="1208" y="68"/>
                    <a:pt x="1050" y="75"/>
                  </a:cubicBezTo>
                  <a:cubicBezTo>
                    <a:pt x="971" y="79"/>
                    <a:pt x="891" y="83"/>
                    <a:pt x="812" y="85"/>
                  </a:cubicBezTo>
                  <a:lnTo>
                    <a:pt x="692" y="89"/>
                  </a:lnTo>
                  <a:cubicBezTo>
                    <a:pt x="675" y="89"/>
                    <a:pt x="657" y="90"/>
                    <a:pt x="637" y="90"/>
                  </a:cubicBezTo>
                  <a:lnTo>
                    <a:pt x="618" y="90"/>
                  </a:lnTo>
                  <a:cubicBezTo>
                    <a:pt x="604" y="90"/>
                    <a:pt x="590" y="91"/>
                    <a:pt x="576" y="91"/>
                  </a:cubicBezTo>
                  <a:cubicBezTo>
                    <a:pt x="486" y="95"/>
                    <a:pt x="397" y="99"/>
                    <a:pt x="307" y="101"/>
                  </a:cubicBezTo>
                  <a:cubicBezTo>
                    <a:pt x="260" y="102"/>
                    <a:pt x="224" y="106"/>
                    <a:pt x="175" y="111"/>
                  </a:cubicBezTo>
                  <a:cubicBezTo>
                    <a:pt x="130" y="117"/>
                    <a:pt x="86" y="121"/>
                    <a:pt x="40" y="127"/>
                  </a:cubicBezTo>
                  <a:cubicBezTo>
                    <a:pt x="0" y="132"/>
                    <a:pt x="5" y="195"/>
                    <a:pt x="44" y="199"/>
                  </a:cubicBezTo>
                  <a:cubicBezTo>
                    <a:pt x="128" y="209"/>
                    <a:pt x="213" y="222"/>
                    <a:pt x="298" y="223"/>
                  </a:cubicBezTo>
                  <a:lnTo>
                    <a:pt x="549" y="228"/>
                  </a:lnTo>
                  <a:cubicBezTo>
                    <a:pt x="568" y="228"/>
                    <a:pt x="586" y="228"/>
                    <a:pt x="604" y="228"/>
                  </a:cubicBezTo>
                  <a:cubicBezTo>
                    <a:pt x="755" y="228"/>
                    <a:pt x="907" y="224"/>
                    <a:pt x="1058" y="221"/>
                  </a:cubicBezTo>
                  <a:cubicBezTo>
                    <a:pt x="1230" y="217"/>
                    <a:pt x="1404" y="210"/>
                    <a:pt x="1575" y="201"/>
                  </a:cubicBezTo>
                  <a:cubicBezTo>
                    <a:pt x="1744" y="194"/>
                    <a:pt x="1911" y="179"/>
                    <a:pt x="2079" y="164"/>
                  </a:cubicBezTo>
                  <a:cubicBezTo>
                    <a:pt x="2174" y="156"/>
                    <a:pt x="2268" y="142"/>
                    <a:pt x="2363" y="130"/>
                  </a:cubicBezTo>
                  <a:cubicBezTo>
                    <a:pt x="2385" y="128"/>
                    <a:pt x="2409" y="123"/>
                    <a:pt x="2431" y="118"/>
                  </a:cubicBezTo>
                  <a:cubicBezTo>
                    <a:pt x="2455" y="112"/>
                    <a:pt x="2478" y="102"/>
                    <a:pt x="2503" y="99"/>
                  </a:cubicBezTo>
                  <a:cubicBezTo>
                    <a:pt x="2549" y="90"/>
                    <a:pt x="2599" y="85"/>
                    <a:pt x="2645" y="67"/>
                  </a:cubicBezTo>
                  <a:cubicBezTo>
                    <a:pt x="2674" y="55"/>
                    <a:pt x="2663" y="12"/>
                    <a:pt x="2635" y="8"/>
                  </a:cubicBezTo>
                  <a:cubicBezTo>
                    <a:pt x="2619" y="5"/>
                    <a:pt x="2603" y="4"/>
                    <a:pt x="2587" y="4"/>
                  </a:cubicBezTo>
                  <a:cubicBezTo>
                    <a:pt x="2576" y="4"/>
                    <a:pt x="2565" y="5"/>
                    <a:pt x="2554" y="6"/>
                  </a:cubicBezTo>
                  <a:cubicBezTo>
                    <a:pt x="2530" y="6"/>
                    <a:pt x="2507" y="6"/>
                    <a:pt x="2483" y="6"/>
                  </a:cubicBezTo>
                  <a:lnTo>
                    <a:pt x="2483" y="6"/>
                  </a:lnTo>
                  <a:cubicBezTo>
                    <a:pt x="2460" y="1"/>
                    <a:pt x="2437" y="0"/>
                    <a:pt x="241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0" name="Google Shape;1190;p40"/>
            <p:cNvSpPr/>
            <p:nvPr/>
          </p:nvSpPr>
          <p:spPr>
            <a:xfrm>
              <a:off x="2956320" y="3707640"/>
              <a:ext cx="567720" cy="384840"/>
            </a:xfrm>
            <a:custGeom>
              <a:avLst/>
              <a:gdLst>
                <a:gd name="textAreaLeft" fmla="*/ 0 w 567720"/>
                <a:gd name="textAreaRight" fmla="*/ 568080 w 56772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5016" h="3473">
                  <a:moveTo>
                    <a:pt x="2689" y="2484"/>
                  </a:moveTo>
                  <a:cubicBezTo>
                    <a:pt x="2689" y="2485"/>
                    <a:pt x="2688" y="2485"/>
                    <a:pt x="2687" y="2486"/>
                  </a:cubicBezTo>
                  <a:lnTo>
                    <a:pt x="2687" y="2486"/>
                  </a:lnTo>
                  <a:cubicBezTo>
                    <a:pt x="2688" y="2485"/>
                    <a:pt x="2689" y="2485"/>
                    <a:pt x="2689" y="2484"/>
                  </a:cubicBezTo>
                  <a:close/>
                  <a:moveTo>
                    <a:pt x="4972" y="1"/>
                  </a:moveTo>
                  <a:cubicBezTo>
                    <a:pt x="4963" y="1"/>
                    <a:pt x="4954" y="5"/>
                    <a:pt x="4947" y="16"/>
                  </a:cubicBezTo>
                  <a:cubicBezTo>
                    <a:pt x="4898" y="101"/>
                    <a:pt x="4847" y="189"/>
                    <a:pt x="4796" y="275"/>
                  </a:cubicBezTo>
                  <a:cubicBezTo>
                    <a:pt x="4769" y="318"/>
                    <a:pt x="4741" y="358"/>
                    <a:pt x="4713" y="401"/>
                  </a:cubicBezTo>
                  <a:cubicBezTo>
                    <a:pt x="4686" y="444"/>
                    <a:pt x="4660" y="486"/>
                    <a:pt x="4633" y="530"/>
                  </a:cubicBezTo>
                  <a:cubicBezTo>
                    <a:pt x="4526" y="702"/>
                    <a:pt x="4411" y="869"/>
                    <a:pt x="4288" y="1031"/>
                  </a:cubicBezTo>
                  <a:cubicBezTo>
                    <a:pt x="4167" y="1193"/>
                    <a:pt x="4036" y="1348"/>
                    <a:pt x="3897" y="1496"/>
                  </a:cubicBezTo>
                  <a:cubicBezTo>
                    <a:pt x="3890" y="1505"/>
                    <a:pt x="3881" y="1515"/>
                    <a:pt x="3873" y="1522"/>
                  </a:cubicBezTo>
                  <a:cubicBezTo>
                    <a:pt x="3868" y="1528"/>
                    <a:pt x="3863" y="1533"/>
                    <a:pt x="3858" y="1538"/>
                  </a:cubicBezTo>
                  <a:cubicBezTo>
                    <a:pt x="3858" y="1538"/>
                    <a:pt x="3858" y="1538"/>
                    <a:pt x="3858" y="1538"/>
                  </a:cubicBezTo>
                  <a:lnTo>
                    <a:pt x="3858" y="1538"/>
                  </a:lnTo>
                  <a:cubicBezTo>
                    <a:pt x="3858" y="1538"/>
                    <a:pt x="3858" y="1538"/>
                    <a:pt x="3858" y="1538"/>
                  </a:cubicBezTo>
                  <a:lnTo>
                    <a:pt x="3858" y="1538"/>
                  </a:lnTo>
                  <a:cubicBezTo>
                    <a:pt x="3857" y="1539"/>
                    <a:pt x="3853" y="1543"/>
                    <a:pt x="3853" y="1543"/>
                  </a:cubicBezTo>
                  <a:lnTo>
                    <a:pt x="3853" y="1543"/>
                  </a:lnTo>
                  <a:cubicBezTo>
                    <a:pt x="3855" y="1541"/>
                    <a:pt x="3856" y="1539"/>
                    <a:pt x="3858" y="1538"/>
                  </a:cubicBezTo>
                  <a:lnTo>
                    <a:pt x="3858" y="1538"/>
                  </a:lnTo>
                  <a:cubicBezTo>
                    <a:pt x="3854" y="1542"/>
                    <a:pt x="3853" y="1543"/>
                    <a:pt x="3853" y="1543"/>
                  </a:cubicBezTo>
                  <a:cubicBezTo>
                    <a:pt x="3853" y="1543"/>
                    <a:pt x="3853" y="1543"/>
                    <a:pt x="3853" y="1543"/>
                  </a:cubicBezTo>
                  <a:lnTo>
                    <a:pt x="3853" y="1543"/>
                  </a:lnTo>
                  <a:cubicBezTo>
                    <a:pt x="3837" y="1560"/>
                    <a:pt x="3819" y="1578"/>
                    <a:pt x="3803" y="1595"/>
                  </a:cubicBezTo>
                  <a:cubicBezTo>
                    <a:pt x="3767" y="1631"/>
                    <a:pt x="3732" y="1666"/>
                    <a:pt x="3694" y="1702"/>
                  </a:cubicBezTo>
                  <a:cubicBezTo>
                    <a:pt x="3622" y="1773"/>
                    <a:pt x="3546" y="1841"/>
                    <a:pt x="3470" y="1908"/>
                  </a:cubicBezTo>
                  <a:cubicBezTo>
                    <a:pt x="3317" y="2042"/>
                    <a:pt x="3157" y="2168"/>
                    <a:pt x="2991" y="2284"/>
                  </a:cubicBezTo>
                  <a:cubicBezTo>
                    <a:pt x="2909" y="2344"/>
                    <a:pt x="2825" y="2400"/>
                    <a:pt x="2739" y="2454"/>
                  </a:cubicBezTo>
                  <a:cubicBezTo>
                    <a:pt x="2729" y="2460"/>
                    <a:pt x="2718" y="2466"/>
                    <a:pt x="2709" y="2472"/>
                  </a:cubicBezTo>
                  <a:cubicBezTo>
                    <a:pt x="2706" y="2475"/>
                    <a:pt x="2686" y="2487"/>
                    <a:pt x="2686" y="2487"/>
                  </a:cubicBezTo>
                  <a:cubicBezTo>
                    <a:pt x="2686" y="2487"/>
                    <a:pt x="2686" y="2486"/>
                    <a:pt x="2687" y="2486"/>
                  </a:cubicBezTo>
                  <a:lnTo>
                    <a:pt x="2687" y="2486"/>
                  </a:lnTo>
                  <a:cubicBezTo>
                    <a:pt x="2665" y="2499"/>
                    <a:pt x="2644" y="2512"/>
                    <a:pt x="2620" y="2526"/>
                  </a:cubicBezTo>
                  <a:cubicBezTo>
                    <a:pt x="2576" y="2552"/>
                    <a:pt x="2532" y="2578"/>
                    <a:pt x="2490" y="2603"/>
                  </a:cubicBezTo>
                  <a:cubicBezTo>
                    <a:pt x="2136" y="2802"/>
                    <a:pt x="1765" y="2964"/>
                    <a:pt x="1378" y="3086"/>
                  </a:cubicBezTo>
                  <a:cubicBezTo>
                    <a:pt x="1366" y="3091"/>
                    <a:pt x="1354" y="3094"/>
                    <a:pt x="1340" y="3098"/>
                  </a:cubicBezTo>
                  <a:cubicBezTo>
                    <a:pt x="1337" y="3099"/>
                    <a:pt x="1330" y="3101"/>
                    <a:pt x="1327" y="3103"/>
                  </a:cubicBezTo>
                  <a:cubicBezTo>
                    <a:pt x="1321" y="3104"/>
                    <a:pt x="1319" y="3105"/>
                    <a:pt x="1319" y="3105"/>
                  </a:cubicBezTo>
                  <a:cubicBezTo>
                    <a:pt x="1319" y="3105"/>
                    <a:pt x="1327" y="3103"/>
                    <a:pt x="1327" y="3103"/>
                  </a:cubicBezTo>
                  <a:lnTo>
                    <a:pt x="1327" y="3103"/>
                  </a:lnTo>
                  <a:cubicBezTo>
                    <a:pt x="1327" y="3103"/>
                    <a:pt x="1325" y="3103"/>
                    <a:pt x="1319" y="3105"/>
                  </a:cubicBezTo>
                  <a:cubicBezTo>
                    <a:pt x="1309" y="3109"/>
                    <a:pt x="1296" y="3112"/>
                    <a:pt x="1285" y="3116"/>
                  </a:cubicBezTo>
                  <a:cubicBezTo>
                    <a:pt x="1276" y="3119"/>
                    <a:pt x="1270" y="3121"/>
                    <a:pt x="1262" y="3123"/>
                  </a:cubicBezTo>
                  <a:lnTo>
                    <a:pt x="1262" y="3123"/>
                  </a:lnTo>
                  <a:cubicBezTo>
                    <a:pt x="1257" y="3124"/>
                    <a:pt x="1249" y="3127"/>
                    <a:pt x="1246" y="3127"/>
                  </a:cubicBezTo>
                  <a:cubicBezTo>
                    <a:pt x="1199" y="3141"/>
                    <a:pt x="1150" y="3154"/>
                    <a:pt x="1099" y="3168"/>
                  </a:cubicBezTo>
                  <a:cubicBezTo>
                    <a:pt x="1003" y="3195"/>
                    <a:pt x="904" y="3218"/>
                    <a:pt x="804" y="3239"/>
                  </a:cubicBezTo>
                  <a:cubicBezTo>
                    <a:pt x="706" y="3259"/>
                    <a:pt x="607" y="3277"/>
                    <a:pt x="509" y="3291"/>
                  </a:cubicBezTo>
                  <a:cubicBezTo>
                    <a:pt x="409" y="3307"/>
                    <a:pt x="306" y="3316"/>
                    <a:pt x="207" y="3332"/>
                  </a:cubicBezTo>
                  <a:cubicBezTo>
                    <a:pt x="181" y="3335"/>
                    <a:pt x="157" y="3340"/>
                    <a:pt x="131" y="3344"/>
                  </a:cubicBezTo>
                  <a:cubicBezTo>
                    <a:pt x="103" y="3349"/>
                    <a:pt x="87" y="3355"/>
                    <a:pt x="56" y="3363"/>
                  </a:cubicBezTo>
                  <a:cubicBezTo>
                    <a:pt x="3" y="3377"/>
                    <a:pt x="0" y="3455"/>
                    <a:pt x="63" y="3465"/>
                  </a:cubicBezTo>
                  <a:cubicBezTo>
                    <a:pt x="75" y="3467"/>
                    <a:pt x="88" y="3469"/>
                    <a:pt x="101" y="3470"/>
                  </a:cubicBezTo>
                  <a:cubicBezTo>
                    <a:pt x="102" y="3470"/>
                    <a:pt x="135" y="3473"/>
                    <a:pt x="136" y="3473"/>
                  </a:cubicBezTo>
                  <a:lnTo>
                    <a:pt x="214" y="3473"/>
                  </a:lnTo>
                  <a:cubicBezTo>
                    <a:pt x="270" y="3473"/>
                    <a:pt x="327" y="3466"/>
                    <a:pt x="382" y="3461"/>
                  </a:cubicBezTo>
                  <a:cubicBezTo>
                    <a:pt x="482" y="3450"/>
                    <a:pt x="584" y="3436"/>
                    <a:pt x="683" y="3420"/>
                  </a:cubicBezTo>
                  <a:cubicBezTo>
                    <a:pt x="884" y="3385"/>
                    <a:pt x="1085" y="3341"/>
                    <a:pt x="1283" y="3285"/>
                  </a:cubicBezTo>
                  <a:cubicBezTo>
                    <a:pt x="1679" y="3173"/>
                    <a:pt x="2065" y="3016"/>
                    <a:pt x="2429" y="2823"/>
                  </a:cubicBezTo>
                  <a:cubicBezTo>
                    <a:pt x="2794" y="2627"/>
                    <a:pt x="3141" y="2396"/>
                    <a:pt x="3459" y="2132"/>
                  </a:cubicBezTo>
                  <a:cubicBezTo>
                    <a:pt x="3778" y="1868"/>
                    <a:pt x="4071" y="1571"/>
                    <a:pt x="4329" y="1248"/>
                  </a:cubicBezTo>
                  <a:cubicBezTo>
                    <a:pt x="4456" y="1089"/>
                    <a:pt x="4574" y="923"/>
                    <a:pt x="4680" y="748"/>
                  </a:cubicBezTo>
                  <a:cubicBezTo>
                    <a:pt x="4735" y="658"/>
                    <a:pt x="4791" y="566"/>
                    <a:pt x="4836" y="469"/>
                  </a:cubicBezTo>
                  <a:cubicBezTo>
                    <a:pt x="4858" y="424"/>
                    <a:pt x="4876" y="378"/>
                    <a:pt x="4897" y="331"/>
                  </a:cubicBezTo>
                  <a:cubicBezTo>
                    <a:pt x="4918" y="285"/>
                    <a:pt x="4939" y="239"/>
                    <a:pt x="4956" y="191"/>
                  </a:cubicBezTo>
                  <a:cubicBezTo>
                    <a:pt x="4974" y="143"/>
                    <a:pt x="4990" y="96"/>
                    <a:pt x="5007" y="49"/>
                  </a:cubicBezTo>
                  <a:cubicBezTo>
                    <a:pt x="5015" y="24"/>
                    <a:pt x="4993" y="1"/>
                    <a:pt x="497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1" name="Google Shape;1191;p40"/>
            <p:cNvSpPr/>
            <p:nvPr/>
          </p:nvSpPr>
          <p:spPr>
            <a:xfrm>
              <a:off x="3305160" y="2370600"/>
              <a:ext cx="608400" cy="1593720"/>
            </a:xfrm>
            <a:custGeom>
              <a:avLst/>
              <a:gdLst>
                <a:gd name="textAreaLeft" fmla="*/ 0 w 608400"/>
                <a:gd name="textAreaRight" fmla="*/ 608760 w 608400"/>
                <a:gd name="textAreaTop" fmla="*/ 0 h 1593720"/>
                <a:gd name="textAreaBottom" fmla="*/ 1594080 h 1593720"/>
              </a:gdLst>
              <a:ahLst/>
              <a:cxnLst/>
              <a:rect l="textAreaLeft" t="textAreaTop" r="textAreaRight" b="textAreaBottom"/>
              <a:pathLst>
                <a:path w="5374" h="14372">
                  <a:moveTo>
                    <a:pt x="3505" y="0"/>
                  </a:moveTo>
                  <a:cubicBezTo>
                    <a:pt x="3460" y="0"/>
                    <a:pt x="3413" y="45"/>
                    <a:pt x="3441" y="90"/>
                  </a:cubicBezTo>
                  <a:cubicBezTo>
                    <a:pt x="3474" y="145"/>
                    <a:pt x="3512" y="200"/>
                    <a:pt x="3534" y="259"/>
                  </a:cubicBezTo>
                  <a:cubicBezTo>
                    <a:pt x="3558" y="324"/>
                    <a:pt x="3579" y="386"/>
                    <a:pt x="3613" y="447"/>
                  </a:cubicBezTo>
                  <a:cubicBezTo>
                    <a:pt x="3678" y="564"/>
                    <a:pt x="3740" y="681"/>
                    <a:pt x="3800" y="798"/>
                  </a:cubicBezTo>
                  <a:cubicBezTo>
                    <a:pt x="3920" y="1033"/>
                    <a:pt x="4041" y="1265"/>
                    <a:pt x="4147" y="1505"/>
                  </a:cubicBezTo>
                  <a:cubicBezTo>
                    <a:pt x="4361" y="1984"/>
                    <a:pt x="4537" y="2481"/>
                    <a:pt x="4673" y="2987"/>
                  </a:cubicBezTo>
                  <a:cubicBezTo>
                    <a:pt x="4947" y="4008"/>
                    <a:pt x="5048" y="5063"/>
                    <a:pt x="5011" y="6118"/>
                  </a:cubicBezTo>
                  <a:cubicBezTo>
                    <a:pt x="4974" y="7164"/>
                    <a:pt x="4794" y="8216"/>
                    <a:pt x="4466" y="9212"/>
                  </a:cubicBezTo>
                  <a:cubicBezTo>
                    <a:pt x="4135" y="10214"/>
                    <a:pt x="3631" y="11165"/>
                    <a:pt x="2988" y="12002"/>
                  </a:cubicBezTo>
                  <a:cubicBezTo>
                    <a:pt x="2313" y="12880"/>
                    <a:pt x="1473" y="13665"/>
                    <a:pt x="446" y="14107"/>
                  </a:cubicBezTo>
                  <a:cubicBezTo>
                    <a:pt x="322" y="14161"/>
                    <a:pt x="196" y="14210"/>
                    <a:pt x="67" y="14254"/>
                  </a:cubicBezTo>
                  <a:cubicBezTo>
                    <a:pt x="0" y="14280"/>
                    <a:pt x="37" y="14371"/>
                    <a:pt x="100" y="14371"/>
                  </a:cubicBezTo>
                  <a:cubicBezTo>
                    <a:pt x="107" y="14371"/>
                    <a:pt x="113" y="14370"/>
                    <a:pt x="120" y="14368"/>
                  </a:cubicBezTo>
                  <a:cubicBezTo>
                    <a:pt x="1204" y="14039"/>
                    <a:pt x="2146" y="13322"/>
                    <a:pt x="2884" y="12476"/>
                  </a:cubicBezTo>
                  <a:cubicBezTo>
                    <a:pt x="3603" y="11654"/>
                    <a:pt x="4169" y="10697"/>
                    <a:pt x="4573" y="9682"/>
                  </a:cubicBezTo>
                  <a:cubicBezTo>
                    <a:pt x="4973" y="8676"/>
                    <a:pt x="5223" y="7621"/>
                    <a:pt x="5298" y="6540"/>
                  </a:cubicBezTo>
                  <a:cubicBezTo>
                    <a:pt x="5374" y="5462"/>
                    <a:pt x="5275" y="4375"/>
                    <a:pt x="5030" y="3322"/>
                  </a:cubicBezTo>
                  <a:cubicBezTo>
                    <a:pt x="4786" y="2272"/>
                    <a:pt x="4393" y="1235"/>
                    <a:pt x="3801" y="331"/>
                  </a:cubicBezTo>
                  <a:cubicBezTo>
                    <a:pt x="3766" y="276"/>
                    <a:pt x="3723" y="231"/>
                    <a:pt x="3675" y="185"/>
                  </a:cubicBezTo>
                  <a:cubicBezTo>
                    <a:pt x="3628" y="137"/>
                    <a:pt x="3590" y="78"/>
                    <a:pt x="3551" y="23"/>
                  </a:cubicBezTo>
                  <a:cubicBezTo>
                    <a:pt x="3539" y="7"/>
                    <a:pt x="3522" y="0"/>
                    <a:pt x="350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2" name="Google Shape;1192;p40"/>
            <p:cNvSpPr/>
            <p:nvPr/>
          </p:nvSpPr>
          <p:spPr>
            <a:xfrm>
              <a:off x="3870000" y="2507040"/>
              <a:ext cx="140400" cy="74952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749520"/>
                <a:gd name="textAreaBottom" fmla="*/ 749880 h 749520"/>
              </a:gdLst>
              <a:ahLst/>
              <a:cxnLst/>
              <a:rect l="textAreaLeft" t="textAreaTop" r="textAreaRight" b="textAreaBottom"/>
              <a:pathLst>
                <a:path w="1243" h="6761">
                  <a:moveTo>
                    <a:pt x="943" y="0"/>
                  </a:moveTo>
                  <a:cubicBezTo>
                    <a:pt x="932" y="0"/>
                    <a:pt x="922" y="8"/>
                    <a:pt x="924" y="23"/>
                  </a:cubicBezTo>
                  <a:cubicBezTo>
                    <a:pt x="953" y="247"/>
                    <a:pt x="975" y="471"/>
                    <a:pt x="998" y="694"/>
                  </a:cubicBezTo>
                  <a:cubicBezTo>
                    <a:pt x="1021" y="918"/>
                    <a:pt x="1042" y="1142"/>
                    <a:pt x="1054" y="1367"/>
                  </a:cubicBezTo>
                  <a:cubicBezTo>
                    <a:pt x="1080" y="1813"/>
                    <a:pt x="1085" y="2259"/>
                    <a:pt x="1055" y="2706"/>
                  </a:cubicBezTo>
                  <a:cubicBezTo>
                    <a:pt x="1027" y="3153"/>
                    <a:pt x="970" y="3601"/>
                    <a:pt x="884" y="4042"/>
                  </a:cubicBezTo>
                  <a:cubicBezTo>
                    <a:pt x="801" y="4481"/>
                    <a:pt x="685" y="4914"/>
                    <a:pt x="547" y="5338"/>
                  </a:cubicBezTo>
                  <a:cubicBezTo>
                    <a:pt x="477" y="5549"/>
                    <a:pt x="401" y="5760"/>
                    <a:pt x="318" y="5965"/>
                  </a:cubicBezTo>
                  <a:cubicBezTo>
                    <a:pt x="275" y="6069"/>
                    <a:pt x="231" y="6174"/>
                    <a:pt x="187" y="6278"/>
                  </a:cubicBezTo>
                  <a:cubicBezTo>
                    <a:pt x="165" y="6331"/>
                    <a:pt x="139" y="6381"/>
                    <a:pt x="120" y="6435"/>
                  </a:cubicBezTo>
                  <a:cubicBezTo>
                    <a:pt x="102" y="6486"/>
                    <a:pt x="86" y="6537"/>
                    <a:pt x="65" y="6589"/>
                  </a:cubicBezTo>
                  <a:cubicBezTo>
                    <a:pt x="44" y="6640"/>
                    <a:pt x="23" y="6693"/>
                    <a:pt x="5" y="6747"/>
                  </a:cubicBezTo>
                  <a:cubicBezTo>
                    <a:pt x="0" y="6754"/>
                    <a:pt x="5" y="6760"/>
                    <a:pt x="10" y="6760"/>
                  </a:cubicBezTo>
                  <a:cubicBezTo>
                    <a:pt x="13" y="6760"/>
                    <a:pt x="16" y="6759"/>
                    <a:pt x="19" y="6756"/>
                  </a:cubicBezTo>
                  <a:cubicBezTo>
                    <a:pt x="281" y="6390"/>
                    <a:pt x="455" y="5962"/>
                    <a:pt x="613" y="5540"/>
                  </a:cubicBezTo>
                  <a:cubicBezTo>
                    <a:pt x="773" y="5113"/>
                    <a:pt x="901" y="4675"/>
                    <a:pt x="999" y="4229"/>
                  </a:cubicBezTo>
                  <a:cubicBezTo>
                    <a:pt x="1098" y="3785"/>
                    <a:pt x="1166" y="3337"/>
                    <a:pt x="1202" y="2885"/>
                  </a:cubicBezTo>
                  <a:cubicBezTo>
                    <a:pt x="1237" y="2432"/>
                    <a:pt x="1242" y="1976"/>
                    <a:pt x="1218" y="1522"/>
                  </a:cubicBezTo>
                  <a:cubicBezTo>
                    <a:pt x="1193" y="1070"/>
                    <a:pt x="1130" y="616"/>
                    <a:pt x="1009" y="181"/>
                  </a:cubicBezTo>
                  <a:cubicBezTo>
                    <a:pt x="994" y="126"/>
                    <a:pt x="978" y="71"/>
                    <a:pt x="962" y="16"/>
                  </a:cubicBezTo>
                  <a:cubicBezTo>
                    <a:pt x="959" y="5"/>
                    <a:pt x="951" y="0"/>
                    <a:pt x="94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3" name="Google Shape;1193;p40"/>
            <p:cNvSpPr/>
            <p:nvPr/>
          </p:nvSpPr>
          <p:spPr>
            <a:xfrm>
              <a:off x="3366720" y="1841040"/>
              <a:ext cx="571680" cy="1104120"/>
            </a:xfrm>
            <a:custGeom>
              <a:avLst/>
              <a:gdLst>
                <a:gd name="textAreaLeft" fmla="*/ 0 w 571680"/>
                <a:gd name="textAreaRight" fmla="*/ 572040 w 571680"/>
                <a:gd name="textAreaTop" fmla="*/ 0 h 1104120"/>
                <a:gd name="textAreaBottom" fmla="*/ 1104480 h 1104120"/>
              </a:gdLst>
              <a:ahLst/>
              <a:cxnLst/>
              <a:rect l="textAreaLeft" t="textAreaTop" r="textAreaRight" b="textAreaBottom"/>
              <a:pathLst>
                <a:path w="5049" h="9957">
                  <a:moveTo>
                    <a:pt x="105" y="0"/>
                  </a:moveTo>
                  <a:cubicBezTo>
                    <a:pt x="33" y="0"/>
                    <a:pt x="0" y="113"/>
                    <a:pt x="77" y="149"/>
                  </a:cubicBezTo>
                  <a:cubicBezTo>
                    <a:pt x="382" y="296"/>
                    <a:pt x="678" y="459"/>
                    <a:pt x="953" y="654"/>
                  </a:cubicBezTo>
                  <a:cubicBezTo>
                    <a:pt x="1224" y="846"/>
                    <a:pt x="1480" y="1064"/>
                    <a:pt x="1716" y="1299"/>
                  </a:cubicBezTo>
                  <a:cubicBezTo>
                    <a:pt x="2201" y="1780"/>
                    <a:pt x="2613" y="2334"/>
                    <a:pt x="2964" y="2920"/>
                  </a:cubicBezTo>
                  <a:cubicBezTo>
                    <a:pt x="3326" y="3523"/>
                    <a:pt x="3630" y="4159"/>
                    <a:pt x="3896" y="4810"/>
                  </a:cubicBezTo>
                  <a:cubicBezTo>
                    <a:pt x="4210" y="5577"/>
                    <a:pt x="4474" y="6365"/>
                    <a:pt x="4650" y="7175"/>
                  </a:cubicBezTo>
                  <a:cubicBezTo>
                    <a:pt x="4736" y="7576"/>
                    <a:pt x="4801" y="7982"/>
                    <a:pt x="4836" y="8391"/>
                  </a:cubicBezTo>
                  <a:cubicBezTo>
                    <a:pt x="4870" y="8799"/>
                    <a:pt x="4858" y="9206"/>
                    <a:pt x="4864" y="9614"/>
                  </a:cubicBezTo>
                  <a:cubicBezTo>
                    <a:pt x="4865" y="9719"/>
                    <a:pt x="4876" y="9823"/>
                    <a:pt x="4874" y="9927"/>
                  </a:cubicBezTo>
                  <a:cubicBezTo>
                    <a:pt x="4873" y="9947"/>
                    <a:pt x="4886" y="9956"/>
                    <a:pt x="4900" y="9956"/>
                  </a:cubicBezTo>
                  <a:cubicBezTo>
                    <a:pt x="4912" y="9956"/>
                    <a:pt x="4924" y="9949"/>
                    <a:pt x="4928" y="9933"/>
                  </a:cubicBezTo>
                  <a:cubicBezTo>
                    <a:pt x="4951" y="9827"/>
                    <a:pt x="4982" y="9725"/>
                    <a:pt x="5000" y="9619"/>
                  </a:cubicBezTo>
                  <a:cubicBezTo>
                    <a:pt x="5018" y="9515"/>
                    <a:pt x="5029" y="9416"/>
                    <a:pt x="5034" y="9311"/>
                  </a:cubicBezTo>
                  <a:cubicBezTo>
                    <a:pt x="5048" y="9101"/>
                    <a:pt x="5041" y="8888"/>
                    <a:pt x="5033" y="8679"/>
                  </a:cubicBezTo>
                  <a:cubicBezTo>
                    <a:pt x="5015" y="8262"/>
                    <a:pt x="4966" y="7850"/>
                    <a:pt x="4890" y="7439"/>
                  </a:cubicBezTo>
                  <a:cubicBezTo>
                    <a:pt x="4738" y="6609"/>
                    <a:pt x="4481" y="5799"/>
                    <a:pt x="4170" y="5016"/>
                  </a:cubicBezTo>
                  <a:cubicBezTo>
                    <a:pt x="3902" y="4341"/>
                    <a:pt x="3597" y="3678"/>
                    <a:pt x="3234" y="3047"/>
                  </a:cubicBezTo>
                  <a:cubicBezTo>
                    <a:pt x="2886" y="2441"/>
                    <a:pt x="2485" y="1861"/>
                    <a:pt x="2004" y="1351"/>
                  </a:cubicBezTo>
                  <a:cubicBezTo>
                    <a:pt x="1531" y="849"/>
                    <a:pt x="985" y="418"/>
                    <a:pt x="366" y="111"/>
                  </a:cubicBezTo>
                  <a:cubicBezTo>
                    <a:pt x="289" y="72"/>
                    <a:pt x="212" y="38"/>
                    <a:pt x="132" y="5"/>
                  </a:cubicBezTo>
                  <a:cubicBezTo>
                    <a:pt x="122" y="2"/>
                    <a:pt x="113" y="0"/>
                    <a:pt x="10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4" name="Google Shape;1194;p40"/>
            <p:cNvSpPr/>
            <p:nvPr/>
          </p:nvSpPr>
          <p:spPr>
            <a:xfrm>
              <a:off x="3607920" y="3116880"/>
              <a:ext cx="177120" cy="473040"/>
            </a:xfrm>
            <a:custGeom>
              <a:avLst/>
              <a:gdLst>
                <a:gd name="textAreaLeft" fmla="*/ 0 w 177120"/>
                <a:gd name="textAreaRight" fmla="*/ 177480 w 177120"/>
                <a:gd name="textAreaTop" fmla="*/ 0 h 473040"/>
                <a:gd name="textAreaBottom" fmla="*/ 473400 h 473040"/>
              </a:gdLst>
              <a:ahLst/>
              <a:cxnLst/>
              <a:rect l="textAreaLeft" t="textAreaTop" r="textAreaRight" b="textAreaBottom"/>
              <a:pathLst>
                <a:path w="1566" h="4268">
                  <a:moveTo>
                    <a:pt x="520" y="587"/>
                  </a:moveTo>
                  <a:lnTo>
                    <a:pt x="520" y="587"/>
                  </a:lnTo>
                  <a:cubicBezTo>
                    <a:pt x="520" y="587"/>
                    <a:pt x="520" y="588"/>
                    <a:pt x="519" y="590"/>
                  </a:cubicBezTo>
                  <a:cubicBezTo>
                    <a:pt x="518" y="590"/>
                    <a:pt x="518" y="591"/>
                    <a:pt x="518" y="591"/>
                  </a:cubicBezTo>
                  <a:lnTo>
                    <a:pt x="518" y="591"/>
                  </a:lnTo>
                  <a:cubicBezTo>
                    <a:pt x="519" y="589"/>
                    <a:pt x="520" y="587"/>
                    <a:pt x="520" y="587"/>
                  </a:cubicBezTo>
                  <a:close/>
                  <a:moveTo>
                    <a:pt x="806" y="152"/>
                  </a:moveTo>
                  <a:cubicBezTo>
                    <a:pt x="937" y="356"/>
                    <a:pt x="1047" y="575"/>
                    <a:pt x="1137" y="802"/>
                  </a:cubicBezTo>
                  <a:cubicBezTo>
                    <a:pt x="1237" y="1050"/>
                    <a:pt x="1313" y="1307"/>
                    <a:pt x="1364" y="1569"/>
                  </a:cubicBezTo>
                  <a:cubicBezTo>
                    <a:pt x="1417" y="1831"/>
                    <a:pt x="1445" y="2099"/>
                    <a:pt x="1449" y="2366"/>
                  </a:cubicBezTo>
                  <a:cubicBezTo>
                    <a:pt x="1451" y="2635"/>
                    <a:pt x="1430" y="2905"/>
                    <a:pt x="1385" y="3169"/>
                  </a:cubicBezTo>
                  <a:cubicBezTo>
                    <a:pt x="1363" y="3300"/>
                    <a:pt x="1336" y="3431"/>
                    <a:pt x="1303" y="3557"/>
                  </a:cubicBezTo>
                  <a:cubicBezTo>
                    <a:pt x="1285" y="3623"/>
                    <a:pt x="1265" y="3687"/>
                    <a:pt x="1246" y="3751"/>
                  </a:cubicBezTo>
                  <a:cubicBezTo>
                    <a:pt x="1235" y="3786"/>
                    <a:pt x="1222" y="3821"/>
                    <a:pt x="1209" y="3855"/>
                  </a:cubicBezTo>
                  <a:lnTo>
                    <a:pt x="1209" y="3855"/>
                  </a:lnTo>
                  <a:cubicBezTo>
                    <a:pt x="1165" y="3679"/>
                    <a:pt x="1126" y="3501"/>
                    <a:pt x="1095" y="3322"/>
                  </a:cubicBezTo>
                  <a:cubicBezTo>
                    <a:pt x="1046" y="3038"/>
                    <a:pt x="1013" y="2751"/>
                    <a:pt x="991" y="2462"/>
                  </a:cubicBezTo>
                  <a:cubicBezTo>
                    <a:pt x="985" y="2382"/>
                    <a:pt x="978" y="2302"/>
                    <a:pt x="971" y="2221"/>
                  </a:cubicBezTo>
                  <a:cubicBezTo>
                    <a:pt x="968" y="2181"/>
                    <a:pt x="966" y="2140"/>
                    <a:pt x="962" y="2100"/>
                  </a:cubicBezTo>
                  <a:cubicBezTo>
                    <a:pt x="961" y="2080"/>
                    <a:pt x="956" y="2059"/>
                    <a:pt x="951" y="2038"/>
                  </a:cubicBezTo>
                  <a:cubicBezTo>
                    <a:pt x="947" y="2020"/>
                    <a:pt x="945" y="2002"/>
                    <a:pt x="940" y="1984"/>
                  </a:cubicBezTo>
                  <a:lnTo>
                    <a:pt x="940" y="1984"/>
                  </a:lnTo>
                  <a:cubicBezTo>
                    <a:pt x="939" y="1948"/>
                    <a:pt x="933" y="1912"/>
                    <a:pt x="934" y="1875"/>
                  </a:cubicBezTo>
                  <a:cubicBezTo>
                    <a:pt x="934" y="1858"/>
                    <a:pt x="920" y="1849"/>
                    <a:pt x="907" y="1849"/>
                  </a:cubicBezTo>
                  <a:cubicBezTo>
                    <a:pt x="896" y="1849"/>
                    <a:pt x="886" y="1856"/>
                    <a:pt x="885" y="1869"/>
                  </a:cubicBezTo>
                  <a:cubicBezTo>
                    <a:pt x="885" y="1888"/>
                    <a:pt x="881" y="1907"/>
                    <a:pt x="879" y="1924"/>
                  </a:cubicBezTo>
                  <a:cubicBezTo>
                    <a:pt x="876" y="1944"/>
                    <a:pt x="876" y="1963"/>
                    <a:pt x="872" y="1982"/>
                  </a:cubicBezTo>
                  <a:cubicBezTo>
                    <a:pt x="865" y="2021"/>
                    <a:pt x="852" y="2056"/>
                    <a:pt x="848" y="2094"/>
                  </a:cubicBezTo>
                  <a:cubicBezTo>
                    <a:pt x="841" y="2170"/>
                    <a:pt x="841" y="2246"/>
                    <a:pt x="839" y="2322"/>
                  </a:cubicBezTo>
                  <a:cubicBezTo>
                    <a:pt x="839" y="2339"/>
                    <a:pt x="837" y="2358"/>
                    <a:pt x="837" y="2377"/>
                  </a:cubicBezTo>
                  <a:lnTo>
                    <a:pt x="837" y="2404"/>
                  </a:lnTo>
                  <a:lnTo>
                    <a:pt x="837" y="2418"/>
                  </a:lnTo>
                  <a:lnTo>
                    <a:pt x="837" y="2433"/>
                  </a:lnTo>
                  <a:lnTo>
                    <a:pt x="837" y="2440"/>
                  </a:lnTo>
                  <a:lnTo>
                    <a:pt x="837" y="2450"/>
                  </a:lnTo>
                  <a:lnTo>
                    <a:pt x="837" y="2462"/>
                  </a:lnTo>
                  <a:cubicBezTo>
                    <a:pt x="837" y="2476"/>
                    <a:pt x="839" y="2489"/>
                    <a:pt x="839" y="2503"/>
                  </a:cubicBezTo>
                  <a:cubicBezTo>
                    <a:pt x="839" y="2521"/>
                    <a:pt x="840" y="2542"/>
                    <a:pt x="840" y="2561"/>
                  </a:cubicBezTo>
                  <a:cubicBezTo>
                    <a:pt x="843" y="2637"/>
                    <a:pt x="846" y="2714"/>
                    <a:pt x="852" y="2789"/>
                  </a:cubicBezTo>
                  <a:cubicBezTo>
                    <a:pt x="880" y="3094"/>
                    <a:pt x="928" y="3396"/>
                    <a:pt x="994" y="3695"/>
                  </a:cubicBezTo>
                  <a:cubicBezTo>
                    <a:pt x="1012" y="3777"/>
                    <a:pt x="1032" y="3860"/>
                    <a:pt x="1054" y="3942"/>
                  </a:cubicBezTo>
                  <a:lnTo>
                    <a:pt x="1054" y="3942"/>
                  </a:lnTo>
                  <a:lnTo>
                    <a:pt x="1045" y="3934"/>
                  </a:lnTo>
                  <a:cubicBezTo>
                    <a:pt x="1038" y="3928"/>
                    <a:pt x="1033" y="3922"/>
                    <a:pt x="1026" y="3916"/>
                  </a:cubicBezTo>
                  <a:cubicBezTo>
                    <a:pt x="1024" y="3915"/>
                    <a:pt x="1021" y="3913"/>
                    <a:pt x="1019" y="3911"/>
                  </a:cubicBezTo>
                  <a:lnTo>
                    <a:pt x="1019" y="3911"/>
                  </a:lnTo>
                  <a:cubicBezTo>
                    <a:pt x="1018" y="3910"/>
                    <a:pt x="1017" y="3909"/>
                    <a:pt x="1016" y="3908"/>
                  </a:cubicBezTo>
                  <a:lnTo>
                    <a:pt x="1016" y="3908"/>
                  </a:lnTo>
                  <a:cubicBezTo>
                    <a:pt x="1016" y="3908"/>
                    <a:pt x="1016" y="3908"/>
                    <a:pt x="1016" y="3908"/>
                  </a:cubicBezTo>
                  <a:cubicBezTo>
                    <a:pt x="989" y="3882"/>
                    <a:pt x="962" y="3856"/>
                    <a:pt x="936" y="3828"/>
                  </a:cubicBezTo>
                  <a:cubicBezTo>
                    <a:pt x="835" y="3722"/>
                    <a:pt x="742" y="3608"/>
                    <a:pt x="658" y="3487"/>
                  </a:cubicBezTo>
                  <a:cubicBezTo>
                    <a:pt x="637" y="3456"/>
                    <a:pt x="616" y="3426"/>
                    <a:pt x="598" y="3395"/>
                  </a:cubicBezTo>
                  <a:cubicBezTo>
                    <a:pt x="593" y="3388"/>
                    <a:pt x="588" y="3379"/>
                    <a:pt x="583" y="3373"/>
                  </a:cubicBezTo>
                  <a:cubicBezTo>
                    <a:pt x="582" y="3370"/>
                    <a:pt x="578" y="3364"/>
                    <a:pt x="578" y="3364"/>
                  </a:cubicBezTo>
                  <a:lnTo>
                    <a:pt x="578" y="3364"/>
                  </a:lnTo>
                  <a:cubicBezTo>
                    <a:pt x="578" y="3364"/>
                    <a:pt x="579" y="3366"/>
                    <a:pt x="582" y="3371"/>
                  </a:cubicBezTo>
                  <a:cubicBezTo>
                    <a:pt x="579" y="3367"/>
                    <a:pt x="578" y="3365"/>
                    <a:pt x="576" y="3360"/>
                  </a:cubicBezTo>
                  <a:cubicBezTo>
                    <a:pt x="566" y="3345"/>
                    <a:pt x="556" y="3329"/>
                    <a:pt x="548" y="3313"/>
                  </a:cubicBezTo>
                  <a:cubicBezTo>
                    <a:pt x="511" y="3250"/>
                    <a:pt x="475" y="3185"/>
                    <a:pt x="444" y="3118"/>
                  </a:cubicBezTo>
                  <a:cubicBezTo>
                    <a:pt x="412" y="3052"/>
                    <a:pt x="381" y="2984"/>
                    <a:pt x="356" y="2917"/>
                  </a:cubicBezTo>
                  <a:cubicBezTo>
                    <a:pt x="342" y="2882"/>
                    <a:pt x="329" y="2847"/>
                    <a:pt x="315" y="2811"/>
                  </a:cubicBezTo>
                  <a:lnTo>
                    <a:pt x="299" y="2762"/>
                  </a:lnTo>
                  <a:cubicBezTo>
                    <a:pt x="297" y="2752"/>
                    <a:pt x="294" y="2744"/>
                    <a:pt x="291" y="2735"/>
                  </a:cubicBezTo>
                  <a:lnTo>
                    <a:pt x="287" y="2722"/>
                  </a:lnTo>
                  <a:cubicBezTo>
                    <a:pt x="287" y="2720"/>
                    <a:pt x="284" y="2710"/>
                    <a:pt x="284" y="2710"/>
                  </a:cubicBezTo>
                  <a:lnTo>
                    <a:pt x="284" y="2710"/>
                  </a:lnTo>
                  <a:cubicBezTo>
                    <a:pt x="284" y="2710"/>
                    <a:pt x="284" y="2711"/>
                    <a:pt x="285" y="2714"/>
                  </a:cubicBezTo>
                  <a:cubicBezTo>
                    <a:pt x="285" y="2717"/>
                    <a:pt x="285" y="2718"/>
                    <a:pt x="285" y="2718"/>
                  </a:cubicBezTo>
                  <a:cubicBezTo>
                    <a:pt x="285" y="2718"/>
                    <a:pt x="283" y="2711"/>
                    <a:pt x="283" y="2708"/>
                  </a:cubicBezTo>
                  <a:lnTo>
                    <a:pt x="279" y="2696"/>
                  </a:lnTo>
                  <a:cubicBezTo>
                    <a:pt x="276" y="2686"/>
                    <a:pt x="274" y="2676"/>
                    <a:pt x="270" y="2669"/>
                  </a:cubicBezTo>
                  <a:cubicBezTo>
                    <a:pt x="265" y="2649"/>
                    <a:pt x="261" y="2631"/>
                    <a:pt x="255" y="2613"/>
                  </a:cubicBezTo>
                  <a:cubicBezTo>
                    <a:pt x="246" y="2576"/>
                    <a:pt x="238" y="2541"/>
                    <a:pt x="231" y="2505"/>
                  </a:cubicBezTo>
                  <a:cubicBezTo>
                    <a:pt x="216" y="2434"/>
                    <a:pt x="203" y="2361"/>
                    <a:pt x="192" y="2290"/>
                  </a:cubicBezTo>
                  <a:cubicBezTo>
                    <a:pt x="183" y="2214"/>
                    <a:pt x="176" y="2138"/>
                    <a:pt x="172" y="2064"/>
                  </a:cubicBezTo>
                  <a:cubicBezTo>
                    <a:pt x="172" y="2055"/>
                    <a:pt x="171" y="2045"/>
                    <a:pt x="171" y="2037"/>
                  </a:cubicBezTo>
                  <a:lnTo>
                    <a:pt x="171" y="2025"/>
                  </a:lnTo>
                  <a:cubicBezTo>
                    <a:pt x="171" y="2004"/>
                    <a:pt x="169" y="1984"/>
                    <a:pt x="169" y="1965"/>
                  </a:cubicBezTo>
                  <a:cubicBezTo>
                    <a:pt x="169" y="1926"/>
                    <a:pt x="169" y="1886"/>
                    <a:pt x="172" y="1847"/>
                  </a:cubicBezTo>
                  <a:cubicBezTo>
                    <a:pt x="177" y="1697"/>
                    <a:pt x="197" y="1545"/>
                    <a:pt x="227" y="1396"/>
                  </a:cubicBezTo>
                  <a:cubicBezTo>
                    <a:pt x="231" y="1377"/>
                    <a:pt x="235" y="1359"/>
                    <a:pt x="239" y="1340"/>
                  </a:cubicBezTo>
                  <a:cubicBezTo>
                    <a:pt x="241" y="1331"/>
                    <a:pt x="243" y="1322"/>
                    <a:pt x="244" y="1313"/>
                  </a:cubicBezTo>
                  <a:lnTo>
                    <a:pt x="248" y="1300"/>
                  </a:lnTo>
                  <a:lnTo>
                    <a:pt x="248" y="1300"/>
                  </a:lnTo>
                  <a:cubicBezTo>
                    <a:pt x="247" y="1302"/>
                    <a:pt x="247" y="1303"/>
                    <a:pt x="247" y="1303"/>
                  </a:cubicBezTo>
                  <a:cubicBezTo>
                    <a:pt x="247" y="1303"/>
                    <a:pt x="248" y="1301"/>
                    <a:pt x="248" y="1297"/>
                  </a:cubicBezTo>
                  <a:lnTo>
                    <a:pt x="248" y="1297"/>
                  </a:lnTo>
                  <a:lnTo>
                    <a:pt x="248" y="1300"/>
                  </a:lnTo>
                  <a:lnTo>
                    <a:pt x="248" y="1300"/>
                  </a:lnTo>
                  <a:cubicBezTo>
                    <a:pt x="248" y="1298"/>
                    <a:pt x="248" y="1297"/>
                    <a:pt x="248" y="1295"/>
                  </a:cubicBezTo>
                  <a:cubicBezTo>
                    <a:pt x="258" y="1257"/>
                    <a:pt x="268" y="1220"/>
                    <a:pt x="277" y="1185"/>
                  </a:cubicBezTo>
                  <a:cubicBezTo>
                    <a:pt x="298" y="1110"/>
                    <a:pt x="323" y="1038"/>
                    <a:pt x="348" y="965"/>
                  </a:cubicBezTo>
                  <a:cubicBezTo>
                    <a:pt x="375" y="894"/>
                    <a:pt x="406" y="824"/>
                    <a:pt x="436" y="755"/>
                  </a:cubicBezTo>
                  <a:cubicBezTo>
                    <a:pt x="453" y="720"/>
                    <a:pt x="469" y="686"/>
                    <a:pt x="486" y="653"/>
                  </a:cubicBezTo>
                  <a:cubicBezTo>
                    <a:pt x="494" y="637"/>
                    <a:pt x="504" y="621"/>
                    <a:pt x="512" y="603"/>
                  </a:cubicBezTo>
                  <a:cubicBezTo>
                    <a:pt x="515" y="599"/>
                    <a:pt x="516" y="595"/>
                    <a:pt x="518" y="591"/>
                  </a:cubicBezTo>
                  <a:lnTo>
                    <a:pt x="518" y="591"/>
                  </a:lnTo>
                  <a:cubicBezTo>
                    <a:pt x="518" y="592"/>
                    <a:pt x="517" y="592"/>
                    <a:pt x="517" y="592"/>
                  </a:cubicBezTo>
                  <a:cubicBezTo>
                    <a:pt x="517" y="592"/>
                    <a:pt x="517" y="591"/>
                    <a:pt x="519" y="589"/>
                  </a:cubicBezTo>
                  <a:lnTo>
                    <a:pt x="535" y="560"/>
                  </a:lnTo>
                  <a:cubicBezTo>
                    <a:pt x="555" y="527"/>
                    <a:pt x="574" y="494"/>
                    <a:pt x="594" y="462"/>
                  </a:cubicBezTo>
                  <a:cubicBezTo>
                    <a:pt x="604" y="446"/>
                    <a:pt x="615" y="431"/>
                    <a:pt x="625" y="414"/>
                  </a:cubicBezTo>
                  <a:cubicBezTo>
                    <a:pt x="625" y="414"/>
                    <a:pt x="634" y="398"/>
                    <a:pt x="634" y="398"/>
                  </a:cubicBezTo>
                  <a:lnTo>
                    <a:pt x="634" y="398"/>
                  </a:lnTo>
                  <a:cubicBezTo>
                    <a:pt x="634" y="398"/>
                    <a:pt x="633" y="399"/>
                    <a:pt x="632" y="402"/>
                  </a:cubicBezTo>
                  <a:cubicBezTo>
                    <a:pt x="634" y="398"/>
                    <a:pt x="636" y="394"/>
                    <a:pt x="638" y="391"/>
                  </a:cubicBezTo>
                  <a:cubicBezTo>
                    <a:pt x="644" y="381"/>
                    <a:pt x="650" y="372"/>
                    <a:pt x="656" y="362"/>
                  </a:cubicBezTo>
                  <a:cubicBezTo>
                    <a:pt x="698" y="298"/>
                    <a:pt x="740" y="236"/>
                    <a:pt x="787" y="177"/>
                  </a:cubicBezTo>
                  <a:cubicBezTo>
                    <a:pt x="793" y="169"/>
                    <a:pt x="800" y="160"/>
                    <a:pt x="806" y="152"/>
                  </a:cubicBezTo>
                  <a:close/>
                  <a:moveTo>
                    <a:pt x="828" y="0"/>
                  </a:moveTo>
                  <a:cubicBezTo>
                    <a:pt x="808" y="0"/>
                    <a:pt x="787" y="11"/>
                    <a:pt x="775" y="24"/>
                  </a:cubicBezTo>
                  <a:cubicBezTo>
                    <a:pt x="721" y="82"/>
                    <a:pt x="670" y="142"/>
                    <a:pt x="621" y="202"/>
                  </a:cubicBezTo>
                  <a:cubicBezTo>
                    <a:pt x="570" y="263"/>
                    <a:pt x="522" y="323"/>
                    <a:pt x="480" y="389"/>
                  </a:cubicBezTo>
                  <a:cubicBezTo>
                    <a:pt x="395" y="523"/>
                    <a:pt x="318" y="666"/>
                    <a:pt x="254" y="813"/>
                  </a:cubicBezTo>
                  <a:cubicBezTo>
                    <a:pt x="129" y="1100"/>
                    <a:pt x="51" y="1411"/>
                    <a:pt x="24" y="1724"/>
                  </a:cubicBezTo>
                  <a:cubicBezTo>
                    <a:pt x="0" y="2034"/>
                    <a:pt x="24" y="2350"/>
                    <a:pt x="104" y="2652"/>
                  </a:cubicBezTo>
                  <a:cubicBezTo>
                    <a:pt x="181" y="2953"/>
                    <a:pt x="304" y="3235"/>
                    <a:pt x="471" y="3498"/>
                  </a:cubicBezTo>
                  <a:cubicBezTo>
                    <a:pt x="634" y="3757"/>
                    <a:pt x="839" y="3989"/>
                    <a:pt x="1075" y="4184"/>
                  </a:cubicBezTo>
                  <a:cubicBezTo>
                    <a:pt x="1104" y="4207"/>
                    <a:pt x="1131" y="4229"/>
                    <a:pt x="1161" y="4251"/>
                  </a:cubicBezTo>
                  <a:cubicBezTo>
                    <a:pt x="1175" y="4262"/>
                    <a:pt x="1193" y="4267"/>
                    <a:pt x="1210" y="4267"/>
                  </a:cubicBezTo>
                  <a:cubicBezTo>
                    <a:pt x="1226" y="4267"/>
                    <a:pt x="1242" y="4263"/>
                    <a:pt x="1257" y="4254"/>
                  </a:cubicBezTo>
                  <a:cubicBezTo>
                    <a:pt x="1282" y="4238"/>
                    <a:pt x="1306" y="4201"/>
                    <a:pt x="1296" y="4168"/>
                  </a:cubicBezTo>
                  <a:cubicBezTo>
                    <a:pt x="1283" y="4125"/>
                    <a:pt x="1271" y="4083"/>
                    <a:pt x="1259" y="4040"/>
                  </a:cubicBezTo>
                  <a:lnTo>
                    <a:pt x="1259" y="4040"/>
                  </a:lnTo>
                  <a:cubicBezTo>
                    <a:pt x="1269" y="4019"/>
                    <a:pt x="1280" y="3998"/>
                    <a:pt x="1291" y="3975"/>
                  </a:cubicBezTo>
                  <a:cubicBezTo>
                    <a:pt x="1304" y="3944"/>
                    <a:pt x="1315" y="3911"/>
                    <a:pt x="1326" y="3878"/>
                  </a:cubicBezTo>
                  <a:cubicBezTo>
                    <a:pt x="1348" y="3813"/>
                    <a:pt x="1369" y="3749"/>
                    <a:pt x="1388" y="3684"/>
                  </a:cubicBezTo>
                  <a:cubicBezTo>
                    <a:pt x="1427" y="3552"/>
                    <a:pt x="1460" y="3417"/>
                    <a:pt x="1487" y="3283"/>
                  </a:cubicBezTo>
                  <a:cubicBezTo>
                    <a:pt x="1539" y="3015"/>
                    <a:pt x="1564" y="2741"/>
                    <a:pt x="1564" y="2470"/>
                  </a:cubicBezTo>
                  <a:cubicBezTo>
                    <a:pt x="1565" y="2193"/>
                    <a:pt x="1540" y="1916"/>
                    <a:pt x="1493" y="1644"/>
                  </a:cubicBezTo>
                  <a:cubicBezTo>
                    <a:pt x="1445" y="1375"/>
                    <a:pt x="1373" y="1109"/>
                    <a:pt x="1279" y="852"/>
                  </a:cubicBezTo>
                  <a:cubicBezTo>
                    <a:pt x="1183" y="595"/>
                    <a:pt x="1062" y="348"/>
                    <a:pt x="923" y="114"/>
                  </a:cubicBezTo>
                  <a:cubicBezTo>
                    <a:pt x="905" y="82"/>
                    <a:pt x="885" y="52"/>
                    <a:pt x="867" y="22"/>
                  </a:cubicBezTo>
                  <a:cubicBezTo>
                    <a:pt x="857" y="6"/>
                    <a:pt x="843" y="0"/>
                    <a:pt x="82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5" name="Google Shape;1195;p40"/>
            <p:cNvSpPr/>
            <p:nvPr/>
          </p:nvSpPr>
          <p:spPr>
            <a:xfrm>
              <a:off x="3790080" y="3188520"/>
              <a:ext cx="320400" cy="324720"/>
            </a:xfrm>
            <a:custGeom>
              <a:avLst/>
              <a:gdLst>
                <a:gd name="textAreaLeft" fmla="*/ 0 w 320400"/>
                <a:gd name="textAreaRight" fmla="*/ 320760 w 320400"/>
                <a:gd name="textAreaTop" fmla="*/ 0 h 324720"/>
                <a:gd name="textAreaBottom" fmla="*/ 325080 h 324720"/>
              </a:gdLst>
              <a:ahLst/>
              <a:cxnLst/>
              <a:rect l="textAreaLeft" t="textAreaTop" r="textAreaRight" b="textAreaBottom"/>
              <a:pathLst>
                <a:path w="2833" h="2931">
                  <a:moveTo>
                    <a:pt x="2370" y="198"/>
                  </a:moveTo>
                  <a:cubicBezTo>
                    <a:pt x="2370" y="198"/>
                    <a:pt x="2368" y="198"/>
                    <a:pt x="2364" y="200"/>
                  </a:cubicBezTo>
                  <a:lnTo>
                    <a:pt x="2364" y="200"/>
                  </a:lnTo>
                  <a:cubicBezTo>
                    <a:pt x="2367" y="199"/>
                    <a:pt x="2370" y="198"/>
                    <a:pt x="2370" y="198"/>
                  </a:cubicBezTo>
                  <a:close/>
                  <a:moveTo>
                    <a:pt x="1758" y="1959"/>
                  </a:moveTo>
                  <a:lnTo>
                    <a:pt x="1758" y="1959"/>
                  </a:lnTo>
                  <a:cubicBezTo>
                    <a:pt x="1758" y="1959"/>
                    <a:pt x="1757" y="1961"/>
                    <a:pt x="1754" y="1963"/>
                  </a:cubicBezTo>
                  <a:cubicBezTo>
                    <a:pt x="1754" y="1964"/>
                    <a:pt x="1754" y="1964"/>
                    <a:pt x="1754" y="1964"/>
                  </a:cubicBezTo>
                  <a:lnTo>
                    <a:pt x="1754" y="1964"/>
                  </a:lnTo>
                  <a:cubicBezTo>
                    <a:pt x="1756" y="1962"/>
                    <a:pt x="1758" y="1959"/>
                    <a:pt x="1758" y="1959"/>
                  </a:cubicBezTo>
                  <a:close/>
                  <a:moveTo>
                    <a:pt x="1095" y="2499"/>
                  </a:moveTo>
                  <a:cubicBezTo>
                    <a:pt x="1094" y="2499"/>
                    <a:pt x="1093" y="2500"/>
                    <a:pt x="1090" y="2502"/>
                  </a:cubicBezTo>
                  <a:cubicBezTo>
                    <a:pt x="1086" y="2504"/>
                    <a:pt x="1085" y="2505"/>
                    <a:pt x="1085" y="2505"/>
                  </a:cubicBezTo>
                  <a:cubicBezTo>
                    <a:pt x="1085" y="2505"/>
                    <a:pt x="1093" y="2500"/>
                    <a:pt x="1094" y="2499"/>
                  </a:cubicBezTo>
                  <a:cubicBezTo>
                    <a:pt x="1094" y="2499"/>
                    <a:pt x="1095" y="2499"/>
                    <a:pt x="1095" y="2499"/>
                  </a:cubicBezTo>
                  <a:close/>
                  <a:moveTo>
                    <a:pt x="196" y="2695"/>
                  </a:moveTo>
                  <a:cubicBezTo>
                    <a:pt x="197" y="2695"/>
                    <a:pt x="204" y="2698"/>
                    <a:pt x="207" y="2700"/>
                  </a:cubicBezTo>
                  <a:lnTo>
                    <a:pt x="207" y="2700"/>
                  </a:lnTo>
                  <a:lnTo>
                    <a:pt x="203" y="2698"/>
                  </a:lnTo>
                  <a:lnTo>
                    <a:pt x="203" y="2698"/>
                  </a:lnTo>
                  <a:cubicBezTo>
                    <a:pt x="200" y="2697"/>
                    <a:pt x="198" y="2696"/>
                    <a:pt x="196" y="2695"/>
                  </a:cubicBezTo>
                  <a:lnTo>
                    <a:pt x="196" y="2695"/>
                  </a:lnTo>
                  <a:cubicBezTo>
                    <a:pt x="196" y="2695"/>
                    <a:pt x="196" y="2695"/>
                    <a:pt x="196" y="2695"/>
                  </a:cubicBezTo>
                  <a:close/>
                  <a:moveTo>
                    <a:pt x="292" y="2733"/>
                  </a:moveTo>
                  <a:cubicBezTo>
                    <a:pt x="291" y="2733"/>
                    <a:pt x="296" y="2734"/>
                    <a:pt x="300" y="2735"/>
                  </a:cubicBezTo>
                  <a:lnTo>
                    <a:pt x="300" y="2735"/>
                  </a:lnTo>
                  <a:cubicBezTo>
                    <a:pt x="299" y="2734"/>
                    <a:pt x="298" y="2734"/>
                    <a:pt x="297" y="2733"/>
                  </a:cubicBezTo>
                  <a:cubicBezTo>
                    <a:pt x="294" y="2733"/>
                    <a:pt x="292" y="2733"/>
                    <a:pt x="292" y="2733"/>
                  </a:cubicBezTo>
                  <a:close/>
                  <a:moveTo>
                    <a:pt x="300" y="2735"/>
                  </a:moveTo>
                  <a:cubicBezTo>
                    <a:pt x="301" y="2735"/>
                    <a:pt x="302" y="2735"/>
                    <a:pt x="302" y="2735"/>
                  </a:cubicBezTo>
                  <a:lnTo>
                    <a:pt x="302" y="2735"/>
                  </a:lnTo>
                  <a:cubicBezTo>
                    <a:pt x="302" y="2735"/>
                    <a:pt x="301" y="2735"/>
                    <a:pt x="300" y="2735"/>
                  </a:cubicBezTo>
                  <a:close/>
                  <a:moveTo>
                    <a:pt x="2674" y="145"/>
                  </a:moveTo>
                  <a:cubicBezTo>
                    <a:pt x="2667" y="185"/>
                    <a:pt x="2660" y="226"/>
                    <a:pt x="2651" y="266"/>
                  </a:cubicBezTo>
                  <a:cubicBezTo>
                    <a:pt x="2643" y="299"/>
                    <a:pt x="2637" y="332"/>
                    <a:pt x="2629" y="364"/>
                  </a:cubicBezTo>
                  <a:cubicBezTo>
                    <a:pt x="2629" y="365"/>
                    <a:pt x="2629" y="365"/>
                    <a:pt x="2629" y="365"/>
                  </a:cubicBezTo>
                  <a:lnTo>
                    <a:pt x="2629" y="365"/>
                  </a:lnTo>
                  <a:cubicBezTo>
                    <a:pt x="2629" y="365"/>
                    <a:pt x="2629" y="365"/>
                    <a:pt x="2629" y="364"/>
                  </a:cubicBezTo>
                  <a:lnTo>
                    <a:pt x="2629" y="364"/>
                  </a:lnTo>
                  <a:cubicBezTo>
                    <a:pt x="2629" y="366"/>
                    <a:pt x="2628" y="368"/>
                    <a:pt x="2628" y="370"/>
                  </a:cubicBezTo>
                  <a:lnTo>
                    <a:pt x="2628" y="370"/>
                  </a:lnTo>
                  <a:cubicBezTo>
                    <a:pt x="2628" y="369"/>
                    <a:pt x="2628" y="367"/>
                    <a:pt x="2629" y="365"/>
                  </a:cubicBezTo>
                  <a:lnTo>
                    <a:pt x="2629" y="365"/>
                  </a:lnTo>
                  <a:cubicBezTo>
                    <a:pt x="2629" y="366"/>
                    <a:pt x="2627" y="367"/>
                    <a:pt x="2627" y="370"/>
                  </a:cubicBezTo>
                  <a:cubicBezTo>
                    <a:pt x="2627" y="371"/>
                    <a:pt x="2627" y="372"/>
                    <a:pt x="2627" y="373"/>
                  </a:cubicBezTo>
                  <a:lnTo>
                    <a:pt x="2627" y="373"/>
                  </a:lnTo>
                  <a:cubicBezTo>
                    <a:pt x="2626" y="373"/>
                    <a:pt x="2626" y="374"/>
                    <a:pt x="2626" y="374"/>
                  </a:cubicBezTo>
                  <a:cubicBezTo>
                    <a:pt x="2624" y="382"/>
                    <a:pt x="2621" y="391"/>
                    <a:pt x="2619" y="399"/>
                  </a:cubicBezTo>
                  <a:cubicBezTo>
                    <a:pt x="2615" y="415"/>
                    <a:pt x="2610" y="431"/>
                    <a:pt x="2605" y="448"/>
                  </a:cubicBezTo>
                  <a:cubicBezTo>
                    <a:pt x="2570" y="579"/>
                    <a:pt x="2527" y="706"/>
                    <a:pt x="2477" y="832"/>
                  </a:cubicBezTo>
                  <a:cubicBezTo>
                    <a:pt x="2426" y="958"/>
                    <a:pt x="2369" y="1081"/>
                    <a:pt x="2306" y="1200"/>
                  </a:cubicBezTo>
                  <a:cubicBezTo>
                    <a:pt x="2302" y="1209"/>
                    <a:pt x="2298" y="1216"/>
                    <a:pt x="2294" y="1223"/>
                  </a:cubicBezTo>
                  <a:cubicBezTo>
                    <a:pt x="2292" y="1227"/>
                    <a:pt x="2284" y="1241"/>
                    <a:pt x="2284" y="1241"/>
                  </a:cubicBezTo>
                  <a:cubicBezTo>
                    <a:pt x="2284" y="1241"/>
                    <a:pt x="2286" y="1239"/>
                    <a:pt x="2290" y="1232"/>
                  </a:cubicBezTo>
                  <a:lnTo>
                    <a:pt x="2290" y="1232"/>
                  </a:lnTo>
                  <a:cubicBezTo>
                    <a:pt x="2280" y="1247"/>
                    <a:pt x="2273" y="1262"/>
                    <a:pt x="2265" y="1277"/>
                  </a:cubicBezTo>
                  <a:cubicBezTo>
                    <a:pt x="2248" y="1306"/>
                    <a:pt x="2231" y="1335"/>
                    <a:pt x="2214" y="1364"/>
                  </a:cubicBezTo>
                  <a:cubicBezTo>
                    <a:pt x="2179" y="1421"/>
                    <a:pt x="2142" y="1479"/>
                    <a:pt x="2103" y="1535"/>
                  </a:cubicBezTo>
                  <a:cubicBezTo>
                    <a:pt x="2026" y="1646"/>
                    <a:pt x="1943" y="1754"/>
                    <a:pt x="1853" y="1855"/>
                  </a:cubicBezTo>
                  <a:cubicBezTo>
                    <a:pt x="1831" y="1880"/>
                    <a:pt x="1808" y="1906"/>
                    <a:pt x="1786" y="1930"/>
                  </a:cubicBezTo>
                  <a:cubicBezTo>
                    <a:pt x="1775" y="1943"/>
                    <a:pt x="1764" y="1954"/>
                    <a:pt x="1752" y="1967"/>
                  </a:cubicBezTo>
                  <a:cubicBezTo>
                    <a:pt x="1752" y="1967"/>
                    <a:pt x="1752" y="1967"/>
                    <a:pt x="1752" y="1967"/>
                  </a:cubicBezTo>
                  <a:lnTo>
                    <a:pt x="1752" y="1967"/>
                  </a:lnTo>
                  <a:cubicBezTo>
                    <a:pt x="1752" y="1966"/>
                    <a:pt x="1753" y="1965"/>
                    <a:pt x="1754" y="1964"/>
                  </a:cubicBezTo>
                  <a:lnTo>
                    <a:pt x="1754" y="1964"/>
                  </a:lnTo>
                  <a:cubicBezTo>
                    <a:pt x="1751" y="1966"/>
                    <a:pt x="1750" y="1968"/>
                    <a:pt x="1750" y="1968"/>
                  </a:cubicBezTo>
                  <a:cubicBezTo>
                    <a:pt x="1750" y="1968"/>
                    <a:pt x="1750" y="1968"/>
                    <a:pt x="1752" y="1967"/>
                  </a:cubicBezTo>
                  <a:lnTo>
                    <a:pt x="1752" y="1967"/>
                  </a:lnTo>
                  <a:cubicBezTo>
                    <a:pt x="1751" y="1968"/>
                    <a:pt x="1749" y="1969"/>
                    <a:pt x="1747" y="1970"/>
                  </a:cubicBezTo>
                  <a:cubicBezTo>
                    <a:pt x="1741" y="1978"/>
                    <a:pt x="1734" y="1985"/>
                    <a:pt x="1725" y="1992"/>
                  </a:cubicBezTo>
                  <a:cubicBezTo>
                    <a:pt x="1679" y="2040"/>
                    <a:pt x="1630" y="2088"/>
                    <a:pt x="1580" y="2133"/>
                  </a:cubicBezTo>
                  <a:cubicBezTo>
                    <a:pt x="1479" y="2225"/>
                    <a:pt x="1373" y="2309"/>
                    <a:pt x="1262" y="2387"/>
                  </a:cubicBezTo>
                  <a:cubicBezTo>
                    <a:pt x="1207" y="2426"/>
                    <a:pt x="1151" y="2464"/>
                    <a:pt x="1095" y="2499"/>
                  </a:cubicBezTo>
                  <a:lnTo>
                    <a:pt x="1095" y="2499"/>
                  </a:lnTo>
                  <a:cubicBezTo>
                    <a:pt x="1095" y="2499"/>
                    <a:pt x="1095" y="2498"/>
                    <a:pt x="1096" y="2498"/>
                  </a:cubicBezTo>
                  <a:lnTo>
                    <a:pt x="1096" y="2498"/>
                  </a:lnTo>
                  <a:cubicBezTo>
                    <a:pt x="1096" y="2498"/>
                    <a:pt x="1088" y="2503"/>
                    <a:pt x="1086" y="2505"/>
                  </a:cubicBezTo>
                  <a:cubicBezTo>
                    <a:pt x="1079" y="2508"/>
                    <a:pt x="1072" y="2513"/>
                    <a:pt x="1066" y="2517"/>
                  </a:cubicBezTo>
                  <a:cubicBezTo>
                    <a:pt x="1051" y="2527"/>
                    <a:pt x="1035" y="2534"/>
                    <a:pt x="1020" y="2544"/>
                  </a:cubicBezTo>
                  <a:cubicBezTo>
                    <a:pt x="991" y="2561"/>
                    <a:pt x="963" y="2577"/>
                    <a:pt x="934" y="2593"/>
                  </a:cubicBezTo>
                  <a:cubicBezTo>
                    <a:pt x="872" y="2626"/>
                    <a:pt x="807" y="2655"/>
                    <a:pt x="741" y="2682"/>
                  </a:cubicBezTo>
                  <a:lnTo>
                    <a:pt x="696" y="2698"/>
                  </a:lnTo>
                  <a:cubicBezTo>
                    <a:pt x="688" y="2700"/>
                    <a:pt x="680" y="2704"/>
                    <a:pt x="670" y="2706"/>
                  </a:cubicBezTo>
                  <a:cubicBezTo>
                    <a:pt x="668" y="2707"/>
                    <a:pt x="665" y="2708"/>
                    <a:pt x="663" y="2708"/>
                  </a:cubicBezTo>
                  <a:lnTo>
                    <a:pt x="663" y="2708"/>
                  </a:lnTo>
                  <a:cubicBezTo>
                    <a:pt x="668" y="2706"/>
                    <a:pt x="674" y="2704"/>
                    <a:pt x="674" y="2704"/>
                  </a:cubicBezTo>
                  <a:lnTo>
                    <a:pt x="674" y="2704"/>
                  </a:lnTo>
                  <a:cubicBezTo>
                    <a:pt x="674" y="2704"/>
                    <a:pt x="670" y="2705"/>
                    <a:pt x="660" y="2709"/>
                  </a:cubicBezTo>
                  <a:cubicBezTo>
                    <a:pt x="661" y="2709"/>
                    <a:pt x="662" y="2709"/>
                    <a:pt x="663" y="2708"/>
                  </a:cubicBezTo>
                  <a:lnTo>
                    <a:pt x="663" y="2708"/>
                  </a:lnTo>
                  <a:cubicBezTo>
                    <a:pt x="662" y="2709"/>
                    <a:pt x="662" y="2709"/>
                    <a:pt x="661" y="2709"/>
                  </a:cubicBezTo>
                  <a:cubicBezTo>
                    <a:pt x="627" y="2719"/>
                    <a:pt x="593" y="2727"/>
                    <a:pt x="559" y="2733"/>
                  </a:cubicBezTo>
                  <a:cubicBezTo>
                    <a:pt x="524" y="2741"/>
                    <a:pt x="490" y="2744"/>
                    <a:pt x="456" y="2746"/>
                  </a:cubicBezTo>
                  <a:cubicBezTo>
                    <a:pt x="452" y="2746"/>
                    <a:pt x="448" y="2746"/>
                    <a:pt x="443" y="2747"/>
                  </a:cubicBezTo>
                  <a:lnTo>
                    <a:pt x="443" y="2747"/>
                  </a:lnTo>
                  <a:cubicBezTo>
                    <a:pt x="448" y="2746"/>
                    <a:pt x="449" y="2746"/>
                    <a:pt x="449" y="2746"/>
                  </a:cubicBezTo>
                  <a:lnTo>
                    <a:pt x="449" y="2746"/>
                  </a:lnTo>
                  <a:cubicBezTo>
                    <a:pt x="449" y="2746"/>
                    <a:pt x="434" y="2748"/>
                    <a:pt x="430" y="2748"/>
                  </a:cubicBezTo>
                  <a:cubicBezTo>
                    <a:pt x="413" y="2748"/>
                    <a:pt x="397" y="2746"/>
                    <a:pt x="380" y="2746"/>
                  </a:cubicBezTo>
                  <a:cubicBezTo>
                    <a:pt x="364" y="2744"/>
                    <a:pt x="347" y="2743"/>
                    <a:pt x="331" y="2741"/>
                  </a:cubicBezTo>
                  <a:cubicBezTo>
                    <a:pt x="324" y="2739"/>
                    <a:pt x="315" y="2738"/>
                    <a:pt x="309" y="2737"/>
                  </a:cubicBezTo>
                  <a:cubicBezTo>
                    <a:pt x="306" y="2736"/>
                    <a:pt x="304" y="2736"/>
                    <a:pt x="302" y="2735"/>
                  </a:cubicBezTo>
                  <a:lnTo>
                    <a:pt x="302" y="2735"/>
                  </a:lnTo>
                  <a:cubicBezTo>
                    <a:pt x="305" y="2736"/>
                    <a:pt x="306" y="2736"/>
                    <a:pt x="306" y="2736"/>
                  </a:cubicBezTo>
                  <a:cubicBezTo>
                    <a:pt x="305" y="2736"/>
                    <a:pt x="304" y="2736"/>
                    <a:pt x="301" y="2735"/>
                  </a:cubicBezTo>
                  <a:cubicBezTo>
                    <a:pt x="275" y="2728"/>
                    <a:pt x="250" y="2720"/>
                    <a:pt x="226" y="2709"/>
                  </a:cubicBezTo>
                  <a:lnTo>
                    <a:pt x="226" y="2709"/>
                  </a:lnTo>
                  <a:cubicBezTo>
                    <a:pt x="254" y="2676"/>
                    <a:pt x="282" y="2643"/>
                    <a:pt x="312" y="2611"/>
                  </a:cubicBezTo>
                  <a:cubicBezTo>
                    <a:pt x="336" y="2584"/>
                    <a:pt x="361" y="2559"/>
                    <a:pt x="387" y="2531"/>
                  </a:cubicBezTo>
                  <a:cubicBezTo>
                    <a:pt x="400" y="2517"/>
                    <a:pt x="412" y="2505"/>
                    <a:pt x="425" y="2491"/>
                  </a:cubicBezTo>
                  <a:lnTo>
                    <a:pt x="434" y="2483"/>
                  </a:lnTo>
                  <a:lnTo>
                    <a:pt x="434" y="2483"/>
                  </a:lnTo>
                  <a:lnTo>
                    <a:pt x="431" y="2485"/>
                  </a:lnTo>
                  <a:cubicBezTo>
                    <a:pt x="438" y="2478"/>
                    <a:pt x="445" y="2471"/>
                    <a:pt x="451" y="2463"/>
                  </a:cubicBezTo>
                  <a:cubicBezTo>
                    <a:pt x="555" y="2357"/>
                    <a:pt x="661" y="2252"/>
                    <a:pt x="770" y="2150"/>
                  </a:cubicBezTo>
                  <a:cubicBezTo>
                    <a:pt x="879" y="2049"/>
                    <a:pt x="990" y="1950"/>
                    <a:pt x="1104" y="1853"/>
                  </a:cubicBezTo>
                  <a:cubicBezTo>
                    <a:pt x="1218" y="1757"/>
                    <a:pt x="1331" y="1660"/>
                    <a:pt x="1449" y="1568"/>
                  </a:cubicBezTo>
                  <a:cubicBezTo>
                    <a:pt x="1479" y="1543"/>
                    <a:pt x="1512" y="1518"/>
                    <a:pt x="1543" y="1490"/>
                  </a:cubicBezTo>
                  <a:lnTo>
                    <a:pt x="1638" y="1403"/>
                  </a:lnTo>
                  <a:lnTo>
                    <a:pt x="1729" y="1321"/>
                  </a:lnTo>
                  <a:lnTo>
                    <a:pt x="1774" y="1280"/>
                  </a:lnTo>
                  <a:cubicBezTo>
                    <a:pt x="1790" y="1265"/>
                    <a:pt x="1807" y="1249"/>
                    <a:pt x="1824" y="1236"/>
                  </a:cubicBezTo>
                  <a:cubicBezTo>
                    <a:pt x="1842" y="1223"/>
                    <a:pt x="1842" y="1196"/>
                    <a:pt x="1830" y="1182"/>
                  </a:cubicBezTo>
                  <a:cubicBezTo>
                    <a:pt x="1823" y="1171"/>
                    <a:pt x="1812" y="1167"/>
                    <a:pt x="1801" y="1167"/>
                  </a:cubicBezTo>
                  <a:cubicBezTo>
                    <a:pt x="1792" y="1167"/>
                    <a:pt x="1783" y="1170"/>
                    <a:pt x="1775" y="1176"/>
                  </a:cubicBezTo>
                  <a:cubicBezTo>
                    <a:pt x="1762" y="1186"/>
                    <a:pt x="1745" y="1190"/>
                    <a:pt x="1730" y="1199"/>
                  </a:cubicBezTo>
                  <a:cubicBezTo>
                    <a:pt x="1713" y="1209"/>
                    <a:pt x="1696" y="1217"/>
                    <a:pt x="1679" y="1227"/>
                  </a:cubicBezTo>
                  <a:lnTo>
                    <a:pt x="1633" y="1251"/>
                  </a:lnTo>
                  <a:cubicBezTo>
                    <a:pt x="1611" y="1264"/>
                    <a:pt x="1595" y="1273"/>
                    <a:pt x="1581" y="1281"/>
                  </a:cubicBezTo>
                  <a:cubicBezTo>
                    <a:pt x="1515" y="1321"/>
                    <a:pt x="1443" y="1358"/>
                    <a:pt x="1381" y="1406"/>
                  </a:cubicBezTo>
                  <a:cubicBezTo>
                    <a:pt x="1260" y="1495"/>
                    <a:pt x="1141" y="1585"/>
                    <a:pt x="1027" y="1682"/>
                  </a:cubicBezTo>
                  <a:cubicBezTo>
                    <a:pt x="798" y="1876"/>
                    <a:pt x="581" y="2081"/>
                    <a:pt x="374" y="2296"/>
                  </a:cubicBezTo>
                  <a:cubicBezTo>
                    <a:pt x="305" y="2367"/>
                    <a:pt x="238" y="2438"/>
                    <a:pt x="172" y="2511"/>
                  </a:cubicBezTo>
                  <a:lnTo>
                    <a:pt x="172" y="2511"/>
                  </a:lnTo>
                  <a:cubicBezTo>
                    <a:pt x="181" y="2497"/>
                    <a:pt x="189" y="2483"/>
                    <a:pt x="198" y="2469"/>
                  </a:cubicBezTo>
                  <a:cubicBezTo>
                    <a:pt x="215" y="2440"/>
                    <a:pt x="231" y="2408"/>
                    <a:pt x="246" y="2376"/>
                  </a:cubicBezTo>
                  <a:cubicBezTo>
                    <a:pt x="303" y="2260"/>
                    <a:pt x="359" y="2157"/>
                    <a:pt x="423" y="2047"/>
                  </a:cubicBezTo>
                  <a:cubicBezTo>
                    <a:pt x="554" y="1826"/>
                    <a:pt x="699" y="1618"/>
                    <a:pt x="858" y="1415"/>
                  </a:cubicBezTo>
                  <a:cubicBezTo>
                    <a:pt x="936" y="1316"/>
                    <a:pt x="1020" y="1218"/>
                    <a:pt x="1105" y="1124"/>
                  </a:cubicBezTo>
                  <a:cubicBezTo>
                    <a:pt x="1127" y="1101"/>
                    <a:pt x="1149" y="1077"/>
                    <a:pt x="1171" y="1053"/>
                  </a:cubicBezTo>
                  <a:cubicBezTo>
                    <a:pt x="1172" y="1051"/>
                    <a:pt x="1181" y="1042"/>
                    <a:pt x="1182" y="1042"/>
                  </a:cubicBezTo>
                  <a:lnTo>
                    <a:pt x="1182" y="1042"/>
                  </a:lnTo>
                  <a:cubicBezTo>
                    <a:pt x="1182" y="1042"/>
                    <a:pt x="1182" y="1043"/>
                    <a:pt x="1180" y="1045"/>
                  </a:cubicBezTo>
                  <a:lnTo>
                    <a:pt x="1196" y="1029"/>
                  </a:lnTo>
                  <a:cubicBezTo>
                    <a:pt x="1208" y="1017"/>
                    <a:pt x="1219" y="1004"/>
                    <a:pt x="1231" y="992"/>
                  </a:cubicBezTo>
                  <a:cubicBezTo>
                    <a:pt x="1276" y="947"/>
                    <a:pt x="1322" y="902"/>
                    <a:pt x="1367" y="859"/>
                  </a:cubicBezTo>
                  <a:cubicBezTo>
                    <a:pt x="1461" y="771"/>
                    <a:pt x="1558" y="684"/>
                    <a:pt x="1658" y="605"/>
                  </a:cubicBezTo>
                  <a:cubicBezTo>
                    <a:pt x="1708" y="564"/>
                    <a:pt x="1758" y="526"/>
                    <a:pt x="1810" y="490"/>
                  </a:cubicBezTo>
                  <a:cubicBezTo>
                    <a:pt x="1837" y="470"/>
                    <a:pt x="1864" y="451"/>
                    <a:pt x="1891" y="433"/>
                  </a:cubicBezTo>
                  <a:cubicBezTo>
                    <a:pt x="1904" y="425"/>
                    <a:pt x="1918" y="416"/>
                    <a:pt x="1930" y="408"/>
                  </a:cubicBezTo>
                  <a:cubicBezTo>
                    <a:pt x="1937" y="404"/>
                    <a:pt x="1944" y="400"/>
                    <a:pt x="1949" y="396"/>
                  </a:cubicBezTo>
                  <a:cubicBezTo>
                    <a:pt x="1955" y="393"/>
                    <a:pt x="1959" y="391"/>
                    <a:pt x="1965" y="386"/>
                  </a:cubicBezTo>
                  <a:cubicBezTo>
                    <a:pt x="2075" y="321"/>
                    <a:pt x="2190" y="262"/>
                    <a:pt x="2311" y="218"/>
                  </a:cubicBezTo>
                  <a:cubicBezTo>
                    <a:pt x="2324" y="213"/>
                    <a:pt x="2339" y="210"/>
                    <a:pt x="2352" y="204"/>
                  </a:cubicBezTo>
                  <a:cubicBezTo>
                    <a:pt x="2357" y="202"/>
                    <a:pt x="2359" y="201"/>
                    <a:pt x="2363" y="200"/>
                  </a:cubicBezTo>
                  <a:cubicBezTo>
                    <a:pt x="2364" y="200"/>
                    <a:pt x="2364" y="200"/>
                    <a:pt x="2364" y="200"/>
                  </a:cubicBezTo>
                  <a:lnTo>
                    <a:pt x="2364" y="200"/>
                  </a:lnTo>
                  <a:cubicBezTo>
                    <a:pt x="2363" y="200"/>
                    <a:pt x="2363" y="200"/>
                    <a:pt x="2362" y="200"/>
                  </a:cubicBezTo>
                  <a:cubicBezTo>
                    <a:pt x="2367" y="198"/>
                    <a:pt x="2371" y="197"/>
                    <a:pt x="2374" y="196"/>
                  </a:cubicBezTo>
                  <a:lnTo>
                    <a:pt x="2374" y="196"/>
                  </a:lnTo>
                  <a:cubicBezTo>
                    <a:pt x="2374" y="196"/>
                    <a:pt x="2373" y="196"/>
                    <a:pt x="2373" y="196"/>
                  </a:cubicBezTo>
                  <a:cubicBezTo>
                    <a:pt x="2374" y="196"/>
                    <a:pt x="2374" y="196"/>
                    <a:pt x="2375" y="196"/>
                  </a:cubicBezTo>
                  <a:lnTo>
                    <a:pt x="2375" y="196"/>
                  </a:lnTo>
                  <a:cubicBezTo>
                    <a:pt x="2375" y="196"/>
                    <a:pt x="2374" y="196"/>
                    <a:pt x="2374" y="196"/>
                  </a:cubicBezTo>
                  <a:lnTo>
                    <a:pt x="2374" y="196"/>
                  </a:lnTo>
                  <a:cubicBezTo>
                    <a:pt x="2375" y="196"/>
                    <a:pt x="2376" y="196"/>
                    <a:pt x="2377" y="195"/>
                  </a:cubicBezTo>
                  <a:lnTo>
                    <a:pt x="2377" y="195"/>
                  </a:lnTo>
                  <a:cubicBezTo>
                    <a:pt x="2376" y="195"/>
                    <a:pt x="2376" y="196"/>
                    <a:pt x="2375" y="196"/>
                  </a:cubicBezTo>
                  <a:lnTo>
                    <a:pt x="2375" y="196"/>
                  </a:lnTo>
                  <a:cubicBezTo>
                    <a:pt x="2376" y="196"/>
                    <a:pt x="2377" y="195"/>
                    <a:pt x="2377" y="195"/>
                  </a:cubicBezTo>
                  <a:lnTo>
                    <a:pt x="2377" y="195"/>
                  </a:lnTo>
                  <a:cubicBezTo>
                    <a:pt x="2381" y="194"/>
                    <a:pt x="2386" y="194"/>
                    <a:pt x="2390" y="193"/>
                  </a:cubicBezTo>
                  <a:cubicBezTo>
                    <a:pt x="2420" y="184"/>
                    <a:pt x="2451" y="177"/>
                    <a:pt x="2483" y="169"/>
                  </a:cubicBezTo>
                  <a:cubicBezTo>
                    <a:pt x="2545" y="157"/>
                    <a:pt x="2608" y="147"/>
                    <a:pt x="2671" y="145"/>
                  </a:cubicBezTo>
                  <a:cubicBezTo>
                    <a:pt x="2672" y="145"/>
                    <a:pt x="2673" y="145"/>
                    <a:pt x="2674" y="145"/>
                  </a:cubicBezTo>
                  <a:close/>
                  <a:moveTo>
                    <a:pt x="2742" y="1"/>
                  </a:moveTo>
                  <a:cubicBezTo>
                    <a:pt x="2480" y="1"/>
                    <a:pt x="2226" y="81"/>
                    <a:pt x="1998" y="206"/>
                  </a:cubicBezTo>
                  <a:cubicBezTo>
                    <a:pt x="1763" y="336"/>
                    <a:pt x="1553" y="503"/>
                    <a:pt x="1356" y="684"/>
                  </a:cubicBezTo>
                  <a:cubicBezTo>
                    <a:pt x="1163" y="863"/>
                    <a:pt x="982" y="1055"/>
                    <a:pt x="817" y="1260"/>
                  </a:cubicBezTo>
                  <a:cubicBezTo>
                    <a:pt x="654" y="1462"/>
                    <a:pt x="507" y="1677"/>
                    <a:pt x="378" y="1902"/>
                  </a:cubicBezTo>
                  <a:cubicBezTo>
                    <a:pt x="312" y="2016"/>
                    <a:pt x="249" y="2133"/>
                    <a:pt x="192" y="2252"/>
                  </a:cubicBezTo>
                  <a:cubicBezTo>
                    <a:pt x="178" y="2281"/>
                    <a:pt x="165" y="2309"/>
                    <a:pt x="151" y="2340"/>
                  </a:cubicBezTo>
                  <a:cubicBezTo>
                    <a:pt x="144" y="2353"/>
                    <a:pt x="138" y="2368"/>
                    <a:pt x="132" y="2381"/>
                  </a:cubicBezTo>
                  <a:cubicBezTo>
                    <a:pt x="129" y="2387"/>
                    <a:pt x="125" y="2395"/>
                    <a:pt x="122" y="2402"/>
                  </a:cubicBezTo>
                  <a:cubicBezTo>
                    <a:pt x="118" y="2411"/>
                    <a:pt x="115" y="2420"/>
                    <a:pt x="112" y="2429"/>
                  </a:cubicBezTo>
                  <a:cubicBezTo>
                    <a:pt x="103" y="2461"/>
                    <a:pt x="95" y="2491"/>
                    <a:pt x="84" y="2522"/>
                  </a:cubicBezTo>
                  <a:cubicBezTo>
                    <a:pt x="73" y="2552"/>
                    <a:pt x="61" y="2583"/>
                    <a:pt x="51" y="2612"/>
                  </a:cubicBezTo>
                  <a:cubicBezTo>
                    <a:pt x="46" y="2628"/>
                    <a:pt x="41" y="2644"/>
                    <a:pt x="38" y="2661"/>
                  </a:cubicBezTo>
                  <a:lnTo>
                    <a:pt x="38" y="2661"/>
                  </a:lnTo>
                  <a:cubicBezTo>
                    <a:pt x="32" y="2667"/>
                    <a:pt x="26" y="2673"/>
                    <a:pt x="21" y="2679"/>
                  </a:cubicBezTo>
                  <a:cubicBezTo>
                    <a:pt x="7" y="2694"/>
                    <a:pt x="0" y="2726"/>
                    <a:pt x="5" y="2746"/>
                  </a:cubicBezTo>
                  <a:cubicBezTo>
                    <a:pt x="10" y="2770"/>
                    <a:pt x="21" y="2787"/>
                    <a:pt x="39" y="2802"/>
                  </a:cubicBezTo>
                  <a:cubicBezTo>
                    <a:pt x="150" y="2895"/>
                    <a:pt x="282" y="2930"/>
                    <a:pt x="418" y="2930"/>
                  </a:cubicBezTo>
                  <a:cubicBezTo>
                    <a:pt x="580" y="2930"/>
                    <a:pt x="748" y="2880"/>
                    <a:pt x="892" y="2815"/>
                  </a:cubicBezTo>
                  <a:cubicBezTo>
                    <a:pt x="1024" y="2756"/>
                    <a:pt x="1148" y="2679"/>
                    <a:pt x="1269" y="2599"/>
                  </a:cubicBezTo>
                  <a:cubicBezTo>
                    <a:pt x="1384" y="2522"/>
                    <a:pt x="1494" y="2440"/>
                    <a:pt x="1598" y="2349"/>
                  </a:cubicBezTo>
                  <a:cubicBezTo>
                    <a:pt x="1812" y="2166"/>
                    <a:pt x="2005" y="1957"/>
                    <a:pt x="2171" y="1728"/>
                  </a:cubicBezTo>
                  <a:cubicBezTo>
                    <a:pt x="2338" y="1501"/>
                    <a:pt x="2478" y="1254"/>
                    <a:pt x="2587" y="993"/>
                  </a:cubicBezTo>
                  <a:cubicBezTo>
                    <a:pt x="2696" y="735"/>
                    <a:pt x="2772" y="460"/>
                    <a:pt x="2814" y="183"/>
                  </a:cubicBezTo>
                  <a:cubicBezTo>
                    <a:pt x="2819" y="149"/>
                    <a:pt x="2824" y="114"/>
                    <a:pt x="2828" y="80"/>
                  </a:cubicBezTo>
                  <a:cubicBezTo>
                    <a:pt x="2832" y="43"/>
                    <a:pt x="2802" y="1"/>
                    <a:pt x="2763" y="1"/>
                  </a:cubicBezTo>
                  <a:cubicBezTo>
                    <a:pt x="2756" y="1"/>
                    <a:pt x="2749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6" name="Google Shape;1196;p40"/>
            <p:cNvSpPr/>
            <p:nvPr/>
          </p:nvSpPr>
          <p:spPr>
            <a:xfrm>
              <a:off x="3660120" y="2730240"/>
              <a:ext cx="231840" cy="32292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0 h 322920"/>
                <a:gd name="textAreaBottom" fmla="*/ 323280 h 322920"/>
              </a:gdLst>
              <a:ahLst/>
              <a:cxnLst/>
              <a:rect l="textAreaLeft" t="textAreaTop" r="textAreaRight" b="textAreaBottom"/>
              <a:pathLst>
                <a:path w="2049" h="2916">
                  <a:moveTo>
                    <a:pt x="1490" y="1141"/>
                  </a:moveTo>
                  <a:lnTo>
                    <a:pt x="1490" y="1141"/>
                  </a:lnTo>
                  <a:cubicBezTo>
                    <a:pt x="1490" y="1141"/>
                    <a:pt x="1490" y="1142"/>
                    <a:pt x="1491" y="1143"/>
                  </a:cubicBezTo>
                  <a:cubicBezTo>
                    <a:pt x="1490" y="1142"/>
                    <a:pt x="1490" y="1141"/>
                    <a:pt x="1490" y="1141"/>
                  </a:cubicBezTo>
                  <a:close/>
                  <a:moveTo>
                    <a:pt x="842" y="2267"/>
                  </a:moveTo>
                  <a:cubicBezTo>
                    <a:pt x="842" y="2268"/>
                    <a:pt x="843" y="2269"/>
                    <a:pt x="844" y="2269"/>
                  </a:cubicBezTo>
                  <a:lnTo>
                    <a:pt x="844" y="2269"/>
                  </a:lnTo>
                  <a:cubicBezTo>
                    <a:pt x="843" y="2269"/>
                    <a:pt x="842" y="2268"/>
                    <a:pt x="842" y="2267"/>
                  </a:cubicBezTo>
                  <a:close/>
                  <a:moveTo>
                    <a:pt x="1624" y="2710"/>
                  </a:moveTo>
                  <a:cubicBezTo>
                    <a:pt x="1624" y="2710"/>
                    <a:pt x="1629" y="2711"/>
                    <a:pt x="1632" y="2712"/>
                  </a:cubicBezTo>
                  <a:lnTo>
                    <a:pt x="1632" y="2712"/>
                  </a:lnTo>
                  <a:cubicBezTo>
                    <a:pt x="1631" y="2712"/>
                    <a:pt x="1629" y="2711"/>
                    <a:pt x="1628" y="2711"/>
                  </a:cubicBezTo>
                  <a:cubicBezTo>
                    <a:pt x="1625" y="2710"/>
                    <a:pt x="1624" y="2710"/>
                    <a:pt x="1624" y="2710"/>
                  </a:cubicBezTo>
                  <a:close/>
                  <a:moveTo>
                    <a:pt x="137" y="1"/>
                  </a:moveTo>
                  <a:cubicBezTo>
                    <a:pt x="94" y="1"/>
                    <a:pt x="60" y="36"/>
                    <a:pt x="54" y="79"/>
                  </a:cubicBezTo>
                  <a:cubicBezTo>
                    <a:pt x="13" y="343"/>
                    <a:pt x="1" y="612"/>
                    <a:pt x="23" y="878"/>
                  </a:cubicBezTo>
                  <a:cubicBezTo>
                    <a:pt x="45" y="1143"/>
                    <a:pt x="106" y="1405"/>
                    <a:pt x="208" y="1651"/>
                  </a:cubicBezTo>
                  <a:cubicBezTo>
                    <a:pt x="303" y="1882"/>
                    <a:pt x="434" y="2097"/>
                    <a:pt x="602" y="2283"/>
                  </a:cubicBezTo>
                  <a:cubicBezTo>
                    <a:pt x="767" y="2464"/>
                    <a:pt x="959" y="2613"/>
                    <a:pt x="1176" y="2725"/>
                  </a:cubicBezTo>
                  <a:cubicBezTo>
                    <a:pt x="1383" y="2832"/>
                    <a:pt x="1614" y="2899"/>
                    <a:pt x="1847" y="2913"/>
                  </a:cubicBezTo>
                  <a:cubicBezTo>
                    <a:pt x="1876" y="2914"/>
                    <a:pt x="1904" y="2915"/>
                    <a:pt x="1932" y="2915"/>
                  </a:cubicBezTo>
                  <a:cubicBezTo>
                    <a:pt x="1966" y="2915"/>
                    <a:pt x="1995" y="2904"/>
                    <a:pt x="2014" y="2873"/>
                  </a:cubicBezTo>
                  <a:cubicBezTo>
                    <a:pt x="2030" y="2844"/>
                    <a:pt x="2026" y="2809"/>
                    <a:pt x="2005" y="2781"/>
                  </a:cubicBezTo>
                  <a:cubicBezTo>
                    <a:pt x="1844" y="2573"/>
                    <a:pt x="1690" y="2360"/>
                    <a:pt x="1539" y="2144"/>
                  </a:cubicBezTo>
                  <a:cubicBezTo>
                    <a:pt x="1466" y="2036"/>
                    <a:pt x="1391" y="1927"/>
                    <a:pt x="1318" y="1816"/>
                  </a:cubicBezTo>
                  <a:cubicBezTo>
                    <a:pt x="1246" y="1706"/>
                    <a:pt x="1173" y="1597"/>
                    <a:pt x="1100" y="1488"/>
                  </a:cubicBezTo>
                  <a:cubicBezTo>
                    <a:pt x="1060" y="1427"/>
                    <a:pt x="1021" y="1367"/>
                    <a:pt x="977" y="1310"/>
                  </a:cubicBezTo>
                  <a:cubicBezTo>
                    <a:pt x="955" y="1281"/>
                    <a:pt x="933" y="1250"/>
                    <a:pt x="911" y="1222"/>
                  </a:cubicBezTo>
                  <a:cubicBezTo>
                    <a:pt x="892" y="1196"/>
                    <a:pt x="869" y="1164"/>
                    <a:pt x="844" y="1141"/>
                  </a:cubicBezTo>
                  <a:lnTo>
                    <a:pt x="844" y="1141"/>
                  </a:lnTo>
                  <a:cubicBezTo>
                    <a:pt x="836" y="1129"/>
                    <a:pt x="824" y="1121"/>
                    <a:pt x="810" y="1121"/>
                  </a:cubicBezTo>
                  <a:cubicBezTo>
                    <a:pt x="805" y="1121"/>
                    <a:pt x="800" y="1122"/>
                    <a:pt x="796" y="1124"/>
                  </a:cubicBezTo>
                  <a:cubicBezTo>
                    <a:pt x="779" y="1131"/>
                    <a:pt x="768" y="1155"/>
                    <a:pt x="778" y="1172"/>
                  </a:cubicBezTo>
                  <a:cubicBezTo>
                    <a:pt x="786" y="1186"/>
                    <a:pt x="790" y="1202"/>
                    <a:pt x="796" y="1217"/>
                  </a:cubicBezTo>
                  <a:cubicBezTo>
                    <a:pt x="801" y="1233"/>
                    <a:pt x="808" y="1248"/>
                    <a:pt x="814" y="1261"/>
                  </a:cubicBezTo>
                  <a:cubicBezTo>
                    <a:pt x="829" y="1292"/>
                    <a:pt x="844" y="1322"/>
                    <a:pt x="858" y="1353"/>
                  </a:cubicBezTo>
                  <a:cubicBezTo>
                    <a:pt x="873" y="1381"/>
                    <a:pt x="888" y="1410"/>
                    <a:pt x="902" y="1438"/>
                  </a:cubicBezTo>
                  <a:cubicBezTo>
                    <a:pt x="911" y="1452"/>
                    <a:pt x="918" y="1468"/>
                    <a:pt x="925" y="1481"/>
                  </a:cubicBezTo>
                  <a:cubicBezTo>
                    <a:pt x="928" y="1486"/>
                    <a:pt x="941" y="1508"/>
                    <a:pt x="941" y="1508"/>
                  </a:cubicBezTo>
                  <a:cubicBezTo>
                    <a:pt x="941" y="1508"/>
                    <a:pt x="941" y="1507"/>
                    <a:pt x="941" y="1506"/>
                  </a:cubicBezTo>
                  <a:cubicBezTo>
                    <a:pt x="940" y="1504"/>
                    <a:pt x="939" y="1504"/>
                    <a:pt x="939" y="1504"/>
                  </a:cubicBezTo>
                  <a:lnTo>
                    <a:pt x="939" y="1504"/>
                  </a:lnTo>
                  <a:cubicBezTo>
                    <a:pt x="940" y="1504"/>
                    <a:pt x="944" y="1510"/>
                    <a:pt x="945" y="1512"/>
                  </a:cubicBezTo>
                  <a:cubicBezTo>
                    <a:pt x="947" y="1515"/>
                    <a:pt x="951" y="1521"/>
                    <a:pt x="953" y="1525"/>
                  </a:cubicBezTo>
                  <a:cubicBezTo>
                    <a:pt x="1023" y="1641"/>
                    <a:pt x="1093" y="1759"/>
                    <a:pt x="1167" y="1872"/>
                  </a:cubicBezTo>
                  <a:cubicBezTo>
                    <a:pt x="1312" y="2092"/>
                    <a:pt x="1462" y="2308"/>
                    <a:pt x="1615" y="2523"/>
                  </a:cubicBezTo>
                  <a:cubicBezTo>
                    <a:pt x="1666" y="2595"/>
                    <a:pt x="1716" y="2666"/>
                    <a:pt x="1768" y="2737"/>
                  </a:cubicBezTo>
                  <a:lnTo>
                    <a:pt x="1768" y="2737"/>
                  </a:lnTo>
                  <a:cubicBezTo>
                    <a:pt x="1744" y="2733"/>
                    <a:pt x="1721" y="2730"/>
                    <a:pt x="1698" y="2726"/>
                  </a:cubicBezTo>
                  <a:cubicBezTo>
                    <a:pt x="1685" y="2723"/>
                    <a:pt x="1671" y="2721"/>
                    <a:pt x="1659" y="2718"/>
                  </a:cubicBezTo>
                  <a:lnTo>
                    <a:pt x="1638" y="2714"/>
                  </a:lnTo>
                  <a:cubicBezTo>
                    <a:pt x="1637" y="2714"/>
                    <a:pt x="1637" y="2713"/>
                    <a:pt x="1636" y="2713"/>
                  </a:cubicBezTo>
                  <a:lnTo>
                    <a:pt x="1636" y="2713"/>
                  </a:lnTo>
                  <a:cubicBezTo>
                    <a:pt x="1636" y="2713"/>
                    <a:pt x="1636" y="2713"/>
                    <a:pt x="1636" y="2713"/>
                  </a:cubicBezTo>
                  <a:cubicBezTo>
                    <a:pt x="1636" y="2713"/>
                    <a:pt x="1635" y="2713"/>
                    <a:pt x="1634" y="2712"/>
                  </a:cubicBezTo>
                  <a:cubicBezTo>
                    <a:pt x="1526" y="2685"/>
                    <a:pt x="1419" y="2646"/>
                    <a:pt x="1318" y="2599"/>
                  </a:cubicBezTo>
                  <a:lnTo>
                    <a:pt x="1244" y="2562"/>
                  </a:lnTo>
                  <a:cubicBezTo>
                    <a:pt x="1238" y="2558"/>
                    <a:pt x="1232" y="2555"/>
                    <a:pt x="1226" y="2552"/>
                  </a:cubicBezTo>
                  <a:lnTo>
                    <a:pt x="1226" y="2552"/>
                  </a:lnTo>
                  <a:cubicBezTo>
                    <a:pt x="1235" y="2556"/>
                    <a:pt x="1238" y="2557"/>
                    <a:pt x="1238" y="2557"/>
                  </a:cubicBezTo>
                  <a:cubicBezTo>
                    <a:pt x="1239" y="2557"/>
                    <a:pt x="1228" y="2552"/>
                    <a:pt x="1224" y="2551"/>
                  </a:cubicBezTo>
                  <a:cubicBezTo>
                    <a:pt x="1211" y="2544"/>
                    <a:pt x="1198" y="2535"/>
                    <a:pt x="1186" y="2529"/>
                  </a:cubicBezTo>
                  <a:cubicBezTo>
                    <a:pt x="1137" y="2500"/>
                    <a:pt x="1090" y="2468"/>
                    <a:pt x="1045" y="2435"/>
                  </a:cubicBezTo>
                  <a:cubicBezTo>
                    <a:pt x="999" y="2402"/>
                    <a:pt x="953" y="2366"/>
                    <a:pt x="911" y="2330"/>
                  </a:cubicBezTo>
                  <a:cubicBezTo>
                    <a:pt x="890" y="2311"/>
                    <a:pt x="869" y="2293"/>
                    <a:pt x="848" y="2273"/>
                  </a:cubicBezTo>
                  <a:cubicBezTo>
                    <a:pt x="847" y="2272"/>
                    <a:pt x="846" y="2271"/>
                    <a:pt x="844" y="2270"/>
                  </a:cubicBezTo>
                  <a:lnTo>
                    <a:pt x="844" y="2270"/>
                  </a:lnTo>
                  <a:lnTo>
                    <a:pt x="831" y="2256"/>
                  </a:lnTo>
                  <a:lnTo>
                    <a:pt x="799" y="2226"/>
                  </a:lnTo>
                  <a:cubicBezTo>
                    <a:pt x="720" y="2144"/>
                    <a:pt x="647" y="2055"/>
                    <a:pt x="583" y="1961"/>
                  </a:cubicBezTo>
                  <a:cubicBezTo>
                    <a:pt x="568" y="1939"/>
                    <a:pt x="553" y="1917"/>
                    <a:pt x="540" y="1896"/>
                  </a:cubicBezTo>
                  <a:lnTo>
                    <a:pt x="540" y="1896"/>
                  </a:lnTo>
                  <a:cubicBezTo>
                    <a:pt x="540" y="1896"/>
                    <a:pt x="540" y="1896"/>
                    <a:pt x="540" y="1896"/>
                  </a:cubicBezTo>
                  <a:cubicBezTo>
                    <a:pt x="540" y="1896"/>
                    <a:pt x="538" y="1893"/>
                    <a:pt x="532" y="1883"/>
                  </a:cubicBezTo>
                  <a:lnTo>
                    <a:pt x="532" y="1883"/>
                  </a:lnTo>
                  <a:cubicBezTo>
                    <a:pt x="533" y="1886"/>
                    <a:pt x="535" y="1888"/>
                    <a:pt x="538" y="1892"/>
                  </a:cubicBezTo>
                  <a:cubicBezTo>
                    <a:pt x="538" y="1893"/>
                    <a:pt x="539" y="1894"/>
                    <a:pt x="540" y="1896"/>
                  </a:cubicBezTo>
                  <a:lnTo>
                    <a:pt x="540" y="1896"/>
                  </a:lnTo>
                  <a:cubicBezTo>
                    <a:pt x="539" y="1895"/>
                    <a:pt x="537" y="1892"/>
                    <a:pt x="535" y="1890"/>
                  </a:cubicBezTo>
                  <a:cubicBezTo>
                    <a:pt x="532" y="1884"/>
                    <a:pt x="529" y="1877"/>
                    <a:pt x="524" y="1872"/>
                  </a:cubicBezTo>
                  <a:cubicBezTo>
                    <a:pt x="517" y="1859"/>
                    <a:pt x="508" y="1844"/>
                    <a:pt x="501" y="1831"/>
                  </a:cubicBezTo>
                  <a:cubicBezTo>
                    <a:pt x="470" y="1774"/>
                    <a:pt x="441" y="1717"/>
                    <a:pt x="414" y="1659"/>
                  </a:cubicBezTo>
                  <a:cubicBezTo>
                    <a:pt x="387" y="1602"/>
                    <a:pt x="364" y="1542"/>
                    <a:pt x="342" y="1484"/>
                  </a:cubicBezTo>
                  <a:cubicBezTo>
                    <a:pt x="331" y="1454"/>
                    <a:pt x="321" y="1424"/>
                    <a:pt x="313" y="1392"/>
                  </a:cubicBezTo>
                  <a:cubicBezTo>
                    <a:pt x="312" y="1389"/>
                    <a:pt x="311" y="1385"/>
                    <a:pt x="310" y="1382"/>
                  </a:cubicBezTo>
                  <a:lnTo>
                    <a:pt x="310" y="1382"/>
                  </a:lnTo>
                  <a:cubicBezTo>
                    <a:pt x="310" y="1384"/>
                    <a:pt x="310" y="1384"/>
                    <a:pt x="310" y="1384"/>
                  </a:cubicBezTo>
                  <a:cubicBezTo>
                    <a:pt x="310" y="1384"/>
                    <a:pt x="310" y="1381"/>
                    <a:pt x="307" y="1372"/>
                  </a:cubicBezTo>
                  <a:lnTo>
                    <a:pt x="307" y="1372"/>
                  </a:lnTo>
                  <a:cubicBezTo>
                    <a:pt x="308" y="1375"/>
                    <a:pt x="309" y="1379"/>
                    <a:pt x="310" y="1382"/>
                  </a:cubicBezTo>
                  <a:lnTo>
                    <a:pt x="310" y="1382"/>
                  </a:lnTo>
                  <a:cubicBezTo>
                    <a:pt x="308" y="1379"/>
                    <a:pt x="306" y="1371"/>
                    <a:pt x="305" y="1367"/>
                  </a:cubicBezTo>
                  <a:cubicBezTo>
                    <a:pt x="299" y="1350"/>
                    <a:pt x="296" y="1333"/>
                    <a:pt x="292" y="1316"/>
                  </a:cubicBezTo>
                  <a:cubicBezTo>
                    <a:pt x="259" y="1194"/>
                    <a:pt x="236" y="1068"/>
                    <a:pt x="219" y="943"/>
                  </a:cubicBezTo>
                  <a:cubicBezTo>
                    <a:pt x="210" y="878"/>
                    <a:pt x="204" y="813"/>
                    <a:pt x="199" y="750"/>
                  </a:cubicBezTo>
                  <a:cubicBezTo>
                    <a:pt x="198" y="718"/>
                    <a:pt x="195" y="686"/>
                    <a:pt x="195" y="654"/>
                  </a:cubicBezTo>
                  <a:lnTo>
                    <a:pt x="195" y="649"/>
                  </a:lnTo>
                  <a:cubicBezTo>
                    <a:pt x="195" y="651"/>
                    <a:pt x="196" y="656"/>
                    <a:pt x="196" y="656"/>
                  </a:cubicBezTo>
                  <a:cubicBezTo>
                    <a:pt x="197" y="656"/>
                    <a:pt x="197" y="652"/>
                    <a:pt x="195" y="642"/>
                  </a:cubicBezTo>
                  <a:lnTo>
                    <a:pt x="195" y="626"/>
                  </a:lnTo>
                  <a:lnTo>
                    <a:pt x="195" y="575"/>
                  </a:lnTo>
                  <a:cubicBezTo>
                    <a:pt x="195" y="445"/>
                    <a:pt x="203" y="317"/>
                    <a:pt x="217" y="190"/>
                  </a:cubicBezTo>
                  <a:cubicBezTo>
                    <a:pt x="217" y="188"/>
                    <a:pt x="217" y="187"/>
                    <a:pt x="217" y="186"/>
                  </a:cubicBezTo>
                  <a:lnTo>
                    <a:pt x="217" y="186"/>
                  </a:lnTo>
                  <a:cubicBezTo>
                    <a:pt x="238" y="190"/>
                    <a:pt x="259" y="194"/>
                    <a:pt x="280" y="198"/>
                  </a:cubicBezTo>
                  <a:cubicBezTo>
                    <a:pt x="281" y="200"/>
                    <a:pt x="290" y="202"/>
                    <a:pt x="291" y="202"/>
                  </a:cubicBezTo>
                  <a:cubicBezTo>
                    <a:pt x="291" y="202"/>
                    <a:pt x="290" y="202"/>
                    <a:pt x="286" y="201"/>
                  </a:cubicBezTo>
                  <a:cubicBezTo>
                    <a:pt x="282" y="199"/>
                    <a:pt x="280" y="199"/>
                    <a:pt x="281" y="199"/>
                  </a:cubicBezTo>
                  <a:cubicBezTo>
                    <a:pt x="282" y="199"/>
                    <a:pt x="294" y="202"/>
                    <a:pt x="296" y="203"/>
                  </a:cubicBezTo>
                  <a:cubicBezTo>
                    <a:pt x="308" y="206"/>
                    <a:pt x="319" y="209"/>
                    <a:pt x="331" y="213"/>
                  </a:cubicBezTo>
                  <a:cubicBezTo>
                    <a:pt x="354" y="219"/>
                    <a:pt x="376" y="227"/>
                    <a:pt x="400" y="233"/>
                  </a:cubicBezTo>
                  <a:cubicBezTo>
                    <a:pt x="492" y="263"/>
                    <a:pt x="582" y="302"/>
                    <a:pt x="667" y="347"/>
                  </a:cubicBezTo>
                  <a:cubicBezTo>
                    <a:pt x="672" y="350"/>
                    <a:pt x="677" y="352"/>
                    <a:pt x="681" y="354"/>
                  </a:cubicBezTo>
                  <a:cubicBezTo>
                    <a:pt x="682" y="355"/>
                    <a:pt x="683" y="355"/>
                    <a:pt x="684" y="355"/>
                  </a:cubicBezTo>
                  <a:lnTo>
                    <a:pt x="684" y="355"/>
                  </a:lnTo>
                  <a:cubicBezTo>
                    <a:pt x="686" y="357"/>
                    <a:pt x="688" y="358"/>
                    <a:pt x="690" y="359"/>
                  </a:cubicBezTo>
                  <a:lnTo>
                    <a:pt x="690" y="359"/>
                  </a:lnTo>
                  <a:cubicBezTo>
                    <a:pt x="688" y="358"/>
                    <a:pt x="685" y="356"/>
                    <a:pt x="684" y="355"/>
                  </a:cubicBezTo>
                  <a:lnTo>
                    <a:pt x="684" y="355"/>
                  </a:lnTo>
                  <a:cubicBezTo>
                    <a:pt x="685" y="356"/>
                    <a:pt x="687" y="357"/>
                    <a:pt x="688" y="358"/>
                  </a:cubicBezTo>
                  <a:cubicBezTo>
                    <a:pt x="691" y="359"/>
                    <a:pt x="692" y="360"/>
                    <a:pt x="693" y="361"/>
                  </a:cubicBezTo>
                  <a:lnTo>
                    <a:pt x="693" y="361"/>
                  </a:lnTo>
                  <a:cubicBezTo>
                    <a:pt x="692" y="360"/>
                    <a:pt x="691" y="360"/>
                    <a:pt x="690" y="359"/>
                  </a:cubicBezTo>
                  <a:lnTo>
                    <a:pt x="690" y="359"/>
                  </a:lnTo>
                  <a:cubicBezTo>
                    <a:pt x="692" y="360"/>
                    <a:pt x="693" y="361"/>
                    <a:pt x="693" y="361"/>
                  </a:cubicBezTo>
                  <a:cubicBezTo>
                    <a:pt x="693" y="361"/>
                    <a:pt x="693" y="361"/>
                    <a:pt x="693" y="361"/>
                  </a:cubicBezTo>
                  <a:lnTo>
                    <a:pt x="693" y="361"/>
                  </a:lnTo>
                  <a:cubicBezTo>
                    <a:pt x="701" y="365"/>
                    <a:pt x="709" y="369"/>
                    <a:pt x="717" y="373"/>
                  </a:cubicBezTo>
                  <a:lnTo>
                    <a:pt x="779" y="410"/>
                  </a:lnTo>
                  <a:cubicBezTo>
                    <a:pt x="820" y="437"/>
                    <a:pt x="862" y="464"/>
                    <a:pt x="900" y="493"/>
                  </a:cubicBezTo>
                  <a:cubicBezTo>
                    <a:pt x="938" y="521"/>
                    <a:pt x="977" y="552"/>
                    <a:pt x="1013" y="582"/>
                  </a:cubicBezTo>
                  <a:cubicBezTo>
                    <a:pt x="1033" y="598"/>
                    <a:pt x="1052" y="615"/>
                    <a:pt x="1070" y="631"/>
                  </a:cubicBezTo>
                  <a:cubicBezTo>
                    <a:pt x="1078" y="640"/>
                    <a:pt x="1087" y="647"/>
                    <a:pt x="1096" y="654"/>
                  </a:cubicBezTo>
                  <a:cubicBezTo>
                    <a:pt x="1096" y="654"/>
                    <a:pt x="1096" y="654"/>
                    <a:pt x="1096" y="654"/>
                  </a:cubicBezTo>
                  <a:lnTo>
                    <a:pt x="1096" y="654"/>
                  </a:lnTo>
                  <a:cubicBezTo>
                    <a:pt x="1101" y="659"/>
                    <a:pt x="1105" y="663"/>
                    <a:pt x="1110" y="668"/>
                  </a:cubicBezTo>
                  <a:lnTo>
                    <a:pt x="1115" y="674"/>
                  </a:lnTo>
                  <a:cubicBezTo>
                    <a:pt x="1116" y="674"/>
                    <a:pt x="1116" y="674"/>
                    <a:pt x="1116" y="674"/>
                  </a:cubicBezTo>
                  <a:lnTo>
                    <a:pt x="1116" y="674"/>
                  </a:lnTo>
                  <a:cubicBezTo>
                    <a:pt x="1260" y="815"/>
                    <a:pt x="1384" y="972"/>
                    <a:pt x="1490" y="1141"/>
                  </a:cubicBezTo>
                  <a:lnTo>
                    <a:pt x="1490" y="1141"/>
                  </a:lnTo>
                  <a:cubicBezTo>
                    <a:pt x="1489" y="1140"/>
                    <a:pt x="1489" y="1140"/>
                    <a:pt x="1489" y="1140"/>
                  </a:cubicBezTo>
                  <a:lnTo>
                    <a:pt x="1489" y="1140"/>
                  </a:lnTo>
                  <a:cubicBezTo>
                    <a:pt x="1489" y="1140"/>
                    <a:pt x="1494" y="1147"/>
                    <a:pt x="1495" y="1148"/>
                  </a:cubicBezTo>
                  <a:cubicBezTo>
                    <a:pt x="1500" y="1154"/>
                    <a:pt x="1502" y="1161"/>
                    <a:pt x="1506" y="1167"/>
                  </a:cubicBezTo>
                  <a:cubicBezTo>
                    <a:pt x="1513" y="1179"/>
                    <a:pt x="1521" y="1191"/>
                    <a:pt x="1528" y="1202"/>
                  </a:cubicBezTo>
                  <a:cubicBezTo>
                    <a:pt x="1542" y="1225"/>
                    <a:pt x="1556" y="1249"/>
                    <a:pt x="1568" y="1273"/>
                  </a:cubicBezTo>
                  <a:cubicBezTo>
                    <a:pt x="1594" y="1322"/>
                    <a:pt x="1620" y="1371"/>
                    <a:pt x="1643" y="1421"/>
                  </a:cubicBezTo>
                  <a:cubicBezTo>
                    <a:pt x="1691" y="1519"/>
                    <a:pt x="1737" y="1618"/>
                    <a:pt x="1776" y="1721"/>
                  </a:cubicBezTo>
                  <a:cubicBezTo>
                    <a:pt x="1817" y="1824"/>
                    <a:pt x="1853" y="1928"/>
                    <a:pt x="1885" y="2036"/>
                  </a:cubicBezTo>
                  <a:cubicBezTo>
                    <a:pt x="1917" y="2140"/>
                    <a:pt x="1951" y="2243"/>
                    <a:pt x="1978" y="2349"/>
                  </a:cubicBezTo>
                  <a:cubicBezTo>
                    <a:pt x="1985" y="2375"/>
                    <a:pt x="1993" y="2400"/>
                    <a:pt x="1999" y="2428"/>
                  </a:cubicBezTo>
                  <a:cubicBezTo>
                    <a:pt x="2001" y="2443"/>
                    <a:pt x="2012" y="2450"/>
                    <a:pt x="2022" y="2450"/>
                  </a:cubicBezTo>
                  <a:cubicBezTo>
                    <a:pt x="2035" y="2450"/>
                    <a:pt x="2049" y="2439"/>
                    <a:pt x="2047" y="2420"/>
                  </a:cubicBezTo>
                  <a:cubicBezTo>
                    <a:pt x="2027" y="2310"/>
                    <a:pt x="2008" y="2200"/>
                    <a:pt x="1984" y="2090"/>
                  </a:cubicBezTo>
                  <a:cubicBezTo>
                    <a:pt x="1961" y="1980"/>
                    <a:pt x="1928" y="1869"/>
                    <a:pt x="1895" y="1760"/>
                  </a:cubicBezTo>
                  <a:cubicBezTo>
                    <a:pt x="1829" y="1546"/>
                    <a:pt x="1747" y="1336"/>
                    <a:pt x="1638" y="1139"/>
                  </a:cubicBezTo>
                  <a:cubicBezTo>
                    <a:pt x="1537" y="953"/>
                    <a:pt x="1416" y="777"/>
                    <a:pt x="1272" y="621"/>
                  </a:cubicBezTo>
                  <a:cubicBezTo>
                    <a:pt x="1133" y="472"/>
                    <a:pt x="976" y="340"/>
                    <a:pt x="800" y="237"/>
                  </a:cubicBezTo>
                  <a:cubicBezTo>
                    <a:pt x="620" y="131"/>
                    <a:pt x="428" y="54"/>
                    <a:pt x="224" y="14"/>
                  </a:cubicBezTo>
                  <a:lnTo>
                    <a:pt x="149" y="2"/>
                  </a:lnTo>
                  <a:cubicBezTo>
                    <a:pt x="145" y="1"/>
                    <a:pt x="141" y="1"/>
                    <a:pt x="13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7" name="Google Shape;1197;p40"/>
            <p:cNvSpPr/>
            <p:nvPr/>
          </p:nvSpPr>
          <p:spPr>
            <a:xfrm>
              <a:off x="3699360" y="2603520"/>
              <a:ext cx="168120" cy="301680"/>
            </a:xfrm>
            <a:custGeom>
              <a:avLst/>
              <a:gdLst>
                <a:gd name="textAreaLeft" fmla="*/ 0 w 168120"/>
                <a:gd name="textAreaRight" fmla="*/ 168480 w 168120"/>
                <a:gd name="textAreaTop" fmla="*/ 0 h 301680"/>
                <a:gd name="textAreaBottom" fmla="*/ 302040 h 301680"/>
              </a:gdLst>
              <a:ahLst/>
              <a:cxnLst/>
              <a:rect l="textAreaLeft" t="textAreaTop" r="textAreaRight" b="textAreaBottom"/>
              <a:pathLst>
                <a:path w="1489" h="2724">
                  <a:moveTo>
                    <a:pt x="158" y="300"/>
                  </a:moveTo>
                  <a:cubicBezTo>
                    <a:pt x="158" y="300"/>
                    <a:pt x="158" y="301"/>
                    <a:pt x="159" y="301"/>
                  </a:cubicBezTo>
                  <a:lnTo>
                    <a:pt x="159" y="301"/>
                  </a:lnTo>
                  <a:cubicBezTo>
                    <a:pt x="158" y="301"/>
                    <a:pt x="158" y="300"/>
                    <a:pt x="158" y="300"/>
                  </a:cubicBezTo>
                  <a:close/>
                  <a:moveTo>
                    <a:pt x="31" y="1"/>
                  </a:moveTo>
                  <a:cubicBezTo>
                    <a:pt x="14" y="1"/>
                    <a:pt x="1" y="16"/>
                    <a:pt x="7" y="36"/>
                  </a:cubicBezTo>
                  <a:cubicBezTo>
                    <a:pt x="20" y="72"/>
                    <a:pt x="42" y="107"/>
                    <a:pt x="63" y="140"/>
                  </a:cubicBezTo>
                  <a:lnTo>
                    <a:pt x="63" y="140"/>
                  </a:lnTo>
                  <a:cubicBezTo>
                    <a:pt x="80" y="187"/>
                    <a:pt x="112" y="229"/>
                    <a:pt x="140" y="272"/>
                  </a:cubicBezTo>
                  <a:cubicBezTo>
                    <a:pt x="147" y="280"/>
                    <a:pt x="153" y="291"/>
                    <a:pt x="159" y="301"/>
                  </a:cubicBezTo>
                  <a:cubicBezTo>
                    <a:pt x="162" y="305"/>
                    <a:pt x="163" y="307"/>
                    <a:pt x="163" y="307"/>
                  </a:cubicBezTo>
                  <a:cubicBezTo>
                    <a:pt x="163" y="307"/>
                    <a:pt x="160" y="303"/>
                    <a:pt x="159" y="301"/>
                  </a:cubicBezTo>
                  <a:lnTo>
                    <a:pt x="159" y="301"/>
                  </a:lnTo>
                  <a:cubicBezTo>
                    <a:pt x="161" y="305"/>
                    <a:pt x="164" y="314"/>
                    <a:pt x="164" y="316"/>
                  </a:cubicBezTo>
                  <a:cubicBezTo>
                    <a:pt x="179" y="343"/>
                    <a:pt x="200" y="366"/>
                    <a:pt x="217" y="390"/>
                  </a:cubicBezTo>
                  <a:cubicBezTo>
                    <a:pt x="276" y="467"/>
                    <a:pt x="332" y="546"/>
                    <a:pt x="387" y="625"/>
                  </a:cubicBezTo>
                  <a:cubicBezTo>
                    <a:pt x="441" y="703"/>
                    <a:pt x="496" y="782"/>
                    <a:pt x="548" y="860"/>
                  </a:cubicBezTo>
                  <a:cubicBezTo>
                    <a:pt x="574" y="900"/>
                    <a:pt x="600" y="939"/>
                    <a:pt x="625" y="980"/>
                  </a:cubicBezTo>
                  <a:cubicBezTo>
                    <a:pt x="637" y="1000"/>
                    <a:pt x="650" y="1020"/>
                    <a:pt x="663" y="1040"/>
                  </a:cubicBezTo>
                  <a:cubicBezTo>
                    <a:pt x="666" y="1046"/>
                    <a:pt x="670" y="1049"/>
                    <a:pt x="673" y="1055"/>
                  </a:cubicBezTo>
                  <a:cubicBezTo>
                    <a:pt x="673" y="1056"/>
                    <a:pt x="675" y="1059"/>
                    <a:pt x="676" y="1061"/>
                  </a:cubicBezTo>
                  <a:lnTo>
                    <a:pt x="676" y="1061"/>
                  </a:lnTo>
                  <a:cubicBezTo>
                    <a:pt x="676" y="1060"/>
                    <a:pt x="676" y="1060"/>
                    <a:pt x="675" y="1059"/>
                  </a:cubicBezTo>
                  <a:lnTo>
                    <a:pt x="675" y="1059"/>
                  </a:lnTo>
                  <a:cubicBezTo>
                    <a:pt x="682" y="1071"/>
                    <a:pt x="690" y="1082"/>
                    <a:pt x="697" y="1095"/>
                  </a:cubicBezTo>
                  <a:cubicBezTo>
                    <a:pt x="896" y="1423"/>
                    <a:pt x="1070" y="1766"/>
                    <a:pt x="1216" y="2120"/>
                  </a:cubicBezTo>
                  <a:cubicBezTo>
                    <a:pt x="1257" y="2219"/>
                    <a:pt x="1293" y="2320"/>
                    <a:pt x="1333" y="2419"/>
                  </a:cubicBezTo>
                  <a:cubicBezTo>
                    <a:pt x="1353" y="2468"/>
                    <a:pt x="1372" y="2517"/>
                    <a:pt x="1390" y="2567"/>
                  </a:cubicBezTo>
                  <a:cubicBezTo>
                    <a:pt x="1410" y="2617"/>
                    <a:pt x="1437" y="2666"/>
                    <a:pt x="1460" y="2716"/>
                  </a:cubicBezTo>
                  <a:cubicBezTo>
                    <a:pt x="1464" y="2721"/>
                    <a:pt x="1469" y="2723"/>
                    <a:pt x="1474" y="2723"/>
                  </a:cubicBezTo>
                  <a:cubicBezTo>
                    <a:pt x="1481" y="2723"/>
                    <a:pt x="1489" y="2718"/>
                    <a:pt x="1487" y="2710"/>
                  </a:cubicBezTo>
                  <a:cubicBezTo>
                    <a:pt x="1484" y="2685"/>
                    <a:pt x="1481" y="2662"/>
                    <a:pt x="1477" y="2639"/>
                  </a:cubicBezTo>
                  <a:cubicBezTo>
                    <a:pt x="1473" y="2613"/>
                    <a:pt x="1471" y="2588"/>
                    <a:pt x="1466" y="2564"/>
                  </a:cubicBezTo>
                  <a:cubicBezTo>
                    <a:pt x="1455" y="2519"/>
                    <a:pt x="1443" y="2472"/>
                    <a:pt x="1431" y="2426"/>
                  </a:cubicBezTo>
                  <a:cubicBezTo>
                    <a:pt x="1404" y="2331"/>
                    <a:pt x="1372" y="2237"/>
                    <a:pt x="1338" y="2145"/>
                  </a:cubicBezTo>
                  <a:cubicBezTo>
                    <a:pt x="1272" y="1963"/>
                    <a:pt x="1200" y="1783"/>
                    <a:pt x="1120" y="1606"/>
                  </a:cubicBezTo>
                  <a:cubicBezTo>
                    <a:pt x="1042" y="1431"/>
                    <a:pt x="955" y="1260"/>
                    <a:pt x="864" y="1091"/>
                  </a:cubicBezTo>
                  <a:cubicBezTo>
                    <a:pt x="768" y="917"/>
                    <a:pt x="668" y="745"/>
                    <a:pt x="558" y="581"/>
                  </a:cubicBezTo>
                  <a:cubicBezTo>
                    <a:pt x="496" y="492"/>
                    <a:pt x="432" y="403"/>
                    <a:pt x="368" y="317"/>
                  </a:cubicBezTo>
                  <a:cubicBezTo>
                    <a:pt x="353" y="296"/>
                    <a:pt x="338" y="275"/>
                    <a:pt x="321" y="255"/>
                  </a:cubicBezTo>
                  <a:cubicBezTo>
                    <a:pt x="309" y="240"/>
                    <a:pt x="296" y="228"/>
                    <a:pt x="283" y="215"/>
                  </a:cubicBezTo>
                  <a:cubicBezTo>
                    <a:pt x="281" y="214"/>
                    <a:pt x="277" y="211"/>
                    <a:pt x="274" y="209"/>
                  </a:cubicBezTo>
                  <a:lnTo>
                    <a:pt x="274" y="209"/>
                  </a:lnTo>
                  <a:cubicBezTo>
                    <a:pt x="270" y="205"/>
                    <a:pt x="266" y="201"/>
                    <a:pt x="262" y="196"/>
                  </a:cubicBezTo>
                  <a:cubicBezTo>
                    <a:pt x="225" y="158"/>
                    <a:pt x="189" y="112"/>
                    <a:pt x="145" y="83"/>
                  </a:cubicBezTo>
                  <a:lnTo>
                    <a:pt x="145" y="83"/>
                  </a:lnTo>
                  <a:cubicBezTo>
                    <a:pt x="114" y="54"/>
                    <a:pt x="81" y="26"/>
                    <a:pt x="46" y="5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1198;p40"/>
            <p:cNvSpPr/>
            <p:nvPr/>
          </p:nvSpPr>
          <p:spPr>
            <a:xfrm>
              <a:off x="3659040" y="2568240"/>
              <a:ext cx="42840" cy="4860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383" h="440">
                  <a:moveTo>
                    <a:pt x="196" y="1"/>
                  </a:moveTo>
                  <a:cubicBezTo>
                    <a:pt x="181" y="1"/>
                    <a:pt x="166" y="2"/>
                    <a:pt x="151" y="2"/>
                  </a:cubicBezTo>
                  <a:cubicBezTo>
                    <a:pt x="127" y="5"/>
                    <a:pt x="108" y="13"/>
                    <a:pt x="89" y="27"/>
                  </a:cubicBezTo>
                  <a:cubicBezTo>
                    <a:pt x="76" y="34"/>
                    <a:pt x="65" y="43"/>
                    <a:pt x="55" y="55"/>
                  </a:cubicBezTo>
                  <a:cubicBezTo>
                    <a:pt x="38" y="70"/>
                    <a:pt x="26" y="88"/>
                    <a:pt x="17" y="110"/>
                  </a:cubicBezTo>
                  <a:cubicBezTo>
                    <a:pt x="1" y="146"/>
                    <a:pt x="1" y="184"/>
                    <a:pt x="6" y="221"/>
                  </a:cubicBezTo>
                  <a:lnTo>
                    <a:pt x="6" y="221"/>
                  </a:lnTo>
                  <a:cubicBezTo>
                    <a:pt x="5" y="225"/>
                    <a:pt x="4" y="227"/>
                    <a:pt x="4" y="232"/>
                  </a:cubicBezTo>
                  <a:cubicBezTo>
                    <a:pt x="4" y="246"/>
                    <a:pt x="3" y="260"/>
                    <a:pt x="6" y="274"/>
                  </a:cubicBezTo>
                  <a:cubicBezTo>
                    <a:pt x="13" y="301"/>
                    <a:pt x="20" y="315"/>
                    <a:pt x="32" y="336"/>
                  </a:cubicBezTo>
                  <a:lnTo>
                    <a:pt x="32" y="336"/>
                  </a:lnTo>
                  <a:cubicBezTo>
                    <a:pt x="34" y="341"/>
                    <a:pt x="35" y="346"/>
                    <a:pt x="37" y="350"/>
                  </a:cubicBezTo>
                  <a:cubicBezTo>
                    <a:pt x="44" y="368"/>
                    <a:pt x="55" y="383"/>
                    <a:pt x="70" y="395"/>
                  </a:cubicBezTo>
                  <a:cubicBezTo>
                    <a:pt x="78" y="405"/>
                    <a:pt x="88" y="413"/>
                    <a:pt x="100" y="417"/>
                  </a:cubicBezTo>
                  <a:cubicBezTo>
                    <a:pt x="116" y="428"/>
                    <a:pt x="135" y="434"/>
                    <a:pt x="155" y="435"/>
                  </a:cubicBezTo>
                  <a:cubicBezTo>
                    <a:pt x="155" y="435"/>
                    <a:pt x="156" y="435"/>
                    <a:pt x="157" y="435"/>
                  </a:cubicBezTo>
                  <a:lnTo>
                    <a:pt x="157" y="435"/>
                  </a:lnTo>
                  <a:cubicBezTo>
                    <a:pt x="167" y="438"/>
                    <a:pt x="178" y="440"/>
                    <a:pt x="189" y="440"/>
                  </a:cubicBezTo>
                  <a:cubicBezTo>
                    <a:pt x="201" y="440"/>
                    <a:pt x="213" y="438"/>
                    <a:pt x="225" y="435"/>
                  </a:cubicBezTo>
                  <a:lnTo>
                    <a:pt x="225" y="435"/>
                  </a:lnTo>
                  <a:cubicBezTo>
                    <a:pt x="237" y="433"/>
                    <a:pt x="249" y="431"/>
                    <a:pt x="261" y="426"/>
                  </a:cubicBezTo>
                  <a:cubicBezTo>
                    <a:pt x="262" y="424"/>
                    <a:pt x="263" y="424"/>
                    <a:pt x="266" y="423"/>
                  </a:cubicBezTo>
                  <a:cubicBezTo>
                    <a:pt x="279" y="414"/>
                    <a:pt x="295" y="405"/>
                    <a:pt x="305" y="391"/>
                  </a:cubicBezTo>
                  <a:cubicBezTo>
                    <a:pt x="307" y="388"/>
                    <a:pt x="309" y="385"/>
                    <a:pt x="311" y="382"/>
                  </a:cubicBezTo>
                  <a:lnTo>
                    <a:pt x="311" y="382"/>
                  </a:lnTo>
                  <a:cubicBezTo>
                    <a:pt x="323" y="372"/>
                    <a:pt x="333" y="362"/>
                    <a:pt x="343" y="350"/>
                  </a:cubicBezTo>
                  <a:cubicBezTo>
                    <a:pt x="349" y="343"/>
                    <a:pt x="351" y="336"/>
                    <a:pt x="356" y="329"/>
                  </a:cubicBezTo>
                  <a:cubicBezTo>
                    <a:pt x="360" y="323"/>
                    <a:pt x="363" y="315"/>
                    <a:pt x="367" y="308"/>
                  </a:cubicBezTo>
                  <a:cubicBezTo>
                    <a:pt x="372" y="293"/>
                    <a:pt x="376" y="277"/>
                    <a:pt x="379" y="262"/>
                  </a:cubicBezTo>
                  <a:cubicBezTo>
                    <a:pt x="380" y="257"/>
                    <a:pt x="380" y="251"/>
                    <a:pt x="382" y="246"/>
                  </a:cubicBezTo>
                  <a:cubicBezTo>
                    <a:pt x="382" y="236"/>
                    <a:pt x="382" y="225"/>
                    <a:pt x="381" y="214"/>
                  </a:cubicBezTo>
                  <a:lnTo>
                    <a:pt x="381" y="214"/>
                  </a:lnTo>
                  <a:cubicBezTo>
                    <a:pt x="382" y="200"/>
                    <a:pt x="382" y="187"/>
                    <a:pt x="379" y="172"/>
                  </a:cubicBezTo>
                  <a:cubicBezTo>
                    <a:pt x="376" y="158"/>
                    <a:pt x="371" y="143"/>
                    <a:pt x="365" y="127"/>
                  </a:cubicBezTo>
                  <a:cubicBezTo>
                    <a:pt x="363" y="123"/>
                    <a:pt x="362" y="121"/>
                    <a:pt x="361" y="116"/>
                  </a:cubicBezTo>
                  <a:cubicBezTo>
                    <a:pt x="345" y="87"/>
                    <a:pt x="327" y="60"/>
                    <a:pt x="297" y="39"/>
                  </a:cubicBezTo>
                  <a:cubicBezTo>
                    <a:pt x="291" y="34"/>
                    <a:pt x="281" y="30"/>
                    <a:pt x="274" y="27"/>
                  </a:cubicBezTo>
                  <a:cubicBezTo>
                    <a:pt x="268" y="23"/>
                    <a:pt x="259" y="17"/>
                    <a:pt x="251" y="15"/>
                  </a:cubicBezTo>
                  <a:cubicBezTo>
                    <a:pt x="234" y="8"/>
                    <a:pt x="214" y="5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1199;p40"/>
            <p:cNvSpPr/>
            <p:nvPr/>
          </p:nvSpPr>
          <p:spPr>
            <a:xfrm>
              <a:off x="3692880" y="2262600"/>
              <a:ext cx="50760" cy="12816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450" h="1160">
                  <a:moveTo>
                    <a:pt x="344" y="255"/>
                  </a:moveTo>
                  <a:cubicBezTo>
                    <a:pt x="343" y="256"/>
                    <a:pt x="343" y="257"/>
                    <a:pt x="342" y="258"/>
                  </a:cubicBezTo>
                  <a:lnTo>
                    <a:pt x="342" y="258"/>
                  </a:lnTo>
                  <a:cubicBezTo>
                    <a:pt x="343" y="257"/>
                    <a:pt x="343" y="256"/>
                    <a:pt x="344" y="255"/>
                  </a:cubicBezTo>
                  <a:close/>
                  <a:moveTo>
                    <a:pt x="185" y="661"/>
                  </a:moveTo>
                  <a:cubicBezTo>
                    <a:pt x="185" y="663"/>
                    <a:pt x="184" y="665"/>
                    <a:pt x="184" y="667"/>
                  </a:cubicBezTo>
                  <a:lnTo>
                    <a:pt x="184" y="667"/>
                  </a:lnTo>
                  <a:cubicBezTo>
                    <a:pt x="183" y="669"/>
                    <a:pt x="183" y="670"/>
                    <a:pt x="183" y="672"/>
                  </a:cubicBezTo>
                  <a:lnTo>
                    <a:pt x="183" y="672"/>
                  </a:lnTo>
                  <a:cubicBezTo>
                    <a:pt x="183" y="668"/>
                    <a:pt x="184" y="665"/>
                    <a:pt x="185" y="661"/>
                  </a:cubicBezTo>
                  <a:close/>
                  <a:moveTo>
                    <a:pt x="171" y="711"/>
                  </a:moveTo>
                  <a:lnTo>
                    <a:pt x="171" y="711"/>
                  </a:lnTo>
                  <a:cubicBezTo>
                    <a:pt x="171" y="713"/>
                    <a:pt x="170" y="715"/>
                    <a:pt x="170" y="717"/>
                  </a:cubicBezTo>
                  <a:lnTo>
                    <a:pt x="170" y="717"/>
                  </a:lnTo>
                  <a:cubicBezTo>
                    <a:pt x="170" y="716"/>
                    <a:pt x="170" y="714"/>
                    <a:pt x="170" y="713"/>
                  </a:cubicBezTo>
                  <a:lnTo>
                    <a:pt x="170" y="713"/>
                  </a:lnTo>
                  <a:cubicBezTo>
                    <a:pt x="171" y="712"/>
                    <a:pt x="171" y="712"/>
                    <a:pt x="171" y="711"/>
                  </a:cubicBezTo>
                  <a:close/>
                  <a:moveTo>
                    <a:pt x="96" y="892"/>
                  </a:moveTo>
                  <a:cubicBezTo>
                    <a:pt x="96" y="892"/>
                    <a:pt x="96" y="894"/>
                    <a:pt x="95" y="895"/>
                  </a:cubicBezTo>
                  <a:lnTo>
                    <a:pt x="95" y="895"/>
                  </a:lnTo>
                  <a:cubicBezTo>
                    <a:pt x="95" y="896"/>
                    <a:pt x="94" y="896"/>
                    <a:pt x="94" y="897"/>
                  </a:cubicBezTo>
                  <a:lnTo>
                    <a:pt x="94" y="897"/>
                  </a:lnTo>
                  <a:cubicBezTo>
                    <a:pt x="96" y="894"/>
                    <a:pt x="96" y="892"/>
                    <a:pt x="96" y="892"/>
                  </a:cubicBezTo>
                  <a:close/>
                  <a:moveTo>
                    <a:pt x="46" y="976"/>
                  </a:moveTo>
                  <a:cubicBezTo>
                    <a:pt x="46" y="976"/>
                    <a:pt x="46" y="977"/>
                    <a:pt x="45" y="978"/>
                  </a:cubicBezTo>
                  <a:lnTo>
                    <a:pt x="45" y="978"/>
                  </a:lnTo>
                  <a:cubicBezTo>
                    <a:pt x="46" y="977"/>
                    <a:pt x="46" y="977"/>
                    <a:pt x="46" y="976"/>
                  </a:cubicBezTo>
                  <a:close/>
                  <a:moveTo>
                    <a:pt x="45" y="978"/>
                  </a:moveTo>
                  <a:cubicBezTo>
                    <a:pt x="44" y="980"/>
                    <a:pt x="44" y="981"/>
                    <a:pt x="43" y="983"/>
                  </a:cubicBezTo>
                  <a:lnTo>
                    <a:pt x="43" y="983"/>
                  </a:lnTo>
                  <a:cubicBezTo>
                    <a:pt x="43" y="982"/>
                    <a:pt x="44" y="981"/>
                    <a:pt x="45" y="979"/>
                  </a:cubicBezTo>
                  <a:cubicBezTo>
                    <a:pt x="45" y="979"/>
                    <a:pt x="45" y="978"/>
                    <a:pt x="45" y="978"/>
                  </a:cubicBezTo>
                  <a:close/>
                  <a:moveTo>
                    <a:pt x="296" y="1"/>
                  </a:moveTo>
                  <a:cubicBezTo>
                    <a:pt x="260" y="1"/>
                    <a:pt x="225" y="17"/>
                    <a:pt x="204" y="47"/>
                  </a:cubicBezTo>
                  <a:cubicBezTo>
                    <a:pt x="164" y="106"/>
                    <a:pt x="127" y="169"/>
                    <a:pt x="99" y="235"/>
                  </a:cubicBezTo>
                  <a:cubicBezTo>
                    <a:pt x="87" y="263"/>
                    <a:pt x="76" y="293"/>
                    <a:pt x="67" y="321"/>
                  </a:cubicBezTo>
                  <a:cubicBezTo>
                    <a:pt x="61" y="337"/>
                    <a:pt x="57" y="353"/>
                    <a:pt x="53" y="368"/>
                  </a:cubicBezTo>
                  <a:cubicBezTo>
                    <a:pt x="49" y="383"/>
                    <a:pt x="43" y="398"/>
                    <a:pt x="42" y="414"/>
                  </a:cubicBezTo>
                  <a:cubicBezTo>
                    <a:pt x="41" y="424"/>
                    <a:pt x="41" y="434"/>
                    <a:pt x="43" y="444"/>
                  </a:cubicBezTo>
                  <a:lnTo>
                    <a:pt x="43" y="444"/>
                  </a:lnTo>
                  <a:cubicBezTo>
                    <a:pt x="36" y="482"/>
                    <a:pt x="31" y="521"/>
                    <a:pt x="28" y="560"/>
                  </a:cubicBezTo>
                  <a:cubicBezTo>
                    <a:pt x="27" y="581"/>
                    <a:pt x="26" y="603"/>
                    <a:pt x="26" y="625"/>
                  </a:cubicBezTo>
                  <a:cubicBezTo>
                    <a:pt x="26" y="640"/>
                    <a:pt x="26" y="655"/>
                    <a:pt x="27" y="670"/>
                  </a:cubicBezTo>
                  <a:cubicBezTo>
                    <a:pt x="28" y="682"/>
                    <a:pt x="32" y="693"/>
                    <a:pt x="38" y="704"/>
                  </a:cubicBezTo>
                  <a:lnTo>
                    <a:pt x="38" y="704"/>
                  </a:lnTo>
                  <a:cubicBezTo>
                    <a:pt x="40" y="737"/>
                    <a:pt x="45" y="770"/>
                    <a:pt x="50" y="804"/>
                  </a:cubicBezTo>
                  <a:cubicBezTo>
                    <a:pt x="57" y="843"/>
                    <a:pt x="67" y="878"/>
                    <a:pt x="82" y="916"/>
                  </a:cubicBezTo>
                  <a:cubicBezTo>
                    <a:pt x="82" y="916"/>
                    <a:pt x="82" y="917"/>
                    <a:pt x="83" y="917"/>
                  </a:cubicBezTo>
                  <a:lnTo>
                    <a:pt x="83" y="917"/>
                  </a:lnTo>
                  <a:lnTo>
                    <a:pt x="79" y="923"/>
                  </a:lnTo>
                  <a:cubicBezTo>
                    <a:pt x="70" y="937"/>
                    <a:pt x="60" y="952"/>
                    <a:pt x="51" y="967"/>
                  </a:cubicBezTo>
                  <a:cubicBezTo>
                    <a:pt x="50" y="970"/>
                    <a:pt x="48" y="973"/>
                    <a:pt x="46" y="976"/>
                  </a:cubicBezTo>
                  <a:lnTo>
                    <a:pt x="46" y="976"/>
                  </a:lnTo>
                  <a:cubicBezTo>
                    <a:pt x="47" y="976"/>
                    <a:pt x="47" y="976"/>
                    <a:pt x="47" y="976"/>
                  </a:cubicBezTo>
                  <a:lnTo>
                    <a:pt x="47" y="976"/>
                  </a:lnTo>
                  <a:cubicBezTo>
                    <a:pt x="46" y="976"/>
                    <a:pt x="43" y="980"/>
                    <a:pt x="39" y="989"/>
                  </a:cubicBezTo>
                  <a:cubicBezTo>
                    <a:pt x="40" y="987"/>
                    <a:pt x="41" y="985"/>
                    <a:pt x="43" y="983"/>
                  </a:cubicBezTo>
                  <a:lnTo>
                    <a:pt x="43" y="983"/>
                  </a:lnTo>
                  <a:cubicBezTo>
                    <a:pt x="41" y="986"/>
                    <a:pt x="39" y="988"/>
                    <a:pt x="38" y="991"/>
                  </a:cubicBezTo>
                  <a:cubicBezTo>
                    <a:pt x="34" y="1000"/>
                    <a:pt x="28" y="1007"/>
                    <a:pt x="24" y="1014"/>
                  </a:cubicBezTo>
                  <a:cubicBezTo>
                    <a:pt x="1" y="1055"/>
                    <a:pt x="1" y="1101"/>
                    <a:pt x="35" y="1134"/>
                  </a:cubicBezTo>
                  <a:cubicBezTo>
                    <a:pt x="53" y="1150"/>
                    <a:pt x="79" y="1160"/>
                    <a:pt x="104" y="1160"/>
                  </a:cubicBezTo>
                  <a:cubicBezTo>
                    <a:pt x="124" y="1160"/>
                    <a:pt x="143" y="1154"/>
                    <a:pt x="158" y="1140"/>
                  </a:cubicBezTo>
                  <a:cubicBezTo>
                    <a:pt x="186" y="1112"/>
                    <a:pt x="213" y="1084"/>
                    <a:pt x="236" y="1051"/>
                  </a:cubicBezTo>
                  <a:cubicBezTo>
                    <a:pt x="254" y="1023"/>
                    <a:pt x="272" y="993"/>
                    <a:pt x="289" y="965"/>
                  </a:cubicBezTo>
                  <a:cubicBezTo>
                    <a:pt x="326" y="900"/>
                    <a:pt x="358" y="833"/>
                    <a:pt x="383" y="763"/>
                  </a:cubicBezTo>
                  <a:cubicBezTo>
                    <a:pt x="434" y="622"/>
                    <a:pt x="450" y="474"/>
                    <a:pt x="444" y="323"/>
                  </a:cubicBezTo>
                  <a:cubicBezTo>
                    <a:pt x="441" y="246"/>
                    <a:pt x="429" y="170"/>
                    <a:pt x="410" y="96"/>
                  </a:cubicBezTo>
                  <a:cubicBezTo>
                    <a:pt x="397" y="51"/>
                    <a:pt x="372" y="16"/>
                    <a:pt x="324" y="4"/>
                  </a:cubicBezTo>
                  <a:cubicBezTo>
                    <a:pt x="314" y="2"/>
                    <a:pt x="305" y="1"/>
                    <a:pt x="29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0" name="Google Shape;1200;p40"/>
            <p:cNvSpPr/>
            <p:nvPr/>
          </p:nvSpPr>
          <p:spPr>
            <a:xfrm>
              <a:off x="3642480" y="2250720"/>
              <a:ext cx="81360" cy="15408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722" h="1393">
                  <a:moveTo>
                    <a:pt x="280" y="74"/>
                  </a:moveTo>
                  <a:lnTo>
                    <a:pt x="280" y="74"/>
                  </a:lnTo>
                  <a:cubicBezTo>
                    <a:pt x="285" y="84"/>
                    <a:pt x="291" y="93"/>
                    <a:pt x="296" y="102"/>
                  </a:cubicBezTo>
                  <a:lnTo>
                    <a:pt x="296" y="102"/>
                  </a:lnTo>
                  <a:cubicBezTo>
                    <a:pt x="291" y="93"/>
                    <a:pt x="285" y="85"/>
                    <a:pt x="280" y="76"/>
                  </a:cubicBezTo>
                  <a:lnTo>
                    <a:pt x="280" y="76"/>
                  </a:lnTo>
                  <a:lnTo>
                    <a:pt x="281" y="77"/>
                  </a:lnTo>
                  <a:cubicBezTo>
                    <a:pt x="280" y="76"/>
                    <a:pt x="280" y="75"/>
                    <a:pt x="280" y="74"/>
                  </a:cubicBezTo>
                  <a:close/>
                  <a:moveTo>
                    <a:pt x="156" y="0"/>
                  </a:moveTo>
                  <a:cubicBezTo>
                    <a:pt x="132" y="0"/>
                    <a:pt x="108" y="9"/>
                    <a:pt x="91" y="26"/>
                  </a:cubicBezTo>
                  <a:lnTo>
                    <a:pt x="91" y="26"/>
                  </a:lnTo>
                  <a:cubicBezTo>
                    <a:pt x="81" y="32"/>
                    <a:pt x="71" y="40"/>
                    <a:pt x="62" y="48"/>
                  </a:cubicBezTo>
                  <a:cubicBezTo>
                    <a:pt x="44" y="67"/>
                    <a:pt x="34" y="87"/>
                    <a:pt x="28" y="111"/>
                  </a:cubicBezTo>
                  <a:lnTo>
                    <a:pt x="28" y="111"/>
                  </a:lnTo>
                  <a:cubicBezTo>
                    <a:pt x="17" y="129"/>
                    <a:pt x="9" y="150"/>
                    <a:pt x="6" y="174"/>
                  </a:cubicBezTo>
                  <a:cubicBezTo>
                    <a:pt x="5" y="181"/>
                    <a:pt x="5" y="188"/>
                    <a:pt x="5" y="197"/>
                  </a:cubicBezTo>
                  <a:cubicBezTo>
                    <a:pt x="3" y="212"/>
                    <a:pt x="3" y="229"/>
                    <a:pt x="2" y="243"/>
                  </a:cubicBezTo>
                  <a:cubicBezTo>
                    <a:pt x="1" y="291"/>
                    <a:pt x="2" y="338"/>
                    <a:pt x="5" y="384"/>
                  </a:cubicBezTo>
                  <a:cubicBezTo>
                    <a:pt x="7" y="417"/>
                    <a:pt x="14" y="449"/>
                    <a:pt x="20" y="481"/>
                  </a:cubicBezTo>
                  <a:cubicBezTo>
                    <a:pt x="25" y="511"/>
                    <a:pt x="31" y="543"/>
                    <a:pt x="39" y="574"/>
                  </a:cubicBezTo>
                  <a:cubicBezTo>
                    <a:pt x="60" y="652"/>
                    <a:pt x="83" y="730"/>
                    <a:pt x="110" y="807"/>
                  </a:cubicBezTo>
                  <a:cubicBezTo>
                    <a:pt x="129" y="869"/>
                    <a:pt x="155" y="929"/>
                    <a:pt x="181" y="990"/>
                  </a:cubicBezTo>
                  <a:cubicBezTo>
                    <a:pt x="195" y="1025"/>
                    <a:pt x="211" y="1058"/>
                    <a:pt x="227" y="1091"/>
                  </a:cubicBezTo>
                  <a:cubicBezTo>
                    <a:pt x="236" y="1105"/>
                    <a:pt x="242" y="1121"/>
                    <a:pt x="250" y="1137"/>
                  </a:cubicBezTo>
                  <a:cubicBezTo>
                    <a:pt x="255" y="1146"/>
                    <a:pt x="259" y="1153"/>
                    <a:pt x="264" y="1161"/>
                  </a:cubicBezTo>
                  <a:cubicBezTo>
                    <a:pt x="288" y="1202"/>
                    <a:pt x="282" y="1197"/>
                    <a:pt x="297" y="1214"/>
                  </a:cubicBezTo>
                  <a:cubicBezTo>
                    <a:pt x="304" y="1221"/>
                    <a:pt x="311" y="1227"/>
                    <a:pt x="318" y="1234"/>
                  </a:cubicBezTo>
                  <a:lnTo>
                    <a:pt x="318" y="1234"/>
                  </a:lnTo>
                  <a:cubicBezTo>
                    <a:pt x="328" y="1249"/>
                    <a:pt x="339" y="1264"/>
                    <a:pt x="349" y="1279"/>
                  </a:cubicBezTo>
                  <a:cubicBezTo>
                    <a:pt x="371" y="1309"/>
                    <a:pt x="402" y="1334"/>
                    <a:pt x="430" y="1357"/>
                  </a:cubicBezTo>
                  <a:cubicBezTo>
                    <a:pt x="460" y="1382"/>
                    <a:pt x="496" y="1392"/>
                    <a:pt x="533" y="1392"/>
                  </a:cubicBezTo>
                  <a:cubicBezTo>
                    <a:pt x="546" y="1392"/>
                    <a:pt x="560" y="1391"/>
                    <a:pt x="573" y="1388"/>
                  </a:cubicBezTo>
                  <a:lnTo>
                    <a:pt x="573" y="1388"/>
                  </a:lnTo>
                  <a:cubicBezTo>
                    <a:pt x="575" y="1388"/>
                    <a:pt x="577" y="1388"/>
                    <a:pt x="579" y="1388"/>
                  </a:cubicBezTo>
                  <a:cubicBezTo>
                    <a:pt x="598" y="1385"/>
                    <a:pt x="615" y="1378"/>
                    <a:pt x="631" y="1367"/>
                  </a:cubicBezTo>
                  <a:cubicBezTo>
                    <a:pt x="641" y="1361"/>
                    <a:pt x="651" y="1354"/>
                    <a:pt x="660" y="1345"/>
                  </a:cubicBezTo>
                  <a:lnTo>
                    <a:pt x="660" y="1345"/>
                  </a:lnTo>
                  <a:cubicBezTo>
                    <a:pt x="705" y="1306"/>
                    <a:pt x="722" y="1243"/>
                    <a:pt x="715" y="1185"/>
                  </a:cubicBezTo>
                  <a:cubicBezTo>
                    <a:pt x="709" y="1144"/>
                    <a:pt x="700" y="1110"/>
                    <a:pt x="687" y="1072"/>
                  </a:cubicBezTo>
                  <a:lnTo>
                    <a:pt x="681" y="1054"/>
                  </a:lnTo>
                  <a:lnTo>
                    <a:pt x="681" y="1054"/>
                  </a:lnTo>
                  <a:cubicBezTo>
                    <a:pt x="680" y="1048"/>
                    <a:pt x="679" y="1042"/>
                    <a:pt x="678" y="1037"/>
                  </a:cubicBezTo>
                  <a:cubicBezTo>
                    <a:pt x="675" y="1013"/>
                    <a:pt x="665" y="990"/>
                    <a:pt x="656" y="968"/>
                  </a:cubicBezTo>
                  <a:cubicBezTo>
                    <a:pt x="650" y="951"/>
                    <a:pt x="643" y="936"/>
                    <a:pt x="635" y="919"/>
                  </a:cubicBezTo>
                  <a:cubicBezTo>
                    <a:pt x="621" y="891"/>
                    <a:pt x="609" y="862"/>
                    <a:pt x="596" y="834"/>
                  </a:cubicBezTo>
                  <a:cubicBezTo>
                    <a:pt x="572" y="774"/>
                    <a:pt x="550" y="714"/>
                    <a:pt x="525" y="654"/>
                  </a:cubicBezTo>
                  <a:cubicBezTo>
                    <a:pt x="502" y="594"/>
                    <a:pt x="480" y="535"/>
                    <a:pt x="459" y="475"/>
                  </a:cubicBezTo>
                  <a:cubicBezTo>
                    <a:pt x="439" y="414"/>
                    <a:pt x="415" y="356"/>
                    <a:pt x="395" y="293"/>
                  </a:cubicBezTo>
                  <a:cubicBezTo>
                    <a:pt x="384" y="260"/>
                    <a:pt x="369" y="227"/>
                    <a:pt x="353" y="197"/>
                  </a:cubicBezTo>
                  <a:cubicBezTo>
                    <a:pt x="346" y="180"/>
                    <a:pt x="338" y="164"/>
                    <a:pt x="330" y="148"/>
                  </a:cubicBezTo>
                  <a:cubicBezTo>
                    <a:pt x="328" y="142"/>
                    <a:pt x="324" y="133"/>
                    <a:pt x="320" y="126"/>
                  </a:cubicBezTo>
                  <a:cubicBezTo>
                    <a:pt x="308" y="101"/>
                    <a:pt x="292" y="80"/>
                    <a:pt x="272" y="63"/>
                  </a:cubicBezTo>
                  <a:lnTo>
                    <a:pt x="272" y="63"/>
                  </a:lnTo>
                  <a:cubicBezTo>
                    <a:pt x="251" y="33"/>
                    <a:pt x="219" y="11"/>
                    <a:pt x="183" y="4"/>
                  </a:cubicBezTo>
                  <a:lnTo>
                    <a:pt x="183" y="4"/>
                  </a:lnTo>
                  <a:cubicBezTo>
                    <a:pt x="174" y="2"/>
                    <a:pt x="165" y="0"/>
                    <a:pt x="1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1" name="Google Shape;1201;p40"/>
            <p:cNvSpPr/>
            <p:nvPr/>
          </p:nvSpPr>
          <p:spPr>
            <a:xfrm>
              <a:off x="3575520" y="2292840"/>
              <a:ext cx="122760" cy="9504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1088" h="859">
                  <a:moveTo>
                    <a:pt x="341" y="203"/>
                  </a:moveTo>
                  <a:lnTo>
                    <a:pt x="341" y="203"/>
                  </a:lnTo>
                  <a:cubicBezTo>
                    <a:pt x="346" y="207"/>
                    <a:pt x="350" y="212"/>
                    <a:pt x="354" y="216"/>
                  </a:cubicBezTo>
                  <a:cubicBezTo>
                    <a:pt x="350" y="212"/>
                    <a:pt x="345" y="207"/>
                    <a:pt x="341" y="203"/>
                  </a:cubicBezTo>
                  <a:close/>
                  <a:moveTo>
                    <a:pt x="34" y="237"/>
                  </a:moveTo>
                  <a:cubicBezTo>
                    <a:pt x="34" y="238"/>
                    <a:pt x="34" y="238"/>
                    <a:pt x="34" y="239"/>
                  </a:cubicBezTo>
                  <a:lnTo>
                    <a:pt x="34" y="239"/>
                  </a:lnTo>
                  <a:cubicBezTo>
                    <a:pt x="34" y="238"/>
                    <a:pt x="34" y="238"/>
                    <a:pt x="34" y="237"/>
                  </a:cubicBezTo>
                  <a:close/>
                  <a:moveTo>
                    <a:pt x="651" y="434"/>
                  </a:moveTo>
                  <a:cubicBezTo>
                    <a:pt x="654" y="436"/>
                    <a:pt x="658" y="438"/>
                    <a:pt x="661" y="439"/>
                  </a:cubicBezTo>
                  <a:lnTo>
                    <a:pt x="661" y="439"/>
                  </a:lnTo>
                  <a:cubicBezTo>
                    <a:pt x="658" y="438"/>
                    <a:pt x="654" y="436"/>
                    <a:pt x="651" y="434"/>
                  </a:cubicBezTo>
                  <a:close/>
                  <a:moveTo>
                    <a:pt x="742" y="481"/>
                  </a:moveTo>
                  <a:cubicBezTo>
                    <a:pt x="748" y="484"/>
                    <a:pt x="753" y="487"/>
                    <a:pt x="759" y="491"/>
                  </a:cubicBezTo>
                  <a:lnTo>
                    <a:pt x="759" y="491"/>
                  </a:lnTo>
                  <a:cubicBezTo>
                    <a:pt x="753" y="487"/>
                    <a:pt x="748" y="484"/>
                    <a:pt x="742" y="481"/>
                  </a:cubicBezTo>
                  <a:close/>
                  <a:moveTo>
                    <a:pt x="88" y="0"/>
                  </a:moveTo>
                  <a:cubicBezTo>
                    <a:pt x="73" y="0"/>
                    <a:pt x="58" y="4"/>
                    <a:pt x="47" y="11"/>
                  </a:cubicBezTo>
                  <a:cubicBezTo>
                    <a:pt x="25" y="20"/>
                    <a:pt x="14" y="42"/>
                    <a:pt x="14" y="69"/>
                  </a:cubicBezTo>
                  <a:lnTo>
                    <a:pt x="14" y="69"/>
                  </a:lnTo>
                  <a:cubicBezTo>
                    <a:pt x="3" y="92"/>
                    <a:pt x="0" y="117"/>
                    <a:pt x="7" y="142"/>
                  </a:cubicBezTo>
                  <a:cubicBezTo>
                    <a:pt x="9" y="149"/>
                    <a:pt x="12" y="156"/>
                    <a:pt x="14" y="163"/>
                  </a:cubicBezTo>
                  <a:lnTo>
                    <a:pt x="14" y="163"/>
                  </a:lnTo>
                  <a:cubicBezTo>
                    <a:pt x="13" y="170"/>
                    <a:pt x="13" y="176"/>
                    <a:pt x="14" y="182"/>
                  </a:cubicBezTo>
                  <a:cubicBezTo>
                    <a:pt x="16" y="199"/>
                    <a:pt x="23" y="214"/>
                    <a:pt x="28" y="231"/>
                  </a:cubicBezTo>
                  <a:cubicBezTo>
                    <a:pt x="31" y="239"/>
                    <a:pt x="34" y="247"/>
                    <a:pt x="37" y="254"/>
                  </a:cubicBezTo>
                  <a:lnTo>
                    <a:pt x="37" y="254"/>
                  </a:lnTo>
                  <a:cubicBezTo>
                    <a:pt x="40" y="269"/>
                    <a:pt x="44" y="284"/>
                    <a:pt x="52" y="298"/>
                  </a:cubicBezTo>
                  <a:lnTo>
                    <a:pt x="69" y="327"/>
                  </a:lnTo>
                  <a:cubicBezTo>
                    <a:pt x="79" y="345"/>
                    <a:pt x="90" y="363"/>
                    <a:pt x="102" y="380"/>
                  </a:cubicBezTo>
                  <a:lnTo>
                    <a:pt x="102" y="380"/>
                  </a:lnTo>
                  <a:cubicBezTo>
                    <a:pt x="125" y="433"/>
                    <a:pt x="168" y="480"/>
                    <a:pt x="208" y="523"/>
                  </a:cubicBezTo>
                  <a:cubicBezTo>
                    <a:pt x="250" y="570"/>
                    <a:pt x="296" y="613"/>
                    <a:pt x="346" y="652"/>
                  </a:cubicBezTo>
                  <a:cubicBezTo>
                    <a:pt x="384" y="683"/>
                    <a:pt x="425" y="711"/>
                    <a:pt x="467" y="734"/>
                  </a:cubicBezTo>
                  <a:cubicBezTo>
                    <a:pt x="524" y="764"/>
                    <a:pt x="578" y="795"/>
                    <a:pt x="639" y="814"/>
                  </a:cubicBezTo>
                  <a:cubicBezTo>
                    <a:pt x="677" y="827"/>
                    <a:pt x="717" y="836"/>
                    <a:pt x="755" y="845"/>
                  </a:cubicBezTo>
                  <a:cubicBezTo>
                    <a:pt x="769" y="848"/>
                    <a:pt x="783" y="851"/>
                    <a:pt x="797" y="854"/>
                  </a:cubicBezTo>
                  <a:cubicBezTo>
                    <a:pt x="808" y="856"/>
                    <a:pt x="819" y="858"/>
                    <a:pt x="831" y="858"/>
                  </a:cubicBezTo>
                  <a:cubicBezTo>
                    <a:pt x="838" y="858"/>
                    <a:pt x="846" y="857"/>
                    <a:pt x="854" y="856"/>
                  </a:cubicBezTo>
                  <a:cubicBezTo>
                    <a:pt x="857" y="855"/>
                    <a:pt x="861" y="854"/>
                    <a:pt x="865" y="853"/>
                  </a:cubicBezTo>
                  <a:lnTo>
                    <a:pt x="865" y="853"/>
                  </a:lnTo>
                  <a:cubicBezTo>
                    <a:pt x="877" y="853"/>
                    <a:pt x="889" y="852"/>
                    <a:pt x="900" y="851"/>
                  </a:cubicBezTo>
                  <a:cubicBezTo>
                    <a:pt x="922" y="851"/>
                    <a:pt x="944" y="851"/>
                    <a:pt x="964" y="849"/>
                  </a:cubicBezTo>
                  <a:cubicBezTo>
                    <a:pt x="979" y="846"/>
                    <a:pt x="995" y="842"/>
                    <a:pt x="1008" y="837"/>
                  </a:cubicBezTo>
                  <a:cubicBezTo>
                    <a:pt x="1031" y="826"/>
                    <a:pt x="1045" y="811"/>
                    <a:pt x="1057" y="792"/>
                  </a:cubicBezTo>
                  <a:lnTo>
                    <a:pt x="1057" y="792"/>
                  </a:lnTo>
                  <a:cubicBezTo>
                    <a:pt x="1070" y="780"/>
                    <a:pt x="1080" y="766"/>
                    <a:pt x="1084" y="748"/>
                  </a:cubicBezTo>
                  <a:cubicBezTo>
                    <a:pt x="1088" y="731"/>
                    <a:pt x="1084" y="718"/>
                    <a:pt x="1078" y="703"/>
                  </a:cubicBezTo>
                  <a:cubicBezTo>
                    <a:pt x="1077" y="700"/>
                    <a:pt x="1077" y="699"/>
                    <a:pt x="1077" y="699"/>
                  </a:cubicBezTo>
                  <a:lnTo>
                    <a:pt x="1077" y="699"/>
                  </a:lnTo>
                  <a:cubicBezTo>
                    <a:pt x="1076" y="699"/>
                    <a:pt x="1082" y="718"/>
                    <a:pt x="1082" y="718"/>
                  </a:cubicBezTo>
                  <a:cubicBezTo>
                    <a:pt x="1082" y="718"/>
                    <a:pt x="1081" y="715"/>
                    <a:pt x="1078" y="706"/>
                  </a:cubicBezTo>
                  <a:cubicBezTo>
                    <a:pt x="1076" y="700"/>
                    <a:pt x="1074" y="695"/>
                    <a:pt x="1072" y="690"/>
                  </a:cubicBezTo>
                  <a:lnTo>
                    <a:pt x="1072" y="690"/>
                  </a:lnTo>
                  <a:cubicBezTo>
                    <a:pt x="1067" y="675"/>
                    <a:pt x="1060" y="662"/>
                    <a:pt x="1050" y="650"/>
                  </a:cubicBezTo>
                  <a:cubicBezTo>
                    <a:pt x="1033" y="630"/>
                    <a:pt x="1017" y="623"/>
                    <a:pt x="995" y="610"/>
                  </a:cubicBezTo>
                  <a:cubicBezTo>
                    <a:pt x="984" y="604"/>
                    <a:pt x="973" y="599"/>
                    <a:pt x="961" y="593"/>
                  </a:cubicBezTo>
                  <a:cubicBezTo>
                    <a:pt x="951" y="589"/>
                    <a:pt x="941" y="584"/>
                    <a:pt x="931" y="580"/>
                  </a:cubicBezTo>
                  <a:lnTo>
                    <a:pt x="931" y="580"/>
                  </a:lnTo>
                  <a:cubicBezTo>
                    <a:pt x="914" y="564"/>
                    <a:pt x="893" y="552"/>
                    <a:pt x="869" y="543"/>
                  </a:cubicBezTo>
                  <a:cubicBezTo>
                    <a:pt x="854" y="537"/>
                    <a:pt x="840" y="531"/>
                    <a:pt x="825" y="524"/>
                  </a:cubicBezTo>
                  <a:cubicBezTo>
                    <a:pt x="803" y="513"/>
                    <a:pt x="781" y="502"/>
                    <a:pt x="759" y="491"/>
                  </a:cubicBezTo>
                  <a:lnTo>
                    <a:pt x="759" y="491"/>
                  </a:lnTo>
                  <a:cubicBezTo>
                    <a:pt x="763" y="493"/>
                    <a:pt x="767" y="495"/>
                    <a:pt x="771" y="498"/>
                  </a:cubicBezTo>
                  <a:lnTo>
                    <a:pt x="771" y="498"/>
                  </a:lnTo>
                  <a:cubicBezTo>
                    <a:pt x="743" y="482"/>
                    <a:pt x="713" y="467"/>
                    <a:pt x="684" y="452"/>
                  </a:cubicBezTo>
                  <a:lnTo>
                    <a:pt x="684" y="452"/>
                  </a:lnTo>
                  <a:cubicBezTo>
                    <a:pt x="570" y="389"/>
                    <a:pt x="460" y="312"/>
                    <a:pt x="365" y="222"/>
                  </a:cubicBezTo>
                  <a:lnTo>
                    <a:pt x="365" y="222"/>
                  </a:lnTo>
                  <a:cubicBezTo>
                    <a:pt x="357" y="213"/>
                    <a:pt x="348" y="204"/>
                    <a:pt x="338" y="197"/>
                  </a:cubicBezTo>
                  <a:lnTo>
                    <a:pt x="331" y="192"/>
                  </a:lnTo>
                  <a:lnTo>
                    <a:pt x="331" y="192"/>
                  </a:lnTo>
                  <a:cubicBezTo>
                    <a:pt x="325" y="186"/>
                    <a:pt x="319" y="179"/>
                    <a:pt x="313" y="173"/>
                  </a:cubicBezTo>
                  <a:cubicBezTo>
                    <a:pt x="305" y="165"/>
                    <a:pt x="298" y="157"/>
                    <a:pt x="292" y="151"/>
                  </a:cubicBezTo>
                  <a:cubicBezTo>
                    <a:pt x="279" y="136"/>
                    <a:pt x="267" y="125"/>
                    <a:pt x="254" y="116"/>
                  </a:cubicBezTo>
                  <a:lnTo>
                    <a:pt x="254" y="116"/>
                  </a:lnTo>
                  <a:cubicBezTo>
                    <a:pt x="238" y="98"/>
                    <a:pt x="221" y="79"/>
                    <a:pt x="201" y="66"/>
                  </a:cubicBezTo>
                  <a:lnTo>
                    <a:pt x="201" y="66"/>
                  </a:lnTo>
                  <a:cubicBezTo>
                    <a:pt x="199" y="64"/>
                    <a:pt x="197" y="62"/>
                    <a:pt x="195" y="59"/>
                  </a:cubicBezTo>
                  <a:cubicBezTo>
                    <a:pt x="177" y="38"/>
                    <a:pt x="156" y="22"/>
                    <a:pt x="131" y="17"/>
                  </a:cubicBezTo>
                  <a:lnTo>
                    <a:pt x="131" y="17"/>
                  </a:lnTo>
                  <a:cubicBezTo>
                    <a:pt x="130" y="16"/>
                    <a:pt x="129" y="15"/>
                    <a:pt x="128" y="14"/>
                  </a:cubicBezTo>
                  <a:cubicBezTo>
                    <a:pt x="118" y="4"/>
                    <a:pt x="103" y="0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2" name="Google Shape;1202;p40"/>
            <p:cNvSpPr/>
            <p:nvPr/>
          </p:nvSpPr>
          <p:spPr>
            <a:xfrm>
              <a:off x="3577680" y="2372040"/>
              <a:ext cx="149760" cy="5184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51840"/>
                <a:gd name="textAreaBottom" fmla="*/ 52200 h 51840"/>
              </a:gdLst>
              <a:ahLst/>
              <a:cxnLst/>
              <a:rect l="textAreaLeft" t="textAreaTop" r="textAreaRight" b="textAreaBottom"/>
              <a:pathLst>
                <a:path w="1324" h="472">
                  <a:moveTo>
                    <a:pt x="763" y="39"/>
                  </a:moveTo>
                  <a:lnTo>
                    <a:pt x="739" y="40"/>
                  </a:lnTo>
                  <a:lnTo>
                    <a:pt x="739" y="40"/>
                  </a:lnTo>
                  <a:cubicBezTo>
                    <a:pt x="747" y="40"/>
                    <a:pt x="755" y="39"/>
                    <a:pt x="763" y="39"/>
                  </a:cubicBezTo>
                  <a:close/>
                  <a:moveTo>
                    <a:pt x="688" y="43"/>
                  </a:moveTo>
                  <a:cubicBezTo>
                    <a:pt x="680" y="43"/>
                    <a:pt x="673" y="43"/>
                    <a:pt x="665" y="43"/>
                  </a:cubicBezTo>
                  <a:lnTo>
                    <a:pt x="665" y="43"/>
                  </a:lnTo>
                  <a:cubicBezTo>
                    <a:pt x="673" y="43"/>
                    <a:pt x="680" y="43"/>
                    <a:pt x="688" y="43"/>
                  </a:cubicBezTo>
                  <a:close/>
                  <a:moveTo>
                    <a:pt x="1251" y="44"/>
                  </a:moveTo>
                  <a:cubicBezTo>
                    <a:pt x="1251" y="44"/>
                    <a:pt x="1251" y="44"/>
                    <a:pt x="1251" y="44"/>
                  </a:cubicBezTo>
                  <a:cubicBezTo>
                    <a:pt x="1251" y="44"/>
                    <a:pt x="1251" y="44"/>
                    <a:pt x="1251" y="44"/>
                  </a:cubicBezTo>
                  <a:close/>
                  <a:moveTo>
                    <a:pt x="90" y="271"/>
                  </a:moveTo>
                  <a:cubicBezTo>
                    <a:pt x="91" y="271"/>
                    <a:pt x="91" y="272"/>
                    <a:pt x="92" y="272"/>
                  </a:cubicBezTo>
                  <a:cubicBezTo>
                    <a:pt x="91" y="272"/>
                    <a:pt x="91" y="271"/>
                    <a:pt x="90" y="271"/>
                  </a:cubicBezTo>
                  <a:close/>
                  <a:moveTo>
                    <a:pt x="1095" y="0"/>
                  </a:moveTo>
                  <a:cubicBezTo>
                    <a:pt x="1087" y="0"/>
                    <a:pt x="1078" y="0"/>
                    <a:pt x="1070" y="1"/>
                  </a:cubicBezTo>
                  <a:lnTo>
                    <a:pt x="1037" y="5"/>
                  </a:lnTo>
                  <a:cubicBezTo>
                    <a:pt x="1030" y="6"/>
                    <a:pt x="1023" y="7"/>
                    <a:pt x="1015" y="8"/>
                  </a:cubicBezTo>
                  <a:lnTo>
                    <a:pt x="1015" y="8"/>
                  </a:lnTo>
                  <a:cubicBezTo>
                    <a:pt x="1005" y="7"/>
                    <a:pt x="995" y="6"/>
                    <a:pt x="985" y="6"/>
                  </a:cubicBezTo>
                  <a:cubicBezTo>
                    <a:pt x="972" y="6"/>
                    <a:pt x="959" y="7"/>
                    <a:pt x="946" y="10"/>
                  </a:cubicBezTo>
                  <a:cubicBezTo>
                    <a:pt x="935" y="12"/>
                    <a:pt x="924" y="14"/>
                    <a:pt x="913" y="16"/>
                  </a:cubicBezTo>
                  <a:lnTo>
                    <a:pt x="844" y="28"/>
                  </a:lnTo>
                  <a:cubicBezTo>
                    <a:pt x="800" y="36"/>
                    <a:pt x="756" y="38"/>
                    <a:pt x="712" y="41"/>
                  </a:cubicBezTo>
                  <a:lnTo>
                    <a:pt x="712" y="41"/>
                  </a:lnTo>
                  <a:lnTo>
                    <a:pt x="651" y="43"/>
                  </a:lnTo>
                  <a:lnTo>
                    <a:pt x="651" y="43"/>
                  </a:lnTo>
                  <a:cubicBezTo>
                    <a:pt x="579" y="43"/>
                    <a:pt x="506" y="37"/>
                    <a:pt x="434" y="31"/>
                  </a:cubicBezTo>
                  <a:cubicBezTo>
                    <a:pt x="394" y="26"/>
                    <a:pt x="353" y="20"/>
                    <a:pt x="312" y="14"/>
                  </a:cubicBezTo>
                  <a:cubicBezTo>
                    <a:pt x="291" y="11"/>
                    <a:pt x="273" y="10"/>
                    <a:pt x="252" y="9"/>
                  </a:cubicBezTo>
                  <a:cubicBezTo>
                    <a:pt x="241" y="9"/>
                    <a:pt x="230" y="6"/>
                    <a:pt x="219" y="6"/>
                  </a:cubicBezTo>
                  <a:cubicBezTo>
                    <a:pt x="215" y="6"/>
                    <a:pt x="211" y="6"/>
                    <a:pt x="207" y="6"/>
                  </a:cubicBezTo>
                  <a:cubicBezTo>
                    <a:pt x="195" y="6"/>
                    <a:pt x="183" y="7"/>
                    <a:pt x="172" y="8"/>
                  </a:cubicBezTo>
                  <a:lnTo>
                    <a:pt x="172" y="8"/>
                  </a:lnTo>
                  <a:cubicBezTo>
                    <a:pt x="167" y="8"/>
                    <a:pt x="163" y="8"/>
                    <a:pt x="158" y="8"/>
                  </a:cubicBezTo>
                  <a:cubicBezTo>
                    <a:pt x="152" y="8"/>
                    <a:pt x="145" y="8"/>
                    <a:pt x="138" y="10"/>
                  </a:cubicBezTo>
                  <a:cubicBezTo>
                    <a:pt x="126" y="12"/>
                    <a:pt x="110" y="16"/>
                    <a:pt x="99" y="22"/>
                  </a:cubicBezTo>
                  <a:cubicBezTo>
                    <a:pt x="97" y="23"/>
                    <a:pt x="94" y="25"/>
                    <a:pt x="91" y="26"/>
                  </a:cubicBezTo>
                  <a:lnTo>
                    <a:pt x="91" y="26"/>
                  </a:lnTo>
                  <a:cubicBezTo>
                    <a:pt x="61" y="31"/>
                    <a:pt x="35" y="47"/>
                    <a:pt x="18" y="76"/>
                  </a:cubicBezTo>
                  <a:cubicBezTo>
                    <a:pt x="0" y="106"/>
                    <a:pt x="3" y="147"/>
                    <a:pt x="25" y="179"/>
                  </a:cubicBezTo>
                  <a:lnTo>
                    <a:pt x="25" y="179"/>
                  </a:lnTo>
                  <a:cubicBezTo>
                    <a:pt x="30" y="199"/>
                    <a:pt x="39" y="219"/>
                    <a:pt x="53" y="236"/>
                  </a:cubicBezTo>
                  <a:cubicBezTo>
                    <a:pt x="55" y="239"/>
                    <a:pt x="58" y="242"/>
                    <a:pt x="61" y="245"/>
                  </a:cubicBezTo>
                  <a:lnTo>
                    <a:pt x="61" y="245"/>
                  </a:lnTo>
                  <a:cubicBezTo>
                    <a:pt x="82" y="277"/>
                    <a:pt x="116" y="304"/>
                    <a:pt x="146" y="324"/>
                  </a:cubicBezTo>
                  <a:cubicBezTo>
                    <a:pt x="181" y="348"/>
                    <a:pt x="218" y="368"/>
                    <a:pt x="256" y="386"/>
                  </a:cubicBezTo>
                  <a:cubicBezTo>
                    <a:pt x="322" y="417"/>
                    <a:pt x="398" y="434"/>
                    <a:pt x="467" y="449"/>
                  </a:cubicBezTo>
                  <a:cubicBezTo>
                    <a:pt x="541" y="465"/>
                    <a:pt x="615" y="472"/>
                    <a:pt x="690" y="472"/>
                  </a:cubicBezTo>
                  <a:cubicBezTo>
                    <a:pt x="747" y="472"/>
                    <a:pt x="804" y="468"/>
                    <a:pt x="860" y="460"/>
                  </a:cubicBezTo>
                  <a:cubicBezTo>
                    <a:pt x="890" y="456"/>
                    <a:pt x="922" y="450"/>
                    <a:pt x="953" y="444"/>
                  </a:cubicBezTo>
                  <a:cubicBezTo>
                    <a:pt x="967" y="440"/>
                    <a:pt x="983" y="437"/>
                    <a:pt x="999" y="433"/>
                  </a:cubicBezTo>
                  <a:cubicBezTo>
                    <a:pt x="1005" y="431"/>
                    <a:pt x="1014" y="428"/>
                    <a:pt x="1021" y="427"/>
                  </a:cubicBezTo>
                  <a:cubicBezTo>
                    <a:pt x="1038" y="422"/>
                    <a:pt x="1055" y="416"/>
                    <a:pt x="1073" y="411"/>
                  </a:cubicBezTo>
                  <a:cubicBezTo>
                    <a:pt x="1087" y="401"/>
                    <a:pt x="1102" y="392"/>
                    <a:pt x="1118" y="383"/>
                  </a:cubicBezTo>
                  <a:lnTo>
                    <a:pt x="1118" y="383"/>
                  </a:lnTo>
                  <a:cubicBezTo>
                    <a:pt x="1128" y="378"/>
                    <a:pt x="1137" y="373"/>
                    <a:pt x="1147" y="368"/>
                  </a:cubicBezTo>
                  <a:cubicBezTo>
                    <a:pt x="1169" y="356"/>
                    <a:pt x="1191" y="344"/>
                    <a:pt x="1212" y="328"/>
                  </a:cubicBezTo>
                  <a:cubicBezTo>
                    <a:pt x="1235" y="312"/>
                    <a:pt x="1257" y="284"/>
                    <a:pt x="1270" y="254"/>
                  </a:cubicBezTo>
                  <a:lnTo>
                    <a:pt x="1270" y="254"/>
                  </a:lnTo>
                  <a:cubicBezTo>
                    <a:pt x="1275" y="248"/>
                    <a:pt x="1279" y="243"/>
                    <a:pt x="1283" y="237"/>
                  </a:cubicBezTo>
                  <a:cubicBezTo>
                    <a:pt x="1301" y="214"/>
                    <a:pt x="1310" y="188"/>
                    <a:pt x="1312" y="160"/>
                  </a:cubicBezTo>
                  <a:lnTo>
                    <a:pt x="1312" y="160"/>
                  </a:lnTo>
                  <a:cubicBezTo>
                    <a:pt x="1322" y="135"/>
                    <a:pt x="1324" y="107"/>
                    <a:pt x="1309" y="83"/>
                  </a:cubicBezTo>
                  <a:cubicBezTo>
                    <a:pt x="1298" y="65"/>
                    <a:pt x="1282" y="55"/>
                    <a:pt x="1264" y="48"/>
                  </a:cubicBezTo>
                  <a:lnTo>
                    <a:pt x="1264" y="48"/>
                  </a:lnTo>
                  <a:cubicBezTo>
                    <a:pt x="1242" y="31"/>
                    <a:pt x="1217" y="20"/>
                    <a:pt x="1185" y="16"/>
                  </a:cubicBezTo>
                  <a:cubicBezTo>
                    <a:pt x="1181" y="16"/>
                    <a:pt x="1176" y="16"/>
                    <a:pt x="1172" y="15"/>
                  </a:cubicBezTo>
                  <a:lnTo>
                    <a:pt x="1172" y="15"/>
                  </a:lnTo>
                  <a:cubicBezTo>
                    <a:pt x="1171" y="15"/>
                    <a:pt x="1171" y="14"/>
                    <a:pt x="1170" y="14"/>
                  </a:cubicBezTo>
                  <a:cubicBezTo>
                    <a:pt x="1146" y="3"/>
                    <a:pt x="1121" y="0"/>
                    <a:pt x="10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3" name="Google Shape;1203;p40"/>
            <p:cNvSpPr/>
            <p:nvPr/>
          </p:nvSpPr>
          <p:spPr>
            <a:xfrm>
              <a:off x="3627000" y="2377440"/>
              <a:ext cx="87120" cy="10512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771" h="951">
                  <a:moveTo>
                    <a:pt x="712" y="281"/>
                  </a:moveTo>
                  <a:lnTo>
                    <a:pt x="712" y="281"/>
                  </a:lnTo>
                  <a:cubicBezTo>
                    <a:pt x="711" y="285"/>
                    <a:pt x="710" y="289"/>
                    <a:pt x="709" y="293"/>
                  </a:cubicBezTo>
                  <a:lnTo>
                    <a:pt x="709" y="293"/>
                  </a:lnTo>
                  <a:cubicBezTo>
                    <a:pt x="710" y="289"/>
                    <a:pt x="711" y="285"/>
                    <a:pt x="712" y="281"/>
                  </a:cubicBezTo>
                  <a:close/>
                  <a:moveTo>
                    <a:pt x="384" y="326"/>
                  </a:moveTo>
                  <a:lnTo>
                    <a:pt x="384" y="326"/>
                  </a:lnTo>
                  <a:cubicBezTo>
                    <a:pt x="383" y="327"/>
                    <a:pt x="382" y="328"/>
                    <a:pt x="381" y="328"/>
                  </a:cubicBezTo>
                  <a:cubicBezTo>
                    <a:pt x="382" y="328"/>
                    <a:pt x="383" y="327"/>
                    <a:pt x="384" y="326"/>
                  </a:cubicBezTo>
                  <a:close/>
                  <a:moveTo>
                    <a:pt x="712" y="0"/>
                  </a:moveTo>
                  <a:cubicBezTo>
                    <a:pt x="709" y="0"/>
                    <a:pt x="706" y="1"/>
                    <a:pt x="703" y="1"/>
                  </a:cubicBezTo>
                  <a:cubicBezTo>
                    <a:pt x="676" y="7"/>
                    <a:pt x="656" y="24"/>
                    <a:pt x="638" y="45"/>
                  </a:cubicBezTo>
                  <a:cubicBezTo>
                    <a:pt x="633" y="52"/>
                    <a:pt x="627" y="57"/>
                    <a:pt x="621" y="65"/>
                  </a:cubicBezTo>
                  <a:cubicBezTo>
                    <a:pt x="620" y="66"/>
                    <a:pt x="619" y="67"/>
                    <a:pt x="618" y="68"/>
                  </a:cubicBezTo>
                  <a:lnTo>
                    <a:pt x="618" y="68"/>
                  </a:lnTo>
                  <a:cubicBezTo>
                    <a:pt x="609" y="71"/>
                    <a:pt x="601" y="76"/>
                    <a:pt x="595" y="82"/>
                  </a:cubicBezTo>
                  <a:cubicBezTo>
                    <a:pt x="585" y="90"/>
                    <a:pt x="578" y="100"/>
                    <a:pt x="569" y="110"/>
                  </a:cubicBezTo>
                  <a:cubicBezTo>
                    <a:pt x="562" y="120"/>
                    <a:pt x="553" y="129"/>
                    <a:pt x="546" y="138"/>
                  </a:cubicBezTo>
                  <a:cubicBezTo>
                    <a:pt x="532" y="156"/>
                    <a:pt x="519" y="172"/>
                    <a:pt x="506" y="189"/>
                  </a:cubicBezTo>
                  <a:lnTo>
                    <a:pt x="506" y="189"/>
                  </a:lnTo>
                  <a:cubicBezTo>
                    <a:pt x="483" y="211"/>
                    <a:pt x="461" y="236"/>
                    <a:pt x="441" y="260"/>
                  </a:cubicBezTo>
                  <a:cubicBezTo>
                    <a:pt x="427" y="276"/>
                    <a:pt x="413" y="293"/>
                    <a:pt x="399" y="309"/>
                  </a:cubicBezTo>
                  <a:lnTo>
                    <a:pt x="399" y="309"/>
                  </a:lnTo>
                  <a:cubicBezTo>
                    <a:pt x="356" y="347"/>
                    <a:pt x="322" y="395"/>
                    <a:pt x="284" y="438"/>
                  </a:cubicBezTo>
                  <a:cubicBezTo>
                    <a:pt x="257" y="469"/>
                    <a:pt x="231" y="498"/>
                    <a:pt x="204" y="527"/>
                  </a:cubicBezTo>
                  <a:lnTo>
                    <a:pt x="204" y="527"/>
                  </a:lnTo>
                  <a:cubicBezTo>
                    <a:pt x="206" y="525"/>
                    <a:pt x="208" y="523"/>
                    <a:pt x="210" y="521"/>
                  </a:cubicBezTo>
                  <a:lnTo>
                    <a:pt x="210" y="521"/>
                  </a:lnTo>
                  <a:cubicBezTo>
                    <a:pt x="207" y="523"/>
                    <a:pt x="205" y="526"/>
                    <a:pt x="202" y="529"/>
                  </a:cubicBezTo>
                  <a:lnTo>
                    <a:pt x="202" y="529"/>
                  </a:lnTo>
                  <a:cubicBezTo>
                    <a:pt x="203" y="528"/>
                    <a:pt x="203" y="527"/>
                    <a:pt x="204" y="527"/>
                  </a:cubicBezTo>
                  <a:lnTo>
                    <a:pt x="204" y="527"/>
                  </a:lnTo>
                  <a:cubicBezTo>
                    <a:pt x="202" y="528"/>
                    <a:pt x="200" y="530"/>
                    <a:pt x="199" y="532"/>
                  </a:cubicBezTo>
                  <a:lnTo>
                    <a:pt x="199" y="532"/>
                  </a:lnTo>
                  <a:cubicBezTo>
                    <a:pt x="200" y="531"/>
                    <a:pt x="201" y="530"/>
                    <a:pt x="202" y="529"/>
                  </a:cubicBezTo>
                  <a:lnTo>
                    <a:pt x="202" y="529"/>
                  </a:lnTo>
                  <a:cubicBezTo>
                    <a:pt x="195" y="536"/>
                    <a:pt x="188" y="543"/>
                    <a:pt x="182" y="550"/>
                  </a:cubicBezTo>
                  <a:cubicBezTo>
                    <a:pt x="187" y="544"/>
                    <a:pt x="193" y="538"/>
                    <a:pt x="199" y="532"/>
                  </a:cubicBezTo>
                  <a:lnTo>
                    <a:pt x="199" y="532"/>
                  </a:lnTo>
                  <a:cubicBezTo>
                    <a:pt x="177" y="552"/>
                    <a:pt x="156" y="574"/>
                    <a:pt x="135" y="595"/>
                  </a:cubicBezTo>
                  <a:cubicBezTo>
                    <a:pt x="122" y="612"/>
                    <a:pt x="110" y="630"/>
                    <a:pt x="96" y="648"/>
                  </a:cubicBezTo>
                  <a:cubicBezTo>
                    <a:pt x="83" y="666"/>
                    <a:pt x="70" y="682"/>
                    <a:pt x="56" y="700"/>
                  </a:cubicBezTo>
                  <a:cubicBezTo>
                    <a:pt x="31" y="733"/>
                    <a:pt x="11" y="768"/>
                    <a:pt x="8" y="807"/>
                  </a:cubicBezTo>
                  <a:lnTo>
                    <a:pt x="8" y="807"/>
                  </a:lnTo>
                  <a:cubicBezTo>
                    <a:pt x="1" y="830"/>
                    <a:pt x="1" y="851"/>
                    <a:pt x="5" y="871"/>
                  </a:cubicBezTo>
                  <a:lnTo>
                    <a:pt x="5" y="871"/>
                  </a:lnTo>
                  <a:cubicBezTo>
                    <a:pt x="5" y="892"/>
                    <a:pt x="15" y="913"/>
                    <a:pt x="29" y="927"/>
                  </a:cubicBezTo>
                  <a:cubicBezTo>
                    <a:pt x="39" y="935"/>
                    <a:pt x="51" y="939"/>
                    <a:pt x="64" y="940"/>
                  </a:cubicBezTo>
                  <a:lnTo>
                    <a:pt x="64" y="940"/>
                  </a:lnTo>
                  <a:cubicBezTo>
                    <a:pt x="78" y="947"/>
                    <a:pt x="93" y="951"/>
                    <a:pt x="109" y="951"/>
                  </a:cubicBezTo>
                  <a:cubicBezTo>
                    <a:pt x="115" y="951"/>
                    <a:pt x="121" y="950"/>
                    <a:pt x="127" y="949"/>
                  </a:cubicBezTo>
                  <a:cubicBezTo>
                    <a:pt x="130" y="948"/>
                    <a:pt x="132" y="947"/>
                    <a:pt x="135" y="947"/>
                  </a:cubicBezTo>
                  <a:lnTo>
                    <a:pt x="135" y="947"/>
                  </a:lnTo>
                  <a:cubicBezTo>
                    <a:pt x="138" y="947"/>
                    <a:pt x="141" y="947"/>
                    <a:pt x="144" y="947"/>
                  </a:cubicBezTo>
                  <a:cubicBezTo>
                    <a:pt x="165" y="947"/>
                    <a:pt x="185" y="943"/>
                    <a:pt x="205" y="935"/>
                  </a:cubicBezTo>
                  <a:cubicBezTo>
                    <a:pt x="227" y="927"/>
                    <a:pt x="245" y="911"/>
                    <a:pt x="265" y="897"/>
                  </a:cubicBezTo>
                  <a:cubicBezTo>
                    <a:pt x="284" y="884"/>
                    <a:pt x="305" y="870"/>
                    <a:pt x="324" y="857"/>
                  </a:cubicBezTo>
                  <a:cubicBezTo>
                    <a:pt x="354" y="833"/>
                    <a:pt x="380" y="809"/>
                    <a:pt x="407" y="782"/>
                  </a:cubicBezTo>
                  <a:cubicBezTo>
                    <a:pt x="423" y="764"/>
                    <a:pt x="440" y="746"/>
                    <a:pt x="456" y="726"/>
                  </a:cubicBezTo>
                  <a:cubicBezTo>
                    <a:pt x="487" y="689"/>
                    <a:pt x="518" y="650"/>
                    <a:pt x="545" y="611"/>
                  </a:cubicBezTo>
                  <a:cubicBezTo>
                    <a:pt x="558" y="590"/>
                    <a:pt x="574" y="570"/>
                    <a:pt x="588" y="549"/>
                  </a:cubicBezTo>
                  <a:cubicBezTo>
                    <a:pt x="595" y="539"/>
                    <a:pt x="600" y="529"/>
                    <a:pt x="607" y="521"/>
                  </a:cubicBezTo>
                  <a:cubicBezTo>
                    <a:pt x="619" y="500"/>
                    <a:pt x="627" y="479"/>
                    <a:pt x="638" y="458"/>
                  </a:cubicBezTo>
                  <a:cubicBezTo>
                    <a:pt x="651" y="434"/>
                    <a:pt x="663" y="411"/>
                    <a:pt x="676" y="386"/>
                  </a:cubicBezTo>
                  <a:cubicBezTo>
                    <a:pt x="681" y="374"/>
                    <a:pt x="688" y="359"/>
                    <a:pt x="693" y="347"/>
                  </a:cubicBezTo>
                  <a:cubicBezTo>
                    <a:pt x="699" y="336"/>
                    <a:pt x="702" y="323"/>
                    <a:pt x="705" y="311"/>
                  </a:cubicBezTo>
                  <a:lnTo>
                    <a:pt x="705" y="311"/>
                  </a:lnTo>
                  <a:cubicBezTo>
                    <a:pt x="715" y="289"/>
                    <a:pt x="723" y="264"/>
                    <a:pt x="733" y="242"/>
                  </a:cubicBezTo>
                  <a:cubicBezTo>
                    <a:pt x="737" y="231"/>
                    <a:pt x="742" y="219"/>
                    <a:pt x="745" y="205"/>
                  </a:cubicBezTo>
                  <a:cubicBezTo>
                    <a:pt x="749" y="193"/>
                    <a:pt x="754" y="181"/>
                    <a:pt x="755" y="169"/>
                  </a:cubicBezTo>
                  <a:cubicBezTo>
                    <a:pt x="757" y="158"/>
                    <a:pt x="755" y="147"/>
                    <a:pt x="752" y="135"/>
                  </a:cubicBezTo>
                  <a:lnTo>
                    <a:pt x="752" y="135"/>
                  </a:lnTo>
                  <a:cubicBezTo>
                    <a:pt x="760" y="101"/>
                    <a:pt x="770" y="60"/>
                    <a:pt x="755" y="29"/>
                  </a:cubicBezTo>
                  <a:cubicBezTo>
                    <a:pt x="746" y="12"/>
                    <a:pt x="730" y="0"/>
                    <a:pt x="7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4" name="Google Shape;1204;p40"/>
            <p:cNvSpPr/>
            <p:nvPr/>
          </p:nvSpPr>
          <p:spPr>
            <a:xfrm>
              <a:off x="3703680" y="2340000"/>
              <a:ext cx="80280" cy="666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66600"/>
                <a:gd name="textAreaBottom" fmla="*/ 66960 h 66600"/>
              </a:gdLst>
              <a:ahLst/>
              <a:cxnLst/>
              <a:rect l="textAreaLeft" t="textAreaTop" r="textAreaRight" b="textAreaBottom"/>
              <a:pathLst>
                <a:path w="713" h="604">
                  <a:moveTo>
                    <a:pt x="169" y="284"/>
                  </a:moveTo>
                  <a:cubicBezTo>
                    <a:pt x="167" y="286"/>
                    <a:pt x="165" y="287"/>
                    <a:pt x="164" y="288"/>
                  </a:cubicBezTo>
                  <a:lnTo>
                    <a:pt x="164" y="288"/>
                  </a:lnTo>
                  <a:cubicBezTo>
                    <a:pt x="165" y="287"/>
                    <a:pt x="167" y="285"/>
                    <a:pt x="169" y="284"/>
                  </a:cubicBezTo>
                  <a:close/>
                  <a:moveTo>
                    <a:pt x="158" y="291"/>
                  </a:moveTo>
                  <a:lnTo>
                    <a:pt x="158" y="291"/>
                  </a:lnTo>
                  <a:cubicBezTo>
                    <a:pt x="157" y="292"/>
                    <a:pt x="156" y="292"/>
                    <a:pt x="156" y="293"/>
                  </a:cubicBezTo>
                  <a:lnTo>
                    <a:pt x="156" y="293"/>
                  </a:lnTo>
                  <a:cubicBezTo>
                    <a:pt x="156" y="292"/>
                    <a:pt x="157" y="292"/>
                    <a:pt x="158" y="291"/>
                  </a:cubicBezTo>
                  <a:close/>
                  <a:moveTo>
                    <a:pt x="652" y="1"/>
                  </a:moveTo>
                  <a:cubicBezTo>
                    <a:pt x="642" y="1"/>
                    <a:pt x="632" y="3"/>
                    <a:pt x="622" y="7"/>
                  </a:cubicBezTo>
                  <a:lnTo>
                    <a:pt x="622" y="7"/>
                  </a:lnTo>
                  <a:cubicBezTo>
                    <a:pt x="621" y="7"/>
                    <a:pt x="619" y="7"/>
                    <a:pt x="618" y="7"/>
                  </a:cubicBezTo>
                  <a:cubicBezTo>
                    <a:pt x="600" y="7"/>
                    <a:pt x="583" y="11"/>
                    <a:pt x="565" y="21"/>
                  </a:cubicBezTo>
                  <a:cubicBezTo>
                    <a:pt x="559" y="24"/>
                    <a:pt x="554" y="27"/>
                    <a:pt x="549" y="30"/>
                  </a:cubicBezTo>
                  <a:lnTo>
                    <a:pt x="549" y="30"/>
                  </a:lnTo>
                  <a:cubicBezTo>
                    <a:pt x="532" y="33"/>
                    <a:pt x="515" y="39"/>
                    <a:pt x="499" y="48"/>
                  </a:cubicBezTo>
                  <a:cubicBezTo>
                    <a:pt x="477" y="63"/>
                    <a:pt x="450" y="74"/>
                    <a:pt x="431" y="90"/>
                  </a:cubicBezTo>
                  <a:cubicBezTo>
                    <a:pt x="412" y="104"/>
                    <a:pt x="395" y="118"/>
                    <a:pt x="377" y="131"/>
                  </a:cubicBezTo>
                  <a:lnTo>
                    <a:pt x="377" y="131"/>
                  </a:lnTo>
                  <a:cubicBezTo>
                    <a:pt x="372" y="134"/>
                    <a:pt x="367" y="137"/>
                    <a:pt x="361" y="141"/>
                  </a:cubicBezTo>
                  <a:cubicBezTo>
                    <a:pt x="349" y="147"/>
                    <a:pt x="341" y="154"/>
                    <a:pt x="330" y="163"/>
                  </a:cubicBezTo>
                  <a:cubicBezTo>
                    <a:pt x="322" y="169"/>
                    <a:pt x="313" y="176"/>
                    <a:pt x="304" y="183"/>
                  </a:cubicBezTo>
                  <a:cubicBezTo>
                    <a:pt x="285" y="197"/>
                    <a:pt x="265" y="211"/>
                    <a:pt x="247" y="225"/>
                  </a:cubicBezTo>
                  <a:cubicBezTo>
                    <a:pt x="219" y="248"/>
                    <a:pt x="191" y="269"/>
                    <a:pt x="161" y="289"/>
                  </a:cubicBezTo>
                  <a:lnTo>
                    <a:pt x="161" y="289"/>
                  </a:lnTo>
                  <a:cubicBezTo>
                    <a:pt x="152" y="295"/>
                    <a:pt x="143" y="300"/>
                    <a:pt x="134" y="306"/>
                  </a:cubicBezTo>
                  <a:lnTo>
                    <a:pt x="134" y="306"/>
                  </a:lnTo>
                  <a:cubicBezTo>
                    <a:pt x="134" y="306"/>
                    <a:pt x="134" y="306"/>
                    <a:pt x="134" y="306"/>
                  </a:cubicBezTo>
                  <a:cubicBezTo>
                    <a:pt x="134" y="306"/>
                    <a:pt x="134" y="306"/>
                    <a:pt x="134" y="306"/>
                  </a:cubicBezTo>
                  <a:lnTo>
                    <a:pt x="134" y="306"/>
                  </a:lnTo>
                  <a:cubicBezTo>
                    <a:pt x="127" y="311"/>
                    <a:pt x="121" y="317"/>
                    <a:pt x="114" y="324"/>
                  </a:cubicBezTo>
                  <a:cubicBezTo>
                    <a:pt x="111" y="327"/>
                    <a:pt x="108" y="331"/>
                    <a:pt x="104" y="335"/>
                  </a:cubicBezTo>
                  <a:lnTo>
                    <a:pt x="104" y="335"/>
                  </a:lnTo>
                  <a:cubicBezTo>
                    <a:pt x="104" y="336"/>
                    <a:pt x="103" y="336"/>
                    <a:pt x="102" y="337"/>
                  </a:cubicBezTo>
                  <a:cubicBezTo>
                    <a:pt x="82" y="355"/>
                    <a:pt x="64" y="376"/>
                    <a:pt x="53" y="399"/>
                  </a:cubicBezTo>
                  <a:lnTo>
                    <a:pt x="53" y="399"/>
                  </a:lnTo>
                  <a:cubicBezTo>
                    <a:pt x="53" y="400"/>
                    <a:pt x="53" y="400"/>
                    <a:pt x="53" y="400"/>
                  </a:cubicBezTo>
                  <a:cubicBezTo>
                    <a:pt x="17" y="430"/>
                    <a:pt x="0" y="486"/>
                    <a:pt x="21" y="530"/>
                  </a:cubicBezTo>
                  <a:cubicBezTo>
                    <a:pt x="29" y="547"/>
                    <a:pt x="42" y="562"/>
                    <a:pt x="55" y="573"/>
                  </a:cubicBezTo>
                  <a:cubicBezTo>
                    <a:pt x="77" y="587"/>
                    <a:pt x="102" y="591"/>
                    <a:pt x="127" y="591"/>
                  </a:cubicBezTo>
                  <a:lnTo>
                    <a:pt x="127" y="591"/>
                  </a:lnTo>
                  <a:cubicBezTo>
                    <a:pt x="146" y="600"/>
                    <a:pt x="168" y="603"/>
                    <a:pt x="189" y="603"/>
                  </a:cubicBezTo>
                  <a:cubicBezTo>
                    <a:pt x="200" y="603"/>
                    <a:pt x="211" y="602"/>
                    <a:pt x="222" y="601"/>
                  </a:cubicBezTo>
                  <a:cubicBezTo>
                    <a:pt x="226" y="600"/>
                    <a:pt x="230" y="599"/>
                    <a:pt x="234" y="598"/>
                  </a:cubicBezTo>
                  <a:lnTo>
                    <a:pt x="234" y="598"/>
                  </a:lnTo>
                  <a:cubicBezTo>
                    <a:pt x="275" y="597"/>
                    <a:pt x="315" y="576"/>
                    <a:pt x="352" y="558"/>
                  </a:cubicBezTo>
                  <a:cubicBezTo>
                    <a:pt x="375" y="546"/>
                    <a:pt x="399" y="534"/>
                    <a:pt x="421" y="521"/>
                  </a:cubicBezTo>
                  <a:cubicBezTo>
                    <a:pt x="454" y="501"/>
                    <a:pt x="484" y="481"/>
                    <a:pt x="515" y="456"/>
                  </a:cubicBezTo>
                  <a:cubicBezTo>
                    <a:pt x="545" y="432"/>
                    <a:pt x="576" y="406"/>
                    <a:pt x="597" y="374"/>
                  </a:cubicBezTo>
                  <a:lnTo>
                    <a:pt x="597" y="374"/>
                  </a:lnTo>
                  <a:cubicBezTo>
                    <a:pt x="617" y="352"/>
                    <a:pt x="637" y="328"/>
                    <a:pt x="654" y="302"/>
                  </a:cubicBezTo>
                  <a:cubicBezTo>
                    <a:pt x="669" y="280"/>
                    <a:pt x="679" y="256"/>
                    <a:pt x="689" y="233"/>
                  </a:cubicBezTo>
                  <a:cubicBezTo>
                    <a:pt x="698" y="207"/>
                    <a:pt x="706" y="177"/>
                    <a:pt x="704" y="148"/>
                  </a:cubicBezTo>
                  <a:lnTo>
                    <a:pt x="704" y="148"/>
                  </a:lnTo>
                  <a:cubicBezTo>
                    <a:pt x="705" y="145"/>
                    <a:pt x="705" y="142"/>
                    <a:pt x="706" y="139"/>
                  </a:cubicBezTo>
                  <a:cubicBezTo>
                    <a:pt x="708" y="130"/>
                    <a:pt x="712" y="120"/>
                    <a:pt x="712" y="109"/>
                  </a:cubicBezTo>
                  <a:cubicBezTo>
                    <a:pt x="712" y="90"/>
                    <a:pt x="710" y="73"/>
                    <a:pt x="703" y="58"/>
                  </a:cubicBezTo>
                  <a:lnTo>
                    <a:pt x="703" y="58"/>
                  </a:lnTo>
                  <a:cubicBezTo>
                    <a:pt x="702" y="40"/>
                    <a:pt x="697" y="23"/>
                    <a:pt x="681" y="10"/>
                  </a:cubicBezTo>
                  <a:cubicBezTo>
                    <a:pt x="672" y="3"/>
                    <a:pt x="662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5" name="Google Shape;1205;p40"/>
            <p:cNvSpPr/>
            <p:nvPr/>
          </p:nvSpPr>
          <p:spPr>
            <a:xfrm>
              <a:off x="3915000" y="2431800"/>
              <a:ext cx="82800" cy="10188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735" h="922">
                  <a:moveTo>
                    <a:pt x="31" y="1"/>
                  </a:moveTo>
                  <a:cubicBezTo>
                    <a:pt x="26" y="1"/>
                    <a:pt x="17" y="4"/>
                    <a:pt x="16" y="12"/>
                  </a:cubicBezTo>
                  <a:lnTo>
                    <a:pt x="16" y="22"/>
                  </a:lnTo>
                  <a:cubicBezTo>
                    <a:pt x="15" y="27"/>
                    <a:pt x="16" y="25"/>
                    <a:pt x="12" y="31"/>
                  </a:cubicBezTo>
                  <a:cubicBezTo>
                    <a:pt x="4" y="46"/>
                    <a:pt x="1" y="58"/>
                    <a:pt x="4" y="75"/>
                  </a:cubicBezTo>
                  <a:cubicBezTo>
                    <a:pt x="5" y="80"/>
                    <a:pt x="5" y="88"/>
                    <a:pt x="6" y="93"/>
                  </a:cubicBezTo>
                  <a:cubicBezTo>
                    <a:pt x="7" y="94"/>
                    <a:pt x="7" y="95"/>
                    <a:pt x="7" y="95"/>
                  </a:cubicBezTo>
                  <a:lnTo>
                    <a:pt x="7" y="95"/>
                  </a:lnTo>
                  <a:cubicBezTo>
                    <a:pt x="7" y="96"/>
                    <a:pt x="8" y="97"/>
                    <a:pt x="8" y="99"/>
                  </a:cubicBezTo>
                  <a:cubicBezTo>
                    <a:pt x="8" y="110"/>
                    <a:pt x="12" y="120"/>
                    <a:pt x="15" y="131"/>
                  </a:cubicBezTo>
                  <a:cubicBezTo>
                    <a:pt x="21" y="145"/>
                    <a:pt x="24" y="159"/>
                    <a:pt x="30" y="174"/>
                  </a:cubicBezTo>
                  <a:cubicBezTo>
                    <a:pt x="31" y="176"/>
                    <a:pt x="32" y="178"/>
                    <a:pt x="33" y="181"/>
                  </a:cubicBezTo>
                  <a:lnTo>
                    <a:pt x="33" y="181"/>
                  </a:lnTo>
                  <a:cubicBezTo>
                    <a:pt x="33" y="181"/>
                    <a:pt x="33" y="181"/>
                    <a:pt x="33" y="181"/>
                  </a:cubicBezTo>
                  <a:cubicBezTo>
                    <a:pt x="34" y="195"/>
                    <a:pt x="39" y="209"/>
                    <a:pt x="46" y="221"/>
                  </a:cubicBezTo>
                  <a:cubicBezTo>
                    <a:pt x="73" y="278"/>
                    <a:pt x="101" y="334"/>
                    <a:pt x="135" y="385"/>
                  </a:cubicBezTo>
                  <a:cubicBezTo>
                    <a:pt x="171" y="445"/>
                    <a:pt x="209" y="504"/>
                    <a:pt x="248" y="561"/>
                  </a:cubicBezTo>
                  <a:cubicBezTo>
                    <a:pt x="285" y="614"/>
                    <a:pt x="325" y="663"/>
                    <a:pt x="368" y="712"/>
                  </a:cubicBezTo>
                  <a:cubicBezTo>
                    <a:pt x="391" y="739"/>
                    <a:pt x="416" y="764"/>
                    <a:pt x="440" y="791"/>
                  </a:cubicBezTo>
                  <a:cubicBezTo>
                    <a:pt x="471" y="823"/>
                    <a:pt x="500" y="858"/>
                    <a:pt x="539" y="879"/>
                  </a:cubicBezTo>
                  <a:lnTo>
                    <a:pt x="539" y="879"/>
                  </a:lnTo>
                  <a:cubicBezTo>
                    <a:pt x="562" y="897"/>
                    <a:pt x="585" y="910"/>
                    <a:pt x="614" y="917"/>
                  </a:cubicBezTo>
                  <a:cubicBezTo>
                    <a:pt x="630" y="921"/>
                    <a:pt x="647" y="921"/>
                    <a:pt x="664" y="921"/>
                  </a:cubicBezTo>
                  <a:cubicBezTo>
                    <a:pt x="671" y="921"/>
                    <a:pt x="678" y="921"/>
                    <a:pt x="685" y="921"/>
                  </a:cubicBezTo>
                  <a:cubicBezTo>
                    <a:pt x="708" y="920"/>
                    <a:pt x="735" y="893"/>
                    <a:pt x="735" y="869"/>
                  </a:cubicBezTo>
                  <a:cubicBezTo>
                    <a:pt x="735" y="846"/>
                    <a:pt x="735" y="819"/>
                    <a:pt x="727" y="797"/>
                  </a:cubicBezTo>
                  <a:cubicBezTo>
                    <a:pt x="721" y="781"/>
                    <a:pt x="718" y="768"/>
                    <a:pt x="708" y="753"/>
                  </a:cubicBezTo>
                  <a:cubicBezTo>
                    <a:pt x="703" y="747"/>
                    <a:pt x="699" y="740"/>
                    <a:pt x="694" y="734"/>
                  </a:cubicBezTo>
                  <a:lnTo>
                    <a:pt x="694" y="734"/>
                  </a:lnTo>
                  <a:cubicBezTo>
                    <a:pt x="679" y="702"/>
                    <a:pt x="651" y="677"/>
                    <a:pt x="627" y="651"/>
                  </a:cubicBezTo>
                  <a:cubicBezTo>
                    <a:pt x="606" y="627"/>
                    <a:pt x="586" y="605"/>
                    <a:pt x="565" y="582"/>
                  </a:cubicBezTo>
                  <a:cubicBezTo>
                    <a:pt x="526" y="537"/>
                    <a:pt x="487" y="489"/>
                    <a:pt x="447" y="443"/>
                  </a:cubicBezTo>
                  <a:cubicBezTo>
                    <a:pt x="367" y="350"/>
                    <a:pt x="291" y="254"/>
                    <a:pt x="215" y="157"/>
                  </a:cubicBezTo>
                  <a:cubicBezTo>
                    <a:pt x="204" y="143"/>
                    <a:pt x="194" y="130"/>
                    <a:pt x="183" y="116"/>
                  </a:cubicBezTo>
                  <a:cubicBezTo>
                    <a:pt x="179" y="111"/>
                    <a:pt x="171" y="107"/>
                    <a:pt x="166" y="103"/>
                  </a:cubicBezTo>
                  <a:lnTo>
                    <a:pt x="166" y="103"/>
                  </a:lnTo>
                  <a:lnTo>
                    <a:pt x="164" y="99"/>
                  </a:lnTo>
                  <a:lnTo>
                    <a:pt x="164" y="99"/>
                  </a:lnTo>
                  <a:cubicBezTo>
                    <a:pt x="164" y="99"/>
                    <a:pt x="164" y="99"/>
                    <a:pt x="164" y="99"/>
                  </a:cubicBezTo>
                  <a:cubicBezTo>
                    <a:pt x="159" y="92"/>
                    <a:pt x="153" y="87"/>
                    <a:pt x="148" y="81"/>
                  </a:cubicBezTo>
                  <a:cubicBezTo>
                    <a:pt x="134" y="65"/>
                    <a:pt x="121" y="49"/>
                    <a:pt x="104" y="36"/>
                  </a:cubicBezTo>
                  <a:cubicBezTo>
                    <a:pt x="99" y="32"/>
                    <a:pt x="93" y="26"/>
                    <a:pt x="88" y="21"/>
                  </a:cubicBezTo>
                  <a:cubicBezTo>
                    <a:pt x="76" y="11"/>
                    <a:pt x="65" y="8"/>
                    <a:pt x="51" y="8"/>
                  </a:cubicBezTo>
                  <a:cubicBezTo>
                    <a:pt x="49" y="8"/>
                    <a:pt x="46" y="8"/>
                    <a:pt x="44" y="8"/>
                  </a:cubicBezTo>
                  <a:lnTo>
                    <a:pt x="44" y="8"/>
                  </a:lnTo>
                  <a:cubicBezTo>
                    <a:pt x="40" y="6"/>
                    <a:pt x="37" y="4"/>
                    <a:pt x="33" y="1"/>
                  </a:cubicBezTo>
                  <a:cubicBezTo>
                    <a:pt x="32" y="1"/>
                    <a:pt x="32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6" name="Google Shape;1206;p40"/>
            <p:cNvSpPr/>
            <p:nvPr/>
          </p:nvSpPr>
          <p:spPr>
            <a:xfrm>
              <a:off x="3959280" y="2405520"/>
              <a:ext cx="49320" cy="1382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38240"/>
                <a:gd name="textAreaBottom" fmla="*/ 138600 h 138240"/>
              </a:gdLst>
              <a:ahLst/>
              <a:cxnLst/>
              <a:rect l="textAreaLeft" t="textAreaTop" r="textAreaRight" b="textAreaBottom"/>
              <a:pathLst>
                <a:path w="439" h="1248">
                  <a:moveTo>
                    <a:pt x="414" y="1057"/>
                  </a:moveTo>
                  <a:cubicBezTo>
                    <a:pt x="413" y="1058"/>
                    <a:pt x="413" y="1060"/>
                    <a:pt x="413" y="1062"/>
                  </a:cubicBezTo>
                  <a:cubicBezTo>
                    <a:pt x="413" y="1061"/>
                    <a:pt x="413" y="1059"/>
                    <a:pt x="414" y="1057"/>
                  </a:cubicBezTo>
                  <a:lnTo>
                    <a:pt x="414" y="1057"/>
                  </a:lnTo>
                  <a:cubicBezTo>
                    <a:pt x="414" y="1057"/>
                    <a:pt x="414" y="1057"/>
                    <a:pt x="414" y="1057"/>
                  </a:cubicBezTo>
                  <a:close/>
                  <a:moveTo>
                    <a:pt x="394" y="1093"/>
                  </a:moveTo>
                  <a:lnTo>
                    <a:pt x="394" y="1093"/>
                  </a:lnTo>
                  <a:cubicBezTo>
                    <a:pt x="393" y="1095"/>
                    <a:pt x="392" y="1097"/>
                    <a:pt x="391" y="1099"/>
                  </a:cubicBezTo>
                  <a:cubicBezTo>
                    <a:pt x="392" y="1097"/>
                    <a:pt x="393" y="1095"/>
                    <a:pt x="394" y="1093"/>
                  </a:cubicBezTo>
                  <a:close/>
                  <a:moveTo>
                    <a:pt x="165" y="0"/>
                  </a:moveTo>
                  <a:cubicBezTo>
                    <a:pt x="159" y="0"/>
                    <a:pt x="154" y="1"/>
                    <a:pt x="148" y="2"/>
                  </a:cubicBezTo>
                  <a:cubicBezTo>
                    <a:pt x="89" y="18"/>
                    <a:pt x="51" y="60"/>
                    <a:pt x="41" y="116"/>
                  </a:cubicBezTo>
                  <a:cubicBezTo>
                    <a:pt x="37" y="147"/>
                    <a:pt x="31" y="176"/>
                    <a:pt x="26" y="206"/>
                  </a:cubicBezTo>
                  <a:lnTo>
                    <a:pt x="26" y="206"/>
                  </a:lnTo>
                  <a:cubicBezTo>
                    <a:pt x="25" y="208"/>
                    <a:pt x="25" y="210"/>
                    <a:pt x="24" y="213"/>
                  </a:cubicBezTo>
                  <a:cubicBezTo>
                    <a:pt x="17" y="230"/>
                    <a:pt x="14" y="249"/>
                    <a:pt x="12" y="269"/>
                  </a:cubicBezTo>
                  <a:cubicBezTo>
                    <a:pt x="11" y="272"/>
                    <a:pt x="11" y="275"/>
                    <a:pt x="11" y="278"/>
                  </a:cubicBezTo>
                  <a:lnTo>
                    <a:pt x="11" y="278"/>
                  </a:lnTo>
                  <a:cubicBezTo>
                    <a:pt x="4" y="298"/>
                    <a:pt x="1" y="319"/>
                    <a:pt x="1" y="341"/>
                  </a:cubicBezTo>
                  <a:lnTo>
                    <a:pt x="1" y="383"/>
                  </a:lnTo>
                  <a:cubicBezTo>
                    <a:pt x="1" y="412"/>
                    <a:pt x="1" y="439"/>
                    <a:pt x="2" y="468"/>
                  </a:cubicBezTo>
                  <a:cubicBezTo>
                    <a:pt x="2" y="526"/>
                    <a:pt x="3" y="583"/>
                    <a:pt x="5" y="641"/>
                  </a:cubicBezTo>
                  <a:cubicBezTo>
                    <a:pt x="6" y="686"/>
                    <a:pt x="7" y="731"/>
                    <a:pt x="8" y="775"/>
                  </a:cubicBezTo>
                  <a:cubicBezTo>
                    <a:pt x="11" y="804"/>
                    <a:pt x="11" y="833"/>
                    <a:pt x="16" y="861"/>
                  </a:cubicBezTo>
                  <a:cubicBezTo>
                    <a:pt x="22" y="889"/>
                    <a:pt x="27" y="918"/>
                    <a:pt x="30" y="949"/>
                  </a:cubicBezTo>
                  <a:cubicBezTo>
                    <a:pt x="34" y="962"/>
                    <a:pt x="36" y="976"/>
                    <a:pt x="38" y="988"/>
                  </a:cubicBezTo>
                  <a:cubicBezTo>
                    <a:pt x="44" y="1024"/>
                    <a:pt x="57" y="1058"/>
                    <a:pt x="78" y="1088"/>
                  </a:cubicBezTo>
                  <a:lnTo>
                    <a:pt x="78" y="1088"/>
                  </a:lnTo>
                  <a:cubicBezTo>
                    <a:pt x="83" y="1102"/>
                    <a:pt x="88" y="1115"/>
                    <a:pt x="95" y="1128"/>
                  </a:cubicBezTo>
                  <a:cubicBezTo>
                    <a:pt x="106" y="1147"/>
                    <a:pt x="116" y="1166"/>
                    <a:pt x="129" y="1182"/>
                  </a:cubicBezTo>
                  <a:cubicBezTo>
                    <a:pt x="152" y="1215"/>
                    <a:pt x="185" y="1232"/>
                    <a:pt x="222" y="1241"/>
                  </a:cubicBezTo>
                  <a:lnTo>
                    <a:pt x="222" y="1241"/>
                  </a:lnTo>
                  <a:cubicBezTo>
                    <a:pt x="233" y="1245"/>
                    <a:pt x="244" y="1247"/>
                    <a:pt x="256" y="1247"/>
                  </a:cubicBezTo>
                  <a:cubicBezTo>
                    <a:pt x="260" y="1247"/>
                    <a:pt x="264" y="1247"/>
                    <a:pt x="269" y="1246"/>
                  </a:cubicBezTo>
                  <a:cubicBezTo>
                    <a:pt x="280" y="1244"/>
                    <a:pt x="289" y="1240"/>
                    <a:pt x="298" y="1235"/>
                  </a:cubicBezTo>
                  <a:lnTo>
                    <a:pt x="298" y="1235"/>
                  </a:lnTo>
                  <a:cubicBezTo>
                    <a:pt x="379" y="1204"/>
                    <a:pt x="402" y="1125"/>
                    <a:pt x="418" y="1049"/>
                  </a:cubicBezTo>
                  <a:lnTo>
                    <a:pt x="418" y="1049"/>
                  </a:lnTo>
                  <a:cubicBezTo>
                    <a:pt x="428" y="1027"/>
                    <a:pt x="435" y="1003"/>
                    <a:pt x="436" y="974"/>
                  </a:cubicBezTo>
                  <a:lnTo>
                    <a:pt x="436" y="933"/>
                  </a:lnTo>
                  <a:cubicBezTo>
                    <a:pt x="436" y="905"/>
                    <a:pt x="436" y="877"/>
                    <a:pt x="437" y="848"/>
                  </a:cubicBezTo>
                  <a:cubicBezTo>
                    <a:pt x="439" y="772"/>
                    <a:pt x="428" y="698"/>
                    <a:pt x="418" y="625"/>
                  </a:cubicBezTo>
                  <a:cubicBezTo>
                    <a:pt x="409" y="567"/>
                    <a:pt x="402" y="511"/>
                    <a:pt x="392" y="455"/>
                  </a:cubicBezTo>
                  <a:cubicBezTo>
                    <a:pt x="387" y="427"/>
                    <a:pt x="382" y="396"/>
                    <a:pt x="379" y="368"/>
                  </a:cubicBezTo>
                  <a:cubicBezTo>
                    <a:pt x="372" y="324"/>
                    <a:pt x="366" y="277"/>
                    <a:pt x="344" y="238"/>
                  </a:cubicBezTo>
                  <a:lnTo>
                    <a:pt x="344" y="238"/>
                  </a:lnTo>
                  <a:cubicBezTo>
                    <a:pt x="341" y="231"/>
                    <a:pt x="339" y="223"/>
                    <a:pt x="337" y="215"/>
                  </a:cubicBezTo>
                  <a:cubicBezTo>
                    <a:pt x="332" y="200"/>
                    <a:pt x="325" y="185"/>
                    <a:pt x="315" y="171"/>
                  </a:cubicBezTo>
                  <a:lnTo>
                    <a:pt x="315" y="171"/>
                  </a:lnTo>
                  <a:lnTo>
                    <a:pt x="281" y="73"/>
                  </a:lnTo>
                  <a:cubicBezTo>
                    <a:pt x="272" y="49"/>
                    <a:pt x="249" y="29"/>
                    <a:pt x="227" y="17"/>
                  </a:cubicBezTo>
                  <a:cubicBezTo>
                    <a:pt x="209" y="8"/>
                    <a:pt x="187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7" name="Google Shape;1207;p40"/>
            <p:cNvSpPr/>
            <p:nvPr/>
          </p:nvSpPr>
          <p:spPr>
            <a:xfrm>
              <a:off x="3969720" y="2428560"/>
              <a:ext cx="82440" cy="113040"/>
            </a:xfrm>
            <a:custGeom>
              <a:avLst/>
              <a:gdLst>
                <a:gd name="textAreaLeft" fmla="*/ 0 w 82440"/>
                <a:gd name="textAreaRight" fmla="*/ 82800 w 8244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731" h="1023">
                  <a:moveTo>
                    <a:pt x="696" y="464"/>
                  </a:moveTo>
                  <a:cubicBezTo>
                    <a:pt x="695" y="471"/>
                    <a:pt x="693" y="478"/>
                    <a:pt x="691" y="486"/>
                  </a:cubicBezTo>
                  <a:cubicBezTo>
                    <a:pt x="693" y="478"/>
                    <a:pt x="695" y="471"/>
                    <a:pt x="696" y="464"/>
                  </a:cubicBezTo>
                  <a:close/>
                  <a:moveTo>
                    <a:pt x="631" y="0"/>
                  </a:moveTo>
                  <a:cubicBezTo>
                    <a:pt x="617" y="0"/>
                    <a:pt x="604" y="9"/>
                    <a:pt x="596" y="26"/>
                  </a:cubicBezTo>
                  <a:cubicBezTo>
                    <a:pt x="589" y="42"/>
                    <a:pt x="582" y="59"/>
                    <a:pt x="575" y="75"/>
                  </a:cubicBezTo>
                  <a:lnTo>
                    <a:pt x="575" y="75"/>
                  </a:lnTo>
                  <a:cubicBezTo>
                    <a:pt x="567" y="80"/>
                    <a:pt x="561" y="86"/>
                    <a:pt x="555" y="94"/>
                  </a:cubicBezTo>
                  <a:cubicBezTo>
                    <a:pt x="550" y="99"/>
                    <a:pt x="545" y="110"/>
                    <a:pt x="541" y="118"/>
                  </a:cubicBezTo>
                  <a:lnTo>
                    <a:pt x="541" y="118"/>
                  </a:lnTo>
                  <a:cubicBezTo>
                    <a:pt x="537" y="122"/>
                    <a:pt x="534" y="126"/>
                    <a:pt x="533" y="126"/>
                  </a:cubicBezTo>
                  <a:cubicBezTo>
                    <a:pt x="533" y="126"/>
                    <a:pt x="533" y="125"/>
                    <a:pt x="534" y="125"/>
                  </a:cubicBezTo>
                  <a:lnTo>
                    <a:pt x="534" y="125"/>
                  </a:lnTo>
                  <a:cubicBezTo>
                    <a:pt x="532" y="127"/>
                    <a:pt x="530" y="130"/>
                    <a:pt x="529" y="133"/>
                  </a:cubicBezTo>
                  <a:lnTo>
                    <a:pt x="529" y="133"/>
                  </a:lnTo>
                  <a:cubicBezTo>
                    <a:pt x="507" y="147"/>
                    <a:pt x="492" y="166"/>
                    <a:pt x="482" y="192"/>
                  </a:cubicBezTo>
                  <a:cubicBezTo>
                    <a:pt x="476" y="206"/>
                    <a:pt x="469" y="220"/>
                    <a:pt x="462" y="234"/>
                  </a:cubicBezTo>
                  <a:lnTo>
                    <a:pt x="462" y="234"/>
                  </a:lnTo>
                  <a:cubicBezTo>
                    <a:pt x="456" y="240"/>
                    <a:pt x="451" y="246"/>
                    <a:pt x="446" y="252"/>
                  </a:cubicBezTo>
                  <a:cubicBezTo>
                    <a:pt x="440" y="259"/>
                    <a:pt x="437" y="267"/>
                    <a:pt x="433" y="275"/>
                  </a:cubicBezTo>
                  <a:cubicBezTo>
                    <a:pt x="423" y="290"/>
                    <a:pt x="413" y="306"/>
                    <a:pt x="404" y="319"/>
                  </a:cubicBezTo>
                  <a:cubicBezTo>
                    <a:pt x="394" y="333"/>
                    <a:pt x="383" y="345"/>
                    <a:pt x="373" y="358"/>
                  </a:cubicBezTo>
                  <a:cubicBezTo>
                    <a:pt x="368" y="367"/>
                    <a:pt x="362" y="375"/>
                    <a:pt x="356" y="384"/>
                  </a:cubicBezTo>
                  <a:lnTo>
                    <a:pt x="356" y="384"/>
                  </a:lnTo>
                  <a:cubicBezTo>
                    <a:pt x="328" y="410"/>
                    <a:pt x="307" y="447"/>
                    <a:pt x="285" y="477"/>
                  </a:cubicBezTo>
                  <a:cubicBezTo>
                    <a:pt x="264" y="503"/>
                    <a:pt x="241" y="526"/>
                    <a:pt x="221" y="553"/>
                  </a:cubicBezTo>
                  <a:cubicBezTo>
                    <a:pt x="202" y="577"/>
                    <a:pt x="185" y="603"/>
                    <a:pt x="164" y="628"/>
                  </a:cubicBezTo>
                  <a:cubicBezTo>
                    <a:pt x="153" y="641"/>
                    <a:pt x="143" y="653"/>
                    <a:pt x="132" y="665"/>
                  </a:cubicBezTo>
                  <a:cubicBezTo>
                    <a:pt x="116" y="683"/>
                    <a:pt x="103" y="705"/>
                    <a:pt x="94" y="729"/>
                  </a:cubicBezTo>
                  <a:lnTo>
                    <a:pt x="94" y="729"/>
                  </a:lnTo>
                  <a:cubicBezTo>
                    <a:pt x="87" y="739"/>
                    <a:pt x="79" y="749"/>
                    <a:pt x="71" y="760"/>
                  </a:cubicBezTo>
                  <a:cubicBezTo>
                    <a:pt x="65" y="771"/>
                    <a:pt x="56" y="782"/>
                    <a:pt x="50" y="793"/>
                  </a:cubicBezTo>
                  <a:cubicBezTo>
                    <a:pt x="37" y="813"/>
                    <a:pt x="26" y="831"/>
                    <a:pt x="21" y="853"/>
                  </a:cubicBezTo>
                  <a:cubicBezTo>
                    <a:pt x="20" y="859"/>
                    <a:pt x="18" y="865"/>
                    <a:pt x="17" y="872"/>
                  </a:cubicBezTo>
                  <a:lnTo>
                    <a:pt x="17" y="872"/>
                  </a:lnTo>
                  <a:cubicBezTo>
                    <a:pt x="10" y="887"/>
                    <a:pt x="4" y="903"/>
                    <a:pt x="3" y="922"/>
                  </a:cubicBezTo>
                  <a:cubicBezTo>
                    <a:pt x="0" y="960"/>
                    <a:pt x="21" y="990"/>
                    <a:pt x="54" y="1006"/>
                  </a:cubicBezTo>
                  <a:cubicBezTo>
                    <a:pt x="69" y="1014"/>
                    <a:pt x="85" y="1017"/>
                    <a:pt x="102" y="1017"/>
                  </a:cubicBezTo>
                  <a:cubicBezTo>
                    <a:pt x="105" y="1017"/>
                    <a:pt x="109" y="1016"/>
                    <a:pt x="112" y="1016"/>
                  </a:cubicBezTo>
                  <a:lnTo>
                    <a:pt x="112" y="1016"/>
                  </a:lnTo>
                  <a:cubicBezTo>
                    <a:pt x="126" y="1020"/>
                    <a:pt x="139" y="1022"/>
                    <a:pt x="153" y="1022"/>
                  </a:cubicBezTo>
                  <a:cubicBezTo>
                    <a:pt x="181" y="1022"/>
                    <a:pt x="210" y="1014"/>
                    <a:pt x="239" y="1004"/>
                  </a:cubicBezTo>
                  <a:lnTo>
                    <a:pt x="239" y="1004"/>
                  </a:lnTo>
                  <a:cubicBezTo>
                    <a:pt x="236" y="1005"/>
                    <a:pt x="232" y="1006"/>
                    <a:pt x="229" y="1007"/>
                  </a:cubicBezTo>
                  <a:lnTo>
                    <a:pt x="229" y="1007"/>
                  </a:lnTo>
                  <a:cubicBezTo>
                    <a:pt x="255" y="998"/>
                    <a:pt x="280" y="988"/>
                    <a:pt x="304" y="977"/>
                  </a:cubicBezTo>
                  <a:lnTo>
                    <a:pt x="304" y="977"/>
                  </a:lnTo>
                  <a:cubicBezTo>
                    <a:pt x="341" y="968"/>
                    <a:pt x="374" y="951"/>
                    <a:pt x="404" y="927"/>
                  </a:cubicBezTo>
                  <a:cubicBezTo>
                    <a:pt x="416" y="916"/>
                    <a:pt x="428" y="906"/>
                    <a:pt x="440" y="895"/>
                  </a:cubicBezTo>
                  <a:cubicBezTo>
                    <a:pt x="477" y="863"/>
                    <a:pt x="512" y="828"/>
                    <a:pt x="544" y="792"/>
                  </a:cubicBezTo>
                  <a:cubicBezTo>
                    <a:pt x="565" y="768"/>
                    <a:pt x="581" y="737"/>
                    <a:pt x="597" y="710"/>
                  </a:cubicBezTo>
                  <a:cubicBezTo>
                    <a:pt x="614" y="682"/>
                    <a:pt x="629" y="654"/>
                    <a:pt x="644" y="626"/>
                  </a:cubicBezTo>
                  <a:cubicBezTo>
                    <a:pt x="656" y="604"/>
                    <a:pt x="666" y="581"/>
                    <a:pt x="671" y="556"/>
                  </a:cubicBezTo>
                  <a:lnTo>
                    <a:pt x="671" y="556"/>
                  </a:lnTo>
                  <a:cubicBezTo>
                    <a:pt x="674" y="548"/>
                    <a:pt x="676" y="541"/>
                    <a:pt x="679" y="533"/>
                  </a:cubicBezTo>
                  <a:cubicBezTo>
                    <a:pt x="689" y="504"/>
                    <a:pt x="695" y="475"/>
                    <a:pt x="701" y="445"/>
                  </a:cubicBezTo>
                  <a:lnTo>
                    <a:pt x="701" y="445"/>
                  </a:lnTo>
                  <a:cubicBezTo>
                    <a:pt x="706" y="428"/>
                    <a:pt x="710" y="409"/>
                    <a:pt x="713" y="391"/>
                  </a:cubicBezTo>
                  <a:cubicBezTo>
                    <a:pt x="718" y="370"/>
                    <a:pt x="719" y="348"/>
                    <a:pt x="717" y="326"/>
                  </a:cubicBezTo>
                  <a:lnTo>
                    <a:pt x="717" y="326"/>
                  </a:lnTo>
                  <a:cubicBezTo>
                    <a:pt x="721" y="302"/>
                    <a:pt x="725" y="278"/>
                    <a:pt x="727" y="254"/>
                  </a:cubicBezTo>
                  <a:cubicBezTo>
                    <a:pt x="730" y="226"/>
                    <a:pt x="724" y="199"/>
                    <a:pt x="709" y="176"/>
                  </a:cubicBezTo>
                  <a:lnTo>
                    <a:pt x="709" y="176"/>
                  </a:lnTo>
                  <a:cubicBezTo>
                    <a:pt x="708" y="167"/>
                    <a:pt x="706" y="159"/>
                    <a:pt x="703" y="151"/>
                  </a:cubicBezTo>
                  <a:lnTo>
                    <a:pt x="703" y="151"/>
                  </a:lnTo>
                  <a:cubicBezTo>
                    <a:pt x="703" y="147"/>
                    <a:pt x="702" y="142"/>
                    <a:pt x="702" y="138"/>
                  </a:cubicBezTo>
                  <a:cubicBezTo>
                    <a:pt x="699" y="124"/>
                    <a:pt x="694" y="111"/>
                    <a:pt x="686" y="99"/>
                  </a:cubicBezTo>
                  <a:lnTo>
                    <a:pt x="686" y="99"/>
                  </a:lnTo>
                  <a:cubicBezTo>
                    <a:pt x="683" y="79"/>
                    <a:pt x="680" y="59"/>
                    <a:pt x="674" y="39"/>
                  </a:cubicBezTo>
                  <a:cubicBezTo>
                    <a:pt x="669" y="14"/>
                    <a:pt x="650" y="0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8" name="Google Shape;1208;p40"/>
            <p:cNvSpPr/>
            <p:nvPr/>
          </p:nvSpPr>
          <p:spPr>
            <a:xfrm>
              <a:off x="3893040" y="2494800"/>
              <a:ext cx="120600" cy="61560"/>
            </a:xfrm>
            <a:custGeom>
              <a:avLst/>
              <a:gdLst>
                <a:gd name="textAreaLeft" fmla="*/ 0 w 120600"/>
                <a:gd name="textAreaRight" fmla="*/ 120960 w 12060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1069" h="557">
                  <a:moveTo>
                    <a:pt x="582" y="102"/>
                  </a:moveTo>
                  <a:cubicBezTo>
                    <a:pt x="594" y="104"/>
                    <a:pt x="605" y="106"/>
                    <a:pt x="616" y="109"/>
                  </a:cubicBezTo>
                  <a:lnTo>
                    <a:pt x="616" y="109"/>
                  </a:lnTo>
                  <a:cubicBezTo>
                    <a:pt x="605" y="107"/>
                    <a:pt x="594" y="104"/>
                    <a:pt x="582" y="102"/>
                  </a:cubicBezTo>
                  <a:close/>
                  <a:moveTo>
                    <a:pt x="775" y="148"/>
                  </a:moveTo>
                  <a:lnTo>
                    <a:pt x="819" y="158"/>
                  </a:lnTo>
                  <a:lnTo>
                    <a:pt x="819" y="158"/>
                  </a:lnTo>
                  <a:cubicBezTo>
                    <a:pt x="818" y="158"/>
                    <a:pt x="817" y="158"/>
                    <a:pt x="816" y="158"/>
                  </a:cubicBezTo>
                  <a:cubicBezTo>
                    <a:pt x="802" y="154"/>
                    <a:pt x="789" y="152"/>
                    <a:pt x="775" y="148"/>
                  </a:cubicBezTo>
                  <a:close/>
                  <a:moveTo>
                    <a:pt x="56" y="257"/>
                  </a:moveTo>
                  <a:lnTo>
                    <a:pt x="56" y="257"/>
                  </a:lnTo>
                  <a:cubicBezTo>
                    <a:pt x="56" y="257"/>
                    <a:pt x="56" y="257"/>
                    <a:pt x="56" y="258"/>
                  </a:cubicBezTo>
                  <a:cubicBezTo>
                    <a:pt x="56" y="257"/>
                    <a:pt x="56" y="257"/>
                    <a:pt x="56" y="257"/>
                  </a:cubicBezTo>
                  <a:close/>
                  <a:moveTo>
                    <a:pt x="980" y="427"/>
                  </a:moveTo>
                  <a:cubicBezTo>
                    <a:pt x="980" y="427"/>
                    <a:pt x="979" y="427"/>
                    <a:pt x="979" y="428"/>
                  </a:cubicBezTo>
                  <a:lnTo>
                    <a:pt x="979" y="428"/>
                  </a:lnTo>
                  <a:cubicBezTo>
                    <a:pt x="979" y="427"/>
                    <a:pt x="980" y="427"/>
                    <a:pt x="980" y="427"/>
                  </a:cubicBezTo>
                  <a:close/>
                  <a:moveTo>
                    <a:pt x="233" y="0"/>
                  </a:moveTo>
                  <a:cubicBezTo>
                    <a:pt x="222" y="0"/>
                    <a:pt x="212" y="1"/>
                    <a:pt x="202" y="4"/>
                  </a:cubicBezTo>
                  <a:cubicBezTo>
                    <a:pt x="201" y="4"/>
                    <a:pt x="200" y="5"/>
                    <a:pt x="198" y="5"/>
                  </a:cubicBezTo>
                  <a:lnTo>
                    <a:pt x="198" y="5"/>
                  </a:lnTo>
                  <a:cubicBezTo>
                    <a:pt x="179" y="5"/>
                    <a:pt x="161" y="7"/>
                    <a:pt x="143" y="12"/>
                  </a:cubicBezTo>
                  <a:lnTo>
                    <a:pt x="143" y="12"/>
                  </a:lnTo>
                  <a:cubicBezTo>
                    <a:pt x="142" y="12"/>
                    <a:pt x="140" y="11"/>
                    <a:pt x="138" y="11"/>
                  </a:cubicBezTo>
                  <a:cubicBezTo>
                    <a:pt x="134" y="10"/>
                    <a:pt x="131" y="10"/>
                    <a:pt x="127" y="10"/>
                  </a:cubicBezTo>
                  <a:cubicBezTo>
                    <a:pt x="111" y="10"/>
                    <a:pt x="91" y="15"/>
                    <a:pt x="79" y="20"/>
                  </a:cubicBezTo>
                  <a:cubicBezTo>
                    <a:pt x="55" y="31"/>
                    <a:pt x="38" y="49"/>
                    <a:pt x="27" y="70"/>
                  </a:cubicBezTo>
                  <a:cubicBezTo>
                    <a:pt x="1" y="111"/>
                    <a:pt x="3" y="158"/>
                    <a:pt x="28" y="194"/>
                  </a:cubicBezTo>
                  <a:lnTo>
                    <a:pt x="28" y="194"/>
                  </a:lnTo>
                  <a:cubicBezTo>
                    <a:pt x="32" y="216"/>
                    <a:pt x="42" y="237"/>
                    <a:pt x="54" y="257"/>
                  </a:cubicBezTo>
                  <a:lnTo>
                    <a:pt x="54" y="257"/>
                  </a:lnTo>
                  <a:cubicBezTo>
                    <a:pt x="61" y="275"/>
                    <a:pt x="70" y="292"/>
                    <a:pt x="84" y="309"/>
                  </a:cubicBezTo>
                  <a:cubicBezTo>
                    <a:pt x="96" y="324"/>
                    <a:pt x="111" y="338"/>
                    <a:pt x="127" y="350"/>
                  </a:cubicBezTo>
                  <a:cubicBezTo>
                    <a:pt x="139" y="359"/>
                    <a:pt x="149" y="365"/>
                    <a:pt x="162" y="373"/>
                  </a:cubicBezTo>
                  <a:cubicBezTo>
                    <a:pt x="196" y="397"/>
                    <a:pt x="230" y="420"/>
                    <a:pt x="267" y="438"/>
                  </a:cubicBezTo>
                  <a:cubicBezTo>
                    <a:pt x="313" y="461"/>
                    <a:pt x="363" y="482"/>
                    <a:pt x="412" y="498"/>
                  </a:cubicBezTo>
                  <a:cubicBezTo>
                    <a:pt x="478" y="520"/>
                    <a:pt x="547" y="537"/>
                    <a:pt x="615" y="551"/>
                  </a:cubicBezTo>
                  <a:cubicBezTo>
                    <a:pt x="642" y="556"/>
                    <a:pt x="667" y="556"/>
                    <a:pt x="692" y="556"/>
                  </a:cubicBezTo>
                  <a:cubicBezTo>
                    <a:pt x="703" y="557"/>
                    <a:pt x="714" y="557"/>
                    <a:pt x="725" y="557"/>
                  </a:cubicBezTo>
                  <a:cubicBezTo>
                    <a:pt x="758" y="557"/>
                    <a:pt x="791" y="556"/>
                    <a:pt x="824" y="553"/>
                  </a:cubicBezTo>
                  <a:cubicBezTo>
                    <a:pt x="848" y="549"/>
                    <a:pt x="869" y="542"/>
                    <a:pt x="889" y="531"/>
                  </a:cubicBezTo>
                  <a:lnTo>
                    <a:pt x="889" y="531"/>
                  </a:lnTo>
                  <a:cubicBezTo>
                    <a:pt x="906" y="527"/>
                    <a:pt x="923" y="522"/>
                    <a:pt x="939" y="516"/>
                  </a:cubicBezTo>
                  <a:cubicBezTo>
                    <a:pt x="949" y="512"/>
                    <a:pt x="960" y="509"/>
                    <a:pt x="970" y="504"/>
                  </a:cubicBezTo>
                  <a:cubicBezTo>
                    <a:pt x="991" y="494"/>
                    <a:pt x="1005" y="482"/>
                    <a:pt x="1021" y="465"/>
                  </a:cubicBezTo>
                  <a:cubicBezTo>
                    <a:pt x="1041" y="444"/>
                    <a:pt x="1052" y="423"/>
                    <a:pt x="1058" y="397"/>
                  </a:cubicBezTo>
                  <a:lnTo>
                    <a:pt x="1058" y="397"/>
                  </a:lnTo>
                  <a:cubicBezTo>
                    <a:pt x="1065" y="381"/>
                    <a:pt x="1069" y="364"/>
                    <a:pt x="1065" y="344"/>
                  </a:cubicBezTo>
                  <a:cubicBezTo>
                    <a:pt x="1064" y="342"/>
                    <a:pt x="1064" y="340"/>
                    <a:pt x="1063" y="338"/>
                  </a:cubicBezTo>
                  <a:lnTo>
                    <a:pt x="1063" y="338"/>
                  </a:lnTo>
                  <a:cubicBezTo>
                    <a:pt x="1060" y="314"/>
                    <a:pt x="1046" y="284"/>
                    <a:pt x="1032" y="268"/>
                  </a:cubicBezTo>
                  <a:cubicBezTo>
                    <a:pt x="1013" y="246"/>
                    <a:pt x="992" y="230"/>
                    <a:pt x="965" y="218"/>
                  </a:cubicBezTo>
                  <a:cubicBezTo>
                    <a:pt x="955" y="214"/>
                    <a:pt x="945" y="209"/>
                    <a:pt x="937" y="206"/>
                  </a:cubicBezTo>
                  <a:cubicBezTo>
                    <a:pt x="930" y="202"/>
                    <a:pt x="923" y="199"/>
                    <a:pt x="915" y="197"/>
                  </a:cubicBezTo>
                  <a:lnTo>
                    <a:pt x="915" y="197"/>
                  </a:lnTo>
                  <a:cubicBezTo>
                    <a:pt x="908" y="191"/>
                    <a:pt x="899" y="186"/>
                    <a:pt x="890" y="182"/>
                  </a:cubicBezTo>
                  <a:cubicBezTo>
                    <a:pt x="869" y="168"/>
                    <a:pt x="846" y="160"/>
                    <a:pt x="821" y="158"/>
                  </a:cubicBezTo>
                  <a:lnTo>
                    <a:pt x="821" y="158"/>
                  </a:lnTo>
                  <a:cubicBezTo>
                    <a:pt x="774" y="146"/>
                    <a:pt x="728" y="131"/>
                    <a:pt x="681" y="121"/>
                  </a:cubicBezTo>
                  <a:cubicBezTo>
                    <a:pt x="660" y="118"/>
                    <a:pt x="638" y="114"/>
                    <a:pt x="617" y="109"/>
                  </a:cubicBezTo>
                  <a:lnTo>
                    <a:pt x="617" y="109"/>
                  </a:lnTo>
                  <a:cubicBezTo>
                    <a:pt x="583" y="101"/>
                    <a:pt x="551" y="92"/>
                    <a:pt x="519" y="82"/>
                  </a:cubicBezTo>
                  <a:cubicBezTo>
                    <a:pt x="499" y="76"/>
                    <a:pt x="480" y="71"/>
                    <a:pt x="462" y="64"/>
                  </a:cubicBezTo>
                  <a:cubicBezTo>
                    <a:pt x="451" y="60"/>
                    <a:pt x="442" y="58"/>
                    <a:pt x="431" y="53"/>
                  </a:cubicBezTo>
                  <a:cubicBezTo>
                    <a:pt x="414" y="47"/>
                    <a:pt x="397" y="42"/>
                    <a:pt x="379" y="39"/>
                  </a:cubicBezTo>
                  <a:lnTo>
                    <a:pt x="379" y="39"/>
                  </a:lnTo>
                  <a:lnTo>
                    <a:pt x="339" y="26"/>
                  </a:lnTo>
                  <a:cubicBezTo>
                    <a:pt x="329" y="22"/>
                    <a:pt x="318" y="19"/>
                    <a:pt x="308" y="15"/>
                  </a:cubicBezTo>
                  <a:cubicBezTo>
                    <a:pt x="284" y="7"/>
                    <a:pt x="258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9" name="Google Shape;1209;p40"/>
            <p:cNvSpPr/>
            <p:nvPr/>
          </p:nvSpPr>
          <p:spPr>
            <a:xfrm>
              <a:off x="3917520" y="2530440"/>
              <a:ext cx="71640" cy="874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637" h="793">
                  <a:moveTo>
                    <a:pt x="133" y="625"/>
                  </a:moveTo>
                  <a:cubicBezTo>
                    <a:pt x="133" y="625"/>
                    <a:pt x="131" y="628"/>
                    <a:pt x="130" y="630"/>
                  </a:cubicBezTo>
                  <a:lnTo>
                    <a:pt x="130" y="630"/>
                  </a:lnTo>
                  <a:cubicBezTo>
                    <a:pt x="130" y="629"/>
                    <a:pt x="131" y="628"/>
                    <a:pt x="132" y="628"/>
                  </a:cubicBezTo>
                  <a:cubicBezTo>
                    <a:pt x="133" y="626"/>
                    <a:pt x="133" y="625"/>
                    <a:pt x="133" y="625"/>
                  </a:cubicBezTo>
                  <a:close/>
                  <a:moveTo>
                    <a:pt x="130" y="630"/>
                  </a:moveTo>
                  <a:cubicBezTo>
                    <a:pt x="130" y="630"/>
                    <a:pt x="129" y="631"/>
                    <a:pt x="129" y="631"/>
                  </a:cubicBezTo>
                  <a:lnTo>
                    <a:pt x="129" y="631"/>
                  </a:lnTo>
                  <a:lnTo>
                    <a:pt x="129" y="631"/>
                  </a:lnTo>
                  <a:cubicBezTo>
                    <a:pt x="130" y="631"/>
                    <a:pt x="130" y="630"/>
                    <a:pt x="130" y="630"/>
                  </a:cubicBezTo>
                  <a:close/>
                  <a:moveTo>
                    <a:pt x="593" y="0"/>
                  </a:moveTo>
                  <a:cubicBezTo>
                    <a:pt x="582" y="0"/>
                    <a:pt x="571" y="4"/>
                    <a:pt x="564" y="14"/>
                  </a:cubicBezTo>
                  <a:cubicBezTo>
                    <a:pt x="545" y="40"/>
                    <a:pt x="534" y="69"/>
                    <a:pt x="520" y="98"/>
                  </a:cubicBezTo>
                  <a:cubicBezTo>
                    <a:pt x="511" y="119"/>
                    <a:pt x="500" y="140"/>
                    <a:pt x="489" y="161"/>
                  </a:cubicBezTo>
                  <a:lnTo>
                    <a:pt x="489" y="161"/>
                  </a:lnTo>
                  <a:cubicBezTo>
                    <a:pt x="456" y="197"/>
                    <a:pt x="434" y="246"/>
                    <a:pt x="406" y="287"/>
                  </a:cubicBezTo>
                  <a:cubicBezTo>
                    <a:pt x="378" y="331"/>
                    <a:pt x="347" y="374"/>
                    <a:pt x="314" y="414"/>
                  </a:cubicBezTo>
                  <a:cubicBezTo>
                    <a:pt x="297" y="435"/>
                    <a:pt x="281" y="455"/>
                    <a:pt x="265" y="475"/>
                  </a:cubicBezTo>
                  <a:lnTo>
                    <a:pt x="240" y="505"/>
                  </a:lnTo>
                  <a:cubicBezTo>
                    <a:pt x="236" y="508"/>
                    <a:pt x="232" y="513"/>
                    <a:pt x="228" y="518"/>
                  </a:cubicBezTo>
                  <a:cubicBezTo>
                    <a:pt x="226" y="520"/>
                    <a:pt x="216" y="530"/>
                    <a:pt x="216" y="530"/>
                  </a:cubicBezTo>
                  <a:cubicBezTo>
                    <a:pt x="216" y="530"/>
                    <a:pt x="217" y="529"/>
                    <a:pt x="219" y="526"/>
                  </a:cubicBezTo>
                  <a:cubicBezTo>
                    <a:pt x="222" y="524"/>
                    <a:pt x="223" y="522"/>
                    <a:pt x="223" y="522"/>
                  </a:cubicBezTo>
                  <a:lnTo>
                    <a:pt x="223" y="522"/>
                  </a:lnTo>
                  <a:cubicBezTo>
                    <a:pt x="223" y="522"/>
                    <a:pt x="214" y="531"/>
                    <a:pt x="213" y="533"/>
                  </a:cubicBezTo>
                  <a:cubicBezTo>
                    <a:pt x="204" y="541"/>
                    <a:pt x="195" y="551"/>
                    <a:pt x="187" y="561"/>
                  </a:cubicBezTo>
                  <a:lnTo>
                    <a:pt x="162" y="589"/>
                  </a:lnTo>
                  <a:cubicBezTo>
                    <a:pt x="149" y="603"/>
                    <a:pt x="140" y="614"/>
                    <a:pt x="131" y="631"/>
                  </a:cubicBezTo>
                  <a:lnTo>
                    <a:pt x="127" y="636"/>
                  </a:lnTo>
                  <a:lnTo>
                    <a:pt x="126" y="637"/>
                  </a:lnTo>
                  <a:cubicBezTo>
                    <a:pt x="127" y="635"/>
                    <a:pt x="128" y="633"/>
                    <a:pt x="129" y="631"/>
                  </a:cubicBezTo>
                  <a:lnTo>
                    <a:pt x="129" y="631"/>
                  </a:lnTo>
                  <a:lnTo>
                    <a:pt x="120" y="640"/>
                  </a:lnTo>
                  <a:cubicBezTo>
                    <a:pt x="96" y="664"/>
                    <a:pt x="66" y="684"/>
                    <a:pt x="50" y="713"/>
                  </a:cubicBezTo>
                  <a:cubicBezTo>
                    <a:pt x="50" y="713"/>
                    <a:pt x="50" y="713"/>
                    <a:pt x="50" y="713"/>
                  </a:cubicBezTo>
                  <a:lnTo>
                    <a:pt x="50" y="713"/>
                  </a:lnTo>
                  <a:cubicBezTo>
                    <a:pt x="50" y="714"/>
                    <a:pt x="50" y="714"/>
                    <a:pt x="49" y="714"/>
                  </a:cubicBezTo>
                  <a:cubicBezTo>
                    <a:pt x="48" y="715"/>
                    <a:pt x="47" y="719"/>
                    <a:pt x="44" y="720"/>
                  </a:cubicBezTo>
                  <a:cubicBezTo>
                    <a:pt x="38" y="725"/>
                    <a:pt x="33" y="731"/>
                    <a:pt x="27" y="737"/>
                  </a:cubicBezTo>
                  <a:cubicBezTo>
                    <a:pt x="20" y="748"/>
                    <a:pt x="12" y="760"/>
                    <a:pt x="4" y="771"/>
                  </a:cubicBezTo>
                  <a:cubicBezTo>
                    <a:pt x="1" y="781"/>
                    <a:pt x="5" y="792"/>
                    <a:pt x="15" y="792"/>
                  </a:cubicBezTo>
                  <a:cubicBezTo>
                    <a:pt x="28" y="792"/>
                    <a:pt x="44" y="792"/>
                    <a:pt x="58" y="791"/>
                  </a:cubicBezTo>
                  <a:cubicBezTo>
                    <a:pt x="66" y="791"/>
                    <a:pt x="73" y="788"/>
                    <a:pt x="81" y="787"/>
                  </a:cubicBezTo>
                  <a:cubicBezTo>
                    <a:pt x="83" y="786"/>
                    <a:pt x="88" y="786"/>
                    <a:pt x="90" y="785"/>
                  </a:cubicBezTo>
                  <a:cubicBezTo>
                    <a:pt x="92" y="783"/>
                    <a:pt x="94" y="783"/>
                    <a:pt x="94" y="782"/>
                  </a:cubicBezTo>
                  <a:lnTo>
                    <a:pt x="94" y="782"/>
                  </a:lnTo>
                  <a:cubicBezTo>
                    <a:pt x="94" y="782"/>
                    <a:pt x="95" y="782"/>
                    <a:pt x="95" y="782"/>
                  </a:cubicBezTo>
                  <a:cubicBezTo>
                    <a:pt x="97" y="783"/>
                    <a:pt x="99" y="783"/>
                    <a:pt x="101" y="783"/>
                  </a:cubicBezTo>
                  <a:cubicBezTo>
                    <a:pt x="120" y="783"/>
                    <a:pt x="139" y="773"/>
                    <a:pt x="155" y="764"/>
                  </a:cubicBezTo>
                  <a:cubicBezTo>
                    <a:pt x="170" y="757"/>
                    <a:pt x="185" y="748"/>
                    <a:pt x="201" y="741"/>
                  </a:cubicBezTo>
                  <a:cubicBezTo>
                    <a:pt x="204" y="738"/>
                    <a:pt x="209" y="736"/>
                    <a:pt x="212" y="735"/>
                  </a:cubicBezTo>
                  <a:cubicBezTo>
                    <a:pt x="213" y="734"/>
                    <a:pt x="213" y="734"/>
                    <a:pt x="213" y="734"/>
                  </a:cubicBezTo>
                  <a:lnTo>
                    <a:pt x="213" y="734"/>
                  </a:lnTo>
                  <a:cubicBezTo>
                    <a:pt x="223" y="730"/>
                    <a:pt x="233" y="729"/>
                    <a:pt x="241" y="722"/>
                  </a:cubicBezTo>
                  <a:cubicBezTo>
                    <a:pt x="261" y="712"/>
                    <a:pt x="280" y="699"/>
                    <a:pt x="297" y="687"/>
                  </a:cubicBezTo>
                  <a:cubicBezTo>
                    <a:pt x="325" y="669"/>
                    <a:pt x="349" y="645"/>
                    <a:pt x="372" y="622"/>
                  </a:cubicBezTo>
                  <a:cubicBezTo>
                    <a:pt x="423" y="571"/>
                    <a:pt x="468" y="517"/>
                    <a:pt x="506" y="456"/>
                  </a:cubicBezTo>
                  <a:cubicBezTo>
                    <a:pt x="545" y="396"/>
                    <a:pt x="575" y="331"/>
                    <a:pt x="597" y="264"/>
                  </a:cubicBezTo>
                  <a:cubicBezTo>
                    <a:pt x="602" y="252"/>
                    <a:pt x="605" y="238"/>
                    <a:pt x="607" y="226"/>
                  </a:cubicBezTo>
                  <a:lnTo>
                    <a:pt x="607" y="220"/>
                  </a:lnTo>
                  <a:cubicBezTo>
                    <a:pt x="608" y="217"/>
                    <a:pt x="608" y="215"/>
                    <a:pt x="607" y="215"/>
                  </a:cubicBezTo>
                  <a:cubicBezTo>
                    <a:pt x="607" y="215"/>
                    <a:pt x="606" y="217"/>
                    <a:pt x="605" y="219"/>
                  </a:cubicBezTo>
                  <a:cubicBezTo>
                    <a:pt x="605" y="221"/>
                    <a:pt x="604" y="222"/>
                    <a:pt x="604" y="222"/>
                  </a:cubicBezTo>
                  <a:cubicBezTo>
                    <a:pt x="604" y="222"/>
                    <a:pt x="604" y="220"/>
                    <a:pt x="605" y="217"/>
                  </a:cubicBezTo>
                  <a:cubicBezTo>
                    <a:pt x="607" y="215"/>
                    <a:pt x="607" y="210"/>
                    <a:pt x="608" y="208"/>
                  </a:cubicBezTo>
                  <a:cubicBezTo>
                    <a:pt x="614" y="187"/>
                    <a:pt x="618" y="167"/>
                    <a:pt x="621" y="148"/>
                  </a:cubicBezTo>
                  <a:cubicBezTo>
                    <a:pt x="630" y="109"/>
                    <a:pt x="637" y="71"/>
                    <a:pt x="630" y="30"/>
                  </a:cubicBezTo>
                  <a:cubicBezTo>
                    <a:pt x="627" y="11"/>
                    <a:pt x="610" y="0"/>
                    <a:pt x="5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0" name="Google Shape;1210;p40"/>
            <p:cNvSpPr/>
            <p:nvPr/>
          </p:nvSpPr>
          <p:spPr>
            <a:xfrm>
              <a:off x="3966120" y="2525040"/>
              <a:ext cx="102240" cy="9180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91800"/>
                <a:gd name="textAreaBottom" fmla="*/ 92160 h 91800"/>
              </a:gdLst>
              <a:ahLst/>
              <a:cxnLst/>
              <a:rect l="textAreaLeft" t="textAreaTop" r="textAreaRight" b="textAreaBottom"/>
              <a:pathLst>
                <a:path w="905" h="832">
                  <a:moveTo>
                    <a:pt x="174" y="16"/>
                  </a:moveTo>
                  <a:lnTo>
                    <a:pt x="174" y="16"/>
                  </a:lnTo>
                  <a:cubicBezTo>
                    <a:pt x="174" y="16"/>
                    <a:pt x="174" y="16"/>
                    <a:pt x="174" y="16"/>
                  </a:cubicBezTo>
                  <a:lnTo>
                    <a:pt x="174" y="16"/>
                  </a:lnTo>
                  <a:cubicBezTo>
                    <a:pt x="174" y="16"/>
                    <a:pt x="174" y="16"/>
                    <a:pt x="173" y="16"/>
                  </a:cubicBezTo>
                  <a:lnTo>
                    <a:pt x="173" y="16"/>
                  </a:lnTo>
                  <a:cubicBezTo>
                    <a:pt x="174" y="16"/>
                    <a:pt x="174" y="16"/>
                    <a:pt x="174" y="16"/>
                  </a:cubicBezTo>
                  <a:close/>
                  <a:moveTo>
                    <a:pt x="42" y="120"/>
                  </a:moveTo>
                  <a:lnTo>
                    <a:pt x="42" y="120"/>
                  </a:lnTo>
                  <a:cubicBezTo>
                    <a:pt x="41" y="124"/>
                    <a:pt x="40" y="128"/>
                    <a:pt x="39" y="133"/>
                  </a:cubicBezTo>
                  <a:lnTo>
                    <a:pt x="39" y="133"/>
                  </a:lnTo>
                  <a:cubicBezTo>
                    <a:pt x="40" y="128"/>
                    <a:pt x="41" y="124"/>
                    <a:pt x="42" y="120"/>
                  </a:cubicBezTo>
                  <a:close/>
                  <a:moveTo>
                    <a:pt x="669" y="813"/>
                  </a:moveTo>
                  <a:lnTo>
                    <a:pt x="669" y="813"/>
                  </a:lnTo>
                  <a:cubicBezTo>
                    <a:pt x="671" y="813"/>
                    <a:pt x="672" y="814"/>
                    <a:pt x="674" y="814"/>
                  </a:cubicBezTo>
                  <a:lnTo>
                    <a:pt x="674" y="814"/>
                  </a:lnTo>
                  <a:cubicBezTo>
                    <a:pt x="672" y="814"/>
                    <a:pt x="671" y="813"/>
                    <a:pt x="669" y="813"/>
                  </a:cubicBezTo>
                  <a:close/>
                  <a:moveTo>
                    <a:pt x="164" y="0"/>
                  </a:moveTo>
                  <a:cubicBezTo>
                    <a:pt x="123" y="0"/>
                    <a:pt x="84" y="17"/>
                    <a:pt x="55" y="47"/>
                  </a:cubicBezTo>
                  <a:cubicBezTo>
                    <a:pt x="15" y="87"/>
                    <a:pt x="0" y="154"/>
                    <a:pt x="25" y="208"/>
                  </a:cubicBezTo>
                  <a:cubicBezTo>
                    <a:pt x="28" y="212"/>
                    <a:pt x="30" y="217"/>
                    <a:pt x="32" y="221"/>
                  </a:cubicBezTo>
                  <a:lnTo>
                    <a:pt x="32" y="221"/>
                  </a:lnTo>
                  <a:cubicBezTo>
                    <a:pt x="35" y="234"/>
                    <a:pt x="39" y="247"/>
                    <a:pt x="44" y="259"/>
                  </a:cubicBezTo>
                  <a:cubicBezTo>
                    <a:pt x="54" y="280"/>
                    <a:pt x="64" y="292"/>
                    <a:pt x="77" y="309"/>
                  </a:cubicBezTo>
                  <a:cubicBezTo>
                    <a:pt x="87" y="322"/>
                    <a:pt x="98" y="334"/>
                    <a:pt x="108" y="345"/>
                  </a:cubicBezTo>
                  <a:cubicBezTo>
                    <a:pt x="129" y="369"/>
                    <a:pt x="147" y="393"/>
                    <a:pt x="168" y="417"/>
                  </a:cubicBezTo>
                  <a:cubicBezTo>
                    <a:pt x="189" y="443"/>
                    <a:pt x="208" y="466"/>
                    <a:pt x="230" y="489"/>
                  </a:cubicBezTo>
                  <a:cubicBezTo>
                    <a:pt x="263" y="523"/>
                    <a:pt x="296" y="558"/>
                    <a:pt x="332" y="591"/>
                  </a:cubicBezTo>
                  <a:cubicBezTo>
                    <a:pt x="355" y="613"/>
                    <a:pt x="378" y="635"/>
                    <a:pt x="401" y="655"/>
                  </a:cubicBezTo>
                  <a:cubicBezTo>
                    <a:pt x="425" y="677"/>
                    <a:pt x="447" y="702"/>
                    <a:pt x="472" y="718"/>
                  </a:cubicBezTo>
                  <a:cubicBezTo>
                    <a:pt x="511" y="745"/>
                    <a:pt x="554" y="764"/>
                    <a:pt x="595" y="789"/>
                  </a:cubicBezTo>
                  <a:lnTo>
                    <a:pt x="632" y="808"/>
                  </a:lnTo>
                  <a:cubicBezTo>
                    <a:pt x="655" y="821"/>
                    <a:pt x="685" y="828"/>
                    <a:pt x="714" y="828"/>
                  </a:cubicBezTo>
                  <a:cubicBezTo>
                    <a:pt x="716" y="828"/>
                    <a:pt x="719" y="828"/>
                    <a:pt x="721" y="828"/>
                  </a:cubicBezTo>
                  <a:lnTo>
                    <a:pt x="721" y="828"/>
                  </a:lnTo>
                  <a:cubicBezTo>
                    <a:pt x="727" y="829"/>
                    <a:pt x="733" y="830"/>
                    <a:pt x="739" y="830"/>
                  </a:cubicBezTo>
                  <a:cubicBezTo>
                    <a:pt x="745" y="831"/>
                    <a:pt x="752" y="831"/>
                    <a:pt x="758" y="831"/>
                  </a:cubicBezTo>
                  <a:cubicBezTo>
                    <a:pt x="772" y="831"/>
                    <a:pt x="786" y="830"/>
                    <a:pt x="801" y="829"/>
                  </a:cubicBezTo>
                  <a:cubicBezTo>
                    <a:pt x="827" y="827"/>
                    <a:pt x="852" y="810"/>
                    <a:pt x="869" y="792"/>
                  </a:cubicBezTo>
                  <a:cubicBezTo>
                    <a:pt x="888" y="774"/>
                    <a:pt x="904" y="746"/>
                    <a:pt x="904" y="719"/>
                  </a:cubicBezTo>
                  <a:cubicBezTo>
                    <a:pt x="904" y="698"/>
                    <a:pt x="904" y="680"/>
                    <a:pt x="901" y="659"/>
                  </a:cubicBezTo>
                  <a:cubicBezTo>
                    <a:pt x="900" y="650"/>
                    <a:pt x="898" y="641"/>
                    <a:pt x="895" y="633"/>
                  </a:cubicBezTo>
                  <a:lnTo>
                    <a:pt x="895" y="633"/>
                  </a:lnTo>
                  <a:cubicBezTo>
                    <a:pt x="895" y="628"/>
                    <a:pt x="894" y="623"/>
                    <a:pt x="893" y="618"/>
                  </a:cubicBezTo>
                  <a:cubicBezTo>
                    <a:pt x="888" y="582"/>
                    <a:pt x="871" y="556"/>
                    <a:pt x="851" y="527"/>
                  </a:cubicBezTo>
                  <a:cubicBezTo>
                    <a:pt x="844" y="514"/>
                    <a:pt x="834" y="501"/>
                    <a:pt x="826" y="488"/>
                  </a:cubicBezTo>
                  <a:cubicBezTo>
                    <a:pt x="807" y="461"/>
                    <a:pt x="790" y="435"/>
                    <a:pt x="771" y="411"/>
                  </a:cubicBezTo>
                  <a:cubicBezTo>
                    <a:pt x="742" y="373"/>
                    <a:pt x="701" y="344"/>
                    <a:pt x="667" y="312"/>
                  </a:cubicBezTo>
                  <a:cubicBezTo>
                    <a:pt x="643" y="291"/>
                    <a:pt x="619" y="269"/>
                    <a:pt x="595" y="248"/>
                  </a:cubicBezTo>
                  <a:cubicBezTo>
                    <a:pt x="571" y="228"/>
                    <a:pt x="547" y="208"/>
                    <a:pt x="521" y="188"/>
                  </a:cubicBezTo>
                  <a:cubicBezTo>
                    <a:pt x="497" y="169"/>
                    <a:pt x="470" y="152"/>
                    <a:pt x="443" y="133"/>
                  </a:cubicBezTo>
                  <a:lnTo>
                    <a:pt x="365" y="80"/>
                  </a:lnTo>
                  <a:lnTo>
                    <a:pt x="327" y="55"/>
                  </a:lnTo>
                  <a:cubicBezTo>
                    <a:pt x="310" y="43"/>
                    <a:pt x="293" y="32"/>
                    <a:pt x="273" y="23"/>
                  </a:cubicBezTo>
                  <a:cubicBezTo>
                    <a:pt x="256" y="16"/>
                    <a:pt x="239" y="13"/>
                    <a:pt x="222" y="12"/>
                  </a:cubicBezTo>
                  <a:lnTo>
                    <a:pt x="222" y="12"/>
                  </a:lnTo>
                  <a:cubicBezTo>
                    <a:pt x="220" y="11"/>
                    <a:pt x="219" y="11"/>
                    <a:pt x="217" y="10"/>
                  </a:cubicBezTo>
                  <a:cubicBezTo>
                    <a:pt x="199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1" name="Google Shape;1211;p40"/>
            <p:cNvSpPr/>
            <p:nvPr/>
          </p:nvSpPr>
          <p:spPr>
            <a:xfrm>
              <a:off x="3288600" y="1764000"/>
              <a:ext cx="109080" cy="98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967" h="893">
                  <a:moveTo>
                    <a:pt x="268" y="34"/>
                  </a:moveTo>
                  <a:lnTo>
                    <a:pt x="268" y="34"/>
                  </a:lnTo>
                  <a:cubicBezTo>
                    <a:pt x="279" y="36"/>
                    <a:pt x="291" y="39"/>
                    <a:pt x="302" y="41"/>
                  </a:cubicBezTo>
                  <a:lnTo>
                    <a:pt x="302" y="41"/>
                  </a:lnTo>
                  <a:cubicBezTo>
                    <a:pt x="291" y="39"/>
                    <a:pt x="279" y="37"/>
                    <a:pt x="268" y="34"/>
                  </a:cubicBezTo>
                  <a:close/>
                  <a:moveTo>
                    <a:pt x="313" y="44"/>
                  </a:moveTo>
                  <a:lnTo>
                    <a:pt x="313" y="44"/>
                  </a:lnTo>
                  <a:cubicBezTo>
                    <a:pt x="313" y="44"/>
                    <a:pt x="314" y="45"/>
                    <a:pt x="314" y="45"/>
                  </a:cubicBezTo>
                  <a:cubicBezTo>
                    <a:pt x="314" y="45"/>
                    <a:pt x="313" y="44"/>
                    <a:pt x="313" y="44"/>
                  </a:cubicBezTo>
                  <a:close/>
                  <a:moveTo>
                    <a:pt x="121" y="316"/>
                  </a:moveTo>
                  <a:cubicBezTo>
                    <a:pt x="127" y="322"/>
                    <a:pt x="133" y="328"/>
                    <a:pt x="140" y="335"/>
                  </a:cubicBezTo>
                  <a:cubicBezTo>
                    <a:pt x="133" y="329"/>
                    <a:pt x="127" y="322"/>
                    <a:pt x="121" y="316"/>
                  </a:cubicBezTo>
                  <a:close/>
                  <a:moveTo>
                    <a:pt x="241" y="436"/>
                  </a:moveTo>
                  <a:lnTo>
                    <a:pt x="241" y="436"/>
                  </a:lnTo>
                  <a:cubicBezTo>
                    <a:pt x="244" y="439"/>
                    <a:pt x="247" y="442"/>
                    <a:pt x="251" y="446"/>
                  </a:cubicBezTo>
                  <a:cubicBezTo>
                    <a:pt x="247" y="442"/>
                    <a:pt x="244" y="439"/>
                    <a:pt x="241" y="436"/>
                  </a:cubicBezTo>
                  <a:close/>
                  <a:moveTo>
                    <a:pt x="352" y="540"/>
                  </a:moveTo>
                  <a:lnTo>
                    <a:pt x="353" y="541"/>
                  </a:lnTo>
                  <a:cubicBezTo>
                    <a:pt x="352" y="541"/>
                    <a:pt x="352" y="541"/>
                    <a:pt x="352" y="540"/>
                  </a:cubicBezTo>
                  <a:close/>
                  <a:moveTo>
                    <a:pt x="174" y="1"/>
                  </a:moveTo>
                  <a:cubicBezTo>
                    <a:pt x="159" y="1"/>
                    <a:pt x="144" y="3"/>
                    <a:pt x="131" y="7"/>
                  </a:cubicBezTo>
                  <a:lnTo>
                    <a:pt x="131" y="7"/>
                  </a:lnTo>
                  <a:cubicBezTo>
                    <a:pt x="128" y="7"/>
                    <a:pt x="125" y="7"/>
                    <a:pt x="123" y="7"/>
                  </a:cubicBezTo>
                  <a:cubicBezTo>
                    <a:pt x="80" y="7"/>
                    <a:pt x="41" y="32"/>
                    <a:pt x="21" y="68"/>
                  </a:cubicBezTo>
                  <a:cubicBezTo>
                    <a:pt x="0" y="104"/>
                    <a:pt x="2" y="145"/>
                    <a:pt x="21" y="181"/>
                  </a:cubicBezTo>
                  <a:lnTo>
                    <a:pt x="21" y="181"/>
                  </a:lnTo>
                  <a:cubicBezTo>
                    <a:pt x="23" y="195"/>
                    <a:pt x="27" y="208"/>
                    <a:pt x="34" y="222"/>
                  </a:cubicBezTo>
                  <a:cubicBezTo>
                    <a:pt x="47" y="248"/>
                    <a:pt x="64" y="265"/>
                    <a:pt x="86" y="285"/>
                  </a:cubicBezTo>
                  <a:cubicBezTo>
                    <a:pt x="90" y="287"/>
                    <a:pt x="93" y="292"/>
                    <a:pt x="97" y="294"/>
                  </a:cubicBezTo>
                  <a:cubicBezTo>
                    <a:pt x="101" y="298"/>
                    <a:pt x="106" y="302"/>
                    <a:pt x="110" y="306"/>
                  </a:cubicBezTo>
                  <a:lnTo>
                    <a:pt x="110" y="306"/>
                  </a:lnTo>
                  <a:cubicBezTo>
                    <a:pt x="119" y="316"/>
                    <a:pt x="124" y="326"/>
                    <a:pt x="131" y="336"/>
                  </a:cubicBezTo>
                  <a:cubicBezTo>
                    <a:pt x="146" y="354"/>
                    <a:pt x="173" y="374"/>
                    <a:pt x="191" y="391"/>
                  </a:cubicBezTo>
                  <a:cubicBezTo>
                    <a:pt x="204" y="401"/>
                    <a:pt x="216" y="413"/>
                    <a:pt x="228" y="424"/>
                  </a:cubicBezTo>
                  <a:lnTo>
                    <a:pt x="228" y="424"/>
                  </a:lnTo>
                  <a:cubicBezTo>
                    <a:pt x="242" y="439"/>
                    <a:pt x="255" y="454"/>
                    <a:pt x="272" y="468"/>
                  </a:cubicBezTo>
                  <a:cubicBezTo>
                    <a:pt x="281" y="475"/>
                    <a:pt x="290" y="484"/>
                    <a:pt x="299" y="492"/>
                  </a:cubicBezTo>
                  <a:lnTo>
                    <a:pt x="316" y="508"/>
                  </a:lnTo>
                  <a:lnTo>
                    <a:pt x="316" y="508"/>
                  </a:lnTo>
                  <a:cubicBezTo>
                    <a:pt x="316" y="507"/>
                    <a:pt x="315" y="507"/>
                    <a:pt x="314" y="506"/>
                  </a:cubicBezTo>
                  <a:lnTo>
                    <a:pt x="314" y="506"/>
                  </a:lnTo>
                  <a:cubicBezTo>
                    <a:pt x="345" y="536"/>
                    <a:pt x="377" y="567"/>
                    <a:pt x="408" y="599"/>
                  </a:cubicBezTo>
                  <a:cubicBezTo>
                    <a:pt x="422" y="615"/>
                    <a:pt x="436" y="629"/>
                    <a:pt x="452" y="644"/>
                  </a:cubicBezTo>
                  <a:cubicBezTo>
                    <a:pt x="473" y="666"/>
                    <a:pt x="495" y="685"/>
                    <a:pt x="517" y="704"/>
                  </a:cubicBezTo>
                  <a:lnTo>
                    <a:pt x="517" y="704"/>
                  </a:lnTo>
                  <a:cubicBezTo>
                    <a:pt x="527" y="714"/>
                    <a:pt x="538" y="724"/>
                    <a:pt x="548" y="734"/>
                  </a:cubicBezTo>
                  <a:lnTo>
                    <a:pt x="574" y="760"/>
                  </a:lnTo>
                  <a:cubicBezTo>
                    <a:pt x="586" y="772"/>
                    <a:pt x="598" y="783"/>
                    <a:pt x="611" y="795"/>
                  </a:cubicBezTo>
                  <a:cubicBezTo>
                    <a:pt x="620" y="800"/>
                    <a:pt x="628" y="806"/>
                    <a:pt x="638" y="810"/>
                  </a:cubicBezTo>
                  <a:cubicBezTo>
                    <a:pt x="650" y="817"/>
                    <a:pt x="663" y="822"/>
                    <a:pt x="675" y="826"/>
                  </a:cubicBezTo>
                  <a:lnTo>
                    <a:pt x="675" y="826"/>
                  </a:lnTo>
                  <a:cubicBezTo>
                    <a:pt x="679" y="829"/>
                    <a:pt x="682" y="831"/>
                    <a:pt x="686" y="833"/>
                  </a:cubicBezTo>
                  <a:cubicBezTo>
                    <a:pt x="704" y="846"/>
                    <a:pt x="722" y="855"/>
                    <a:pt x="740" y="865"/>
                  </a:cubicBezTo>
                  <a:cubicBezTo>
                    <a:pt x="756" y="873"/>
                    <a:pt x="774" y="878"/>
                    <a:pt x="792" y="879"/>
                  </a:cubicBezTo>
                  <a:lnTo>
                    <a:pt x="792" y="879"/>
                  </a:lnTo>
                  <a:cubicBezTo>
                    <a:pt x="793" y="880"/>
                    <a:pt x="793" y="880"/>
                    <a:pt x="794" y="880"/>
                  </a:cubicBezTo>
                  <a:cubicBezTo>
                    <a:pt x="810" y="886"/>
                    <a:pt x="826" y="888"/>
                    <a:pt x="841" y="891"/>
                  </a:cubicBezTo>
                  <a:cubicBezTo>
                    <a:pt x="846" y="892"/>
                    <a:pt x="850" y="892"/>
                    <a:pt x="854" y="892"/>
                  </a:cubicBezTo>
                  <a:cubicBezTo>
                    <a:pt x="906" y="892"/>
                    <a:pt x="948" y="849"/>
                    <a:pt x="957" y="798"/>
                  </a:cubicBezTo>
                  <a:cubicBezTo>
                    <a:pt x="958" y="785"/>
                    <a:pt x="959" y="773"/>
                    <a:pt x="958" y="761"/>
                  </a:cubicBezTo>
                  <a:lnTo>
                    <a:pt x="958" y="761"/>
                  </a:lnTo>
                  <a:cubicBezTo>
                    <a:pt x="967" y="714"/>
                    <a:pt x="952" y="666"/>
                    <a:pt x="933" y="620"/>
                  </a:cubicBezTo>
                  <a:lnTo>
                    <a:pt x="933" y="620"/>
                  </a:lnTo>
                  <a:cubicBezTo>
                    <a:pt x="933" y="615"/>
                    <a:pt x="932" y="611"/>
                    <a:pt x="932" y="606"/>
                  </a:cubicBezTo>
                  <a:cubicBezTo>
                    <a:pt x="927" y="572"/>
                    <a:pt x="908" y="535"/>
                    <a:pt x="888" y="507"/>
                  </a:cubicBezTo>
                  <a:cubicBezTo>
                    <a:pt x="881" y="497"/>
                    <a:pt x="874" y="489"/>
                    <a:pt x="867" y="480"/>
                  </a:cubicBezTo>
                  <a:cubicBezTo>
                    <a:pt x="854" y="463"/>
                    <a:pt x="841" y="447"/>
                    <a:pt x="827" y="430"/>
                  </a:cubicBezTo>
                  <a:cubicBezTo>
                    <a:pt x="812" y="413"/>
                    <a:pt x="800" y="392"/>
                    <a:pt x="783" y="376"/>
                  </a:cubicBezTo>
                  <a:cubicBezTo>
                    <a:pt x="756" y="350"/>
                    <a:pt x="728" y="323"/>
                    <a:pt x="700" y="298"/>
                  </a:cubicBezTo>
                  <a:cubicBezTo>
                    <a:pt x="667" y="270"/>
                    <a:pt x="633" y="240"/>
                    <a:pt x="598" y="215"/>
                  </a:cubicBezTo>
                  <a:cubicBezTo>
                    <a:pt x="556" y="182"/>
                    <a:pt x="514" y="149"/>
                    <a:pt x="467" y="123"/>
                  </a:cubicBezTo>
                  <a:lnTo>
                    <a:pt x="467" y="123"/>
                  </a:lnTo>
                  <a:cubicBezTo>
                    <a:pt x="451" y="114"/>
                    <a:pt x="436" y="106"/>
                    <a:pt x="421" y="96"/>
                  </a:cubicBezTo>
                  <a:cubicBezTo>
                    <a:pt x="409" y="90"/>
                    <a:pt x="398" y="83"/>
                    <a:pt x="386" y="75"/>
                  </a:cubicBezTo>
                  <a:cubicBezTo>
                    <a:pt x="366" y="64"/>
                    <a:pt x="351" y="54"/>
                    <a:pt x="331" y="48"/>
                  </a:cubicBezTo>
                  <a:cubicBezTo>
                    <a:pt x="323" y="46"/>
                    <a:pt x="315" y="44"/>
                    <a:pt x="307" y="42"/>
                  </a:cubicBezTo>
                  <a:lnTo>
                    <a:pt x="307" y="42"/>
                  </a:lnTo>
                  <a:cubicBezTo>
                    <a:pt x="290" y="37"/>
                    <a:pt x="275" y="28"/>
                    <a:pt x="259" y="21"/>
                  </a:cubicBezTo>
                  <a:cubicBezTo>
                    <a:pt x="244" y="14"/>
                    <a:pt x="232" y="10"/>
                    <a:pt x="216" y="6"/>
                  </a:cubicBezTo>
                  <a:cubicBezTo>
                    <a:pt x="202" y="3"/>
                    <a:pt x="187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2" name="Google Shape;1212;p40"/>
            <p:cNvSpPr/>
            <p:nvPr/>
          </p:nvSpPr>
          <p:spPr>
            <a:xfrm>
              <a:off x="3358440" y="1764000"/>
              <a:ext cx="53280" cy="1080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0"/>
                <a:gd name="textAreaBottom" fmla="*/ 108360 h 108000"/>
              </a:gdLst>
              <a:ahLst/>
              <a:cxnLst/>
              <a:rect l="textAreaLeft" t="textAreaTop" r="textAreaRight" b="textAreaBottom"/>
              <a:pathLst>
                <a:path w="474" h="978">
                  <a:moveTo>
                    <a:pt x="163" y="755"/>
                  </a:moveTo>
                  <a:lnTo>
                    <a:pt x="163" y="755"/>
                  </a:lnTo>
                  <a:cubicBezTo>
                    <a:pt x="165" y="762"/>
                    <a:pt x="167" y="768"/>
                    <a:pt x="169" y="774"/>
                  </a:cubicBezTo>
                  <a:lnTo>
                    <a:pt x="169" y="774"/>
                  </a:lnTo>
                  <a:cubicBezTo>
                    <a:pt x="167" y="768"/>
                    <a:pt x="165" y="762"/>
                    <a:pt x="163" y="755"/>
                  </a:cubicBezTo>
                  <a:close/>
                  <a:moveTo>
                    <a:pt x="100" y="1"/>
                  </a:moveTo>
                  <a:cubicBezTo>
                    <a:pt x="88" y="1"/>
                    <a:pt x="76" y="3"/>
                    <a:pt x="65" y="8"/>
                  </a:cubicBezTo>
                  <a:cubicBezTo>
                    <a:pt x="60" y="14"/>
                    <a:pt x="54" y="17"/>
                    <a:pt x="50" y="21"/>
                  </a:cubicBezTo>
                  <a:lnTo>
                    <a:pt x="48" y="24"/>
                  </a:lnTo>
                  <a:cubicBezTo>
                    <a:pt x="32" y="40"/>
                    <a:pt x="15" y="63"/>
                    <a:pt x="14" y="87"/>
                  </a:cubicBezTo>
                  <a:lnTo>
                    <a:pt x="14" y="87"/>
                  </a:lnTo>
                  <a:cubicBezTo>
                    <a:pt x="4" y="111"/>
                    <a:pt x="0" y="136"/>
                    <a:pt x="4" y="162"/>
                  </a:cubicBezTo>
                  <a:cubicBezTo>
                    <a:pt x="4" y="166"/>
                    <a:pt x="5" y="170"/>
                    <a:pt x="6" y="174"/>
                  </a:cubicBezTo>
                  <a:lnTo>
                    <a:pt x="6" y="174"/>
                  </a:lnTo>
                  <a:cubicBezTo>
                    <a:pt x="5" y="193"/>
                    <a:pt x="7" y="212"/>
                    <a:pt x="12" y="230"/>
                  </a:cubicBezTo>
                  <a:cubicBezTo>
                    <a:pt x="16" y="243"/>
                    <a:pt x="20" y="258"/>
                    <a:pt x="26" y="271"/>
                  </a:cubicBezTo>
                  <a:lnTo>
                    <a:pt x="32" y="289"/>
                  </a:lnTo>
                  <a:lnTo>
                    <a:pt x="32" y="289"/>
                  </a:lnTo>
                  <a:cubicBezTo>
                    <a:pt x="32" y="294"/>
                    <a:pt x="32" y="299"/>
                    <a:pt x="32" y="304"/>
                  </a:cubicBezTo>
                  <a:cubicBezTo>
                    <a:pt x="33" y="320"/>
                    <a:pt x="39" y="335"/>
                    <a:pt x="44" y="350"/>
                  </a:cubicBezTo>
                  <a:lnTo>
                    <a:pt x="44" y="350"/>
                  </a:lnTo>
                  <a:cubicBezTo>
                    <a:pt x="54" y="389"/>
                    <a:pt x="62" y="428"/>
                    <a:pt x="72" y="468"/>
                  </a:cubicBezTo>
                  <a:cubicBezTo>
                    <a:pt x="80" y="492"/>
                    <a:pt x="83" y="515"/>
                    <a:pt x="89" y="540"/>
                  </a:cubicBezTo>
                  <a:cubicBezTo>
                    <a:pt x="94" y="565"/>
                    <a:pt x="103" y="589"/>
                    <a:pt x="111" y="614"/>
                  </a:cubicBezTo>
                  <a:lnTo>
                    <a:pt x="111" y="614"/>
                  </a:lnTo>
                  <a:cubicBezTo>
                    <a:pt x="111" y="611"/>
                    <a:pt x="110" y="609"/>
                    <a:pt x="109" y="607"/>
                  </a:cubicBezTo>
                  <a:lnTo>
                    <a:pt x="109" y="607"/>
                  </a:lnTo>
                  <a:cubicBezTo>
                    <a:pt x="110" y="610"/>
                    <a:pt x="112" y="614"/>
                    <a:pt x="113" y="617"/>
                  </a:cubicBezTo>
                  <a:lnTo>
                    <a:pt x="113" y="617"/>
                  </a:lnTo>
                  <a:cubicBezTo>
                    <a:pt x="112" y="616"/>
                    <a:pt x="112" y="615"/>
                    <a:pt x="111" y="614"/>
                  </a:cubicBezTo>
                  <a:lnTo>
                    <a:pt x="111" y="614"/>
                  </a:lnTo>
                  <a:cubicBezTo>
                    <a:pt x="112" y="617"/>
                    <a:pt x="113" y="621"/>
                    <a:pt x="115" y="624"/>
                  </a:cubicBezTo>
                  <a:lnTo>
                    <a:pt x="115" y="624"/>
                  </a:lnTo>
                  <a:cubicBezTo>
                    <a:pt x="114" y="622"/>
                    <a:pt x="113" y="619"/>
                    <a:pt x="113" y="617"/>
                  </a:cubicBezTo>
                  <a:lnTo>
                    <a:pt x="113" y="617"/>
                  </a:lnTo>
                  <a:cubicBezTo>
                    <a:pt x="116" y="629"/>
                    <a:pt x="120" y="640"/>
                    <a:pt x="124" y="652"/>
                  </a:cubicBezTo>
                  <a:cubicBezTo>
                    <a:pt x="121" y="643"/>
                    <a:pt x="118" y="634"/>
                    <a:pt x="115" y="624"/>
                  </a:cubicBezTo>
                  <a:lnTo>
                    <a:pt x="115" y="624"/>
                  </a:lnTo>
                  <a:cubicBezTo>
                    <a:pt x="121" y="645"/>
                    <a:pt x="126" y="667"/>
                    <a:pt x="131" y="688"/>
                  </a:cubicBezTo>
                  <a:cubicBezTo>
                    <a:pt x="137" y="712"/>
                    <a:pt x="146" y="738"/>
                    <a:pt x="153" y="762"/>
                  </a:cubicBezTo>
                  <a:cubicBezTo>
                    <a:pt x="158" y="778"/>
                    <a:pt x="167" y="792"/>
                    <a:pt x="177" y="805"/>
                  </a:cubicBezTo>
                  <a:lnTo>
                    <a:pt x="177" y="805"/>
                  </a:lnTo>
                  <a:cubicBezTo>
                    <a:pt x="180" y="814"/>
                    <a:pt x="182" y="823"/>
                    <a:pt x="185" y="832"/>
                  </a:cubicBezTo>
                  <a:cubicBezTo>
                    <a:pt x="193" y="861"/>
                    <a:pt x="198" y="887"/>
                    <a:pt x="218" y="910"/>
                  </a:cubicBezTo>
                  <a:cubicBezTo>
                    <a:pt x="222" y="915"/>
                    <a:pt x="225" y="920"/>
                    <a:pt x="229" y="924"/>
                  </a:cubicBezTo>
                  <a:lnTo>
                    <a:pt x="229" y="924"/>
                  </a:lnTo>
                  <a:cubicBezTo>
                    <a:pt x="235" y="934"/>
                    <a:pt x="242" y="944"/>
                    <a:pt x="249" y="954"/>
                  </a:cubicBezTo>
                  <a:cubicBezTo>
                    <a:pt x="261" y="969"/>
                    <a:pt x="280" y="977"/>
                    <a:pt x="299" y="977"/>
                  </a:cubicBezTo>
                  <a:cubicBezTo>
                    <a:pt x="313" y="977"/>
                    <a:pt x="327" y="973"/>
                    <a:pt x="338" y="964"/>
                  </a:cubicBezTo>
                  <a:cubicBezTo>
                    <a:pt x="346" y="957"/>
                    <a:pt x="355" y="949"/>
                    <a:pt x="362" y="940"/>
                  </a:cubicBezTo>
                  <a:lnTo>
                    <a:pt x="362" y="940"/>
                  </a:lnTo>
                  <a:cubicBezTo>
                    <a:pt x="393" y="920"/>
                    <a:pt x="413" y="883"/>
                    <a:pt x="423" y="851"/>
                  </a:cubicBezTo>
                  <a:cubicBezTo>
                    <a:pt x="430" y="832"/>
                    <a:pt x="435" y="813"/>
                    <a:pt x="440" y="794"/>
                  </a:cubicBezTo>
                  <a:lnTo>
                    <a:pt x="440" y="794"/>
                  </a:lnTo>
                  <a:cubicBezTo>
                    <a:pt x="453" y="771"/>
                    <a:pt x="461" y="750"/>
                    <a:pt x="466" y="721"/>
                  </a:cubicBezTo>
                  <a:cubicBezTo>
                    <a:pt x="468" y="708"/>
                    <a:pt x="471" y="695"/>
                    <a:pt x="472" y="682"/>
                  </a:cubicBezTo>
                  <a:cubicBezTo>
                    <a:pt x="473" y="656"/>
                    <a:pt x="473" y="632"/>
                    <a:pt x="473" y="609"/>
                  </a:cubicBezTo>
                  <a:cubicBezTo>
                    <a:pt x="473" y="569"/>
                    <a:pt x="474" y="525"/>
                    <a:pt x="467" y="485"/>
                  </a:cubicBezTo>
                  <a:cubicBezTo>
                    <a:pt x="463" y="461"/>
                    <a:pt x="455" y="435"/>
                    <a:pt x="447" y="409"/>
                  </a:cubicBezTo>
                  <a:cubicBezTo>
                    <a:pt x="434" y="370"/>
                    <a:pt x="423" y="335"/>
                    <a:pt x="406" y="296"/>
                  </a:cubicBezTo>
                  <a:cubicBezTo>
                    <a:pt x="395" y="272"/>
                    <a:pt x="384" y="249"/>
                    <a:pt x="372" y="226"/>
                  </a:cubicBezTo>
                  <a:cubicBezTo>
                    <a:pt x="359" y="204"/>
                    <a:pt x="347" y="181"/>
                    <a:pt x="330" y="162"/>
                  </a:cubicBezTo>
                  <a:cubicBezTo>
                    <a:pt x="320" y="153"/>
                    <a:pt x="315" y="142"/>
                    <a:pt x="307" y="131"/>
                  </a:cubicBezTo>
                  <a:cubicBezTo>
                    <a:pt x="300" y="121"/>
                    <a:pt x="292" y="110"/>
                    <a:pt x="285" y="99"/>
                  </a:cubicBezTo>
                  <a:cubicBezTo>
                    <a:pt x="270" y="78"/>
                    <a:pt x="252" y="62"/>
                    <a:pt x="231" y="50"/>
                  </a:cubicBezTo>
                  <a:lnTo>
                    <a:pt x="231" y="50"/>
                  </a:lnTo>
                  <a:cubicBezTo>
                    <a:pt x="225" y="44"/>
                    <a:pt x="218" y="39"/>
                    <a:pt x="210" y="34"/>
                  </a:cubicBezTo>
                  <a:cubicBezTo>
                    <a:pt x="186" y="15"/>
                    <a:pt x="159" y="7"/>
                    <a:pt x="131" y="6"/>
                  </a:cubicBezTo>
                  <a:lnTo>
                    <a:pt x="131" y="6"/>
                  </a:lnTo>
                  <a:cubicBezTo>
                    <a:pt x="121" y="3"/>
                    <a:pt x="111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3" name="Google Shape;1213;p40"/>
            <p:cNvSpPr/>
            <p:nvPr/>
          </p:nvSpPr>
          <p:spPr>
            <a:xfrm>
              <a:off x="3384000" y="1780920"/>
              <a:ext cx="63360" cy="92160"/>
            </a:xfrm>
            <a:custGeom>
              <a:avLst/>
              <a:gdLst>
                <a:gd name="textAreaLeft" fmla="*/ 0 w 63360"/>
                <a:gd name="textAreaRight" fmla="*/ 63720 w 63360"/>
                <a:gd name="textAreaTop" fmla="*/ 0 h 92160"/>
                <a:gd name="textAreaBottom" fmla="*/ 92520 h 92160"/>
              </a:gdLst>
              <a:ahLst/>
              <a:cxnLst/>
              <a:rect l="textAreaLeft" t="textAreaTop" r="textAreaRight" b="textAreaBottom"/>
              <a:pathLst>
                <a:path w="564" h="835">
                  <a:moveTo>
                    <a:pt x="149" y="447"/>
                  </a:moveTo>
                  <a:lnTo>
                    <a:pt x="149" y="447"/>
                  </a:lnTo>
                  <a:cubicBezTo>
                    <a:pt x="149" y="447"/>
                    <a:pt x="149" y="447"/>
                    <a:pt x="149" y="447"/>
                  </a:cubicBezTo>
                  <a:lnTo>
                    <a:pt x="149" y="447"/>
                  </a:lnTo>
                  <a:cubicBezTo>
                    <a:pt x="145" y="456"/>
                    <a:pt x="140" y="464"/>
                    <a:pt x="136" y="471"/>
                  </a:cubicBezTo>
                  <a:cubicBezTo>
                    <a:pt x="140" y="463"/>
                    <a:pt x="145" y="455"/>
                    <a:pt x="149" y="447"/>
                  </a:cubicBezTo>
                  <a:close/>
                  <a:moveTo>
                    <a:pt x="170" y="799"/>
                  </a:moveTo>
                  <a:cubicBezTo>
                    <a:pt x="167" y="801"/>
                    <a:pt x="164" y="802"/>
                    <a:pt x="163" y="803"/>
                  </a:cubicBezTo>
                  <a:cubicBezTo>
                    <a:pt x="165" y="802"/>
                    <a:pt x="167" y="801"/>
                    <a:pt x="170" y="799"/>
                  </a:cubicBezTo>
                  <a:close/>
                  <a:moveTo>
                    <a:pt x="495" y="0"/>
                  </a:moveTo>
                  <a:cubicBezTo>
                    <a:pt x="488" y="0"/>
                    <a:pt x="480" y="3"/>
                    <a:pt x="475" y="10"/>
                  </a:cubicBezTo>
                  <a:cubicBezTo>
                    <a:pt x="472" y="15"/>
                    <a:pt x="468" y="20"/>
                    <a:pt x="464" y="25"/>
                  </a:cubicBezTo>
                  <a:lnTo>
                    <a:pt x="464" y="25"/>
                  </a:lnTo>
                  <a:cubicBezTo>
                    <a:pt x="437" y="37"/>
                    <a:pt x="417" y="65"/>
                    <a:pt x="400" y="91"/>
                  </a:cubicBezTo>
                  <a:lnTo>
                    <a:pt x="400" y="91"/>
                  </a:lnTo>
                  <a:cubicBezTo>
                    <a:pt x="379" y="105"/>
                    <a:pt x="367" y="126"/>
                    <a:pt x="351" y="146"/>
                  </a:cubicBezTo>
                  <a:lnTo>
                    <a:pt x="351" y="146"/>
                  </a:lnTo>
                  <a:cubicBezTo>
                    <a:pt x="338" y="156"/>
                    <a:pt x="327" y="166"/>
                    <a:pt x="318" y="181"/>
                  </a:cubicBezTo>
                  <a:cubicBezTo>
                    <a:pt x="312" y="192"/>
                    <a:pt x="304" y="202"/>
                    <a:pt x="297" y="213"/>
                  </a:cubicBezTo>
                  <a:cubicBezTo>
                    <a:pt x="284" y="234"/>
                    <a:pt x="269" y="253"/>
                    <a:pt x="253" y="273"/>
                  </a:cubicBezTo>
                  <a:cubicBezTo>
                    <a:pt x="237" y="291"/>
                    <a:pt x="220" y="309"/>
                    <a:pt x="207" y="330"/>
                  </a:cubicBezTo>
                  <a:cubicBezTo>
                    <a:pt x="200" y="341"/>
                    <a:pt x="192" y="352"/>
                    <a:pt x="185" y="362"/>
                  </a:cubicBezTo>
                  <a:cubicBezTo>
                    <a:pt x="175" y="377"/>
                    <a:pt x="164" y="393"/>
                    <a:pt x="159" y="411"/>
                  </a:cubicBezTo>
                  <a:cubicBezTo>
                    <a:pt x="154" y="422"/>
                    <a:pt x="151" y="433"/>
                    <a:pt x="149" y="444"/>
                  </a:cubicBezTo>
                  <a:lnTo>
                    <a:pt x="149" y="444"/>
                  </a:lnTo>
                  <a:cubicBezTo>
                    <a:pt x="128" y="483"/>
                    <a:pt x="104" y="519"/>
                    <a:pt x="85" y="558"/>
                  </a:cubicBezTo>
                  <a:cubicBezTo>
                    <a:pt x="78" y="572"/>
                    <a:pt x="70" y="588"/>
                    <a:pt x="61" y="603"/>
                  </a:cubicBezTo>
                  <a:cubicBezTo>
                    <a:pt x="58" y="611"/>
                    <a:pt x="53" y="619"/>
                    <a:pt x="51" y="626"/>
                  </a:cubicBezTo>
                  <a:cubicBezTo>
                    <a:pt x="48" y="637"/>
                    <a:pt x="46" y="647"/>
                    <a:pt x="45" y="657"/>
                  </a:cubicBezTo>
                  <a:lnTo>
                    <a:pt x="45" y="657"/>
                  </a:lnTo>
                  <a:cubicBezTo>
                    <a:pt x="41" y="662"/>
                    <a:pt x="38" y="668"/>
                    <a:pt x="34" y="673"/>
                  </a:cubicBezTo>
                  <a:cubicBezTo>
                    <a:pt x="28" y="681"/>
                    <a:pt x="23" y="690"/>
                    <a:pt x="17" y="699"/>
                  </a:cubicBezTo>
                  <a:cubicBezTo>
                    <a:pt x="5" y="721"/>
                    <a:pt x="1" y="737"/>
                    <a:pt x="3" y="763"/>
                  </a:cubicBezTo>
                  <a:lnTo>
                    <a:pt x="3" y="773"/>
                  </a:lnTo>
                  <a:cubicBezTo>
                    <a:pt x="4" y="806"/>
                    <a:pt x="37" y="828"/>
                    <a:pt x="66" y="833"/>
                  </a:cubicBezTo>
                  <a:cubicBezTo>
                    <a:pt x="71" y="834"/>
                    <a:pt x="77" y="834"/>
                    <a:pt x="82" y="834"/>
                  </a:cubicBezTo>
                  <a:cubicBezTo>
                    <a:pt x="107" y="834"/>
                    <a:pt x="128" y="824"/>
                    <a:pt x="150" y="811"/>
                  </a:cubicBezTo>
                  <a:cubicBezTo>
                    <a:pt x="159" y="806"/>
                    <a:pt x="166" y="801"/>
                    <a:pt x="174" y="796"/>
                  </a:cubicBezTo>
                  <a:lnTo>
                    <a:pt x="174" y="796"/>
                  </a:lnTo>
                  <a:cubicBezTo>
                    <a:pt x="173" y="798"/>
                    <a:pt x="171" y="798"/>
                    <a:pt x="170" y="799"/>
                  </a:cubicBezTo>
                  <a:lnTo>
                    <a:pt x="170" y="799"/>
                  </a:lnTo>
                  <a:cubicBezTo>
                    <a:pt x="172" y="798"/>
                    <a:pt x="175" y="797"/>
                    <a:pt x="176" y="795"/>
                  </a:cubicBezTo>
                  <a:lnTo>
                    <a:pt x="184" y="791"/>
                  </a:lnTo>
                  <a:lnTo>
                    <a:pt x="184" y="791"/>
                  </a:lnTo>
                  <a:cubicBezTo>
                    <a:pt x="197" y="789"/>
                    <a:pt x="210" y="785"/>
                    <a:pt x="223" y="779"/>
                  </a:cubicBezTo>
                  <a:cubicBezTo>
                    <a:pt x="240" y="769"/>
                    <a:pt x="257" y="758"/>
                    <a:pt x="273" y="747"/>
                  </a:cubicBezTo>
                  <a:cubicBezTo>
                    <a:pt x="291" y="734"/>
                    <a:pt x="309" y="722"/>
                    <a:pt x="327" y="705"/>
                  </a:cubicBezTo>
                  <a:cubicBezTo>
                    <a:pt x="355" y="675"/>
                    <a:pt x="383" y="645"/>
                    <a:pt x="410" y="614"/>
                  </a:cubicBezTo>
                  <a:lnTo>
                    <a:pt x="410" y="614"/>
                  </a:lnTo>
                  <a:cubicBezTo>
                    <a:pt x="427" y="603"/>
                    <a:pt x="442" y="589"/>
                    <a:pt x="455" y="574"/>
                  </a:cubicBezTo>
                  <a:cubicBezTo>
                    <a:pt x="470" y="557"/>
                    <a:pt x="477" y="536"/>
                    <a:pt x="487" y="519"/>
                  </a:cubicBezTo>
                  <a:cubicBezTo>
                    <a:pt x="494" y="504"/>
                    <a:pt x="503" y="491"/>
                    <a:pt x="509" y="476"/>
                  </a:cubicBezTo>
                  <a:cubicBezTo>
                    <a:pt x="515" y="461"/>
                    <a:pt x="517" y="447"/>
                    <a:pt x="521" y="433"/>
                  </a:cubicBezTo>
                  <a:cubicBezTo>
                    <a:pt x="528" y="405"/>
                    <a:pt x="536" y="378"/>
                    <a:pt x="541" y="351"/>
                  </a:cubicBezTo>
                  <a:lnTo>
                    <a:pt x="541" y="351"/>
                  </a:lnTo>
                  <a:cubicBezTo>
                    <a:pt x="541" y="352"/>
                    <a:pt x="540" y="353"/>
                    <a:pt x="540" y="355"/>
                  </a:cubicBezTo>
                  <a:lnTo>
                    <a:pt x="540" y="355"/>
                  </a:lnTo>
                  <a:cubicBezTo>
                    <a:pt x="545" y="336"/>
                    <a:pt x="549" y="317"/>
                    <a:pt x="553" y="299"/>
                  </a:cubicBezTo>
                  <a:cubicBezTo>
                    <a:pt x="559" y="273"/>
                    <a:pt x="564" y="248"/>
                    <a:pt x="558" y="222"/>
                  </a:cubicBezTo>
                  <a:lnTo>
                    <a:pt x="558" y="222"/>
                  </a:lnTo>
                  <a:cubicBezTo>
                    <a:pt x="558" y="216"/>
                    <a:pt x="559" y="210"/>
                    <a:pt x="559" y="203"/>
                  </a:cubicBezTo>
                  <a:lnTo>
                    <a:pt x="559" y="185"/>
                  </a:lnTo>
                  <a:cubicBezTo>
                    <a:pt x="559" y="165"/>
                    <a:pt x="556" y="149"/>
                    <a:pt x="549" y="134"/>
                  </a:cubicBezTo>
                  <a:lnTo>
                    <a:pt x="549" y="134"/>
                  </a:lnTo>
                  <a:cubicBezTo>
                    <a:pt x="549" y="130"/>
                    <a:pt x="549" y="126"/>
                    <a:pt x="549" y="122"/>
                  </a:cubicBezTo>
                  <a:cubicBezTo>
                    <a:pt x="550" y="122"/>
                    <a:pt x="548" y="98"/>
                    <a:pt x="548" y="95"/>
                  </a:cubicBezTo>
                  <a:cubicBezTo>
                    <a:pt x="543" y="72"/>
                    <a:pt x="539" y="52"/>
                    <a:pt x="525" y="34"/>
                  </a:cubicBezTo>
                  <a:lnTo>
                    <a:pt x="525" y="34"/>
                  </a:lnTo>
                  <a:cubicBezTo>
                    <a:pt x="524" y="29"/>
                    <a:pt x="523" y="23"/>
                    <a:pt x="521" y="18"/>
                  </a:cubicBezTo>
                  <a:cubicBezTo>
                    <a:pt x="517" y="7"/>
                    <a:pt x="506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4" name="Google Shape;1214;p40"/>
            <p:cNvSpPr/>
            <p:nvPr/>
          </p:nvSpPr>
          <p:spPr>
            <a:xfrm>
              <a:off x="3262680" y="1838160"/>
              <a:ext cx="137880" cy="5004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219" h="455">
                  <a:moveTo>
                    <a:pt x="975" y="26"/>
                  </a:moveTo>
                  <a:lnTo>
                    <a:pt x="955" y="26"/>
                  </a:lnTo>
                  <a:lnTo>
                    <a:pt x="955" y="26"/>
                  </a:lnTo>
                  <a:cubicBezTo>
                    <a:pt x="962" y="26"/>
                    <a:pt x="968" y="26"/>
                    <a:pt x="975" y="26"/>
                  </a:cubicBezTo>
                  <a:close/>
                  <a:moveTo>
                    <a:pt x="653" y="27"/>
                  </a:moveTo>
                  <a:cubicBezTo>
                    <a:pt x="646" y="27"/>
                    <a:pt x="640" y="27"/>
                    <a:pt x="633" y="27"/>
                  </a:cubicBezTo>
                  <a:lnTo>
                    <a:pt x="633" y="27"/>
                  </a:lnTo>
                  <a:cubicBezTo>
                    <a:pt x="640" y="27"/>
                    <a:pt x="647" y="27"/>
                    <a:pt x="653" y="27"/>
                  </a:cubicBezTo>
                  <a:close/>
                  <a:moveTo>
                    <a:pt x="1142" y="77"/>
                  </a:moveTo>
                  <a:cubicBezTo>
                    <a:pt x="1142" y="77"/>
                    <a:pt x="1143" y="77"/>
                    <a:pt x="1144" y="77"/>
                  </a:cubicBezTo>
                  <a:lnTo>
                    <a:pt x="1144" y="77"/>
                  </a:lnTo>
                  <a:cubicBezTo>
                    <a:pt x="1143" y="77"/>
                    <a:pt x="1142" y="77"/>
                    <a:pt x="1142" y="77"/>
                  </a:cubicBezTo>
                  <a:close/>
                  <a:moveTo>
                    <a:pt x="189" y="0"/>
                  </a:moveTo>
                  <a:cubicBezTo>
                    <a:pt x="179" y="0"/>
                    <a:pt x="170" y="1"/>
                    <a:pt x="160" y="1"/>
                  </a:cubicBezTo>
                  <a:cubicBezTo>
                    <a:pt x="128" y="7"/>
                    <a:pt x="98" y="21"/>
                    <a:pt x="74" y="43"/>
                  </a:cubicBezTo>
                  <a:lnTo>
                    <a:pt x="74" y="43"/>
                  </a:lnTo>
                  <a:cubicBezTo>
                    <a:pt x="60" y="45"/>
                    <a:pt x="46" y="51"/>
                    <a:pt x="35" y="61"/>
                  </a:cubicBezTo>
                  <a:lnTo>
                    <a:pt x="35" y="61"/>
                  </a:lnTo>
                  <a:cubicBezTo>
                    <a:pt x="22" y="64"/>
                    <a:pt x="10" y="75"/>
                    <a:pt x="5" y="87"/>
                  </a:cubicBezTo>
                  <a:cubicBezTo>
                    <a:pt x="1" y="100"/>
                    <a:pt x="2" y="113"/>
                    <a:pt x="8" y="124"/>
                  </a:cubicBezTo>
                  <a:lnTo>
                    <a:pt x="8" y="124"/>
                  </a:lnTo>
                  <a:cubicBezTo>
                    <a:pt x="7" y="140"/>
                    <a:pt x="11" y="155"/>
                    <a:pt x="20" y="169"/>
                  </a:cubicBezTo>
                  <a:lnTo>
                    <a:pt x="20" y="169"/>
                  </a:lnTo>
                  <a:cubicBezTo>
                    <a:pt x="22" y="283"/>
                    <a:pt x="148" y="335"/>
                    <a:pt x="240" y="379"/>
                  </a:cubicBezTo>
                  <a:cubicBezTo>
                    <a:pt x="307" y="412"/>
                    <a:pt x="384" y="428"/>
                    <a:pt x="459" y="439"/>
                  </a:cubicBezTo>
                  <a:cubicBezTo>
                    <a:pt x="512" y="447"/>
                    <a:pt x="568" y="454"/>
                    <a:pt x="621" y="454"/>
                  </a:cubicBezTo>
                  <a:cubicBezTo>
                    <a:pt x="625" y="454"/>
                    <a:pt x="629" y="454"/>
                    <a:pt x="633" y="454"/>
                  </a:cubicBezTo>
                  <a:cubicBezTo>
                    <a:pt x="680" y="452"/>
                    <a:pt x="726" y="454"/>
                    <a:pt x="772" y="444"/>
                  </a:cubicBezTo>
                  <a:cubicBezTo>
                    <a:pt x="802" y="439"/>
                    <a:pt x="830" y="432"/>
                    <a:pt x="861" y="424"/>
                  </a:cubicBezTo>
                  <a:cubicBezTo>
                    <a:pt x="906" y="414"/>
                    <a:pt x="953" y="401"/>
                    <a:pt x="995" y="384"/>
                  </a:cubicBezTo>
                  <a:cubicBezTo>
                    <a:pt x="1010" y="377"/>
                    <a:pt x="1026" y="372"/>
                    <a:pt x="1039" y="365"/>
                  </a:cubicBezTo>
                  <a:cubicBezTo>
                    <a:pt x="1056" y="355"/>
                    <a:pt x="1075" y="344"/>
                    <a:pt x="1092" y="332"/>
                  </a:cubicBezTo>
                  <a:cubicBezTo>
                    <a:pt x="1103" y="323"/>
                    <a:pt x="1118" y="308"/>
                    <a:pt x="1126" y="297"/>
                  </a:cubicBezTo>
                  <a:cubicBezTo>
                    <a:pt x="1134" y="286"/>
                    <a:pt x="1140" y="275"/>
                    <a:pt x="1144" y="264"/>
                  </a:cubicBezTo>
                  <a:lnTo>
                    <a:pt x="1144" y="264"/>
                  </a:lnTo>
                  <a:cubicBezTo>
                    <a:pt x="1150" y="255"/>
                    <a:pt x="1155" y="246"/>
                    <a:pt x="1160" y="236"/>
                  </a:cubicBezTo>
                  <a:lnTo>
                    <a:pt x="1160" y="236"/>
                  </a:lnTo>
                  <a:cubicBezTo>
                    <a:pt x="1167" y="229"/>
                    <a:pt x="1175" y="222"/>
                    <a:pt x="1180" y="215"/>
                  </a:cubicBezTo>
                  <a:cubicBezTo>
                    <a:pt x="1187" y="206"/>
                    <a:pt x="1193" y="195"/>
                    <a:pt x="1198" y="186"/>
                  </a:cubicBezTo>
                  <a:lnTo>
                    <a:pt x="1198" y="186"/>
                  </a:lnTo>
                  <a:cubicBezTo>
                    <a:pt x="1195" y="193"/>
                    <a:pt x="1194" y="195"/>
                    <a:pt x="1194" y="195"/>
                  </a:cubicBezTo>
                  <a:cubicBezTo>
                    <a:pt x="1194" y="195"/>
                    <a:pt x="1200" y="185"/>
                    <a:pt x="1202" y="182"/>
                  </a:cubicBezTo>
                  <a:cubicBezTo>
                    <a:pt x="1216" y="163"/>
                    <a:pt x="1219" y="140"/>
                    <a:pt x="1209" y="118"/>
                  </a:cubicBezTo>
                  <a:cubicBezTo>
                    <a:pt x="1199" y="95"/>
                    <a:pt x="1180" y="85"/>
                    <a:pt x="1157" y="81"/>
                  </a:cubicBezTo>
                  <a:cubicBezTo>
                    <a:pt x="1154" y="79"/>
                    <a:pt x="1150" y="78"/>
                    <a:pt x="1148" y="77"/>
                  </a:cubicBezTo>
                  <a:lnTo>
                    <a:pt x="1148" y="77"/>
                  </a:lnTo>
                  <a:cubicBezTo>
                    <a:pt x="1149" y="78"/>
                    <a:pt x="1151" y="78"/>
                    <a:pt x="1153" y="78"/>
                  </a:cubicBezTo>
                  <a:cubicBezTo>
                    <a:pt x="1150" y="75"/>
                    <a:pt x="1117" y="71"/>
                    <a:pt x="1119" y="71"/>
                  </a:cubicBezTo>
                  <a:cubicBezTo>
                    <a:pt x="1120" y="71"/>
                    <a:pt x="1120" y="71"/>
                    <a:pt x="1121" y="71"/>
                  </a:cubicBezTo>
                  <a:cubicBezTo>
                    <a:pt x="1118" y="70"/>
                    <a:pt x="1114" y="70"/>
                    <a:pt x="1110" y="69"/>
                  </a:cubicBezTo>
                  <a:lnTo>
                    <a:pt x="1110" y="69"/>
                  </a:lnTo>
                  <a:cubicBezTo>
                    <a:pt x="1102" y="64"/>
                    <a:pt x="1093" y="59"/>
                    <a:pt x="1084" y="56"/>
                  </a:cubicBezTo>
                  <a:lnTo>
                    <a:pt x="1084" y="56"/>
                  </a:lnTo>
                  <a:cubicBezTo>
                    <a:pt x="1074" y="48"/>
                    <a:pt x="1063" y="43"/>
                    <a:pt x="1052" y="39"/>
                  </a:cubicBezTo>
                  <a:cubicBezTo>
                    <a:pt x="1036" y="33"/>
                    <a:pt x="1016" y="29"/>
                    <a:pt x="999" y="27"/>
                  </a:cubicBezTo>
                  <a:cubicBezTo>
                    <a:pt x="991" y="25"/>
                    <a:pt x="983" y="25"/>
                    <a:pt x="975" y="25"/>
                  </a:cubicBezTo>
                  <a:cubicBezTo>
                    <a:pt x="963" y="25"/>
                    <a:pt x="951" y="26"/>
                    <a:pt x="940" y="26"/>
                  </a:cubicBezTo>
                  <a:lnTo>
                    <a:pt x="940" y="26"/>
                  </a:lnTo>
                  <a:lnTo>
                    <a:pt x="868" y="28"/>
                  </a:lnTo>
                  <a:lnTo>
                    <a:pt x="868" y="28"/>
                  </a:lnTo>
                  <a:cubicBezTo>
                    <a:pt x="859" y="28"/>
                    <a:pt x="850" y="28"/>
                    <a:pt x="842" y="28"/>
                  </a:cubicBezTo>
                  <a:lnTo>
                    <a:pt x="842" y="28"/>
                  </a:lnTo>
                  <a:lnTo>
                    <a:pt x="868" y="28"/>
                  </a:lnTo>
                  <a:lnTo>
                    <a:pt x="868" y="28"/>
                  </a:lnTo>
                  <a:cubicBezTo>
                    <a:pt x="858" y="28"/>
                    <a:pt x="848" y="28"/>
                    <a:pt x="839" y="28"/>
                  </a:cubicBezTo>
                  <a:lnTo>
                    <a:pt x="839" y="28"/>
                  </a:lnTo>
                  <a:cubicBezTo>
                    <a:pt x="840" y="28"/>
                    <a:pt x="841" y="28"/>
                    <a:pt x="842" y="28"/>
                  </a:cubicBezTo>
                  <a:lnTo>
                    <a:pt x="842" y="28"/>
                  </a:lnTo>
                  <a:lnTo>
                    <a:pt x="836" y="28"/>
                  </a:lnTo>
                  <a:lnTo>
                    <a:pt x="836" y="28"/>
                  </a:lnTo>
                  <a:cubicBezTo>
                    <a:pt x="831" y="29"/>
                    <a:pt x="827" y="29"/>
                    <a:pt x="822" y="29"/>
                  </a:cubicBezTo>
                  <a:cubicBezTo>
                    <a:pt x="801" y="29"/>
                    <a:pt x="780" y="28"/>
                    <a:pt x="758" y="27"/>
                  </a:cubicBezTo>
                  <a:cubicBezTo>
                    <a:pt x="738" y="26"/>
                    <a:pt x="718" y="25"/>
                    <a:pt x="698" y="25"/>
                  </a:cubicBezTo>
                  <a:cubicBezTo>
                    <a:pt x="671" y="25"/>
                    <a:pt x="643" y="26"/>
                    <a:pt x="616" y="27"/>
                  </a:cubicBezTo>
                  <a:lnTo>
                    <a:pt x="616" y="27"/>
                  </a:lnTo>
                  <a:cubicBezTo>
                    <a:pt x="546" y="26"/>
                    <a:pt x="477" y="19"/>
                    <a:pt x="407" y="15"/>
                  </a:cubicBezTo>
                  <a:cubicBezTo>
                    <a:pt x="368" y="11"/>
                    <a:pt x="328" y="10"/>
                    <a:pt x="289" y="6"/>
                  </a:cubicBezTo>
                  <a:cubicBezTo>
                    <a:pt x="268" y="5"/>
                    <a:pt x="248" y="1"/>
                    <a:pt x="228" y="1"/>
                  </a:cubicBezTo>
                  <a:cubicBezTo>
                    <a:pt x="216" y="1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5" name="Google Shape;1215;p40"/>
            <p:cNvSpPr/>
            <p:nvPr/>
          </p:nvSpPr>
          <p:spPr>
            <a:xfrm>
              <a:off x="3314520" y="1841040"/>
              <a:ext cx="88560" cy="11808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118080"/>
                <a:gd name="textAreaBottom" fmla="*/ 118440 h 118080"/>
              </a:gdLst>
              <a:ahLst/>
              <a:cxnLst/>
              <a:rect l="textAreaLeft" t="textAreaTop" r="textAreaRight" b="textAreaBottom"/>
              <a:pathLst>
                <a:path w="784" h="1067">
                  <a:moveTo>
                    <a:pt x="762" y="140"/>
                  </a:moveTo>
                  <a:cubicBezTo>
                    <a:pt x="762" y="141"/>
                    <a:pt x="763" y="142"/>
                    <a:pt x="763" y="143"/>
                  </a:cubicBezTo>
                  <a:lnTo>
                    <a:pt x="763" y="143"/>
                  </a:lnTo>
                  <a:cubicBezTo>
                    <a:pt x="762" y="143"/>
                    <a:pt x="762" y="142"/>
                    <a:pt x="762" y="140"/>
                  </a:cubicBezTo>
                  <a:close/>
                  <a:moveTo>
                    <a:pt x="416" y="401"/>
                  </a:moveTo>
                  <a:cubicBezTo>
                    <a:pt x="414" y="404"/>
                    <a:pt x="412" y="407"/>
                    <a:pt x="411" y="411"/>
                  </a:cubicBezTo>
                  <a:cubicBezTo>
                    <a:pt x="412" y="407"/>
                    <a:pt x="414" y="404"/>
                    <a:pt x="416" y="401"/>
                  </a:cubicBezTo>
                  <a:close/>
                  <a:moveTo>
                    <a:pt x="189" y="717"/>
                  </a:moveTo>
                  <a:cubicBezTo>
                    <a:pt x="185" y="721"/>
                    <a:pt x="181" y="725"/>
                    <a:pt x="177" y="729"/>
                  </a:cubicBezTo>
                  <a:lnTo>
                    <a:pt x="177" y="729"/>
                  </a:lnTo>
                  <a:cubicBezTo>
                    <a:pt x="181" y="725"/>
                    <a:pt x="185" y="721"/>
                    <a:pt x="189" y="717"/>
                  </a:cubicBezTo>
                  <a:close/>
                  <a:moveTo>
                    <a:pt x="176" y="729"/>
                  </a:moveTo>
                  <a:lnTo>
                    <a:pt x="176" y="729"/>
                  </a:lnTo>
                  <a:cubicBezTo>
                    <a:pt x="171" y="735"/>
                    <a:pt x="166" y="740"/>
                    <a:pt x="161" y="746"/>
                  </a:cubicBezTo>
                  <a:cubicBezTo>
                    <a:pt x="166" y="740"/>
                    <a:pt x="171" y="735"/>
                    <a:pt x="176" y="729"/>
                  </a:cubicBezTo>
                  <a:close/>
                  <a:moveTo>
                    <a:pt x="150" y="762"/>
                  </a:moveTo>
                  <a:cubicBezTo>
                    <a:pt x="150" y="762"/>
                    <a:pt x="150" y="762"/>
                    <a:pt x="150" y="763"/>
                  </a:cubicBezTo>
                  <a:lnTo>
                    <a:pt x="150" y="763"/>
                  </a:lnTo>
                  <a:cubicBezTo>
                    <a:pt x="150" y="762"/>
                    <a:pt x="150" y="762"/>
                    <a:pt x="150" y="762"/>
                  </a:cubicBezTo>
                  <a:close/>
                  <a:moveTo>
                    <a:pt x="141" y="776"/>
                  </a:moveTo>
                  <a:cubicBezTo>
                    <a:pt x="138" y="783"/>
                    <a:pt x="135" y="790"/>
                    <a:pt x="130" y="796"/>
                  </a:cubicBezTo>
                  <a:cubicBezTo>
                    <a:pt x="134" y="790"/>
                    <a:pt x="138" y="783"/>
                    <a:pt x="141" y="776"/>
                  </a:cubicBezTo>
                  <a:close/>
                  <a:moveTo>
                    <a:pt x="109" y="822"/>
                  </a:moveTo>
                  <a:cubicBezTo>
                    <a:pt x="104" y="827"/>
                    <a:pt x="99" y="832"/>
                    <a:pt x="94" y="837"/>
                  </a:cubicBezTo>
                  <a:lnTo>
                    <a:pt x="94" y="837"/>
                  </a:lnTo>
                  <a:cubicBezTo>
                    <a:pt x="98" y="832"/>
                    <a:pt x="103" y="827"/>
                    <a:pt x="109" y="822"/>
                  </a:cubicBezTo>
                  <a:close/>
                  <a:moveTo>
                    <a:pt x="92" y="837"/>
                  </a:moveTo>
                  <a:lnTo>
                    <a:pt x="92" y="837"/>
                  </a:lnTo>
                  <a:cubicBezTo>
                    <a:pt x="92" y="838"/>
                    <a:pt x="91" y="839"/>
                    <a:pt x="90" y="840"/>
                  </a:cubicBezTo>
                  <a:lnTo>
                    <a:pt x="90" y="840"/>
                  </a:lnTo>
                  <a:cubicBezTo>
                    <a:pt x="90" y="840"/>
                    <a:pt x="90" y="840"/>
                    <a:pt x="90" y="840"/>
                  </a:cubicBezTo>
                  <a:lnTo>
                    <a:pt x="90" y="840"/>
                  </a:lnTo>
                  <a:cubicBezTo>
                    <a:pt x="91" y="839"/>
                    <a:pt x="91" y="838"/>
                    <a:pt x="92" y="837"/>
                  </a:cubicBezTo>
                  <a:close/>
                  <a:moveTo>
                    <a:pt x="87" y="844"/>
                  </a:moveTo>
                  <a:cubicBezTo>
                    <a:pt x="87" y="844"/>
                    <a:pt x="87" y="844"/>
                    <a:pt x="87" y="844"/>
                  </a:cubicBezTo>
                  <a:lnTo>
                    <a:pt x="87" y="844"/>
                  </a:lnTo>
                  <a:cubicBezTo>
                    <a:pt x="87" y="844"/>
                    <a:pt x="87" y="844"/>
                    <a:pt x="87" y="844"/>
                  </a:cubicBezTo>
                  <a:cubicBezTo>
                    <a:pt x="87" y="844"/>
                    <a:pt x="87" y="844"/>
                    <a:pt x="87" y="844"/>
                  </a:cubicBezTo>
                  <a:close/>
                  <a:moveTo>
                    <a:pt x="340" y="988"/>
                  </a:moveTo>
                  <a:cubicBezTo>
                    <a:pt x="339" y="989"/>
                    <a:pt x="337" y="989"/>
                    <a:pt x="336" y="990"/>
                  </a:cubicBezTo>
                  <a:lnTo>
                    <a:pt x="336" y="990"/>
                  </a:lnTo>
                  <a:cubicBezTo>
                    <a:pt x="337" y="989"/>
                    <a:pt x="339" y="989"/>
                    <a:pt x="340" y="988"/>
                  </a:cubicBezTo>
                  <a:close/>
                  <a:moveTo>
                    <a:pt x="242" y="1028"/>
                  </a:moveTo>
                  <a:cubicBezTo>
                    <a:pt x="238" y="1029"/>
                    <a:pt x="233" y="1031"/>
                    <a:pt x="228" y="1033"/>
                  </a:cubicBezTo>
                  <a:lnTo>
                    <a:pt x="228" y="1033"/>
                  </a:lnTo>
                  <a:cubicBezTo>
                    <a:pt x="233" y="1031"/>
                    <a:pt x="238" y="1029"/>
                    <a:pt x="242" y="1028"/>
                  </a:cubicBezTo>
                  <a:close/>
                  <a:moveTo>
                    <a:pt x="679" y="1"/>
                  </a:moveTo>
                  <a:cubicBezTo>
                    <a:pt x="670" y="1"/>
                    <a:pt x="660" y="4"/>
                    <a:pt x="651" y="11"/>
                  </a:cubicBezTo>
                  <a:cubicBezTo>
                    <a:pt x="637" y="22"/>
                    <a:pt x="630" y="36"/>
                    <a:pt x="621" y="50"/>
                  </a:cubicBezTo>
                  <a:lnTo>
                    <a:pt x="619" y="56"/>
                  </a:lnTo>
                  <a:lnTo>
                    <a:pt x="619" y="56"/>
                  </a:lnTo>
                  <a:cubicBezTo>
                    <a:pt x="619" y="56"/>
                    <a:pt x="619" y="56"/>
                    <a:pt x="619" y="56"/>
                  </a:cubicBezTo>
                  <a:lnTo>
                    <a:pt x="619" y="56"/>
                  </a:lnTo>
                  <a:cubicBezTo>
                    <a:pt x="617" y="61"/>
                    <a:pt x="615" y="63"/>
                    <a:pt x="615" y="63"/>
                  </a:cubicBezTo>
                  <a:cubicBezTo>
                    <a:pt x="615" y="63"/>
                    <a:pt x="616" y="62"/>
                    <a:pt x="618" y="59"/>
                  </a:cubicBezTo>
                  <a:lnTo>
                    <a:pt x="619" y="56"/>
                  </a:lnTo>
                  <a:lnTo>
                    <a:pt x="619" y="56"/>
                  </a:lnTo>
                  <a:cubicBezTo>
                    <a:pt x="619" y="61"/>
                    <a:pt x="613" y="67"/>
                    <a:pt x="610" y="70"/>
                  </a:cubicBezTo>
                  <a:cubicBezTo>
                    <a:pt x="601" y="83"/>
                    <a:pt x="593" y="99"/>
                    <a:pt x="583" y="112"/>
                  </a:cubicBezTo>
                  <a:lnTo>
                    <a:pt x="583" y="112"/>
                  </a:lnTo>
                  <a:cubicBezTo>
                    <a:pt x="571" y="124"/>
                    <a:pt x="559" y="135"/>
                    <a:pt x="550" y="151"/>
                  </a:cubicBezTo>
                  <a:cubicBezTo>
                    <a:pt x="543" y="163"/>
                    <a:pt x="538" y="176"/>
                    <a:pt x="532" y="188"/>
                  </a:cubicBezTo>
                  <a:cubicBezTo>
                    <a:pt x="531" y="192"/>
                    <a:pt x="529" y="196"/>
                    <a:pt x="527" y="200"/>
                  </a:cubicBezTo>
                  <a:lnTo>
                    <a:pt x="527" y="200"/>
                  </a:lnTo>
                  <a:cubicBezTo>
                    <a:pt x="523" y="204"/>
                    <a:pt x="519" y="209"/>
                    <a:pt x="515" y="214"/>
                  </a:cubicBezTo>
                  <a:cubicBezTo>
                    <a:pt x="504" y="229"/>
                    <a:pt x="495" y="247"/>
                    <a:pt x="487" y="263"/>
                  </a:cubicBezTo>
                  <a:cubicBezTo>
                    <a:pt x="485" y="269"/>
                    <a:pt x="482" y="274"/>
                    <a:pt x="480" y="279"/>
                  </a:cubicBezTo>
                  <a:lnTo>
                    <a:pt x="480" y="279"/>
                  </a:lnTo>
                  <a:cubicBezTo>
                    <a:pt x="478" y="282"/>
                    <a:pt x="476" y="286"/>
                    <a:pt x="474" y="289"/>
                  </a:cubicBezTo>
                  <a:lnTo>
                    <a:pt x="474" y="289"/>
                  </a:lnTo>
                  <a:cubicBezTo>
                    <a:pt x="471" y="295"/>
                    <a:pt x="468" y="300"/>
                    <a:pt x="465" y="305"/>
                  </a:cubicBezTo>
                  <a:cubicBezTo>
                    <a:pt x="467" y="303"/>
                    <a:pt x="468" y="300"/>
                    <a:pt x="470" y="298"/>
                  </a:cubicBezTo>
                  <a:lnTo>
                    <a:pt x="470" y="298"/>
                  </a:lnTo>
                  <a:cubicBezTo>
                    <a:pt x="456" y="323"/>
                    <a:pt x="444" y="348"/>
                    <a:pt x="431" y="373"/>
                  </a:cubicBezTo>
                  <a:lnTo>
                    <a:pt x="431" y="373"/>
                  </a:lnTo>
                  <a:cubicBezTo>
                    <a:pt x="431" y="373"/>
                    <a:pt x="431" y="372"/>
                    <a:pt x="431" y="372"/>
                  </a:cubicBezTo>
                  <a:lnTo>
                    <a:pt x="431" y="372"/>
                  </a:lnTo>
                  <a:cubicBezTo>
                    <a:pt x="427" y="379"/>
                    <a:pt x="421" y="386"/>
                    <a:pt x="416" y="393"/>
                  </a:cubicBezTo>
                  <a:cubicBezTo>
                    <a:pt x="408" y="405"/>
                    <a:pt x="401" y="418"/>
                    <a:pt x="394" y="430"/>
                  </a:cubicBezTo>
                  <a:lnTo>
                    <a:pt x="394" y="430"/>
                  </a:lnTo>
                  <a:cubicBezTo>
                    <a:pt x="363" y="484"/>
                    <a:pt x="328" y="534"/>
                    <a:pt x="293" y="585"/>
                  </a:cubicBezTo>
                  <a:cubicBezTo>
                    <a:pt x="257" y="635"/>
                    <a:pt x="218" y="684"/>
                    <a:pt x="177" y="729"/>
                  </a:cubicBezTo>
                  <a:lnTo>
                    <a:pt x="177" y="729"/>
                  </a:lnTo>
                  <a:cubicBezTo>
                    <a:pt x="168" y="737"/>
                    <a:pt x="160" y="745"/>
                    <a:pt x="154" y="754"/>
                  </a:cubicBezTo>
                  <a:cubicBezTo>
                    <a:pt x="150" y="759"/>
                    <a:pt x="148" y="764"/>
                    <a:pt x="145" y="769"/>
                  </a:cubicBezTo>
                  <a:lnTo>
                    <a:pt x="145" y="769"/>
                  </a:lnTo>
                  <a:cubicBezTo>
                    <a:pt x="137" y="780"/>
                    <a:pt x="127" y="790"/>
                    <a:pt x="118" y="800"/>
                  </a:cubicBezTo>
                  <a:cubicBezTo>
                    <a:pt x="113" y="806"/>
                    <a:pt x="109" y="811"/>
                    <a:pt x="103" y="817"/>
                  </a:cubicBezTo>
                  <a:cubicBezTo>
                    <a:pt x="96" y="825"/>
                    <a:pt x="92" y="834"/>
                    <a:pt x="87" y="843"/>
                  </a:cubicBezTo>
                  <a:lnTo>
                    <a:pt x="87" y="843"/>
                  </a:lnTo>
                  <a:cubicBezTo>
                    <a:pt x="76" y="854"/>
                    <a:pt x="64" y="865"/>
                    <a:pt x="53" y="875"/>
                  </a:cubicBezTo>
                  <a:cubicBezTo>
                    <a:pt x="20" y="904"/>
                    <a:pt x="0" y="956"/>
                    <a:pt x="19" y="999"/>
                  </a:cubicBezTo>
                  <a:lnTo>
                    <a:pt x="19" y="999"/>
                  </a:lnTo>
                  <a:cubicBezTo>
                    <a:pt x="23" y="1016"/>
                    <a:pt x="32" y="1032"/>
                    <a:pt x="47" y="1039"/>
                  </a:cubicBezTo>
                  <a:lnTo>
                    <a:pt x="47" y="1039"/>
                  </a:lnTo>
                  <a:cubicBezTo>
                    <a:pt x="61" y="1052"/>
                    <a:pt x="80" y="1060"/>
                    <a:pt x="98" y="1064"/>
                  </a:cubicBezTo>
                  <a:cubicBezTo>
                    <a:pt x="107" y="1066"/>
                    <a:pt x="116" y="1067"/>
                    <a:pt x="124" y="1067"/>
                  </a:cubicBezTo>
                  <a:cubicBezTo>
                    <a:pt x="139" y="1067"/>
                    <a:pt x="153" y="1064"/>
                    <a:pt x="168" y="1058"/>
                  </a:cubicBezTo>
                  <a:cubicBezTo>
                    <a:pt x="184" y="1052"/>
                    <a:pt x="202" y="1044"/>
                    <a:pt x="219" y="1037"/>
                  </a:cubicBezTo>
                  <a:lnTo>
                    <a:pt x="219" y="1037"/>
                  </a:lnTo>
                  <a:cubicBezTo>
                    <a:pt x="220" y="1037"/>
                    <a:pt x="221" y="1037"/>
                    <a:pt x="223" y="1037"/>
                  </a:cubicBezTo>
                  <a:cubicBezTo>
                    <a:pt x="222" y="1037"/>
                    <a:pt x="221" y="1037"/>
                    <a:pt x="221" y="1037"/>
                  </a:cubicBezTo>
                  <a:lnTo>
                    <a:pt x="221" y="1037"/>
                  </a:lnTo>
                  <a:cubicBezTo>
                    <a:pt x="237" y="1035"/>
                    <a:pt x="253" y="1032"/>
                    <a:pt x="269" y="1024"/>
                  </a:cubicBezTo>
                  <a:lnTo>
                    <a:pt x="294" y="1012"/>
                  </a:lnTo>
                  <a:cubicBezTo>
                    <a:pt x="307" y="1005"/>
                    <a:pt x="321" y="996"/>
                    <a:pt x="336" y="990"/>
                  </a:cubicBezTo>
                  <a:lnTo>
                    <a:pt x="336" y="990"/>
                  </a:lnTo>
                  <a:cubicBezTo>
                    <a:pt x="325" y="994"/>
                    <a:pt x="314" y="997"/>
                    <a:pt x="302" y="999"/>
                  </a:cubicBezTo>
                  <a:cubicBezTo>
                    <a:pt x="326" y="993"/>
                    <a:pt x="345" y="987"/>
                    <a:pt x="365" y="973"/>
                  </a:cubicBezTo>
                  <a:cubicBezTo>
                    <a:pt x="375" y="968"/>
                    <a:pt x="383" y="963"/>
                    <a:pt x="393" y="955"/>
                  </a:cubicBezTo>
                  <a:cubicBezTo>
                    <a:pt x="403" y="949"/>
                    <a:pt x="412" y="942"/>
                    <a:pt x="421" y="933"/>
                  </a:cubicBezTo>
                  <a:cubicBezTo>
                    <a:pt x="441" y="918"/>
                    <a:pt x="459" y="904"/>
                    <a:pt x="476" y="888"/>
                  </a:cubicBezTo>
                  <a:cubicBezTo>
                    <a:pt x="520" y="850"/>
                    <a:pt x="560" y="805"/>
                    <a:pt x="597" y="760"/>
                  </a:cubicBezTo>
                  <a:cubicBezTo>
                    <a:pt x="627" y="724"/>
                    <a:pt x="651" y="681"/>
                    <a:pt x="673" y="641"/>
                  </a:cubicBezTo>
                  <a:cubicBezTo>
                    <a:pt x="689" y="612"/>
                    <a:pt x="713" y="579"/>
                    <a:pt x="720" y="543"/>
                  </a:cubicBezTo>
                  <a:cubicBezTo>
                    <a:pt x="727" y="521"/>
                    <a:pt x="737" y="502"/>
                    <a:pt x="745" y="479"/>
                  </a:cubicBezTo>
                  <a:cubicBezTo>
                    <a:pt x="759" y="444"/>
                    <a:pt x="767" y="406"/>
                    <a:pt x="774" y="369"/>
                  </a:cubicBezTo>
                  <a:cubicBezTo>
                    <a:pt x="777" y="356"/>
                    <a:pt x="778" y="344"/>
                    <a:pt x="781" y="329"/>
                  </a:cubicBezTo>
                  <a:cubicBezTo>
                    <a:pt x="784" y="313"/>
                    <a:pt x="784" y="294"/>
                    <a:pt x="781" y="278"/>
                  </a:cubicBezTo>
                  <a:cubicBezTo>
                    <a:pt x="780" y="275"/>
                    <a:pt x="780" y="273"/>
                    <a:pt x="780" y="271"/>
                  </a:cubicBezTo>
                  <a:lnTo>
                    <a:pt x="780" y="271"/>
                  </a:lnTo>
                  <a:cubicBezTo>
                    <a:pt x="780" y="263"/>
                    <a:pt x="781" y="254"/>
                    <a:pt x="781" y="246"/>
                  </a:cubicBezTo>
                  <a:cubicBezTo>
                    <a:pt x="783" y="228"/>
                    <a:pt x="784" y="206"/>
                    <a:pt x="781" y="190"/>
                  </a:cubicBezTo>
                  <a:cubicBezTo>
                    <a:pt x="778" y="177"/>
                    <a:pt x="774" y="163"/>
                    <a:pt x="767" y="151"/>
                  </a:cubicBezTo>
                  <a:cubicBezTo>
                    <a:pt x="767" y="151"/>
                    <a:pt x="766" y="150"/>
                    <a:pt x="766" y="149"/>
                  </a:cubicBezTo>
                  <a:lnTo>
                    <a:pt x="766" y="149"/>
                  </a:lnTo>
                  <a:cubicBezTo>
                    <a:pt x="761" y="127"/>
                    <a:pt x="754" y="104"/>
                    <a:pt x="745" y="84"/>
                  </a:cubicBezTo>
                  <a:cubicBezTo>
                    <a:pt x="744" y="81"/>
                    <a:pt x="744" y="80"/>
                    <a:pt x="743" y="77"/>
                  </a:cubicBezTo>
                  <a:lnTo>
                    <a:pt x="743" y="77"/>
                  </a:lnTo>
                  <a:cubicBezTo>
                    <a:pt x="742" y="75"/>
                    <a:pt x="741" y="72"/>
                    <a:pt x="740" y="69"/>
                  </a:cubicBezTo>
                  <a:cubicBezTo>
                    <a:pt x="739" y="64"/>
                    <a:pt x="737" y="59"/>
                    <a:pt x="736" y="54"/>
                  </a:cubicBezTo>
                  <a:cubicBezTo>
                    <a:pt x="731" y="39"/>
                    <a:pt x="726" y="27"/>
                    <a:pt x="717" y="17"/>
                  </a:cubicBezTo>
                  <a:cubicBezTo>
                    <a:pt x="706" y="7"/>
                    <a:pt x="693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6" name="Google Shape;1216;p40"/>
            <p:cNvSpPr/>
            <p:nvPr/>
          </p:nvSpPr>
          <p:spPr>
            <a:xfrm>
              <a:off x="3393720" y="1856520"/>
              <a:ext cx="53280" cy="12636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474" h="1143">
                  <a:moveTo>
                    <a:pt x="19" y="34"/>
                  </a:moveTo>
                  <a:lnTo>
                    <a:pt x="19" y="34"/>
                  </a:lnTo>
                  <a:cubicBezTo>
                    <a:pt x="19" y="34"/>
                    <a:pt x="18" y="35"/>
                    <a:pt x="18" y="36"/>
                  </a:cubicBezTo>
                  <a:lnTo>
                    <a:pt x="18" y="36"/>
                  </a:lnTo>
                  <a:cubicBezTo>
                    <a:pt x="18" y="36"/>
                    <a:pt x="18" y="35"/>
                    <a:pt x="18" y="35"/>
                  </a:cubicBezTo>
                  <a:lnTo>
                    <a:pt x="19" y="34"/>
                  </a:lnTo>
                  <a:close/>
                  <a:moveTo>
                    <a:pt x="147" y="850"/>
                  </a:moveTo>
                  <a:cubicBezTo>
                    <a:pt x="148" y="853"/>
                    <a:pt x="149" y="857"/>
                    <a:pt x="150" y="860"/>
                  </a:cubicBezTo>
                  <a:lnTo>
                    <a:pt x="150" y="860"/>
                  </a:lnTo>
                  <a:cubicBezTo>
                    <a:pt x="149" y="857"/>
                    <a:pt x="148" y="854"/>
                    <a:pt x="147" y="850"/>
                  </a:cubicBezTo>
                  <a:close/>
                  <a:moveTo>
                    <a:pt x="277" y="1114"/>
                  </a:moveTo>
                  <a:cubicBezTo>
                    <a:pt x="284" y="1117"/>
                    <a:pt x="291" y="1120"/>
                    <a:pt x="298" y="1122"/>
                  </a:cubicBezTo>
                  <a:lnTo>
                    <a:pt x="298" y="1122"/>
                  </a:lnTo>
                  <a:cubicBezTo>
                    <a:pt x="293" y="1121"/>
                    <a:pt x="289" y="1120"/>
                    <a:pt x="284" y="1119"/>
                  </a:cubicBezTo>
                  <a:lnTo>
                    <a:pt x="284" y="1119"/>
                  </a:lnTo>
                  <a:cubicBezTo>
                    <a:pt x="284" y="1119"/>
                    <a:pt x="284" y="1119"/>
                    <a:pt x="284" y="1119"/>
                  </a:cubicBezTo>
                  <a:lnTo>
                    <a:pt x="284" y="1119"/>
                  </a:lnTo>
                  <a:lnTo>
                    <a:pt x="277" y="1114"/>
                  </a:lnTo>
                  <a:close/>
                  <a:moveTo>
                    <a:pt x="46" y="0"/>
                  </a:moveTo>
                  <a:cubicBezTo>
                    <a:pt x="30" y="0"/>
                    <a:pt x="9" y="10"/>
                    <a:pt x="9" y="31"/>
                  </a:cubicBezTo>
                  <a:lnTo>
                    <a:pt x="9" y="48"/>
                  </a:lnTo>
                  <a:lnTo>
                    <a:pt x="9" y="48"/>
                  </a:lnTo>
                  <a:cubicBezTo>
                    <a:pt x="3" y="58"/>
                    <a:pt x="0" y="70"/>
                    <a:pt x="4" y="81"/>
                  </a:cubicBezTo>
                  <a:cubicBezTo>
                    <a:pt x="7" y="91"/>
                    <a:pt x="8" y="106"/>
                    <a:pt x="11" y="113"/>
                  </a:cubicBezTo>
                  <a:cubicBezTo>
                    <a:pt x="11" y="113"/>
                    <a:pt x="11" y="113"/>
                    <a:pt x="11" y="113"/>
                  </a:cubicBezTo>
                  <a:lnTo>
                    <a:pt x="11" y="113"/>
                  </a:lnTo>
                  <a:cubicBezTo>
                    <a:pt x="8" y="122"/>
                    <a:pt x="5" y="130"/>
                    <a:pt x="5" y="140"/>
                  </a:cubicBezTo>
                  <a:cubicBezTo>
                    <a:pt x="4" y="155"/>
                    <a:pt x="6" y="169"/>
                    <a:pt x="10" y="185"/>
                  </a:cubicBezTo>
                  <a:cubicBezTo>
                    <a:pt x="13" y="197"/>
                    <a:pt x="15" y="210"/>
                    <a:pt x="18" y="222"/>
                  </a:cubicBezTo>
                  <a:lnTo>
                    <a:pt x="18" y="222"/>
                  </a:lnTo>
                  <a:cubicBezTo>
                    <a:pt x="17" y="235"/>
                    <a:pt x="17" y="247"/>
                    <a:pt x="19" y="258"/>
                  </a:cubicBezTo>
                  <a:cubicBezTo>
                    <a:pt x="20" y="269"/>
                    <a:pt x="22" y="281"/>
                    <a:pt x="25" y="291"/>
                  </a:cubicBezTo>
                  <a:cubicBezTo>
                    <a:pt x="29" y="308"/>
                    <a:pt x="34" y="325"/>
                    <a:pt x="36" y="342"/>
                  </a:cubicBezTo>
                  <a:lnTo>
                    <a:pt x="36" y="342"/>
                  </a:lnTo>
                  <a:cubicBezTo>
                    <a:pt x="36" y="360"/>
                    <a:pt x="38" y="378"/>
                    <a:pt x="41" y="396"/>
                  </a:cubicBezTo>
                  <a:cubicBezTo>
                    <a:pt x="42" y="406"/>
                    <a:pt x="44" y="414"/>
                    <a:pt x="45" y="423"/>
                  </a:cubicBezTo>
                  <a:lnTo>
                    <a:pt x="45" y="423"/>
                  </a:lnTo>
                  <a:cubicBezTo>
                    <a:pt x="45" y="435"/>
                    <a:pt x="45" y="447"/>
                    <a:pt x="47" y="459"/>
                  </a:cubicBezTo>
                  <a:cubicBezTo>
                    <a:pt x="49" y="467"/>
                    <a:pt x="52" y="476"/>
                    <a:pt x="53" y="482"/>
                  </a:cubicBezTo>
                  <a:lnTo>
                    <a:pt x="65" y="536"/>
                  </a:lnTo>
                  <a:cubicBezTo>
                    <a:pt x="74" y="571"/>
                    <a:pt x="80" y="606"/>
                    <a:pt x="87" y="642"/>
                  </a:cubicBezTo>
                  <a:cubicBezTo>
                    <a:pt x="94" y="676"/>
                    <a:pt x="103" y="711"/>
                    <a:pt x="112" y="745"/>
                  </a:cubicBezTo>
                  <a:cubicBezTo>
                    <a:pt x="116" y="762"/>
                    <a:pt x="120" y="780"/>
                    <a:pt x="124" y="800"/>
                  </a:cubicBezTo>
                  <a:cubicBezTo>
                    <a:pt x="130" y="835"/>
                    <a:pt x="141" y="867"/>
                    <a:pt x="161" y="895"/>
                  </a:cubicBezTo>
                  <a:lnTo>
                    <a:pt x="161" y="895"/>
                  </a:lnTo>
                  <a:cubicBezTo>
                    <a:pt x="166" y="915"/>
                    <a:pt x="172" y="935"/>
                    <a:pt x="176" y="955"/>
                  </a:cubicBezTo>
                  <a:cubicBezTo>
                    <a:pt x="184" y="981"/>
                    <a:pt x="190" y="1008"/>
                    <a:pt x="201" y="1033"/>
                  </a:cubicBezTo>
                  <a:cubicBezTo>
                    <a:pt x="207" y="1048"/>
                    <a:pt x="218" y="1063"/>
                    <a:pt x="228" y="1075"/>
                  </a:cubicBezTo>
                  <a:cubicBezTo>
                    <a:pt x="233" y="1083"/>
                    <a:pt x="240" y="1090"/>
                    <a:pt x="247" y="1096"/>
                  </a:cubicBezTo>
                  <a:lnTo>
                    <a:pt x="247" y="1096"/>
                  </a:lnTo>
                  <a:cubicBezTo>
                    <a:pt x="256" y="1108"/>
                    <a:pt x="268" y="1117"/>
                    <a:pt x="279" y="1127"/>
                  </a:cubicBezTo>
                  <a:cubicBezTo>
                    <a:pt x="293" y="1137"/>
                    <a:pt x="312" y="1143"/>
                    <a:pt x="331" y="1143"/>
                  </a:cubicBezTo>
                  <a:cubicBezTo>
                    <a:pt x="350" y="1143"/>
                    <a:pt x="369" y="1137"/>
                    <a:pt x="382" y="1124"/>
                  </a:cubicBezTo>
                  <a:cubicBezTo>
                    <a:pt x="390" y="1117"/>
                    <a:pt x="397" y="1109"/>
                    <a:pt x="403" y="1102"/>
                  </a:cubicBezTo>
                  <a:lnTo>
                    <a:pt x="403" y="1102"/>
                  </a:lnTo>
                  <a:cubicBezTo>
                    <a:pt x="435" y="1076"/>
                    <a:pt x="451" y="1032"/>
                    <a:pt x="458" y="993"/>
                  </a:cubicBezTo>
                  <a:cubicBezTo>
                    <a:pt x="460" y="975"/>
                    <a:pt x="463" y="958"/>
                    <a:pt x="463" y="938"/>
                  </a:cubicBezTo>
                  <a:cubicBezTo>
                    <a:pt x="463" y="908"/>
                    <a:pt x="464" y="877"/>
                    <a:pt x="463" y="847"/>
                  </a:cubicBezTo>
                  <a:lnTo>
                    <a:pt x="463" y="847"/>
                  </a:lnTo>
                  <a:cubicBezTo>
                    <a:pt x="474" y="814"/>
                    <a:pt x="473" y="779"/>
                    <a:pt x="468" y="743"/>
                  </a:cubicBezTo>
                  <a:cubicBezTo>
                    <a:pt x="465" y="724"/>
                    <a:pt x="463" y="707"/>
                    <a:pt x="459" y="690"/>
                  </a:cubicBezTo>
                  <a:cubicBezTo>
                    <a:pt x="452" y="640"/>
                    <a:pt x="441" y="591"/>
                    <a:pt x="425" y="543"/>
                  </a:cubicBezTo>
                  <a:cubicBezTo>
                    <a:pt x="414" y="509"/>
                    <a:pt x="403" y="475"/>
                    <a:pt x="391" y="442"/>
                  </a:cubicBezTo>
                  <a:cubicBezTo>
                    <a:pt x="386" y="425"/>
                    <a:pt x="378" y="409"/>
                    <a:pt x="373" y="392"/>
                  </a:cubicBezTo>
                  <a:cubicBezTo>
                    <a:pt x="370" y="383"/>
                    <a:pt x="366" y="375"/>
                    <a:pt x="364" y="366"/>
                  </a:cubicBezTo>
                  <a:cubicBezTo>
                    <a:pt x="356" y="348"/>
                    <a:pt x="346" y="333"/>
                    <a:pt x="335" y="320"/>
                  </a:cubicBezTo>
                  <a:lnTo>
                    <a:pt x="335" y="320"/>
                  </a:lnTo>
                  <a:cubicBezTo>
                    <a:pt x="318" y="291"/>
                    <a:pt x="302" y="262"/>
                    <a:pt x="281" y="235"/>
                  </a:cubicBezTo>
                  <a:lnTo>
                    <a:pt x="281" y="235"/>
                  </a:lnTo>
                  <a:cubicBezTo>
                    <a:pt x="286" y="242"/>
                    <a:pt x="290" y="249"/>
                    <a:pt x="294" y="256"/>
                  </a:cubicBezTo>
                  <a:lnTo>
                    <a:pt x="294" y="256"/>
                  </a:lnTo>
                  <a:cubicBezTo>
                    <a:pt x="280" y="233"/>
                    <a:pt x="266" y="210"/>
                    <a:pt x="252" y="188"/>
                  </a:cubicBezTo>
                  <a:cubicBezTo>
                    <a:pt x="246" y="179"/>
                    <a:pt x="243" y="172"/>
                    <a:pt x="235" y="163"/>
                  </a:cubicBezTo>
                  <a:cubicBezTo>
                    <a:pt x="228" y="152"/>
                    <a:pt x="219" y="144"/>
                    <a:pt x="209" y="136"/>
                  </a:cubicBezTo>
                  <a:lnTo>
                    <a:pt x="209" y="136"/>
                  </a:lnTo>
                  <a:cubicBezTo>
                    <a:pt x="192" y="113"/>
                    <a:pt x="176" y="87"/>
                    <a:pt x="153" y="69"/>
                  </a:cubicBezTo>
                  <a:cubicBezTo>
                    <a:pt x="145" y="63"/>
                    <a:pt x="134" y="58"/>
                    <a:pt x="124" y="55"/>
                  </a:cubicBezTo>
                  <a:lnTo>
                    <a:pt x="124" y="55"/>
                  </a:lnTo>
                  <a:cubicBezTo>
                    <a:pt x="122" y="54"/>
                    <a:pt x="120" y="52"/>
                    <a:pt x="119" y="51"/>
                  </a:cubicBezTo>
                  <a:cubicBezTo>
                    <a:pt x="113" y="43"/>
                    <a:pt x="109" y="38"/>
                    <a:pt x="103" y="31"/>
                  </a:cubicBezTo>
                  <a:cubicBezTo>
                    <a:pt x="95" y="20"/>
                    <a:pt x="82" y="13"/>
                    <a:pt x="69" y="10"/>
                  </a:cubicBezTo>
                  <a:lnTo>
                    <a:pt x="69" y="10"/>
                  </a:lnTo>
                  <a:cubicBezTo>
                    <a:pt x="65" y="8"/>
                    <a:pt x="61" y="5"/>
                    <a:pt x="57" y="2"/>
                  </a:cubicBezTo>
                  <a:cubicBezTo>
                    <a:pt x="54" y="1"/>
                    <a:pt x="50" y="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7" name="Google Shape;1217;p40"/>
            <p:cNvSpPr/>
            <p:nvPr/>
          </p:nvSpPr>
          <p:spPr>
            <a:xfrm>
              <a:off x="3378960" y="1811160"/>
              <a:ext cx="127800" cy="7200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72000"/>
                <a:gd name="textAreaBottom" fmla="*/ 72360 h 72000"/>
              </a:gdLst>
              <a:ahLst/>
              <a:cxnLst/>
              <a:rect l="textAreaLeft" t="textAreaTop" r="textAreaRight" b="textAreaBottom"/>
              <a:pathLst>
                <a:path w="1131" h="652">
                  <a:moveTo>
                    <a:pt x="73" y="413"/>
                  </a:moveTo>
                  <a:cubicBezTo>
                    <a:pt x="72" y="414"/>
                    <a:pt x="71" y="415"/>
                    <a:pt x="70" y="416"/>
                  </a:cubicBezTo>
                  <a:lnTo>
                    <a:pt x="70" y="416"/>
                  </a:lnTo>
                  <a:cubicBezTo>
                    <a:pt x="71" y="415"/>
                    <a:pt x="72" y="414"/>
                    <a:pt x="73" y="413"/>
                  </a:cubicBezTo>
                  <a:close/>
                  <a:moveTo>
                    <a:pt x="101" y="600"/>
                  </a:moveTo>
                  <a:cubicBezTo>
                    <a:pt x="101" y="600"/>
                    <a:pt x="101" y="600"/>
                    <a:pt x="102" y="600"/>
                  </a:cubicBezTo>
                  <a:cubicBezTo>
                    <a:pt x="101" y="600"/>
                    <a:pt x="101" y="600"/>
                    <a:pt x="101" y="600"/>
                  </a:cubicBezTo>
                  <a:close/>
                  <a:moveTo>
                    <a:pt x="287" y="644"/>
                  </a:moveTo>
                  <a:lnTo>
                    <a:pt x="287" y="644"/>
                  </a:lnTo>
                  <a:cubicBezTo>
                    <a:pt x="288" y="645"/>
                    <a:pt x="290" y="646"/>
                    <a:pt x="291" y="646"/>
                  </a:cubicBezTo>
                  <a:lnTo>
                    <a:pt x="291" y="646"/>
                  </a:lnTo>
                  <a:cubicBezTo>
                    <a:pt x="289" y="646"/>
                    <a:pt x="287" y="645"/>
                    <a:pt x="285" y="645"/>
                  </a:cubicBezTo>
                  <a:lnTo>
                    <a:pt x="285" y="645"/>
                  </a:lnTo>
                  <a:cubicBezTo>
                    <a:pt x="286" y="645"/>
                    <a:pt x="286" y="644"/>
                    <a:pt x="287" y="644"/>
                  </a:cubicBezTo>
                  <a:close/>
                  <a:moveTo>
                    <a:pt x="938" y="1"/>
                  </a:moveTo>
                  <a:cubicBezTo>
                    <a:pt x="915" y="1"/>
                    <a:pt x="891" y="4"/>
                    <a:pt x="868" y="6"/>
                  </a:cubicBezTo>
                  <a:cubicBezTo>
                    <a:pt x="839" y="9"/>
                    <a:pt x="809" y="17"/>
                    <a:pt x="782" y="33"/>
                  </a:cubicBezTo>
                  <a:cubicBezTo>
                    <a:pt x="756" y="46"/>
                    <a:pt x="729" y="61"/>
                    <a:pt x="703" y="73"/>
                  </a:cubicBezTo>
                  <a:cubicBezTo>
                    <a:pt x="650" y="100"/>
                    <a:pt x="598" y="125"/>
                    <a:pt x="546" y="149"/>
                  </a:cubicBezTo>
                  <a:cubicBezTo>
                    <a:pt x="494" y="174"/>
                    <a:pt x="441" y="198"/>
                    <a:pt x="389" y="224"/>
                  </a:cubicBezTo>
                  <a:cubicBezTo>
                    <a:pt x="361" y="236"/>
                    <a:pt x="334" y="248"/>
                    <a:pt x="306" y="259"/>
                  </a:cubicBezTo>
                  <a:cubicBezTo>
                    <a:pt x="293" y="264"/>
                    <a:pt x="280" y="270"/>
                    <a:pt x="268" y="274"/>
                  </a:cubicBezTo>
                  <a:cubicBezTo>
                    <a:pt x="245" y="283"/>
                    <a:pt x="227" y="295"/>
                    <a:pt x="209" y="310"/>
                  </a:cubicBezTo>
                  <a:lnTo>
                    <a:pt x="209" y="310"/>
                  </a:lnTo>
                  <a:cubicBezTo>
                    <a:pt x="200" y="314"/>
                    <a:pt x="191" y="318"/>
                    <a:pt x="182" y="322"/>
                  </a:cubicBezTo>
                  <a:cubicBezTo>
                    <a:pt x="174" y="326"/>
                    <a:pt x="166" y="329"/>
                    <a:pt x="159" y="333"/>
                  </a:cubicBezTo>
                  <a:cubicBezTo>
                    <a:pt x="129" y="349"/>
                    <a:pt x="104" y="371"/>
                    <a:pt x="87" y="398"/>
                  </a:cubicBezTo>
                  <a:lnTo>
                    <a:pt x="87" y="398"/>
                  </a:lnTo>
                  <a:cubicBezTo>
                    <a:pt x="80" y="404"/>
                    <a:pt x="73" y="411"/>
                    <a:pt x="66" y="419"/>
                  </a:cubicBezTo>
                  <a:lnTo>
                    <a:pt x="66" y="419"/>
                  </a:lnTo>
                  <a:cubicBezTo>
                    <a:pt x="65" y="420"/>
                    <a:pt x="63" y="421"/>
                    <a:pt x="61" y="422"/>
                  </a:cubicBezTo>
                  <a:cubicBezTo>
                    <a:pt x="1" y="467"/>
                    <a:pt x="15" y="572"/>
                    <a:pt x="87" y="595"/>
                  </a:cubicBezTo>
                  <a:cubicBezTo>
                    <a:pt x="88" y="595"/>
                    <a:pt x="90" y="596"/>
                    <a:pt x="91" y="597"/>
                  </a:cubicBezTo>
                  <a:lnTo>
                    <a:pt x="91" y="597"/>
                  </a:lnTo>
                  <a:cubicBezTo>
                    <a:pt x="101" y="603"/>
                    <a:pt x="110" y="608"/>
                    <a:pt x="120" y="611"/>
                  </a:cubicBezTo>
                  <a:lnTo>
                    <a:pt x="120" y="611"/>
                  </a:lnTo>
                  <a:cubicBezTo>
                    <a:pt x="122" y="613"/>
                    <a:pt x="124" y="614"/>
                    <a:pt x="126" y="616"/>
                  </a:cubicBezTo>
                  <a:cubicBezTo>
                    <a:pt x="149" y="633"/>
                    <a:pt x="177" y="643"/>
                    <a:pt x="205" y="646"/>
                  </a:cubicBezTo>
                  <a:cubicBezTo>
                    <a:pt x="213" y="647"/>
                    <a:pt x="221" y="647"/>
                    <a:pt x="230" y="647"/>
                  </a:cubicBezTo>
                  <a:cubicBezTo>
                    <a:pt x="246" y="647"/>
                    <a:pt x="263" y="646"/>
                    <a:pt x="280" y="645"/>
                  </a:cubicBezTo>
                  <a:lnTo>
                    <a:pt x="280" y="645"/>
                  </a:lnTo>
                  <a:cubicBezTo>
                    <a:pt x="290" y="647"/>
                    <a:pt x="300" y="649"/>
                    <a:pt x="308" y="650"/>
                  </a:cubicBezTo>
                  <a:cubicBezTo>
                    <a:pt x="317" y="651"/>
                    <a:pt x="327" y="652"/>
                    <a:pt x="336" y="652"/>
                  </a:cubicBezTo>
                  <a:cubicBezTo>
                    <a:pt x="350" y="652"/>
                    <a:pt x="365" y="650"/>
                    <a:pt x="379" y="648"/>
                  </a:cubicBezTo>
                  <a:lnTo>
                    <a:pt x="419" y="639"/>
                  </a:lnTo>
                  <a:cubicBezTo>
                    <a:pt x="449" y="633"/>
                    <a:pt x="477" y="627"/>
                    <a:pt x="507" y="620"/>
                  </a:cubicBezTo>
                  <a:cubicBezTo>
                    <a:pt x="582" y="602"/>
                    <a:pt x="655" y="582"/>
                    <a:pt x="727" y="553"/>
                  </a:cubicBezTo>
                  <a:cubicBezTo>
                    <a:pt x="784" y="529"/>
                    <a:pt x="837" y="505"/>
                    <a:pt x="889" y="473"/>
                  </a:cubicBezTo>
                  <a:cubicBezTo>
                    <a:pt x="929" y="450"/>
                    <a:pt x="969" y="425"/>
                    <a:pt x="1009" y="400"/>
                  </a:cubicBezTo>
                  <a:cubicBezTo>
                    <a:pt x="1034" y="384"/>
                    <a:pt x="1054" y="362"/>
                    <a:pt x="1070" y="336"/>
                  </a:cubicBezTo>
                  <a:cubicBezTo>
                    <a:pt x="1086" y="313"/>
                    <a:pt x="1106" y="285"/>
                    <a:pt x="1114" y="259"/>
                  </a:cubicBezTo>
                  <a:cubicBezTo>
                    <a:pt x="1126" y="226"/>
                    <a:pt x="1131" y="193"/>
                    <a:pt x="1125" y="159"/>
                  </a:cubicBezTo>
                  <a:cubicBezTo>
                    <a:pt x="1122" y="134"/>
                    <a:pt x="1113" y="111"/>
                    <a:pt x="1098" y="92"/>
                  </a:cubicBezTo>
                  <a:cubicBezTo>
                    <a:pt x="1066" y="39"/>
                    <a:pt x="1018" y="12"/>
                    <a:pt x="957" y="2"/>
                  </a:cubicBezTo>
                  <a:cubicBezTo>
                    <a:pt x="951" y="1"/>
                    <a:pt x="945" y="1"/>
                    <a:pt x="93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8" name="Google Shape;1218;p40"/>
            <p:cNvSpPr/>
            <p:nvPr/>
          </p:nvSpPr>
          <p:spPr>
            <a:xfrm>
              <a:off x="3670200" y="1847160"/>
              <a:ext cx="149040" cy="37584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375840"/>
                <a:gd name="textAreaBottom" fmla="*/ 376200 h 375840"/>
              </a:gdLst>
              <a:ahLst/>
              <a:cxnLst/>
              <a:rect l="textAreaLeft" t="textAreaTop" r="textAreaRight" b="textAreaBottom"/>
              <a:pathLst>
                <a:path w="1320" h="3392">
                  <a:moveTo>
                    <a:pt x="479" y="400"/>
                  </a:moveTo>
                  <a:cubicBezTo>
                    <a:pt x="479" y="401"/>
                    <a:pt x="478" y="402"/>
                    <a:pt x="477" y="404"/>
                  </a:cubicBezTo>
                  <a:cubicBezTo>
                    <a:pt x="478" y="402"/>
                    <a:pt x="479" y="401"/>
                    <a:pt x="479" y="400"/>
                  </a:cubicBezTo>
                  <a:close/>
                  <a:moveTo>
                    <a:pt x="850" y="1753"/>
                  </a:moveTo>
                  <a:lnTo>
                    <a:pt x="850" y="1753"/>
                  </a:lnTo>
                  <a:cubicBezTo>
                    <a:pt x="850" y="1753"/>
                    <a:pt x="850" y="1754"/>
                    <a:pt x="849" y="1755"/>
                  </a:cubicBezTo>
                  <a:cubicBezTo>
                    <a:pt x="850" y="1754"/>
                    <a:pt x="850" y="1753"/>
                    <a:pt x="850" y="1753"/>
                  </a:cubicBezTo>
                  <a:close/>
                  <a:moveTo>
                    <a:pt x="297" y="2459"/>
                  </a:moveTo>
                  <a:lnTo>
                    <a:pt x="298" y="2464"/>
                  </a:lnTo>
                  <a:lnTo>
                    <a:pt x="298" y="2464"/>
                  </a:lnTo>
                  <a:cubicBezTo>
                    <a:pt x="298" y="2462"/>
                    <a:pt x="297" y="2460"/>
                    <a:pt x="297" y="2459"/>
                  </a:cubicBezTo>
                  <a:close/>
                  <a:moveTo>
                    <a:pt x="609" y="194"/>
                  </a:moveTo>
                  <a:cubicBezTo>
                    <a:pt x="618" y="213"/>
                    <a:pt x="627" y="232"/>
                    <a:pt x="636" y="251"/>
                  </a:cubicBezTo>
                  <a:cubicBezTo>
                    <a:pt x="662" y="304"/>
                    <a:pt x="689" y="356"/>
                    <a:pt x="714" y="408"/>
                  </a:cubicBezTo>
                  <a:cubicBezTo>
                    <a:pt x="766" y="514"/>
                    <a:pt x="818" y="620"/>
                    <a:pt x="864" y="729"/>
                  </a:cubicBezTo>
                  <a:cubicBezTo>
                    <a:pt x="911" y="838"/>
                    <a:pt x="955" y="946"/>
                    <a:pt x="991" y="1057"/>
                  </a:cubicBezTo>
                  <a:cubicBezTo>
                    <a:pt x="1001" y="1085"/>
                    <a:pt x="1010" y="1111"/>
                    <a:pt x="1017" y="1139"/>
                  </a:cubicBezTo>
                  <a:cubicBezTo>
                    <a:pt x="1021" y="1145"/>
                    <a:pt x="1022" y="1152"/>
                    <a:pt x="1024" y="1158"/>
                  </a:cubicBezTo>
                  <a:cubicBezTo>
                    <a:pt x="1025" y="1161"/>
                    <a:pt x="1025" y="1162"/>
                    <a:pt x="1025" y="1162"/>
                  </a:cubicBezTo>
                  <a:cubicBezTo>
                    <a:pt x="1025" y="1162"/>
                    <a:pt x="1023" y="1153"/>
                    <a:pt x="1023" y="1153"/>
                  </a:cubicBezTo>
                  <a:lnTo>
                    <a:pt x="1023" y="1153"/>
                  </a:lnTo>
                  <a:lnTo>
                    <a:pt x="1027" y="1166"/>
                  </a:lnTo>
                  <a:cubicBezTo>
                    <a:pt x="1032" y="1179"/>
                    <a:pt x="1036" y="1193"/>
                    <a:pt x="1039" y="1208"/>
                  </a:cubicBezTo>
                  <a:cubicBezTo>
                    <a:pt x="1055" y="1263"/>
                    <a:pt x="1070" y="1318"/>
                    <a:pt x="1082" y="1375"/>
                  </a:cubicBezTo>
                  <a:cubicBezTo>
                    <a:pt x="1107" y="1486"/>
                    <a:pt x="1125" y="1598"/>
                    <a:pt x="1133" y="1711"/>
                  </a:cubicBezTo>
                  <a:cubicBezTo>
                    <a:pt x="1134" y="1724"/>
                    <a:pt x="1134" y="1739"/>
                    <a:pt x="1136" y="1754"/>
                  </a:cubicBezTo>
                  <a:cubicBezTo>
                    <a:pt x="1136" y="1759"/>
                    <a:pt x="1136" y="1766"/>
                    <a:pt x="1137" y="1771"/>
                  </a:cubicBezTo>
                  <a:lnTo>
                    <a:pt x="1137" y="1779"/>
                  </a:lnTo>
                  <a:lnTo>
                    <a:pt x="1137" y="1779"/>
                  </a:lnTo>
                  <a:cubicBezTo>
                    <a:pt x="1136" y="1806"/>
                    <a:pt x="1138" y="1837"/>
                    <a:pt x="1137" y="1864"/>
                  </a:cubicBezTo>
                  <a:cubicBezTo>
                    <a:pt x="1136" y="1920"/>
                    <a:pt x="1132" y="1976"/>
                    <a:pt x="1125" y="2031"/>
                  </a:cubicBezTo>
                  <a:cubicBezTo>
                    <a:pt x="1117" y="2088"/>
                    <a:pt x="1109" y="2145"/>
                    <a:pt x="1095" y="2199"/>
                  </a:cubicBezTo>
                  <a:cubicBezTo>
                    <a:pt x="1094" y="2206"/>
                    <a:pt x="1093" y="2213"/>
                    <a:pt x="1090" y="2220"/>
                  </a:cubicBezTo>
                  <a:cubicBezTo>
                    <a:pt x="1091" y="2217"/>
                    <a:pt x="1092" y="2212"/>
                    <a:pt x="1092" y="2211"/>
                  </a:cubicBezTo>
                  <a:lnTo>
                    <a:pt x="1092" y="2211"/>
                  </a:lnTo>
                  <a:cubicBezTo>
                    <a:pt x="1090" y="2216"/>
                    <a:pt x="1090" y="2220"/>
                    <a:pt x="1089" y="2222"/>
                  </a:cubicBezTo>
                  <a:cubicBezTo>
                    <a:pt x="1084" y="2237"/>
                    <a:pt x="1082" y="2250"/>
                    <a:pt x="1078" y="2262"/>
                  </a:cubicBezTo>
                  <a:cubicBezTo>
                    <a:pt x="1071" y="2288"/>
                    <a:pt x="1062" y="2316"/>
                    <a:pt x="1054" y="2342"/>
                  </a:cubicBezTo>
                  <a:cubicBezTo>
                    <a:pt x="1017" y="2446"/>
                    <a:pt x="973" y="2546"/>
                    <a:pt x="923" y="2644"/>
                  </a:cubicBezTo>
                  <a:cubicBezTo>
                    <a:pt x="918" y="2655"/>
                    <a:pt x="911" y="2667"/>
                    <a:pt x="906" y="2677"/>
                  </a:cubicBezTo>
                  <a:lnTo>
                    <a:pt x="906" y="2677"/>
                  </a:lnTo>
                  <a:cubicBezTo>
                    <a:pt x="905" y="2678"/>
                    <a:pt x="905" y="2679"/>
                    <a:pt x="904" y="2680"/>
                  </a:cubicBezTo>
                  <a:lnTo>
                    <a:pt x="904" y="2680"/>
                  </a:lnTo>
                  <a:cubicBezTo>
                    <a:pt x="905" y="2679"/>
                    <a:pt x="905" y="2679"/>
                    <a:pt x="905" y="2678"/>
                  </a:cubicBezTo>
                  <a:lnTo>
                    <a:pt x="905" y="2678"/>
                  </a:lnTo>
                  <a:cubicBezTo>
                    <a:pt x="905" y="2679"/>
                    <a:pt x="905" y="2679"/>
                    <a:pt x="904" y="2680"/>
                  </a:cubicBezTo>
                  <a:lnTo>
                    <a:pt x="904" y="2680"/>
                  </a:lnTo>
                  <a:cubicBezTo>
                    <a:pt x="904" y="2680"/>
                    <a:pt x="904" y="2680"/>
                    <a:pt x="904" y="2680"/>
                  </a:cubicBezTo>
                  <a:lnTo>
                    <a:pt x="904" y="2680"/>
                  </a:lnTo>
                  <a:cubicBezTo>
                    <a:pt x="902" y="2683"/>
                    <a:pt x="901" y="2684"/>
                    <a:pt x="901" y="2684"/>
                  </a:cubicBezTo>
                  <a:cubicBezTo>
                    <a:pt x="901" y="2684"/>
                    <a:pt x="903" y="2682"/>
                    <a:pt x="904" y="2680"/>
                  </a:cubicBezTo>
                  <a:lnTo>
                    <a:pt x="904" y="2680"/>
                  </a:lnTo>
                  <a:cubicBezTo>
                    <a:pt x="904" y="2681"/>
                    <a:pt x="903" y="2681"/>
                    <a:pt x="903" y="2682"/>
                  </a:cubicBezTo>
                  <a:cubicBezTo>
                    <a:pt x="901" y="2687"/>
                    <a:pt x="897" y="2694"/>
                    <a:pt x="894" y="2699"/>
                  </a:cubicBezTo>
                  <a:cubicBezTo>
                    <a:pt x="880" y="2723"/>
                    <a:pt x="867" y="2747"/>
                    <a:pt x="852" y="2772"/>
                  </a:cubicBezTo>
                  <a:cubicBezTo>
                    <a:pt x="823" y="2820"/>
                    <a:pt x="792" y="2866"/>
                    <a:pt x="760" y="2913"/>
                  </a:cubicBezTo>
                  <a:cubicBezTo>
                    <a:pt x="733" y="2954"/>
                    <a:pt x="705" y="2995"/>
                    <a:pt x="676" y="3035"/>
                  </a:cubicBezTo>
                  <a:lnTo>
                    <a:pt x="676" y="3035"/>
                  </a:lnTo>
                  <a:cubicBezTo>
                    <a:pt x="677" y="2990"/>
                    <a:pt x="678" y="2945"/>
                    <a:pt x="680" y="2899"/>
                  </a:cubicBezTo>
                  <a:cubicBezTo>
                    <a:pt x="686" y="2765"/>
                    <a:pt x="697" y="2630"/>
                    <a:pt x="712" y="2496"/>
                  </a:cubicBezTo>
                  <a:cubicBezTo>
                    <a:pt x="727" y="2361"/>
                    <a:pt x="748" y="2228"/>
                    <a:pt x="775" y="2095"/>
                  </a:cubicBezTo>
                  <a:cubicBezTo>
                    <a:pt x="787" y="2029"/>
                    <a:pt x="802" y="1963"/>
                    <a:pt x="816" y="1897"/>
                  </a:cubicBezTo>
                  <a:cubicBezTo>
                    <a:pt x="823" y="1864"/>
                    <a:pt x="830" y="1833"/>
                    <a:pt x="837" y="1800"/>
                  </a:cubicBezTo>
                  <a:lnTo>
                    <a:pt x="850" y="1752"/>
                  </a:lnTo>
                  <a:lnTo>
                    <a:pt x="850" y="1752"/>
                  </a:lnTo>
                  <a:cubicBezTo>
                    <a:pt x="850" y="1752"/>
                    <a:pt x="850" y="1752"/>
                    <a:pt x="850" y="1753"/>
                  </a:cubicBezTo>
                  <a:lnTo>
                    <a:pt x="850" y="1753"/>
                  </a:lnTo>
                  <a:cubicBezTo>
                    <a:pt x="852" y="1745"/>
                    <a:pt x="852" y="1743"/>
                    <a:pt x="852" y="1743"/>
                  </a:cubicBezTo>
                  <a:lnTo>
                    <a:pt x="852" y="1743"/>
                  </a:lnTo>
                  <a:cubicBezTo>
                    <a:pt x="852" y="1743"/>
                    <a:pt x="851" y="1748"/>
                    <a:pt x="850" y="1750"/>
                  </a:cubicBezTo>
                  <a:lnTo>
                    <a:pt x="850" y="1752"/>
                  </a:lnTo>
                  <a:lnTo>
                    <a:pt x="850" y="1752"/>
                  </a:lnTo>
                  <a:cubicBezTo>
                    <a:pt x="851" y="1749"/>
                    <a:pt x="851" y="1746"/>
                    <a:pt x="852" y="1745"/>
                  </a:cubicBezTo>
                  <a:cubicBezTo>
                    <a:pt x="856" y="1730"/>
                    <a:pt x="858" y="1715"/>
                    <a:pt x="862" y="1703"/>
                  </a:cubicBezTo>
                  <a:lnTo>
                    <a:pt x="862" y="1703"/>
                  </a:lnTo>
                  <a:cubicBezTo>
                    <a:pt x="860" y="1712"/>
                    <a:pt x="859" y="1715"/>
                    <a:pt x="859" y="1715"/>
                  </a:cubicBezTo>
                  <a:cubicBezTo>
                    <a:pt x="860" y="1715"/>
                    <a:pt x="861" y="1706"/>
                    <a:pt x="863" y="1701"/>
                  </a:cubicBezTo>
                  <a:lnTo>
                    <a:pt x="863" y="1701"/>
                  </a:lnTo>
                  <a:cubicBezTo>
                    <a:pt x="862" y="1701"/>
                    <a:pt x="862" y="1702"/>
                    <a:pt x="862" y="1703"/>
                  </a:cubicBezTo>
                  <a:lnTo>
                    <a:pt x="862" y="1703"/>
                  </a:lnTo>
                  <a:cubicBezTo>
                    <a:pt x="863" y="1699"/>
                    <a:pt x="864" y="1694"/>
                    <a:pt x="865" y="1689"/>
                  </a:cubicBezTo>
                  <a:cubicBezTo>
                    <a:pt x="867" y="1683"/>
                    <a:pt x="868" y="1678"/>
                    <a:pt x="869" y="1673"/>
                  </a:cubicBezTo>
                  <a:cubicBezTo>
                    <a:pt x="872" y="1663"/>
                    <a:pt x="874" y="1654"/>
                    <a:pt x="877" y="1646"/>
                  </a:cubicBezTo>
                  <a:cubicBezTo>
                    <a:pt x="878" y="1637"/>
                    <a:pt x="880" y="1629"/>
                    <a:pt x="882" y="1621"/>
                  </a:cubicBezTo>
                  <a:cubicBezTo>
                    <a:pt x="883" y="1616"/>
                    <a:pt x="883" y="1614"/>
                    <a:pt x="883" y="1614"/>
                  </a:cubicBezTo>
                  <a:lnTo>
                    <a:pt x="883" y="1614"/>
                  </a:lnTo>
                  <a:cubicBezTo>
                    <a:pt x="883" y="1614"/>
                    <a:pt x="882" y="1622"/>
                    <a:pt x="880" y="1624"/>
                  </a:cubicBezTo>
                  <a:cubicBezTo>
                    <a:pt x="883" y="1614"/>
                    <a:pt x="886" y="1603"/>
                    <a:pt x="888" y="1593"/>
                  </a:cubicBezTo>
                  <a:cubicBezTo>
                    <a:pt x="889" y="1590"/>
                    <a:pt x="889" y="1586"/>
                    <a:pt x="890" y="1581"/>
                  </a:cubicBezTo>
                  <a:cubicBezTo>
                    <a:pt x="890" y="1579"/>
                    <a:pt x="891" y="1579"/>
                    <a:pt x="890" y="1579"/>
                  </a:cubicBezTo>
                  <a:lnTo>
                    <a:pt x="890" y="1579"/>
                  </a:lnTo>
                  <a:cubicBezTo>
                    <a:pt x="890" y="1579"/>
                    <a:pt x="890" y="1579"/>
                    <a:pt x="890" y="1580"/>
                  </a:cubicBezTo>
                  <a:lnTo>
                    <a:pt x="890" y="1580"/>
                  </a:lnTo>
                  <a:cubicBezTo>
                    <a:pt x="892" y="1570"/>
                    <a:pt x="894" y="1560"/>
                    <a:pt x="897" y="1551"/>
                  </a:cubicBezTo>
                  <a:cubicBezTo>
                    <a:pt x="898" y="1545"/>
                    <a:pt x="903" y="1527"/>
                    <a:pt x="902" y="1527"/>
                  </a:cubicBezTo>
                  <a:lnTo>
                    <a:pt x="902" y="1527"/>
                  </a:lnTo>
                  <a:cubicBezTo>
                    <a:pt x="902" y="1527"/>
                    <a:pt x="902" y="1528"/>
                    <a:pt x="901" y="1532"/>
                  </a:cubicBezTo>
                  <a:cubicBezTo>
                    <a:pt x="901" y="1534"/>
                    <a:pt x="900" y="1536"/>
                    <a:pt x="900" y="1536"/>
                  </a:cubicBezTo>
                  <a:cubicBezTo>
                    <a:pt x="900" y="1536"/>
                    <a:pt x="901" y="1532"/>
                    <a:pt x="902" y="1525"/>
                  </a:cubicBezTo>
                  <a:cubicBezTo>
                    <a:pt x="904" y="1520"/>
                    <a:pt x="905" y="1514"/>
                    <a:pt x="905" y="1509"/>
                  </a:cubicBezTo>
                  <a:cubicBezTo>
                    <a:pt x="906" y="1500"/>
                    <a:pt x="906" y="1492"/>
                    <a:pt x="908" y="1483"/>
                  </a:cubicBezTo>
                  <a:cubicBezTo>
                    <a:pt x="909" y="1475"/>
                    <a:pt x="911" y="1465"/>
                    <a:pt x="912" y="1456"/>
                  </a:cubicBezTo>
                  <a:cubicBezTo>
                    <a:pt x="912" y="1453"/>
                    <a:pt x="914" y="1448"/>
                    <a:pt x="913" y="1444"/>
                  </a:cubicBezTo>
                  <a:cubicBezTo>
                    <a:pt x="914" y="1442"/>
                    <a:pt x="914" y="1441"/>
                    <a:pt x="913" y="1441"/>
                  </a:cubicBezTo>
                  <a:lnTo>
                    <a:pt x="913" y="1441"/>
                  </a:lnTo>
                  <a:cubicBezTo>
                    <a:pt x="913" y="1441"/>
                    <a:pt x="913" y="1442"/>
                    <a:pt x="912" y="1444"/>
                  </a:cubicBezTo>
                  <a:cubicBezTo>
                    <a:pt x="913" y="1438"/>
                    <a:pt x="914" y="1433"/>
                    <a:pt x="916" y="1428"/>
                  </a:cubicBezTo>
                  <a:cubicBezTo>
                    <a:pt x="921" y="1411"/>
                    <a:pt x="924" y="1392"/>
                    <a:pt x="928" y="1374"/>
                  </a:cubicBezTo>
                  <a:cubicBezTo>
                    <a:pt x="933" y="1355"/>
                    <a:pt x="937" y="1340"/>
                    <a:pt x="941" y="1319"/>
                  </a:cubicBezTo>
                  <a:cubicBezTo>
                    <a:pt x="944" y="1302"/>
                    <a:pt x="945" y="1284"/>
                    <a:pt x="950" y="1267"/>
                  </a:cubicBezTo>
                  <a:cubicBezTo>
                    <a:pt x="961" y="1238"/>
                    <a:pt x="936" y="1217"/>
                    <a:pt x="912" y="1217"/>
                  </a:cubicBezTo>
                  <a:cubicBezTo>
                    <a:pt x="899" y="1217"/>
                    <a:pt x="886" y="1223"/>
                    <a:pt x="880" y="1240"/>
                  </a:cubicBezTo>
                  <a:cubicBezTo>
                    <a:pt x="875" y="1255"/>
                    <a:pt x="864" y="1271"/>
                    <a:pt x="856" y="1285"/>
                  </a:cubicBezTo>
                  <a:cubicBezTo>
                    <a:pt x="847" y="1301"/>
                    <a:pt x="839" y="1316"/>
                    <a:pt x="833" y="1330"/>
                  </a:cubicBezTo>
                  <a:cubicBezTo>
                    <a:pt x="824" y="1345"/>
                    <a:pt x="819" y="1361"/>
                    <a:pt x="812" y="1377"/>
                  </a:cubicBezTo>
                  <a:cubicBezTo>
                    <a:pt x="802" y="1399"/>
                    <a:pt x="801" y="1403"/>
                    <a:pt x="789" y="1423"/>
                  </a:cubicBezTo>
                  <a:cubicBezTo>
                    <a:pt x="772" y="1454"/>
                    <a:pt x="757" y="1483"/>
                    <a:pt x="745" y="1516"/>
                  </a:cubicBezTo>
                  <a:cubicBezTo>
                    <a:pt x="732" y="1548"/>
                    <a:pt x="721" y="1581"/>
                    <a:pt x="710" y="1613"/>
                  </a:cubicBezTo>
                  <a:cubicBezTo>
                    <a:pt x="665" y="1746"/>
                    <a:pt x="631" y="1886"/>
                    <a:pt x="602" y="2025"/>
                  </a:cubicBezTo>
                  <a:cubicBezTo>
                    <a:pt x="548" y="2293"/>
                    <a:pt x="514" y="2564"/>
                    <a:pt x="501" y="2837"/>
                  </a:cubicBezTo>
                  <a:cubicBezTo>
                    <a:pt x="500" y="2872"/>
                    <a:pt x="499" y="2906"/>
                    <a:pt x="498" y="2940"/>
                  </a:cubicBezTo>
                  <a:lnTo>
                    <a:pt x="498" y="2940"/>
                  </a:lnTo>
                  <a:cubicBezTo>
                    <a:pt x="451" y="2854"/>
                    <a:pt x="409" y="2765"/>
                    <a:pt x="373" y="2674"/>
                  </a:cubicBezTo>
                  <a:cubicBezTo>
                    <a:pt x="352" y="2622"/>
                    <a:pt x="331" y="2569"/>
                    <a:pt x="315" y="2517"/>
                  </a:cubicBezTo>
                  <a:cubicBezTo>
                    <a:pt x="310" y="2504"/>
                    <a:pt x="307" y="2490"/>
                    <a:pt x="302" y="2478"/>
                  </a:cubicBezTo>
                  <a:cubicBezTo>
                    <a:pt x="302" y="2474"/>
                    <a:pt x="301" y="2471"/>
                    <a:pt x="300" y="2468"/>
                  </a:cubicBezTo>
                  <a:lnTo>
                    <a:pt x="300" y="2468"/>
                  </a:lnTo>
                  <a:cubicBezTo>
                    <a:pt x="300" y="2469"/>
                    <a:pt x="300" y="2470"/>
                    <a:pt x="300" y="2470"/>
                  </a:cubicBezTo>
                  <a:cubicBezTo>
                    <a:pt x="300" y="2470"/>
                    <a:pt x="300" y="2469"/>
                    <a:pt x="299" y="2467"/>
                  </a:cubicBezTo>
                  <a:lnTo>
                    <a:pt x="298" y="2464"/>
                  </a:lnTo>
                  <a:lnTo>
                    <a:pt x="298" y="2464"/>
                  </a:lnTo>
                  <a:cubicBezTo>
                    <a:pt x="299" y="2465"/>
                    <a:pt x="299" y="2467"/>
                    <a:pt x="300" y="2468"/>
                  </a:cubicBezTo>
                  <a:lnTo>
                    <a:pt x="300" y="2468"/>
                  </a:lnTo>
                  <a:cubicBezTo>
                    <a:pt x="299" y="2464"/>
                    <a:pt x="297" y="2456"/>
                    <a:pt x="297" y="2456"/>
                  </a:cubicBezTo>
                  <a:lnTo>
                    <a:pt x="297" y="2456"/>
                  </a:lnTo>
                  <a:cubicBezTo>
                    <a:pt x="297" y="2456"/>
                    <a:pt x="297" y="2457"/>
                    <a:pt x="297" y="2459"/>
                  </a:cubicBezTo>
                  <a:lnTo>
                    <a:pt x="296" y="2454"/>
                  </a:lnTo>
                  <a:cubicBezTo>
                    <a:pt x="287" y="2427"/>
                    <a:pt x="281" y="2399"/>
                    <a:pt x="272" y="2372"/>
                  </a:cubicBezTo>
                  <a:cubicBezTo>
                    <a:pt x="244" y="2265"/>
                    <a:pt x="220" y="2157"/>
                    <a:pt x="204" y="2047"/>
                  </a:cubicBezTo>
                  <a:cubicBezTo>
                    <a:pt x="195" y="1991"/>
                    <a:pt x="188" y="1936"/>
                    <a:pt x="183" y="1880"/>
                  </a:cubicBezTo>
                  <a:cubicBezTo>
                    <a:pt x="181" y="1852"/>
                    <a:pt x="178" y="1825"/>
                    <a:pt x="176" y="1797"/>
                  </a:cubicBezTo>
                  <a:cubicBezTo>
                    <a:pt x="175" y="1783"/>
                    <a:pt x="175" y="1770"/>
                    <a:pt x="173" y="1757"/>
                  </a:cubicBezTo>
                  <a:cubicBezTo>
                    <a:pt x="173" y="1750"/>
                    <a:pt x="173" y="1744"/>
                    <a:pt x="172" y="1737"/>
                  </a:cubicBezTo>
                  <a:lnTo>
                    <a:pt x="172" y="1728"/>
                  </a:lnTo>
                  <a:cubicBezTo>
                    <a:pt x="171" y="1616"/>
                    <a:pt x="172" y="1504"/>
                    <a:pt x="183" y="1392"/>
                  </a:cubicBezTo>
                  <a:cubicBezTo>
                    <a:pt x="193" y="1281"/>
                    <a:pt x="210" y="1169"/>
                    <a:pt x="233" y="1062"/>
                  </a:cubicBezTo>
                  <a:cubicBezTo>
                    <a:pt x="237" y="1047"/>
                    <a:pt x="240" y="1035"/>
                    <a:pt x="242" y="1021"/>
                  </a:cubicBezTo>
                  <a:cubicBezTo>
                    <a:pt x="243" y="1015"/>
                    <a:pt x="244" y="1010"/>
                    <a:pt x="246" y="1004"/>
                  </a:cubicBezTo>
                  <a:lnTo>
                    <a:pt x="246" y="1004"/>
                  </a:lnTo>
                  <a:cubicBezTo>
                    <a:pt x="246" y="1005"/>
                    <a:pt x="246" y="1006"/>
                    <a:pt x="245" y="1007"/>
                  </a:cubicBezTo>
                  <a:cubicBezTo>
                    <a:pt x="244" y="1011"/>
                    <a:pt x="244" y="1012"/>
                    <a:pt x="244" y="1012"/>
                  </a:cubicBezTo>
                  <a:cubicBezTo>
                    <a:pt x="244" y="1012"/>
                    <a:pt x="246" y="1003"/>
                    <a:pt x="246" y="1002"/>
                  </a:cubicBezTo>
                  <a:lnTo>
                    <a:pt x="246" y="1002"/>
                  </a:lnTo>
                  <a:cubicBezTo>
                    <a:pt x="246" y="1003"/>
                    <a:pt x="246" y="1004"/>
                    <a:pt x="246" y="1004"/>
                  </a:cubicBezTo>
                  <a:lnTo>
                    <a:pt x="246" y="1004"/>
                  </a:lnTo>
                  <a:cubicBezTo>
                    <a:pt x="247" y="1001"/>
                    <a:pt x="247" y="997"/>
                    <a:pt x="248" y="994"/>
                  </a:cubicBezTo>
                  <a:cubicBezTo>
                    <a:pt x="254" y="966"/>
                    <a:pt x="261" y="941"/>
                    <a:pt x="270" y="913"/>
                  </a:cubicBezTo>
                  <a:cubicBezTo>
                    <a:pt x="285" y="860"/>
                    <a:pt x="302" y="806"/>
                    <a:pt x="320" y="752"/>
                  </a:cubicBezTo>
                  <a:cubicBezTo>
                    <a:pt x="357" y="647"/>
                    <a:pt x="401" y="546"/>
                    <a:pt x="453" y="447"/>
                  </a:cubicBezTo>
                  <a:cubicBezTo>
                    <a:pt x="461" y="434"/>
                    <a:pt x="466" y="423"/>
                    <a:pt x="473" y="410"/>
                  </a:cubicBezTo>
                  <a:cubicBezTo>
                    <a:pt x="474" y="407"/>
                    <a:pt x="480" y="398"/>
                    <a:pt x="480" y="398"/>
                  </a:cubicBezTo>
                  <a:lnTo>
                    <a:pt x="480" y="398"/>
                  </a:lnTo>
                  <a:cubicBezTo>
                    <a:pt x="480" y="398"/>
                    <a:pt x="480" y="398"/>
                    <a:pt x="479" y="400"/>
                  </a:cubicBezTo>
                  <a:lnTo>
                    <a:pt x="479" y="400"/>
                  </a:lnTo>
                  <a:cubicBezTo>
                    <a:pt x="482" y="394"/>
                    <a:pt x="485" y="388"/>
                    <a:pt x="488" y="384"/>
                  </a:cubicBezTo>
                  <a:cubicBezTo>
                    <a:pt x="501" y="360"/>
                    <a:pt x="516" y="337"/>
                    <a:pt x="530" y="313"/>
                  </a:cubicBezTo>
                  <a:cubicBezTo>
                    <a:pt x="555" y="273"/>
                    <a:pt x="581" y="233"/>
                    <a:pt x="609" y="194"/>
                  </a:cubicBezTo>
                  <a:close/>
                  <a:moveTo>
                    <a:pt x="624" y="1"/>
                  </a:moveTo>
                  <a:cubicBezTo>
                    <a:pt x="602" y="1"/>
                    <a:pt x="581" y="11"/>
                    <a:pt x="569" y="27"/>
                  </a:cubicBezTo>
                  <a:cubicBezTo>
                    <a:pt x="536" y="74"/>
                    <a:pt x="500" y="119"/>
                    <a:pt x="468" y="166"/>
                  </a:cubicBezTo>
                  <a:cubicBezTo>
                    <a:pt x="438" y="213"/>
                    <a:pt x="407" y="262"/>
                    <a:pt x="378" y="312"/>
                  </a:cubicBezTo>
                  <a:cubicBezTo>
                    <a:pt x="320" y="413"/>
                    <a:pt x="268" y="517"/>
                    <a:pt x="223" y="625"/>
                  </a:cubicBezTo>
                  <a:cubicBezTo>
                    <a:pt x="133" y="839"/>
                    <a:pt x="72" y="1064"/>
                    <a:pt x="39" y="1293"/>
                  </a:cubicBezTo>
                  <a:cubicBezTo>
                    <a:pt x="5" y="1524"/>
                    <a:pt x="0" y="1758"/>
                    <a:pt x="22" y="1991"/>
                  </a:cubicBezTo>
                  <a:cubicBezTo>
                    <a:pt x="44" y="2224"/>
                    <a:pt x="98" y="2450"/>
                    <a:pt x="181" y="2668"/>
                  </a:cubicBezTo>
                  <a:cubicBezTo>
                    <a:pt x="220" y="2776"/>
                    <a:pt x="268" y="2880"/>
                    <a:pt x="322" y="2980"/>
                  </a:cubicBezTo>
                  <a:cubicBezTo>
                    <a:pt x="351" y="3035"/>
                    <a:pt x="384" y="3089"/>
                    <a:pt x="417" y="3141"/>
                  </a:cubicBezTo>
                  <a:cubicBezTo>
                    <a:pt x="432" y="3166"/>
                    <a:pt x="446" y="3189"/>
                    <a:pt x="465" y="3212"/>
                  </a:cubicBezTo>
                  <a:cubicBezTo>
                    <a:pt x="473" y="3223"/>
                    <a:pt x="481" y="3234"/>
                    <a:pt x="489" y="3244"/>
                  </a:cubicBezTo>
                  <a:cubicBezTo>
                    <a:pt x="491" y="3246"/>
                    <a:pt x="494" y="3250"/>
                    <a:pt x="498" y="3256"/>
                  </a:cubicBezTo>
                  <a:lnTo>
                    <a:pt x="498" y="3256"/>
                  </a:lnTo>
                  <a:cubicBezTo>
                    <a:pt x="499" y="3276"/>
                    <a:pt x="499" y="3297"/>
                    <a:pt x="500" y="3317"/>
                  </a:cubicBezTo>
                  <a:cubicBezTo>
                    <a:pt x="500" y="3332"/>
                    <a:pt x="511" y="3349"/>
                    <a:pt x="520" y="3359"/>
                  </a:cubicBezTo>
                  <a:cubicBezTo>
                    <a:pt x="532" y="3374"/>
                    <a:pt x="550" y="3383"/>
                    <a:pt x="567" y="3389"/>
                  </a:cubicBezTo>
                  <a:cubicBezTo>
                    <a:pt x="575" y="3391"/>
                    <a:pt x="582" y="3392"/>
                    <a:pt x="590" y="3392"/>
                  </a:cubicBezTo>
                  <a:cubicBezTo>
                    <a:pt x="617" y="3392"/>
                    <a:pt x="643" y="3379"/>
                    <a:pt x="660" y="3356"/>
                  </a:cubicBezTo>
                  <a:cubicBezTo>
                    <a:pt x="663" y="3352"/>
                    <a:pt x="666" y="3349"/>
                    <a:pt x="668" y="3345"/>
                  </a:cubicBezTo>
                  <a:lnTo>
                    <a:pt x="668" y="3345"/>
                  </a:lnTo>
                  <a:cubicBezTo>
                    <a:pt x="669" y="3345"/>
                    <a:pt x="670" y="3344"/>
                    <a:pt x="670" y="3344"/>
                  </a:cubicBezTo>
                  <a:cubicBezTo>
                    <a:pt x="676" y="3338"/>
                    <a:pt x="681" y="3331"/>
                    <a:pt x="685" y="3324"/>
                  </a:cubicBezTo>
                  <a:lnTo>
                    <a:pt x="685" y="3324"/>
                  </a:lnTo>
                  <a:cubicBezTo>
                    <a:pt x="812" y="3155"/>
                    <a:pt x="935" y="2982"/>
                    <a:pt x="1038" y="2798"/>
                  </a:cubicBezTo>
                  <a:cubicBezTo>
                    <a:pt x="1154" y="2590"/>
                    <a:pt x="1243" y="2372"/>
                    <a:pt x="1281" y="2137"/>
                  </a:cubicBezTo>
                  <a:cubicBezTo>
                    <a:pt x="1319" y="1906"/>
                    <a:pt x="1308" y="1669"/>
                    <a:pt x="1267" y="1439"/>
                  </a:cubicBezTo>
                  <a:cubicBezTo>
                    <a:pt x="1256" y="1382"/>
                    <a:pt x="1241" y="1324"/>
                    <a:pt x="1228" y="1268"/>
                  </a:cubicBezTo>
                  <a:cubicBezTo>
                    <a:pt x="1225" y="1256"/>
                    <a:pt x="1221" y="1242"/>
                    <a:pt x="1217" y="1230"/>
                  </a:cubicBezTo>
                  <a:cubicBezTo>
                    <a:pt x="1215" y="1223"/>
                    <a:pt x="1213" y="1217"/>
                    <a:pt x="1212" y="1209"/>
                  </a:cubicBezTo>
                  <a:cubicBezTo>
                    <a:pt x="1210" y="1207"/>
                    <a:pt x="1210" y="1203"/>
                    <a:pt x="1208" y="1200"/>
                  </a:cubicBezTo>
                  <a:cubicBezTo>
                    <a:pt x="1208" y="1195"/>
                    <a:pt x="1204" y="1182"/>
                    <a:pt x="1202" y="1176"/>
                  </a:cubicBezTo>
                  <a:lnTo>
                    <a:pt x="1202" y="1176"/>
                  </a:lnTo>
                  <a:cubicBezTo>
                    <a:pt x="1202" y="1176"/>
                    <a:pt x="1202" y="1176"/>
                    <a:pt x="1202" y="1176"/>
                  </a:cubicBezTo>
                  <a:cubicBezTo>
                    <a:pt x="1202" y="1175"/>
                    <a:pt x="1201" y="1175"/>
                    <a:pt x="1201" y="1174"/>
                  </a:cubicBezTo>
                  <a:lnTo>
                    <a:pt x="1201" y="1174"/>
                  </a:lnTo>
                  <a:cubicBezTo>
                    <a:pt x="1201" y="1174"/>
                    <a:pt x="1201" y="1174"/>
                    <a:pt x="1201" y="1174"/>
                  </a:cubicBezTo>
                  <a:lnTo>
                    <a:pt x="1201" y="1174"/>
                  </a:lnTo>
                  <a:cubicBezTo>
                    <a:pt x="1198" y="1166"/>
                    <a:pt x="1196" y="1158"/>
                    <a:pt x="1193" y="1151"/>
                  </a:cubicBezTo>
                  <a:cubicBezTo>
                    <a:pt x="1192" y="1145"/>
                    <a:pt x="1190" y="1137"/>
                    <a:pt x="1188" y="1132"/>
                  </a:cubicBezTo>
                  <a:cubicBezTo>
                    <a:pt x="1184" y="1118"/>
                    <a:pt x="1179" y="1102"/>
                    <a:pt x="1174" y="1087"/>
                  </a:cubicBezTo>
                  <a:cubicBezTo>
                    <a:pt x="1137" y="975"/>
                    <a:pt x="1094" y="865"/>
                    <a:pt x="1048" y="756"/>
                  </a:cubicBezTo>
                  <a:cubicBezTo>
                    <a:pt x="1000" y="647"/>
                    <a:pt x="949" y="537"/>
                    <a:pt x="894" y="429"/>
                  </a:cubicBezTo>
                  <a:cubicBezTo>
                    <a:pt x="868" y="376"/>
                    <a:pt x="841" y="324"/>
                    <a:pt x="812" y="270"/>
                  </a:cubicBezTo>
                  <a:lnTo>
                    <a:pt x="770" y="192"/>
                  </a:lnTo>
                  <a:cubicBezTo>
                    <a:pt x="769" y="188"/>
                    <a:pt x="761" y="175"/>
                    <a:pt x="758" y="169"/>
                  </a:cubicBezTo>
                  <a:lnTo>
                    <a:pt x="758" y="169"/>
                  </a:lnTo>
                  <a:cubicBezTo>
                    <a:pt x="759" y="170"/>
                    <a:pt x="759" y="170"/>
                    <a:pt x="759" y="170"/>
                  </a:cubicBezTo>
                  <a:cubicBezTo>
                    <a:pt x="759" y="170"/>
                    <a:pt x="756" y="165"/>
                    <a:pt x="756" y="164"/>
                  </a:cubicBezTo>
                  <a:lnTo>
                    <a:pt x="752" y="157"/>
                  </a:lnTo>
                  <a:cubicBezTo>
                    <a:pt x="743" y="143"/>
                    <a:pt x="735" y="129"/>
                    <a:pt x="729" y="115"/>
                  </a:cubicBezTo>
                  <a:cubicBezTo>
                    <a:pt x="713" y="91"/>
                    <a:pt x="698" y="65"/>
                    <a:pt x="682" y="39"/>
                  </a:cubicBezTo>
                  <a:cubicBezTo>
                    <a:pt x="670" y="20"/>
                    <a:pt x="654" y="4"/>
                    <a:pt x="630" y="1"/>
                  </a:cubicBezTo>
                  <a:cubicBezTo>
                    <a:pt x="628" y="1"/>
                    <a:pt x="626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9" name="Google Shape;1219;p40"/>
            <p:cNvSpPr/>
            <p:nvPr/>
          </p:nvSpPr>
          <p:spPr>
            <a:xfrm>
              <a:off x="3507120" y="3645000"/>
              <a:ext cx="364320" cy="215280"/>
            </a:xfrm>
            <a:custGeom>
              <a:avLst/>
              <a:gdLst>
                <a:gd name="textAreaLeft" fmla="*/ 0 w 364320"/>
                <a:gd name="textAreaRight" fmla="*/ 364680 w 364320"/>
                <a:gd name="textAreaTop" fmla="*/ 0 h 215280"/>
                <a:gd name="textAreaBottom" fmla="*/ 215640 h 215280"/>
              </a:gdLst>
              <a:ahLst/>
              <a:cxnLst/>
              <a:rect l="textAreaLeft" t="textAreaTop" r="textAreaRight" b="textAreaBottom"/>
              <a:pathLst>
                <a:path w="3219" h="1944">
                  <a:moveTo>
                    <a:pt x="3178" y="1"/>
                  </a:moveTo>
                  <a:cubicBezTo>
                    <a:pt x="3174" y="1"/>
                    <a:pt x="3171" y="2"/>
                    <a:pt x="3167" y="3"/>
                  </a:cubicBezTo>
                  <a:cubicBezTo>
                    <a:pt x="3138" y="15"/>
                    <a:pt x="3110" y="25"/>
                    <a:pt x="3084" y="42"/>
                  </a:cubicBezTo>
                  <a:cubicBezTo>
                    <a:pt x="3060" y="56"/>
                    <a:pt x="3035" y="72"/>
                    <a:pt x="3011" y="88"/>
                  </a:cubicBezTo>
                  <a:cubicBezTo>
                    <a:pt x="2999" y="97"/>
                    <a:pt x="2986" y="103"/>
                    <a:pt x="2974" y="111"/>
                  </a:cubicBezTo>
                  <a:cubicBezTo>
                    <a:pt x="2967" y="115"/>
                    <a:pt x="2961" y="120"/>
                    <a:pt x="2955" y="122"/>
                  </a:cubicBezTo>
                  <a:cubicBezTo>
                    <a:pt x="2952" y="124"/>
                    <a:pt x="2949" y="125"/>
                    <a:pt x="2946" y="127"/>
                  </a:cubicBezTo>
                  <a:cubicBezTo>
                    <a:pt x="2948" y="127"/>
                    <a:pt x="2948" y="126"/>
                    <a:pt x="2948" y="126"/>
                  </a:cubicBezTo>
                  <a:lnTo>
                    <a:pt x="2948" y="126"/>
                  </a:lnTo>
                  <a:cubicBezTo>
                    <a:pt x="2949" y="126"/>
                    <a:pt x="2943" y="130"/>
                    <a:pt x="2941" y="131"/>
                  </a:cubicBezTo>
                  <a:cubicBezTo>
                    <a:pt x="2913" y="148"/>
                    <a:pt x="2883" y="162"/>
                    <a:pt x="2856" y="180"/>
                  </a:cubicBezTo>
                  <a:cubicBezTo>
                    <a:pt x="2758" y="246"/>
                    <a:pt x="2664" y="316"/>
                    <a:pt x="2566" y="382"/>
                  </a:cubicBezTo>
                  <a:cubicBezTo>
                    <a:pt x="2373" y="515"/>
                    <a:pt x="2176" y="642"/>
                    <a:pt x="1979" y="767"/>
                  </a:cubicBezTo>
                  <a:cubicBezTo>
                    <a:pt x="1952" y="784"/>
                    <a:pt x="1928" y="799"/>
                    <a:pt x="1902" y="816"/>
                  </a:cubicBezTo>
                  <a:cubicBezTo>
                    <a:pt x="1891" y="822"/>
                    <a:pt x="1879" y="829"/>
                    <a:pt x="1868" y="838"/>
                  </a:cubicBezTo>
                  <a:cubicBezTo>
                    <a:pt x="1860" y="841"/>
                    <a:pt x="1854" y="845"/>
                    <a:pt x="1848" y="849"/>
                  </a:cubicBezTo>
                  <a:cubicBezTo>
                    <a:pt x="1845" y="850"/>
                    <a:pt x="1834" y="857"/>
                    <a:pt x="1833" y="857"/>
                  </a:cubicBezTo>
                  <a:lnTo>
                    <a:pt x="1833" y="857"/>
                  </a:lnTo>
                  <a:cubicBezTo>
                    <a:pt x="1835" y="856"/>
                    <a:pt x="1836" y="855"/>
                    <a:pt x="1838" y="854"/>
                  </a:cubicBezTo>
                  <a:lnTo>
                    <a:pt x="1838" y="854"/>
                  </a:lnTo>
                  <a:cubicBezTo>
                    <a:pt x="1834" y="857"/>
                    <a:pt x="1833" y="857"/>
                    <a:pt x="1833" y="857"/>
                  </a:cubicBezTo>
                  <a:cubicBezTo>
                    <a:pt x="1833" y="857"/>
                    <a:pt x="1833" y="857"/>
                    <a:pt x="1833" y="857"/>
                  </a:cubicBezTo>
                  <a:lnTo>
                    <a:pt x="1833" y="857"/>
                  </a:lnTo>
                  <a:cubicBezTo>
                    <a:pt x="1785" y="887"/>
                    <a:pt x="1737" y="916"/>
                    <a:pt x="1689" y="944"/>
                  </a:cubicBezTo>
                  <a:cubicBezTo>
                    <a:pt x="1589" y="1005"/>
                    <a:pt x="1487" y="1065"/>
                    <a:pt x="1384" y="1123"/>
                  </a:cubicBezTo>
                  <a:cubicBezTo>
                    <a:pt x="1181" y="1240"/>
                    <a:pt x="975" y="1351"/>
                    <a:pt x="766" y="1458"/>
                  </a:cubicBezTo>
                  <a:cubicBezTo>
                    <a:pt x="556" y="1565"/>
                    <a:pt x="345" y="1667"/>
                    <a:pt x="133" y="1768"/>
                  </a:cubicBezTo>
                  <a:cubicBezTo>
                    <a:pt x="106" y="1780"/>
                    <a:pt x="80" y="1793"/>
                    <a:pt x="52" y="1805"/>
                  </a:cubicBezTo>
                  <a:cubicBezTo>
                    <a:pt x="19" y="1821"/>
                    <a:pt x="1" y="1865"/>
                    <a:pt x="17" y="1899"/>
                  </a:cubicBezTo>
                  <a:cubicBezTo>
                    <a:pt x="33" y="1927"/>
                    <a:pt x="58" y="1943"/>
                    <a:pt x="84" y="1943"/>
                  </a:cubicBezTo>
                  <a:cubicBezTo>
                    <a:pt x="94" y="1943"/>
                    <a:pt x="103" y="1941"/>
                    <a:pt x="113" y="1937"/>
                  </a:cubicBezTo>
                  <a:cubicBezTo>
                    <a:pt x="330" y="1845"/>
                    <a:pt x="543" y="1745"/>
                    <a:pt x="753" y="1639"/>
                  </a:cubicBezTo>
                  <a:cubicBezTo>
                    <a:pt x="964" y="1533"/>
                    <a:pt x="1173" y="1422"/>
                    <a:pt x="1379" y="1307"/>
                  </a:cubicBezTo>
                  <a:cubicBezTo>
                    <a:pt x="1589" y="1190"/>
                    <a:pt x="1795" y="1068"/>
                    <a:pt x="1999" y="942"/>
                  </a:cubicBezTo>
                  <a:cubicBezTo>
                    <a:pt x="2199" y="817"/>
                    <a:pt x="2397" y="686"/>
                    <a:pt x="2590" y="552"/>
                  </a:cubicBezTo>
                  <a:cubicBezTo>
                    <a:pt x="2687" y="484"/>
                    <a:pt x="2782" y="416"/>
                    <a:pt x="2878" y="347"/>
                  </a:cubicBezTo>
                  <a:lnTo>
                    <a:pt x="2947" y="294"/>
                  </a:lnTo>
                  <a:cubicBezTo>
                    <a:pt x="2971" y="277"/>
                    <a:pt x="2990" y="255"/>
                    <a:pt x="3012" y="235"/>
                  </a:cubicBezTo>
                  <a:cubicBezTo>
                    <a:pt x="3056" y="195"/>
                    <a:pt x="3103" y="157"/>
                    <a:pt x="3145" y="117"/>
                  </a:cubicBezTo>
                  <a:cubicBezTo>
                    <a:pt x="3167" y="97"/>
                    <a:pt x="3185" y="71"/>
                    <a:pt x="3203" y="47"/>
                  </a:cubicBezTo>
                  <a:cubicBezTo>
                    <a:pt x="3218" y="26"/>
                    <a:pt x="3200" y="1"/>
                    <a:pt x="317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220;p40"/>
            <p:cNvSpPr/>
            <p:nvPr/>
          </p:nvSpPr>
          <p:spPr>
            <a:xfrm>
              <a:off x="3858120" y="3602880"/>
              <a:ext cx="47880" cy="52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425" h="475">
                  <a:moveTo>
                    <a:pt x="124" y="71"/>
                  </a:moveTo>
                  <a:cubicBezTo>
                    <a:pt x="123" y="71"/>
                    <a:pt x="122" y="72"/>
                    <a:pt x="120" y="73"/>
                  </a:cubicBezTo>
                  <a:lnTo>
                    <a:pt x="120" y="73"/>
                  </a:lnTo>
                  <a:cubicBezTo>
                    <a:pt x="118" y="75"/>
                    <a:pt x="115" y="76"/>
                    <a:pt x="112" y="78"/>
                  </a:cubicBezTo>
                  <a:cubicBezTo>
                    <a:pt x="116" y="75"/>
                    <a:pt x="120" y="73"/>
                    <a:pt x="124" y="71"/>
                  </a:cubicBezTo>
                  <a:close/>
                  <a:moveTo>
                    <a:pt x="34" y="136"/>
                  </a:moveTo>
                  <a:lnTo>
                    <a:pt x="34" y="136"/>
                  </a:lnTo>
                  <a:cubicBezTo>
                    <a:pt x="34" y="137"/>
                    <a:pt x="33" y="137"/>
                    <a:pt x="33" y="138"/>
                  </a:cubicBezTo>
                  <a:cubicBezTo>
                    <a:pt x="32" y="139"/>
                    <a:pt x="31" y="141"/>
                    <a:pt x="30" y="142"/>
                  </a:cubicBezTo>
                  <a:lnTo>
                    <a:pt x="30" y="142"/>
                  </a:lnTo>
                  <a:cubicBezTo>
                    <a:pt x="31" y="140"/>
                    <a:pt x="33" y="138"/>
                    <a:pt x="34" y="136"/>
                  </a:cubicBezTo>
                  <a:close/>
                  <a:moveTo>
                    <a:pt x="237" y="277"/>
                  </a:moveTo>
                  <a:cubicBezTo>
                    <a:pt x="236" y="278"/>
                    <a:pt x="235" y="279"/>
                    <a:pt x="235" y="279"/>
                  </a:cubicBezTo>
                  <a:cubicBezTo>
                    <a:pt x="235" y="279"/>
                    <a:pt x="236" y="278"/>
                    <a:pt x="237" y="277"/>
                  </a:cubicBezTo>
                  <a:close/>
                  <a:moveTo>
                    <a:pt x="248" y="0"/>
                  </a:moveTo>
                  <a:cubicBezTo>
                    <a:pt x="238" y="0"/>
                    <a:pt x="229" y="1"/>
                    <a:pt x="220" y="3"/>
                  </a:cubicBezTo>
                  <a:cubicBezTo>
                    <a:pt x="199" y="6"/>
                    <a:pt x="179" y="13"/>
                    <a:pt x="159" y="21"/>
                  </a:cubicBezTo>
                  <a:cubicBezTo>
                    <a:pt x="144" y="26"/>
                    <a:pt x="130" y="37"/>
                    <a:pt x="116" y="45"/>
                  </a:cubicBezTo>
                  <a:cubicBezTo>
                    <a:pt x="112" y="48"/>
                    <a:pt x="110" y="49"/>
                    <a:pt x="107" y="52"/>
                  </a:cubicBezTo>
                  <a:cubicBezTo>
                    <a:pt x="100" y="56"/>
                    <a:pt x="94" y="61"/>
                    <a:pt x="89" y="68"/>
                  </a:cubicBezTo>
                  <a:cubicBezTo>
                    <a:pt x="74" y="83"/>
                    <a:pt x="57" y="99"/>
                    <a:pt x="45" y="116"/>
                  </a:cubicBezTo>
                  <a:cubicBezTo>
                    <a:pt x="36" y="127"/>
                    <a:pt x="30" y="139"/>
                    <a:pt x="24" y="151"/>
                  </a:cubicBezTo>
                  <a:lnTo>
                    <a:pt x="24" y="151"/>
                  </a:lnTo>
                  <a:cubicBezTo>
                    <a:pt x="14" y="166"/>
                    <a:pt x="8" y="182"/>
                    <a:pt x="7" y="199"/>
                  </a:cubicBezTo>
                  <a:cubicBezTo>
                    <a:pt x="3" y="207"/>
                    <a:pt x="1" y="217"/>
                    <a:pt x="1" y="225"/>
                  </a:cubicBezTo>
                  <a:cubicBezTo>
                    <a:pt x="1" y="229"/>
                    <a:pt x="0" y="235"/>
                    <a:pt x="0" y="239"/>
                  </a:cubicBezTo>
                  <a:cubicBezTo>
                    <a:pt x="0" y="262"/>
                    <a:pt x="0" y="285"/>
                    <a:pt x="2" y="308"/>
                  </a:cubicBezTo>
                  <a:cubicBezTo>
                    <a:pt x="6" y="328"/>
                    <a:pt x="12" y="356"/>
                    <a:pt x="19" y="371"/>
                  </a:cubicBezTo>
                  <a:cubicBezTo>
                    <a:pt x="23" y="379"/>
                    <a:pt x="23" y="378"/>
                    <a:pt x="31" y="391"/>
                  </a:cubicBezTo>
                  <a:cubicBezTo>
                    <a:pt x="41" y="410"/>
                    <a:pt x="53" y="424"/>
                    <a:pt x="69" y="435"/>
                  </a:cubicBezTo>
                  <a:cubicBezTo>
                    <a:pt x="80" y="442"/>
                    <a:pt x="93" y="448"/>
                    <a:pt x="104" y="455"/>
                  </a:cubicBezTo>
                  <a:cubicBezTo>
                    <a:pt x="105" y="455"/>
                    <a:pt x="106" y="455"/>
                    <a:pt x="107" y="455"/>
                  </a:cubicBezTo>
                  <a:lnTo>
                    <a:pt x="107" y="455"/>
                  </a:lnTo>
                  <a:cubicBezTo>
                    <a:pt x="123" y="464"/>
                    <a:pt x="136" y="469"/>
                    <a:pt x="159" y="473"/>
                  </a:cubicBezTo>
                  <a:cubicBezTo>
                    <a:pt x="164" y="474"/>
                    <a:pt x="169" y="475"/>
                    <a:pt x="175" y="475"/>
                  </a:cubicBezTo>
                  <a:cubicBezTo>
                    <a:pt x="184" y="475"/>
                    <a:pt x="193" y="473"/>
                    <a:pt x="202" y="471"/>
                  </a:cubicBezTo>
                  <a:lnTo>
                    <a:pt x="202" y="471"/>
                  </a:lnTo>
                  <a:cubicBezTo>
                    <a:pt x="206" y="471"/>
                    <a:pt x="211" y="470"/>
                    <a:pt x="215" y="470"/>
                  </a:cubicBezTo>
                  <a:cubicBezTo>
                    <a:pt x="250" y="466"/>
                    <a:pt x="279" y="450"/>
                    <a:pt x="309" y="431"/>
                  </a:cubicBezTo>
                  <a:cubicBezTo>
                    <a:pt x="350" y="404"/>
                    <a:pt x="380" y="357"/>
                    <a:pt x="400" y="313"/>
                  </a:cubicBezTo>
                  <a:cubicBezTo>
                    <a:pt x="404" y="305"/>
                    <a:pt x="407" y="296"/>
                    <a:pt x="410" y="289"/>
                  </a:cubicBezTo>
                  <a:cubicBezTo>
                    <a:pt x="415" y="270"/>
                    <a:pt x="421" y="251"/>
                    <a:pt x="422" y="232"/>
                  </a:cubicBezTo>
                  <a:cubicBezTo>
                    <a:pt x="424" y="199"/>
                    <a:pt x="422" y="171"/>
                    <a:pt x="414" y="141"/>
                  </a:cubicBezTo>
                  <a:lnTo>
                    <a:pt x="414" y="141"/>
                  </a:lnTo>
                  <a:cubicBezTo>
                    <a:pt x="416" y="145"/>
                    <a:pt x="417" y="149"/>
                    <a:pt x="418" y="153"/>
                  </a:cubicBezTo>
                  <a:cubicBezTo>
                    <a:pt x="414" y="136"/>
                    <a:pt x="410" y="120"/>
                    <a:pt x="402" y="103"/>
                  </a:cubicBezTo>
                  <a:cubicBezTo>
                    <a:pt x="390" y="78"/>
                    <a:pt x="377" y="64"/>
                    <a:pt x="358" y="45"/>
                  </a:cubicBezTo>
                  <a:cubicBezTo>
                    <a:pt x="357" y="44"/>
                    <a:pt x="347" y="33"/>
                    <a:pt x="342" y="31"/>
                  </a:cubicBezTo>
                  <a:cubicBezTo>
                    <a:pt x="325" y="17"/>
                    <a:pt x="305" y="11"/>
                    <a:pt x="287" y="5"/>
                  </a:cubicBezTo>
                  <a:cubicBezTo>
                    <a:pt x="274" y="2"/>
                    <a:pt x="261" y="0"/>
                    <a:pt x="2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1" name="Google Shape;1221;p40"/>
            <p:cNvSpPr/>
            <p:nvPr/>
          </p:nvSpPr>
          <p:spPr>
            <a:xfrm>
              <a:off x="3583440" y="3773160"/>
              <a:ext cx="215280" cy="5040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50400"/>
                <a:gd name="textAreaBottom" fmla="*/ 50760 h 50400"/>
              </a:gdLst>
              <a:ahLst/>
              <a:cxnLst/>
              <a:rect l="textAreaLeft" t="textAreaTop" r="textAreaRight" b="textAreaBottom"/>
              <a:pathLst>
                <a:path w="1903" h="458">
                  <a:moveTo>
                    <a:pt x="1876" y="1"/>
                  </a:moveTo>
                  <a:cubicBezTo>
                    <a:pt x="1875" y="1"/>
                    <a:pt x="1874" y="1"/>
                    <a:pt x="1872" y="1"/>
                  </a:cubicBezTo>
                  <a:cubicBezTo>
                    <a:pt x="1842" y="4"/>
                    <a:pt x="1813" y="14"/>
                    <a:pt x="1785" y="23"/>
                  </a:cubicBezTo>
                  <a:cubicBezTo>
                    <a:pt x="1754" y="31"/>
                    <a:pt x="1724" y="40"/>
                    <a:pt x="1693" y="46"/>
                  </a:cubicBezTo>
                  <a:cubicBezTo>
                    <a:pt x="1680" y="51"/>
                    <a:pt x="1666" y="53"/>
                    <a:pt x="1653" y="56"/>
                  </a:cubicBezTo>
                  <a:cubicBezTo>
                    <a:pt x="1636" y="59"/>
                    <a:pt x="1621" y="59"/>
                    <a:pt x="1604" y="64"/>
                  </a:cubicBezTo>
                  <a:cubicBezTo>
                    <a:pt x="1576" y="70"/>
                    <a:pt x="1545" y="79"/>
                    <a:pt x="1517" y="86"/>
                  </a:cubicBezTo>
                  <a:cubicBezTo>
                    <a:pt x="1397" y="114"/>
                    <a:pt x="1279" y="146"/>
                    <a:pt x="1160" y="175"/>
                  </a:cubicBezTo>
                  <a:cubicBezTo>
                    <a:pt x="920" y="233"/>
                    <a:pt x="679" y="276"/>
                    <a:pt x="437" y="314"/>
                  </a:cubicBezTo>
                  <a:cubicBezTo>
                    <a:pt x="369" y="325"/>
                    <a:pt x="300" y="334"/>
                    <a:pt x="232" y="343"/>
                  </a:cubicBezTo>
                  <a:cubicBezTo>
                    <a:pt x="199" y="347"/>
                    <a:pt x="165" y="350"/>
                    <a:pt x="132" y="355"/>
                  </a:cubicBezTo>
                  <a:cubicBezTo>
                    <a:pt x="113" y="356"/>
                    <a:pt x="94" y="358"/>
                    <a:pt x="77" y="364"/>
                  </a:cubicBezTo>
                  <a:lnTo>
                    <a:pt x="23" y="380"/>
                  </a:lnTo>
                  <a:cubicBezTo>
                    <a:pt x="8" y="386"/>
                    <a:pt x="0" y="404"/>
                    <a:pt x="2" y="420"/>
                  </a:cubicBezTo>
                  <a:cubicBezTo>
                    <a:pt x="6" y="435"/>
                    <a:pt x="19" y="447"/>
                    <a:pt x="35" y="449"/>
                  </a:cubicBezTo>
                  <a:cubicBezTo>
                    <a:pt x="51" y="453"/>
                    <a:pt x="65" y="454"/>
                    <a:pt x="79" y="457"/>
                  </a:cubicBezTo>
                  <a:cubicBezTo>
                    <a:pt x="84" y="458"/>
                    <a:pt x="89" y="458"/>
                    <a:pt x="94" y="458"/>
                  </a:cubicBezTo>
                  <a:cubicBezTo>
                    <a:pt x="107" y="458"/>
                    <a:pt x="119" y="456"/>
                    <a:pt x="132" y="455"/>
                  </a:cubicBezTo>
                  <a:lnTo>
                    <a:pt x="226" y="447"/>
                  </a:lnTo>
                  <a:cubicBezTo>
                    <a:pt x="288" y="442"/>
                    <a:pt x="349" y="435"/>
                    <a:pt x="412" y="427"/>
                  </a:cubicBezTo>
                  <a:cubicBezTo>
                    <a:pt x="534" y="414"/>
                    <a:pt x="655" y="394"/>
                    <a:pt x="775" y="371"/>
                  </a:cubicBezTo>
                  <a:cubicBezTo>
                    <a:pt x="1019" y="326"/>
                    <a:pt x="1261" y="268"/>
                    <a:pt x="1500" y="193"/>
                  </a:cubicBezTo>
                  <a:lnTo>
                    <a:pt x="1599" y="160"/>
                  </a:lnTo>
                  <a:cubicBezTo>
                    <a:pt x="1615" y="155"/>
                    <a:pt x="1632" y="149"/>
                    <a:pt x="1647" y="142"/>
                  </a:cubicBezTo>
                  <a:cubicBezTo>
                    <a:pt x="1662" y="134"/>
                    <a:pt x="1677" y="127"/>
                    <a:pt x="1693" y="120"/>
                  </a:cubicBezTo>
                  <a:cubicBezTo>
                    <a:pt x="1725" y="108"/>
                    <a:pt x="1755" y="96"/>
                    <a:pt x="1787" y="84"/>
                  </a:cubicBezTo>
                  <a:cubicBezTo>
                    <a:pt x="1820" y="69"/>
                    <a:pt x="1854" y="58"/>
                    <a:pt x="1885" y="38"/>
                  </a:cubicBezTo>
                  <a:cubicBezTo>
                    <a:pt x="1902" y="29"/>
                    <a:pt x="1897" y="1"/>
                    <a:pt x="187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2" name="Google Shape;1222;p40"/>
            <p:cNvSpPr/>
            <p:nvPr/>
          </p:nvSpPr>
          <p:spPr>
            <a:xfrm>
              <a:off x="3791520" y="3761280"/>
              <a:ext cx="51840" cy="496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460" h="451">
                  <a:moveTo>
                    <a:pt x="255" y="243"/>
                  </a:moveTo>
                  <a:lnTo>
                    <a:pt x="255" y="243"/>
                  </a:lnTo>
                  <a:cubicBezTo>
                    <a:pt x="255" y="243"/>
                    <a:pt x="255" y="243"/>
                    <a:pt x="255" y="243"/>
                  </a:cubicBezTo>
                  <a:lnTo>
                    <a:pt x="255" y="243"/>
                  </a:lnTo>
                  <a:cubicBezTo>
                    <a:pt x="255" y="243"/>
                    <a:pt x="255" y="244"/>
                    <a:pt x="255" y="244"/>
                  </a:cubicBezTo>
                  <a:lnTo>
                    <a:pt x="255" y="244"/>
                  </a:lnTo>
                  <a:lnTo>
                    <a:pt x="255" y="243"/>
                  </a:lnTo>
                  <a:lnTo>
                    <a:pt x="255" y="243"/>
                  </a:lnTo>
                  <a:cubicBezTo>
                    <a:pt x="255" y="243"/>
                    <a:pt x="255" y="243"/>
                    <a:pt x="255" y="243"/>
                  </a:cubicBezTo>
                  <a:close/>
                  <a:moveTo>
                    <a:pt x="220" y="0"/>
                  </a:moveTo>
                  <a:cubicBezTo>
                    <a:pt x="207" y="0"/>
                    <a:pt x="194" y="1"/>
                    <a:pt x="182" y="2"/>
                  </a:cubicBezTo>
                  <a:cubicBezTo>
                    <a:pt x="163" y="5"/>
                    <a:pt x="141" y="12"/>
                    <a:pt x="121" y="22"/>
                  </a:cubicBezTo>
                  <a:cubicBezTo>
                    <a:pt x="91" y="40"/>
                    <a:pt x="61" y="60"/>
                    <a:pt x="42" y="91"/>
                  </a:cubicBezTo>
                  <a:cubicBezTo>
                    <a:pt x="21" y="122"/>
                    <a:pt x="6" y="156"/>
                    <a:pt x="3" y="195"/>
                  </a:cubicBezTo>
                  <a:cubicBezTo>
                    <a:pt x="0" y="232"/>
                    <a:pt x="6" y="275"/>
                    <a:pt x="25" y="308"/>
                  </a:cubicBezTo>
                  <a:cubicBezTo>
                    <a:pt x="47" y="348"/>
                    <a:pt x="64" y="370"/>
                    <a:pt x="99" y="398"/>
                  </a:cubicBezTo>
                  <a:cubicBezTo>
                    <a:pt x="103" y="402"/>
                    <a:pt x="108" y="406"/>
                    <a:pt x="113" y="408"/>
                  </a:cubicBezTo>
                  <a:cubicBezTo>
                    <a:pt x="130" y="418"/>
                    <a:pt x="147" y="430"/>
                    <a:pt x="166" y="435"/>
                  </a:cubicBezTo>
                  <a:cubicBezTo>
                    <a:pt x="195" y="445"/>
                    <a:pt x="222" y="451"/>
                    <a:pt x="249" y="451"/>
                  </a:cubicBezTo>
                  <a:cubicBezTo>
                    <a:pt x="254" y="451"/>
                    <a:pt x="259" y="451"/>
                    <a:pt x="264" y="450"/>
                  </a:cubicBezTo>
                  <a:lnTo>
                    <a:pt x="264" y="450"/>
                  </a:lnTo>
                  <a:cubicBezTo>
                    <a:pt x="292" y="450"/>
                    <a:pt x="318" y="446"/>
                    <a:pt x="344" y="434"/>
                  </a:cubicBezTo>
                  <a:cubicBezTo>
                    <a:pt x="388" y="416"/>
                    <a:pt x="422" y="376"/>
                    <a:pt x="439" y="333"/>
                  </a:cubicBezTo>
                  <a:cubicBezTo>
                    <a:pt x="454" y="298"/>
                    <a:pt x="459" y="255"/>
                    <a:pt x="452" y="219"/>
                  </a:cubicBezTo>
                  <a:cubicBezTo>
                    <a:pt x="443" y="173"/>
                    <a:pt x="421" y="130"/>
                    <a:pt x="389" y="97"/>
                  </a:cubicBezTo>
                  <a:lnTo>
                    <a:pt x="389" y="97"/>
                  </a:lnTo>
                  <a:cubicBezTo>
                    <a:pt x="387" y="94"/>
                    <a:pt x="385" y="92"/>
                    <a:pt x="383" y="89"/>
                  </a:cubicBezTo>
                  <a:cubicBezTo>
                    <a:pt x="375" y="79"/>
                    <a:pt x="364" y="69"/>
                    <a:pt x="355" y="61"/>
                  </a:cubicBezTo>
                  <a:lnTo>
                    <a:pt x="355" y="61"/>
                  </a:lnTo>
                  <a:cubicBezTo>
                    <a:pt x="362" y="68"/>
                    <a:pt x="369" y="74"/>
                    <a:pt x="377" y="83"/>
                  </a:cubicBezTo>
                  <a:cubicBezTo>
                    <a:pt x="367" y="73"/>
                    <a:pt x="356" y="61"/>
                    <a:pt x="344" y="52"/>
                  </a:cubicBezTo>
                  <a:cubicBezTo>
                    <a:pt x="341" y="50"/>
                    <a:pt x="338" y="48"/>
                    <a:pt x="334" y="46"/>
                  </a:cubicBezTo>
                  <a:lnTo>
                    <a:pt x="334" y="46"/>
                  </a:lnTo>
                  <a:cubicBezTo>
                    <a:pt x="328" y="40"/>
                    <a:pt x="321" y="34"/>
                    <a:pt x="314" y="30"/>
                  </a:cubicBezTo>
                  <a:lnTo>
                    <a:pt x="314" y="30"/>
                  </a:lnTo>
                  <a:cubicBezTo>
                    <a:pt x="291" y="12"/>
                    <a:pt x="264" y="1"/>
                    <a:pt x="235" y="1"/>
                  </a:cubicBezTo>
                  <a:cubicBezTo>
                    <a:pt x="230" y="0"/>
                    <a:pt x="22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3" name="Google Shape;1223;p40"/>
            <p:cNvSpPr/>
            <p:nvPr/>
          </p:nvSpPr>
          <p:spPr>
            <a:xfrm>
              <a:off x="3500640" y="3620880"/>
              <a:ext cx="30600" cy="10008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4" h="907">
                  <a:moveTo>
                    <a:pt x="69" y="0"/>
                  </a:moveTo>
                  <a:cubicBezTo>
                    <a:pt x="57" y="0"/>
                    <a:pt x="46" y="8"/>
                    <a:pt x="45" y="24"/>
                  </a:cubicBezTo>
                  <a:cubicBezTo>
                    <a:pt x="45" y="27"/>
                    <a:pt x="45" y="30"/>
                    <a:pt x="44" y="33"/>
                  </a:cubicBezTo>
                  <a:lnTo>
                    <a:pt x="44" y="33"/>
                  </a:lnTo>
                  <a:cubicBezTo>
                    <a:pt x="37" y="40"/>
                    <a:pt x="30" y="47"/>
                    <a:pt x="26" y="57"/>
                  </a:cubicBezTo>
                  <a:cubicBezTo>
                    <a:pt x="23" y="65"/>
                    <a:pt x="21" y="74"/>
                    <a:pt x="19" y="82"/>
                  </a:cubicBezTo>
                  <a:lnTo>
                    <a:pt x="19" y="82"/>
                  </a:lnTo>
                  <a:cubicBezTo>
                    <a:pt x="1" y="118"/>
                    <a:pt x="12" y="166"/>
                    <a:pt x="13" y="206"/>
                  </a:cubicBezTo>
                  <a:lnTo>
                    <a:pt x="13" y="219"/>
                  </a:lnTo>
                  <a:lnTo>
                    <a:pt x="13" y="233"/>
                  </a:lnTo>
                  <a:cubicBezTo>
                    <a:pt x="13" y="250"/>
                    <a:pt x="14" y="266"/>
                    <a:pt x="13" y="283"/>
                  </a:cubicBezTo>
                  <a:lnTo>
                    <a:pt x="8" y="377"/>
                  </a:lnTo>
                  <a:cubicBezTo>
                    <a:pt x="8" y="410"/>
                    <a:pt x="9" y="441"/>
                    <a:pt x="10" y="473"/>
                  </a:cubicBezTo>
                  <a:lnTo>
                    <a:pt x="10" y="473"/>
                  </a:lnTo>
                  <a:cubicBezTo>
                    <a:pt x="10" y="472"/>
                    <a:pt x="10" y="471"/>
                    <a:pt x="10" y="469"/>
                  </a:cubicBezTo>
                  <a:lnTo>
                    <a:pt x="10" y="469"/>
                  </a:lnTo>
                  <a:cubicBezTo>
                    <a:pt x="11" y="516"/>
                    <a:pt x="12" y="563"/>
                    <a:pt x="13" y="609"/>
                  </a:cubicBezTo>
                  <a:lnTo>
                    <a:pt x="13" y="609"/>
                  </a:lnTo>
                  <a:cubicBezTo>
                    <a:pt x="13" y="607"/>
                    <a:pt x="13" y="604"/>
                    <a:pt x="13" y="602"/>
                  </a:cubicBezTo>
                  <a:lnTo>
                    <a:pt x="13" y="602"/>
                  </a:lnTo>
                  <a:cubicBezTo>
                    <a:pt x="13" y="619"/>
                    <a:pt x="12" y="636"/>
                    <a:pt x="14" y="655"/>
                  </a:cubicBezTo>
                  <a:cubicBezTo>
                    <a:pt x="16" y="665"/>
                    <a:pt x="18" y="675"/>
                    <a:pt x="22" y="684"/>
                  </a:cubicBezTo>
                  <a:lnTo>
                    <a:pt x="22" y="684"/>
                  </a:lnTo>
                  <a:cubicBezTo>
                    <a:pt x="26" y="707"/>
                    <a:pt x="27" y="731"/>
                    <a:pt x="29" y="755"/>
                  </a:cubicBezTo>
                  <a:cubicBezTo>
                    <a:pt x="35" y="803"/>
                    <a:pt x="41" y="859"/>
                    <a:pt x="84" y="888"/>
                  </a:cubicBezTo>
                  <a:cubicBezTo>
                    <a:pt x="101" y="899"/>
                    <a:pt x="123" y="907"/>
                    <a:pt x="145" y="907"/>
                  </a:cubicBezTo>
                  <a:cubicBezTo>
                    <a:pt x="158" y="907"/>
                    <a:pt x="171" y="904"/>
                    <a:pt x="182" y="898"/>
                  </a:cubicBezTo>
                  <a:cubicBezTo>
                    <a:pt x="206" y="882"/>
                    <a:pt x="227" y="869"/>
                    <a:pt x="238" y="839"/>
                  </a:cubicBezTo>
                  <a:cubicBezTo>
                    <a:pt x="240" y="834"/>
                    <a:pt x="240" y="827"/>
                    <a:pt x="243" y="822"/>
                  </a:cubicBezTo>
                  <a:cubicBezTo>
                    <a:pt x="250" y="799"/>
                    <a:pt x="254" y="776"/>
                    <a:pt x="259" y="751"/>
                  </a:cubicBezTo>
                  <a:cubicBezTo>
                    <a:pt x="261" y="729"/>
                    <a:pt x="263" y="705"/>
                    <a:pt x="266" y="681"/>
                  </a:cubicBezTo>
                  <a:lnTo>
                    <a:pt x="266" y="681"/>
                  </a:lnTo>
                  <a:cubicBezTo>
                    <a:pt x="271" y="670"/>
                    <a:pt x="273" y="657"/>
                    <a:pt x="273" y="644"/>
                  </a:cubicBezTo>
                  <a:cubicBezTo>
                    <a:pt x="273" y="627"/>
                    <a:pt x="272" y="609"/>
                    <a:pt x="272" y="591"/>
                  </a:cubicBezTo>
                  <a:cubicBezTo>
                    <a:pt x="272" y="575"/>
                    <a:pt x="271" y="558"/>
                    <a:pt x="271" y="542"/>
                  </a:cubicBezTo>
                  <a:cubicBezTo>
                    <a:pt x="268" y="510"/>
                    <a:pt x="265" y="480"/>
                    <a:pt x="261" y="449"/>
                  </a:cubicBezTo>
                  <a:cubicBezTo>
                    <a:pt x="253" y="378"/>
                    <a:pt x="235" y="311"/>
                    <a:pt x="213" y="243"/>
                  </a:cubicBezTo>
                  <a:lnTo>
                    <a:pt x="213" y="243"/>
                  </a:lnTo>
                  <a:cubicBezTo>
                    <a:pt x="216" y="251"/>
                    <a:pt x="218" y="261"/>
                    <a:pt x="221" y="268"/>
                  </a:cubicBezTo>
                  <a:cubicBezTo>
                    <a:pt x="213" y="238"/>
                    <a:pt x="205" y="206"/>
                    <a:pt x="195" y="175"/>
                  </a:cubicBezTo>
                  <a:cubicBezTo>
                    <a:pt x="184" y="139"/>
                    <a:pt x="178" y="86"/>
                    <a:pt x="145" y="60"/>
                  </a:cubicBezTo>
                  <a:lnTo>
                    <a:pt x="145" y="60"/>
                  </a:lnTo>
                  <a:cubicBezTo>
                    <a:pt x="140" y="51"/>
                    <a:pt x="133" y="43"/>
                    <a:pt x="125" y="37"/>
                  </a:cubicBezTo>
                  <a:cubicBezTo>
                    <a:pt x="118" y="31"/>
                    <a:pt x="110" y="27"/>
                    <a:pt x="102" y="23"/>
                  </a:cubicBezTo>
                  <a:lnTo>
                    <a:pt x="102" y="23"/>
                  </a:lnTo>
                  <a:cubicBezTo>
                    <a:pt x="101" y="22"/>
                    <a:pt x="100" y="21"/>
                    <a:pt x="100" y="19"/>
                  </a:cubicBezTo>
                  <a:cubicBezTo>
                    <a:pt x="92" y="7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4" name="Google Shape;1224;p40"/>
            <p:cNvSpPr/>
            <p:nvPr/>
          </p:nvSpPr>
          <p:spPr>
            <a:xfrm>
              <a:off x="3510000" y="3642840"/>
              <a:ext cx="52920" cy="745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469" h="675">
                  <a:moveTo>
                    <a:pt x="407" y="1"/>
                  </a:moveTo>
                  <a:cubicBezTo>
                    <a:pt x="389" y="1"/>
                    <a:pt x="372" y="9"/>
                    <a:pt x="358" y="24"/>
                  </a:cubicBezTo>
                  <a:cubicBezTo>
                    <a:pt x="340" y="46"/>
                    <a:pt x="321" y="71"/>
                    <a:pt x="299" y="91"/>
                  </a:cubicBezTo>
                  <a:cubicBezTo>
                    <a:pt x="302" y="89"/>
                    <a:pt x="303" y="88"/>
                    <a:pt x="303" y="88"/>
                  </a:cubicBezTo>
                  <a:lnTo>
                    <a:pt x="303" y="88"/>
                  </a:lnTo>
                  <a:cubicBezTo>
                    <a:pt x="303" y="88"/>
                    <a:pt x="296" y="94"/>
                    <a:pt x="293" y="96"/>
                  </a:cubicBezTo>
                  <a:cubicBezTo>
                    <a:pt x="286" y="104"/>
                    <a:pt x="279" y="112"/>
                    <a:pt x="271" y="122"/>
                  </a:cubicBezTo>
                  <a:cubicBezTo>
                    <a:pt x="264" y="133"/>
                    <a:pt x="255" y="144"/>
                    <a:pt x="245" y="153"/>
                  </a:cubicBezTo>
                  <a:cubicBezTo>
                    <a:pt x="236" y="164"/>
                    <a:pt x="228" y="177"/>
                    <a:pt x="218" y="188"/>
                  </a:cubicBezTo>
                  <a:cubicBezTo>
                    <a:pt x="215" y="190"/>
                    <a:pt x="214" y="193"/>
                    <a:pt x="211" y="196"/>
                  </a:cubicBezTo>
                  <a:lnTo>
                    <a:pt x="202" y="205"/>
                  </a:lnTo>
                  <a:lnTo>
                    <a:pt x="189" y="222"/>
                  </a:lnTo>
                  <a:cubicBezTo>
                    <a:pt x="173" y="245"/>
                    <a:pt x="157" y="269"/>
                    <a:pt x="142" y="292"/>
                  </a:cubicBezTo>
                  <a:cubicBezTo>
                    <a:pt x="106" y="344"/>
                    <a:pt x="79" y="402"/>
                    <a:pt x="52" y="458"/>
                  </a:cubicBezTo>
                  <a:cubicBezTo>
                    <a:pt x="46" y="469"/>
                    <a:pt x="43" y="481"/>
                    <a:pt x="41" y="494"/>
                  </a:cubicBezTo>
                  <a:cubicBezTo>
                    <a:pt x="40" y="497"/>
                    <a:pt x="40" y="500"/>
                    <a:pt x="40" y="503"/>
                  </a:cubicBezTo>
                  <a:lnTo>
                    <a:pt x="40" y="503"/>
                  </a:lnTo>
                  <a:cubicBezTo>
                    <a:pt x="35" y="514"/>
                    <a:pt x="32" y="526"/>
                    <a:pt x="25" y="538"/>
                  </a:cubicBezTo>
                  <a:cubicBezTo>
                    <a:pt x="13" y="569"/>
                    <a:pt x="0" y="601"/>
                    <a:pt x="6" y="635"/>
                  </a:cubicBezTo>
                  <a:cubicBezTo>
                    <a:pt x="10" y="661"/>
                    <a:pt x="31" y="674"/>
                    <a:pt x="53" y="674"/>
                  </a:cubicBezTo>
                  <a:cubicBezTo>
                    <a:pt x="59" y="674"/>
                    <a:pt x="66" y="673"/>
                    <a:pt x="72" y="671"/>
                  </a:cubicBezTo>
                  <a:cubicBezTo>
                    <a:pt x="105" y="660"/>
                    <a:pt x="127" y="629"/>
                    <a:pt x="148" y="605"/>
                  </a:cubicBezTo>
                  <a:cubicBezTo>
                    <a:pt x="155" y="598"/>
                    <a:pt x="162" y="590"/>
                    <a:pt x="169" y="582"/>
                  </a:cubicBezTo>
                  <a:lnTo>
                    <a:pt x="169" y="582"/>
                  </a:lnTo>
                  <a:cubicBezTo>
                    <a:pt x="174" y="580"/>
                    <a:pt x="178" y="576"/>
                    <a:pt x="183" y="573"/>
                  </a:cubicBezTo>
                  <a:cubicBezTo>
                    <a:pt x="192" y="567"/>
                    <a:pt x="200" y="557"/>
                    <a:pt x="209" y="547"/>
                  </a:cubicBezTo>
                  <a:lnTo>
                    <a:pt x="263" y="478"/>
                  </a:lnTo>
                  <a:cubicBezTo>
                    <a:pt x="280" y="454"/>
                    <a:pt x="293" y="431"/>
                    <a:pt x="308" y="404"/>
                  </a:cubicBezTo>
                  <a:cubicBezTo>
                    <a:pt x="321" y="380"/>
                    <a:pt x="335" y="355"/>
                    <a:pt x="348" y="330"/>
                  </a:cubicBezTo>
                  <a:cubicBezTo>
                    <a:pt x="365" y="299"/>
                    <a:pt x="379" y="267"/>
                    <a:pt x="392" y="237"/>
                  </a:cubicBezTo>
                  <a:cubicBezTo>
                    <a:pt x="416" y="185"/>
                    <a:pt x="435" y="132"/>
                    <a:pt x="457" y="78"/>
                  </a:cubicBezTo>
                  <a:cubicBezTo>
                    <a:pt x="468" y="51"/>
                    <a:pt x="456" y="20"/>
                    <a:pt x="431" y="7"/>
                  </a:cubicBezTo>
                  <a:cubicBezTo>
                    <a:pt x="423" y="3"/>
                    <a:pt x="415" y="1"/>
                    <a:pt x="40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5" name="Google Shape;1225;p40"/>
            <p:cNvSpPr/>
            <p:nvPr/>
          </p:nvSpPr>
          <p:spPr>
            <a:xfrm>
              <a:off x="3455640" y="3648240"/>
              <a:ext cx="59040" cy="8388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83880"/>
                <a:gd name="textAreaBottom" fmla="*/ 84240 h 83880"/>
              </a:gdLst>
              <a:ahLst/>
              <a:cxnLst/>
              <a:rect l="textAreaLeft" t="textAreaTop" r="textAreaRight" b="textAreaBottom"/>
              <a:pathLst>
                <a:path w="525" h="759">
                  <a:moveTo>
                    <a:pt x="307" y="267"/>
                  </a:moveTo>
                  <a:lnTo>
                    <a:pt x="314" y="278"/>
                  </a:lnTo>
                  <a:cubicBezTo>
                    <a:pt x="312" y="274"/>
                    <a:pt x="310" y="271"/>
                    <a:pt x="307" y="267"/>
                  </a:cubicBezTo>
                  <a:close/>
                  <a:moveTo>
                    <a:pt x="43" y="296"/>
                  </a:moveTo>
                  <a:cubicBezTo>
                    <a:pt x="44" y="300"/>
                    <a:pt x="45" y="303"/>
                    <a:pt x="46" y="307"/>
                  </a:cubicBezTo>
                  <a:lnTo>
                    <a:pt x="46" y="307"/>
                  </a:lnTo>
                  <a:cubicBezTo>
                    <a:pt x="45" y="304"/>
                    <a:pt x="44" y="300"/>
                    <a:pt x="43" y="296"/>
                  </a:cubicBezTo>
                  <a:close/>
                  <a:moveTo>
                    <a:pt x="47" y="309"/>
                  </a:moveTo>
                  <a:lnTo>
                    <a:pt x="47" y="309"/>
                  </a:lnTo>
                  <a:cubicBezTo>
                    <a:pt x="47" y="310"/>
                    <a:pt x="47" y="311"/>
                    <a:pt x="48" y="312"/>
                  </a:cubicBezTo>
                  <a:lnTo>
                    <a:pt x="48" y="312"/>
                  </a:lnTo>
                  <a:cubicBezTo>
                    <a:pt x="47" y="311"/>
                    <a:pt x="47" y="310"/>
                    <a:pt x="47" y="309"/>
                  </a:cubicBezTo>
                  <a:close/>
                  <a:moveTo>
                    <a:pt x="352" y="337"/>
                  </a:moveTo>
                  <a:lnTo>
                    <a:pt x="352" y="337"/>
                  </a:lnTo>
                  <a:cubicBezTo>
                    <a:pt x="354" y="340"/>
                    <a:pt x="355" y="343"/>
                    <a:pt x="357" y="346"/>
                  </a:cubicBezTo>
                  <a:lnTo>
                    <a:pt x="357" y="346"/>
                  </a:lnTo>
                  <a:cubicBezTo>
                    <a:pt x="355" y="343"/>
                    <a:pt x="353" y="339"/>
                    <a:pt x="352" y="337"/>
                  </a:cubicBezTo>
                  <a:close/>
                  <a:moveTo>
                    <a:pt x="86" y="0"/>
                  </a:moveTo>
                  <a:cubicBezTo>
                    <a:pt x="54" y="0"/>
                    <a:pt x="19" y="22"/>
                    <a:pt x="18" y="58"/>
                  </a:cubicBezTo>
                  <a:lnTo>
                    <a:pt x="18" y="64"/>
                  </a:lnTo>
                  <a:lnTo>
                    <a:pt x="18" y="64"/>
                  </a:lnTo>
                  <a:cubicBezTo>
                    <a:pt x="12" y="72"/>
                    <a:pt x="7" y="82"/>
                    <a:pt x="5" y="94"/>
                  </a:cubicBezTo>
                  <a:cubicBezTo>
                    <a:pt x="0" y="114"/>
                    <a:pt x="1" y="134"/>
                    <a:pt x="5" y="153"/>
                  </a:cubicBezTo>
                  <a:cubicBezTo>
                    <a:pt x="6" y="173"/>
                    <a:pt x="9" y="191"/>
                    <a:pt x="14" y="210"/>
                  </a:cubicBezTo>
                  <a:lnTo>
                    <a:pt x="14" y="210"/>
                  </a:lnTo>
                  <a:lnTo>
                    <a:pt x="11" y="200"/>
                  </a:lnTo>
                  <a:lnTo>
                    <a:pt x="11" y="200"/>
                  </a:lnTo>
                  <a:cubicBezTo>
                    <a:pt x="13" y="205"/>
                    <a:pt x="14" y="210"/>
                    <a:pt x="15" y="215"/>
                  </a:cubicBezTo>
                  <a:lnTo>
                    <a:pt x="15" y="215"/>
                  </a:lnTo>
                  <a:cubicBezTo>
                    <a:pt x="16" y="218"/>
                    <a:pt x="17" y="221"/>
                    <a:pt x="18" y="224"/>
                  </a:cubicBezTo>
                  <a:lnTo>
                    <a:pt x="18" y="224"/>
                  </a:lnTo>
                  <a:cubicBezTo>
                    <a:pt x="27" y="252"/>
                    <a:pt x="37" y="280"/>
                    <a:pt x="46" y="308"/>
                  </a:cubicBezTo>
                  <a:lnTo>
                    <a:pt x="46" y="308"/>
                  </a:lnTo>
                  <a:cubicBezTo>
                    <a:pt x="69" y="390"/>
                    <a:pt x="112" y="465"/>
                    <a:pt x="158" y="537"/>
                  </a:cubicBezTo>
                  <a:cubicBezTo>
                    <a:pt x="176" y="566"/>
                    <a:pt x="196" y="597"/>
                    <a:pt x="218" y="623"/>
                  </a:cubicBezTo>
                  <a:cubicBezTo>
                    <a:pt x="230" y="636"/>
                    <a:pt x="241" y="651"/>
                    <a:pt x="253" y="664"/>
                  </a:cubicBezTo>
                  <a:cubicBezTo>
                    <a:pt x="265" y="678"/>
                    <a:pt x="278" y="690"/>
                    <a:pt x="291" y="702"/>
                  </a:cubicBezTo>
                  <a:cubicBezTo>
                    <a:pt x="304" y="712"/>
                    <a:pt x="319" y="720"/>
                    <a:pt x="336" y="725"/>
                  </a:cubicBezTo>
                  <a:lnTo>
                    <a:pt x="336" y="725"/>
                  </a:lnTo>
                  <a:cubicBezTo>
                    <a:pt x="341" y="728"/>
                    <a:pt x="345" y="731"/>
                    <a:pt x="350" y="734"/>
                  </a:cubicBezTo>
                  <a:cubicBezTo>
                    <a:pt x="363" y="741"/>
                    <a:pt x="375" y="749"/>
                    <a:pt x="389" y="753"/>
                  </a:cubicBezTo>
                  <a:cubicBezTo>
                    <a:pt x="401" y="757"/>
                    <a:pt x="412" y="759"/>
                    <a:pt x="423" y="759"/>
                  </a:cubicBezTo>
                  <a:cubicBezTo>
                    <a:pt x="432" y="759"/>
                    <a:pt x="440" y="758"/>
                    <a:pt x="448" y="756"/>
                  </a:cubicBezTo>
                  <a:lnTo>
                    <a:pt x="448" y="756"/>
                  </a:lnTo>
                  <a:cubicBezTo>
                    <a:pt x="450" y="756"/>
                    <a:pt x="452" y="756"/>
                    <a:pt x="454" y="756"/>
                  </a:cubicBezTo>
                  <a:cubicBezTo>
                    <a:pt x="455" y="756"/>
                    <a:pt x="456" y="756"/>
                    <a:pt x="457" y="756"/>
                  </a:cubicBezTo>
                  <a:cubicBezTo>
                    <a:pt x="484" y="756"/>
                    <a:pt x="514" y="739"/>
                    <a:pt x="516" y="709"/>
                  </a:cubicBezTo>
                  <a:cubicBezTo>
                    <a:pt x="516" y="704"/>
                    <a:pt x="516" y="700"/>
                    <a:pt x="516" y="696"/>
                  </a:cubicBezTo>
                  <a:lnTo>
                    <a:pt x="516" y="696"/>
                  </a:lnTo>
                  <a:cubicBezTo>
                    <a:pt x="525" y="665"/>
                    <a:pt x="520" y="634"/>
                    <a:pt x="506" y="603"/>
                  </a:cubicBezTo>
                  <a:cubicBezTo>
                    <a:pt x="504" y="599"/>
                    <a:pt x="502" y="594"/>
                    <a:pt x="500" y="590"/>
                  </a:cubicBezTo>
                  <a:lnTo>
                    <a:pt x="500" y="590"/>
                  </a:lnTo>
                  <a:cubicBezTo>
                    <a:pt x="497" y="569"/>
                    <a:pt x="489" y="548"/>
                    <a:pt x="478" y="529"/>
                  </a:cubicBezTo>
                  <a:cubicBezTo>
                    <a:pt x="470" y="515"/>
                    <a:pt x="461" y="503"/>
                    <a:pt x="454" y="490"/>
                  </a:cubicBezTo>
                  <a:cubicBezTo>
                    <a:pt x="443" y="474"/>
                    <a:pt x="432" y="455"/>
                    <a:pt x="421" y="439"/>
                  </a:cubicBezTo>
                  <a:cubicBezTo>
                    <a:pt x="399" y="408"/>
                    <a:pt x="378" y="377"/>
                    <a:pt x="357" y="346"/>
                  </a:cubicBezTo>
                  <a:lnTo>
                    <a:pt x="357" y="346"/>
                  </a:lnTo>
                  <a:cubicBezTo>
                    <a:pt x="361" y="352"/>
                    <a:pt x="365" y="359"/>
                    <a:pt x="369" y="366"/>
                  </a:cubicBezTo>
                  <a:cubicBezTo>
                    <a:pt x="346" y="330"/>
                    <a:pt x="322" y="293"/>
                    <a:pt x="300" y="256"/>
                  </a:cubicBezTo>
                  <a:lnTo>
                    <a:pt x="300" y="256"/>
                  </a:lnTo>
                  <a:cubicBezTo>
                    <a:pt x="302" y="259"/>
                    <a:pt x="305" y="263"/>
                    <a:pt x="307" y="267"/>
                  </a:cubicBezTo>
                  <a:lnTo>
                    <a:pt x="307" y="267"/>
                  </a:lnTo>
                  <a:lnTo>
                    <a:pt x="274" y="213"/>
                  </a:lnTo>
                  <a:lnTo>
                    <a:pt x="274" y="213"/>
                  </a:lnTo>
                  <a:cubicBezTo>
                    <a:pt x="259" y="186"/>
                    <a:pt x="244" y="158"/>
                    <a:pt x="230" y="130"/>
                  </a:cubicBezTo>
                  <a:cubicBezTo>
                    <a:pt x="219" y="109"/>
                    <a:pt x="203" y="90"/>
                    <a:pt x="191" y="71"/>
                  </a:cubicBezTo>
                  <a:cubicBezTo>
                    <a:pt x="187" y="65"/>
                    <a:pt x="182" y="59"/>
                    <a:pt x="179" y="53"/>
                  </a:cubicBezTo>
                  <a:cubicBezTo>
                    <a:pt x="168" y="38"/>
                    <a:pt x="152" y="29"/>
                    <a:pt x="135" y="23"/>
                  </a:cubicBezTo>
                  <a:lnTo>
                    <a:pt x="135" y="23"/>
                  </a:lnTo>
                  <a:cubicBezTo>
                    <a:pt x="134" y="22"/>
                    <a:pt x="134" y="21"/>
                    <a:pt x="133" y="20"/>
                  </a:cubicBezTo>
                  <a:cubicBezTo>
                    <a:pt x="121" y="6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6" name="Google Shape;1226;p40"/>
            <p:cNvSpPr/>
            <p:nvPr/>
          </p:nvSpPr>
          <p:spPr>
            <a:xfrm>
              <a:off x="3421440" y="3703320"/>
              <a:ext cx="101520" cy="349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900" h="317">
                  <a:moveTo>
                    <a:pt x="249" y="40"/>
                  </a:moveTo>
                  <a:cubicBezTo>
                    <a:pt x="254" y="42"/>
                    <a:pt x="259" y="43"/>
                    <a:pt x="264" y="45"/>
                  </a:cubicBezTo>
                  <a:cubicBezTo>
                    <a:pt x="259" y="43"/>
                    <a:pt x="254" y="42"/>
                    <a:pt x="249" y="40"/>
                  </a:cubicBezTo>
                  <a:close/>
                  <a:moveTo>
                    <a:pt x="94" y="1"/>
                  </a:moveTo>
                  <a:cubicBezTo>
                    <a:pt x="64" y="1"/>
                    <a:pt x="36" y="16"/>
                    <a:pt x="20" y="44"/>
                  </a:cubicBezTo>
                  <a:cubicBezTo>
                    <a:pt x="0" y="80"/>
                    <a:pt x="11" y="125"/>
                    <a:pt x="44" y="151"/>
                  </a:cubicBezTo>
                  <a:cubicBezTo>
                    <a:pt x="65" y="168"/>
                    <a:pt x="87" y="184"/>
                    <a:pt x="109" y="199"/>
                  </a:cubicBezTo>
                  <a:cubicBezTo>
                    <a:pt x="137" y="217"/>
                    <a:pt x="169" y="232"/>
                    <a:pt x="199" y="246"/>
                  </a:cubicBezTo>
                  <a:cubicBezTo>
                    <a:pt x="257" y="272"/>
                    <a:pt x="317" y="288"/>
                    <a:pt x="379" y="301"/>
                  </a:cubicBezTo>
                  <a:cubicBezTo>
                    <a:pt x="432" y="311"/>
                    <a:pt x="486" y="316"/>
                    <a:pt x="540" y="316"/>
                  </a:cubicBezTo>
                  <a:cubicBezTo>
                    <a:pt x="549" y="316"/>
                    <a:pt x="558" y="316"/>
                    <a:pt x="567" y="316"/>
                  </a:cubicBezTo>
                  <a:cubicBezTo>
                    <a:pt x="594" y="315"/>
                    <a:pt x="621" y="313"/>
                    <a:pt x="648" y="310"/>
                  </a:cubicBezTo>
                  <a:cubicBezTo>
                    <a:pt x="660" y="309"/>
                    <a:pt x="673" y="308"/>
                    <a:pt x="685" y="305"/>
                  </a:cubicBezTo>
                  <a:cubicBezTo>
                    <a:pt x="710" y="302"/>
                    <a:pt x="729" y="294"/>
                    <a:pt x="748" y="282"/>
                  </a:cubicBezTo>
                  <a:lnTo>
                    <a:pt x="748" y="282"/>
                  </a:lnTo>
                  <a:cubicBezTo>
                    <a:pt x="758" y="279"/>
                    <a:pt x="769" y="274"/>
                    <a:pt x="779" y="271"/>
                  </a:cubicBezTo>
                  <a:cubicBezTo>
                    <a:pt x="794" y="265"/>
                    <a:pt x="806" y="256"/>
                    <a:pt x="817" y="245"/>
                  </a:cubicBezTo>
                  <a:lnTo>
                    <a:pt x="817" y="245"/>
                  </a:lnTo>
                  <a:cubicBezTo>
                    <a:pt x="841" y="231"/>
                    <a:pt x="866" y="215"/>
                    <a:pt x="880" y="191"/>
                  </a:cubicBezTo>
                  <a:cubicBezTo>
                    <a:pt x="900" y="158"/>
                    <a:pt x="890" y="124"/>
                    <a:pt x="856" y="107"/>
                  </a:cubicBezTo>
                  <a:cubicBezTo>
                    <a:pt x="844" y="102"/>
                    <a:pt x="828" y="100"/>
                    <a:pt x="814" y="96"/>
                  </a:cubicBezTo>
                  <a:cubicBezTo>
                    <a:pt x="808" y="95"/>
                    <a:pt x="803" y="94"/>
                    <a:pt x="798" y="94"/>
                  </a:cubicBezTo>
                  <a:cubicBezTo>
                    <a:pt x="793" y="93"/>
                    <a:pt x="786" y="91"/>
                    <a:pt x="783" y="91"/>
                  </a:cubicBezTo>
                  <a:cubicBezTo>
                    <a:pt x="782" y="91"/>
                    <a:pt x="782" y="91"/>
                    <a:pt x="783" y="93"/>
                  </a:cubicBezTo>
                  <a:lnTo>
                    <a:pt x="783" y="93"/>
                  </a:lnTo>
                  <a:cubicBezTo>
                    <a:pt x="778" y="91"/>
                    <a:pt x="774" y="89"/>
                    <a:pt x="772" y="89"/>
                  </a:cubicBezTo>
                  <a:cubicBezTo>
                    <a:pt x="762" y="85"/>
                    <a:pt x="756" y="85"/>
                    <a:pt x="746" y="85"/>
                  </a:cubicBezTo>
                  <a:cubicBezTo>
                    <a:pt x="738" y="85"/>
                    <a:pt x="729" y="85"/>
                    <a:pt x="721" y="85"/>
                  </a:cubicBezTo>
                  <a:lnTo>
                    <a:pt x="721" y="85"/>
                  </a:lnTo>
                  <a:cubicBezTo>
                    <a:pt x="712" y="82"/>
                    <a:pt x="702" y="79"/>
                    <a:pt x="692" y="79"/>
                  </a:cubicBezTo>
                  <a:cubicBezTo>
                    <a:pt x="689" y="78"/>
                    <a:pt x="687" y="78"/>
                    <a:pt x="684" y="78"/>
                  </a:cubicBezTo>
                  <a:cubicBezTo>
                    <a:pt x="672" y="78"/>
                    <a:pt x="659" y="80"/>
                    <a:pt x="647" y="80"/>
                  </a:cubicBezTo>
                  <a:cubicBezTo>
                    <a:pt x="639" y="80"/>
                    <a:pt x="631" y="81"/>
                    <a:pt x="623" y="81"/>
                  </a:cubicBezTo>
                  <a:lnTo>
                    <a:pt x="623" y="81"/>
                  </a:lnTo>
                  <a:cubicBezTo>
                    <a:pt x="615" y="81"/>
                    <a:pt x="607" y="81"/>
                    <a:pt x="599" y="81"/>
                  </a:cubicBezTo>
                  <a:cubicBezTo>
                    <a:pt x="477" y="81"/>
                    <a:pt x="357" y="66"/>
                    <a:pt x="239" y="38"/>
                  </a:cubicBezTo>
                  <a:lnTo>
                    <a:pt x="239" y="38"/>
                  </a:lnTo>
                  <a:cubicBezTo>
                    <a:pt x="221" y="32"/>
                    <a:pt x="203" y="27"/>
                    <a:pt x="184" y="23"/>
                  </a:cubicBezTo>
                  <a:cubicBezTo>
                    <a:pt x="184" y="23"/>
                    <a:pt x="171" y="20"/>
                    <a:pt x="165" y="18"/>
                  </a:cubicBezTo>
                  <a:lnTo>
                    <a:pt x="165" y="18"/>
                  </a:lnTo>
                  <a:cubicBezTo>
                    <a:pt x="162" y="17"/>
                    <a:pt x="160" y="17"/>
                    <a:pt x="159" y="16"/>
                  </a:cubicBezTo>
                  <a:cubicBezTo>
                    <a:pt x="147" y="13"/>
                    <a:pt x="135" y="9"/>
                    <a:pt x="124" y="6"/>
                  </a:cubicBezTo>
                  <a:cubicBezTo>
                    <a:pt x="114" y="3"/>
                    <a:pt x="104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7" name="Google Shape;1227;p40"/>
            <p:cNvSpPr/>
            <p:nvPr/>
          </p:nvSpPr>
          <p:spPr>
            <a:xfrm>
              <a:off x="3505320" y="3682800"/>
              <a:ext cx="93600" cy="50760"/>
            </a:xfrm>
            <a:custGeom>
              <a:avLst/>
              <a:gdLst>
                <a:gd name="textAreaLeft" fmla="*/ 0 w 93600"/>
                <a:gd name="textAreaRight" fmla="*/ 93960 w 9360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831" h="461">
                  <a:moveTo>
                    <a:pt x="762" y="1"/>
                  </a:moveTo>
                  <a:cubicBezTo>
                    <a:pt x="757" y="1"/>
                    <a:pt x="753" y="1"/>
                    <a:pt x="748" y="1"/>
                  </a:cubicBezTo>
                  <a:lnTo>
                    <a:pt x="727" y="6"/>
                  </a:lnTo>
                  <a:lnTo>
                    <a:pt x="727" y="6"/>
                  </a:lnTo>
                  <a:cubicBezTo>
                    <a:pt x="722" y="4"/>
                    <a:pt x="718" y="4"/>
                    <a:pt x="713" y="4"/>
                  </a:cubicBezTo>
                  <a:cubicBezTo>
                    <a:pt x="710" y="3"/>
                    <a:pt x="706" y="3"/>
                    <a:pt x="703" y="3"/>
                  </a:cubicBezTo>
                  <a:cubicBezTo>
                    <a:pt x="692" y="3"/>
                    <a:pt x="682" y="5"/>
                    <a:pt x="672" y="6"/>
                  </a:cubicBezTo>
                  <a:cubicBezTo>
                    <a:pt x="652" y="9"/>
                    <a:pt x="631" y="17"/>
                    <a:pt x="610" y="23"/>
                  </a:cubicBezTo>
                  <a:cubicBezTo>
                    <a:pt x="578" y="34"/>
                    <a:pt x="547" y="44"/>
                    <a:pt x="517" y="58"/>
                  </a:cubicBezTo>
                  <a:cubicBezTo>
                    <a:pt x="459" y="84"/>
                    <a:pt x="401" y="113"/>
                    <a:pt x="343" y="139"/>
                  </a:cubicBezTo>
                  <a:cubicBezTo>
                    <a:pt x="314" y="153"/>
                    <a:pt x="287" y="169"/>
                    <a:pt x="260" y="186"/>
                  </a:cubicBezTo>
                  <a:cubicBezTo>
                    <a:pt x="227" y="203"/>
                    <a:pt x="190" y="220"/>
                    <a:pt x="160" y="243"/>
                  </a:cubicBezTo>
                  <a:cubicBezTo>
                    <a:pt x="134" y="263"/>
                    <a:pt x="115" y="285"/>
                    <a:pt x="88" y="302"/>
                  </a:cubicBezTo>
                  <a:cubicBezTo>
                    <a:pt x="72" y="313"/>
                    <a:pt x="59" y="325"/>
                    <a:pt x="44" y="341"/>
                  </a:cubicBezTo>
                  <a:cubicBezTo>
                    <a:pt x="39" y="346"/>
                    <a:pt x="33" y="353"/>
                    <a:pt x="28" y="358"/>
                  </a:cubicBezTo>
                  <a:cubicBezTo>
                    <a:pt x="18" y="372"/>
                    <a:pt x="17" y="386"/>
                    <a:pt x="16" y="402"/>
                  </a:cubicBezTo>
                  <a:lnTo>
                    <a:pt x="16" y="402"/>
                  </a:lnTo>
                  <a:lnTo>
                    <a:pt x="16" y="402"/>
                  </a:lnTo>
                  <a:cubicBezTo>
                    <a:pt x="1" y="417"/>
                    <a:pt x="10" y="443"/>
                    <a:pt x="31" y="443"/>
                  </a:cubicBezTo>
                  <a:cubicBezTo>
                    <a:pt x="31" y="443"/>
                    <a:pt x="32" y="443"/>
                    <a:pt x="32" y="443"/>
                  </a:cubicBezTo>
                  <a:lnTo>
                    <a:pt x="32" y="443"/>
                  </a:lnTo>
                  <a:cubicBezTo>
                    <a:pt x="44" y="452"/>
                    <a:pt x="56" y="459"/>
                    <a:pt x="71" y="460"/>
                  </a:cubicBezTo>
                  <a:cubicBezTo>
                    <a:pt x="73" y="461"/>
                    <a:pt x="75" y="461"/>
                    <a:pt x="77" y="461"/>
                  </a:cubicBezTo>
                  <a:cubicBezTo>
                    <a:pt x="86" y="461"/>
                    <a:pt x="96" y="459"/>
                    <a:pt x="104" y="459"/>
                  </a:cubicBezTo>
                  <a:cubicBezTo>
                    <a:pt x="124" y="457"/>
                    <a:pt x="142" y="452"/>
                    <a:pt x="163" y="446"/>
                  </a:cubicBezTo>
                  <a:cubicBezTo>
                    <a:pt x="171" y="444"/>
                    <a:pt x="177" y="441"/>
                    <a:pt x="186" y="439"/>
                  </a:cubicBezTo>
                  <a:cubicBezTo>
                    <a:pt x="187" y="439"/>
                    <a:pt x="188" y="439"/>
                    <a:pt x="188" y="439"/>
                  </a:cubicBezTo>
                  <a:lnTo>
                    <a:pt x="188" y="439"/>
                  </a:lnTo>
                  <a:cubicBezTo>
                    <a:pt x="187" y="439"/>
                    <a:pt x="185" y="440"/>
                    <a:pt x="183" y="441"/>
                  </a:cubicBezTo>
                  <a:cubicBezTo>
                    <a:pt x="187" y="439"/>
                    <a:pt x="191" y="439"/>
                    <a:pt x="196" y="438"/>
                  </a:cubicBezTo>
                  <a:cubicBezTo>
                    <a:pt x="210" y="435"/>
                    <a:pt x="226" y="434"/>
                    <a:pt x="241" y="430"/>
                  </a:cubicBezTo>
                  <a:cubicBezTo>
                    <a:pt x="278" y="421"/>
                    <a:pt x="313" y="402"/>
                    <a:pt x="350" y="388"/>
                  </a:cubicBezTo>
                  <a:cubicBezTo>
                    <a:pt x="378" y="375"/>
                    <a:pt x="408" y="364"/>
                    <a:pt x="437" y="349"/>
                  </a:cubicBezTo>
                  <a:cubicBezTo>
                    <a:pt x="493" y="320"/>
                    <a:pt x="551" y="292"/>
                    <a:pt x="608" y="263"/>
                  </a:cubicBezTo>
                  <a:cubicBezTo>
                    <a:pt x="642" y="245"/>
                    <a:pt x="674" y="221"/>
                    <a:pt x="707" y="201"/>
                  </a:cubicBezTo>
                  <a:cubicBezTo>
                    <a:pt x="736" y="182"/>
                    <a:pt x="766" y="160"/>
                    <a:pt x="781" y="129"/>
                  </a:cubicBezTo>
                  <a:lnTo>
                    <a:pt x="781" y="129"/>
                  </a:lnTo>
                  <a:lnTo>
                    <a:pt x="801" y="111"/>
                  </a:lnTo>
                  <a:cubicBezTo>
                    <a:pt x="812" y="102"/>
                    <a:pt x="819" y="92"/>
                    <a:pt x="823" y="78"/>
                  </a:cubicBezTo>
                  <a:cubicBezTo>
                    <a:pt x="825" y="69"/>
                    <a:pt x="825" y="62"/>
                    <a:pt x="827" y="53"/>
                  </a:cubicBezTo>
                  <a:cubicBezTo>
                    <a:pt x="830" y="35"/>
                    <a:pt x="819" y="21"/>
                    <a:pt x="804" y="14"/>
                  </a:cubicBezTo>
                  <a:lnTo>
                    <a:pt x="804" y="14"/>
                  </a:lnTo>
                  <a:cubicBezTo>
                    <a:pt x="804" y="13"/>
                    <a:pt x="804" y="13"/>
                    <a:pt x="803" y="12"/>
                  </a:cubicBezTo>
                  <a:cubicBezTo>
                    <a:pt x="798" y="9"/>
                    <a:pt x="792" y="6"/>
                    <a:pt x="787" y="5"/>
                  </a:cubicBezTo>
                  <a:cubicBezTo>
                    <a:pt x="778" y="2"/>
                    <a:pt x="770" y="1"/>
                    <a:pt x="76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8" name="Google Shape;1228;p40"/>
            <p:cNvSpPr/>
            <p:nvPr/>
          </p:nvSpPr>
          <p:spPr>
            <a:xfrm>
              <a:off x="3505680" y="3709440"/>
              <a:ext cx="83160" cy="522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737" h="475">
                  <a:moveTo>
                    <a:pt x="364" y="104"/>
                  </a:moveTo>
                  <a:cubicBezTo>
                    <a:pt x="373" y="106"/>
                    <a:pt x="381" y="108"/>
                    <a:pt x="390" y="111"/>
                  </a:cubicBezTo>
                  <a:cubicBezTo>
                    <a:pt x="381" y="109"/>
                    <a:pt x="372" y="107"/>
                    <a:pt x="364" y="104"/>
                  </a:cubicBezTo>
                  <a:close/>
                  <a:moveTo>
                    <a:pt x="540" y="132"/>
                  </a:moveTo>
                  <a:cubicBezTo>
                    <a:pt x="547" y="133"/>
                    <a:pt x="555" y="135"/>
                    <a:pt x="562" y="137"/>
                  </a:cubicBezTo>
                  <a:cubicBezTo>
                    <a:pt x="555" y="135"/>
                    <a:pt x="548" y="134"/>
                    <a:pt x="540" y="132"/>
                  </a:cubicBezTo>
                  <a:close/>
                  <a:moveTo>
                    <a:pt x="710" y="239"/>
                  </a:moveTo>
                  <a:lnTo>
                    <a:pt x="710" y="239"/>
                  </a:lnTo>
                  <a:cubicBezTo>
                    <a:pt x="710" y="240"/>
                    <a:pt x="710" y="240"/>
                    <a:pt x="711" y="241"/>
                  </a:cubicBezTo>
                  <a:lnTo>
                    <a:pt x="711" y="241"/>
                  </a:lnTo>
                  <a:cubicBezTo>
                    <a:pt x="710" y="240"/>
                    <a:pt x="710" y="240"/>
                    <a:pt x="710" y="239"/>
                  </a:cubicBezTo>
                  <a:close/>
                  <a:moveTo>
                    <a:pt x="711" y="242"/>
                  </a:moveTo>
                  <a:lnTo>
                    <a:pt x="711" y="242"/>
                  </a:lnTo>
                  <a:cubicBezTo>
                    <a:pt x="711" y="242"/>
                    <a:pt x="711" y="242"/>
                    <a:pt x="711" y="242"/>
                  </a:cubicBezTo>
                  <a:lnTo>
                    <a:pt x="711" y="242"/>
                  </a:lnTo>
                  <a:cubicBezTo>
                    <a:pt x="711" y="243"/>
                    <a:pt x="711" y="243"/>
                    <a:pt x="711" y="243"/>
                  </a:cubicBezTo>
                  <a:lnTo>
                    <a:pt x="711" y="243"/>
                  </a:lnTo>
                  <a:cubicBezTo>
                    <a:pt x="711" y="243"/>
                    <a:pt x="711" y="242"/>
                    <a:pt x="711" y="242"/>
                  </a:cubicBezTo>
                  <a:close/>
                  <a:moveTo>
                    <a:pt x="64" y="0"/>
                  </a:moveTo>
                  <a:cubicBezTo>
                    <a:pt x="40" y="0"/>
                    <a:pt x="16" y="20"/>
                    <a:pt x="16" y="49"/>
                  </a:cubicBezTo>
                  <a:lnTo>
                    <a:pt x="16" y="49"/>
                  </a:lnTo>
                  <a:cubicBezTo>
                    <a:pt x="5" y="70"/>
                    <a:pt x="1" y="92"/>
                    <a:pt x="8" y="116"/>
                  </a:cubicBezTo>
                  <a:lnTo>
                    <a:pt x="8" y="116"/>
                  </a:lnTo>
                  <a:cubicBezTo>
                    <a:pt x="6" y="139"/>
                    <a:pt x="10" y="163"/>
                    <a:pt x="23" y="184"/>
                  </a:cubicBezTo>
                  <a:lnTo>
                    <a:pt x="51" y="229"/>
                  </a:lnTo>
                  <a:cubicBezTo>
                    <a:pt x="62" y="247"/>
                    <a:pt x="77" y="262"/>
                    <a:pt x="90" y="278"/>
                  </a:cubicBezTo>
                  <a:cubicBezTo>
                    <a:pt x="112" y="300"/>
                    <a:pt x="131" y="323"/>
                    <a:pt x="156" y="342"/>
                  </a:cubicBezTo>
                  <a:cubicBezTo>
                    <a:pt x="165" y="350"/>
                    <a:pt x="175" y="357"/>
                    <a:pt x="184" y="364"/>
                  </a:cubicBezTo>
                  <a:lnTo>
                    <a:pt x="184" y="364"/>
                  </a:lnTo>
                  <a:cubicBezTo>
                    <a:pt x="217" y="398"/>
                    <a:pt x="263" y="419"/>
                    <a:pt x="307" y="437"/>
                  </a:cubicBezTo>
                  <a:cubicBezTo>
                    <a:pt x="348" y="453"/>
                    <a:pt x="392" y="464"/>
                    <a:pt x="435" y="471"/>
                  </a:cubicBezTo>
                  <a:cubicBezTo>
                    <a:pt x="450" y="473"/>
                    <a:pt x="466" y="474"/>
                    <a:pt x="482" y="474"/>
                  </a:cubicBezTo>
                  <a:cubicBezTo>
                    <a:pt x="509" y="474"/>
                    <a:pt x="536" y="471"/>
                    <a:pt x="563" y="465"/>
                  </a:cubicBezTo>
                  <a:cubicBezTo>
                    <a:pt x="571" y="464"/>
                    <a:pt x="577" y="462"/>
                    <a:pt x="584" y="460"/>
                  </a:cubicBezTo>
                  <a:cubicBezTo>
                    <a:pt x="612" y="451"/>
                    <a:pt x="638" y="443"/>
                    <a:pt x="661" y="426"/>
                  </a:cubicBezTo>
                  <a:cubicBezTo>
                    <a:pt x="672" y="417"/>
                    <a:pt x="684" y="405"/>
                    <a:pt x="693" y="394"/>
                  </a:cubicBezTo>
                  <a:cubicBezTo>
                    <a:pt x="710" y="373"/>
                    <a:pt x="716" y="349"/>
                    <a:pt x="720" y="324"/>
                  </a:cubicBezTo>
                  <a:lnTo>
                    <a:pt x="720" y="324"/>
                  </a:lnTo>
                  <a:cubicBezTo>
                    <a:pt x="722" y="321"/>
                    <a:pt x="723" y="318"/>
                    <a:pt x="724" y="314"/>
                  </a:cubicBezTo>
                  <a:cubicBezTo>
                    <a:pt x="726" y="309"/>
                    <a:pt x="727" y="303"/>
                    <a:pt x="728" y="297"/>
                  </a:cubicBezTo>
                  <a:lnTo>
                    <a:pt x="728" y="297"/>
                  </a:lnTo>
                  <a:cubicBezTo>
                    <a:pt x="736" y="271"/>
                    <a:pt x="729" y="245"/>
                    <a:pt x="708" y="227"/>
                  </a:cubicBezTo>
                  <a:cubicBezTo>
                    <a:pt x="708" y="227"/>
                    <a:pt x="707" y="227"/>
                    <a:pt x="707" y="227"/>
                  </a:cubicBezTo>
                  <a:lnTo>
                    <a:pt x="707" y="227"/>
                  </a:lnTo>
                  <a:cubicBezTo>
                    <a:pt x="705" y="225"/>
                    <a:pt x="704" y="224"/>
                    <a:pt x="702" y="222"/>
                  </a:cubicBezTo>
                  <a:lnTo>
                    <a:pt x="702" y="222"/>
                  </a:lnTo>
                  <a:cubicBezTo>
                    <a:pt x="700" y="219"/>
                    <a:pt x="699" y="217"/>
                    <a:pt x="697" y="214"/>
                  </a:cubicBezTo>
                  <a:cubicBezTo>
                    <a:pt x="667" y="166"/>
                    <a:pt x="622" y="145"/>
                    <a:pt x="569" y="136"/>
                  </a:cubicBezTo>
                  <a:cubicBezTo>
                    <a:pt x="551" y="133"/>
                    <a:pt x="535" y="130"/>
                    <a:pt x="517" y="126"/>
                  </a:cubicBezTo>
                  <a:lnTo>
                    <a:pt x="517" y="126"/>
                  </a:lnTo>
                  <a:cubicBezTo>
                    <a:pt x="519" y="127"/>
                    <a:pt x="521" y="127"/>
                    <a:pt x="522" y="128"/>
                  </a:cubicBezTo>
                  <a:lnTo>
                    <a:pt x="522" y="128"/>
                  </a:lnTo>
                  <a:cubicBezTo>
                    <a:pt x="508" y="124"/>
                    <a:pt x="493" y="122"/>
                    <a:pt x="478" y="121"/>
                  </a:cubicBezTo>
                  <a:cubicBezTo>
                    <a:pt x="463" y="120"/>
                    <a:pt x="448" y="117"/>
                    <a:pt x="433" y="115"/>
                  </a:cubicBezTo>
                  <a:cubicBezTo>
                    <a:pt x="406" y="111"/>
                    <a:pt x="380" y="107"/>
                    <a:pt x="354" y="101"/>
                  </a:cubicBezTo>
                  <a:lnTo>
                    <a:pt x="354" y="101"/>
                  </a:lnTo>
                  <a:cubicBezTo>
                    <a:pt x="341" y="97"/>
                    <a:pt x="327" y="93"/>
                    <a:pt x="314" y="92"/>
                  </a:cubicBezTo>
                  <a:cubicBezTo>
                    <a:pt x="313" y="92"/>
                    <a:pt x="312" y="92"/>
                    <a:pt x="311" y="92"/>
                  </a:cubicBezTo>
                  <a:lnTo>
                    <a:pt x="311" y="92"/>
                  </a:lnTo>
                  <a:cubicBezTo>
                    <a:pt x="307" y="90"/>
                    <a:pt x="303" y="89"/>
                    <a:pt x="299" y="88"/>
                  </a:cubicBezTo>
                  <a:cubicBezTo>
                    <a:pt x="293" y="84"/>
                    <a:pt x="286" y="82"/>
                    <a:pt x="281" y="79"/>
                  </a:cubicBezTo>
                  <a:cubicBezTo>
                    <a:pt x="274" y="76"/>
                    <a:pt x="267" y="74"/>
                    <a:pt x="260" y="72"/>
                  </a:cubicBezTo>
                  <a:lnTo>
                    <a:pt x="260" y="72"/>
                  </a:lnTo>
                  <a:cubicBezTo>
                    <a:pt x="252" y="69"/>
                    <a:pt x="245" y="66"/>
                    <a:pt x="237" y="63"/>
                  </a:cubicBezTo>
                  <a:lnTo>
                    <a:pt x="237" y="63"/>
                  </a:lnTo>
                  <a:cubicBezTo>
                    <a:pt x="230" y="58"/>
                    <a:pt x="222" y="54"/>
                    <a:pt x="214" y="50"/>
                  </a:cubicBezTo>
                  <a:lnTo>
                    <a:pt x="214" y="50"/>
                  </a:lnTo>
                  <a:cubicBezTo>
                    <a:pt x="215" y="50"/>
                    <a:pt x="215" y="50"/>
                    <a:pt x="215" y="50"/>
                  </a:cubicBezTo>
                  <a:cubicBezTo>
                    <a:pt x="212" y="49"/>
                    <a:pt x="210" y="48"/>
                    <a:pt x="207" y="46"/>
                  </a:cubicBezTo>
                  <a:lnTo>
                    <a:pt x="207" y="46"/>
                  </a:lnTo>
                  <a:cubicBezTo>
                    <a:pt x="210" y="47"/>
                    <a:pt x="212" y="49"/>
                    <a:pt x="214" y="50"/>
                  </a:cubicBezTo>
                  <a:lnTo>
                    <a:pt x="214" y="50"/>
                  </a:lnTo>
                  <a:cubicBezTo>
                    <a:pt x="211" y="48"/>
                    <a:pt x="208" y="46"/>
                    <a:pt x="204" y="44"/>
                  </a:cubicBezTo>
                  <a:lnTo>
                    <a:pt x="204" y="44"/>
                  </a:lnTo>
                  <a:cubicBezTo>
                    <a:pt x="205" y="45"/>
                    <a:pt x="206" y="45"/>
                    <a:pt x="207" y="46"/>
                  </a:cubicBezTo>
                  <a:lnTo>
                    <a:pt x="207" y="46"/>
                  </a:lnTo>
                  <a:cubicBezTo>
                    <a:pt x="204" y="44"/>
                    <a:pt x="200" y="42"/>
                    <a:pt x="196" y="40"/>
                  </a:cubicBezTo>
                  <a:lnTo>
                    <a:pt x="196" y="40"/>
                  </a:lnTo>
                  <a:cubicBezTo>
                    <a:pt x="199" y="41"/>
                    <a:pt x="201" y="43"/>
                    <a:pt x="204" y="44"/>
                  </a:cubicBezTo>
                  <a:lnTo>
                    <a:pt x="204" y="44"/>
                  </a:lnTo>
                  <a:cubicBezTo>
                    <a:pt x="199" y="41"/>
                    <a:pt x="195" y="38"/>
                    <a:pt x="190" y="35"/>
                  </a:cubicBezTo>
                  <a:cubicBezTo>
                    <a:pt x="168" y="22"/>
                    <a:pt x="147" y="13"/>
                    <a:pt x="124" y="11"/>
                  </a:cubicBezTo>
                  <a:lnTo>
                    <a:pt x="124" y="11"/>
                  </a:lnTo>
                  <a:cubicBezTo>
                    <a:pt x="111" y="6"/>
                    <a:pt x="98" y="3"/>
                    <a:pt x="85" y="3"/>
                  </a:cubicBezTo>
                  <a:cubicBezTo>
                    <a:pt x="83" y="3"/>
                    <a:pt x="81" y="3"/>
                    <a:pt x="79" y="3"/>
                  </a:cubicBezTo>
                  <a:lnTo>
                    <a:pt x="79" y="3"/>
                  </a:ln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9" name="Google Shape;1229;p40"/>
            <p:cNvSpPr/>
            <p:nvPr/>
          </p:nvSpPr>
          <p:spPr>
            <a:xfrm>
              <a:off x="2845080" y="2825280"/>
              <a:ext cx="1800" cy="1080"/>
            </a:xfrm>
            <a:custGeom>
              <a:avLst/>
              <a:gdLst>
                <a:gd name="textAreaLeft" fmla="*/ 0 w 1800"/>
                <a:gd name="textAreaRight" fmla="*/ 2160 w 180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19" h="14">
                  <a:moveTo>
                    <a:pt x="10" y="0"/>
                  </a:moveTo>
                  <a:cubicBezTo>
                    <a:pt x="2" y="0"/>
                    <a:pt x="0" y="13"/>
                    <a:pt x="9" y="13"/>
                  </a:cubicBezTo>
                  <a:cubicBezTo>
                    <a:pt x="17" y="13"/>
                    <a:pt x="19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0" name="Google Shape;1230;p40"/>
            <p:cNvSpPr/>
            <p:nvPr/>
          </p:nvSpPr>
          <p:spPr>
            <a:xfrm>
              <a:off x="2696040" y="1704240"/>
              <a:ext cx="437400" cy="196560"/>
            </a:xfrm>
            <a:custGeom>
              <a:avLst/>
              <a:gdLst>
                <a:gd name="textAreaLeft" fmla="*/ 0 w 437400"/>
                <a:gd name="textAreaRight" fmla="*/ 437760 w 437400"/>
                <a:gd name="textAreaTop" fmla="*/ 0 h 196560"/>
                <a:gd name="textAreaBottom" fmla="*/ 196920 h 196560"/>
              </a:gdLst>
              <a:ahLst/>
              <a:cxnLst/>
              <a:rect l="textAreaLeft" t="textAreaTop" r="textAreaRight" b="textAreaBottom"/>
              <a:pathLst>
                <a:path w="3866" h="1775">
                  <a:moveTo>
                    <a:pt x="3485" y="295"/>
                  </a:moveTo>
                  <a:cubicBezTo>
                    <a:pt x="3486" y="295"/>
                    <a:pt x="3487" y="295"/>
                    <a:pt x="3488" y="295"/>
                  </a:cubicBezTo>
                  <a:lnTo>
                    <a:pt x="3488" y="295"/>
                  </a:lnTo>
                  <a:cubicBezTo>
                    <a:pt x="3487" y="295"/>
                    <a:pt x="3486" y="295"/>
                    <a:pt x="3485" y="295"/>
                  </a:cubicBezTo>
                  <a:close/>
                  <a:moveTo>
                    <a:pt x="1692" y="339"/>
                  </a:moveTo>
                  <a:cubicBezTo>
                    <a:pt x="1692" y="339"/>
                    <a:pt x="1692" y="339"/>
                    <a:pt x="1692" y="339"/>
                  </a:cubicBezTo>
                  <a:lnTo>
                    <a:pt x="1692" y="339"/>
                  </a:lnTo>
                  <a:lnTo>
                    <a:pt x="1692" y="339"/>
                  </a:lnTo>
                  <a:cubicBezTo>
                    <a:pt x="1692" y="339"/>
                    <a:pt x="1692" y="339"/>
                    <a:pt x="1692" y="339"/>
                  </a:cubicBezTo>
                  <a:close/>
                  <a:moveTo>
                    <a:pt x="923" y="685"/>
                  </a:moveTo>
                  <a:cubicBezTo>
                    <a:pt x="919" y="687"/>
                    <a:pt x="917" y="688"/>
                    <a:pt x="917" y="688"/>
                  </a:cubicBezTo>
                  <a:cubicBezTo>
                    <a:pt x="917" y="688"/>
                    <a:pt x="920" y="687"/>
                    <a:pt x="923" y="685"/>
                  </a:cubicBezTo>
                  <a:close/>
                  <a:moveTo>
                    <a:pt x="1875" y="812"/>
                  </a:moveTo>
                  <a:cubicBezTo>
                    <a:pt x="1874" y="813"/>
                    <a:pt x="1871" y="813"/>
                    <a:pt x="1872" y="813"/>
                  </a:cubicBezTo>
                  <a:cubicBezTo>
                    <a:pt x="1872" y="813"/>
                    <a:pt x="1873" y="813"/>
                    <a:pt x="1875" y="812"/>
                  </a:cubicBezTo>
                  <a:close/>
                  <a:moveTo>
                    <a:pt x="2130" y="1499"/>
                  </a:moveTo>
                  <a:lnTo>
                    <a:pt x="2130" y="1499"/>
                  </a:lnTo>
                  <a:cubicBezTo>
                    <a:pt x="2129" y="1499"/>
                    <a:pt x="2128" y="1500"/>
                    <a:pt x="2127" y="1500"/>
                  </a:cubicBezTo>
                  <a:lnTo>
                    <a:pt x="2127" y="1500"/>
                  </a:lnTo>
                  <a:cubicBezTo>
                    <a:pt x="2128" y="1500"/>
                    <a:pt x="2129" y="1499"/>
                    <a:pt x="2130" y="1499"/>
                  </a:cubicBezTo>
                  <a:close/>
                  <a:moveTo>
                    <a:pt x="2652" y="192"/>
                  </a:moveTo>
                  <a:cubicBezTo>
                    <a:pt x="2718" y="192"/>
                    <a:pt x="2784" y="194"/>
                    <a:pt x="2848" y="197"/>
                  </a:cubicBezTo>
                  <a:cubicBezTo>
                    <a:pt x="2975" y="205"/>
                    <a:pt x="3103" y="219"/>
                    <a:pt x="3229" y="241"/>
                  </a:cubicBezTo>
                  <a:lnTo>
                    <a:pt x="3229" y="241"/>
                  </a:lnTo>
                  <a:cubicBezTo>
                    <a:pt x="3087" y="304"/>
                    <a:pt x="2946" y="367"/>
                    <a:pt x="2805" y="432"/>
                  </a:cubicBezTo>
                  <a:cubicBezTo>
                    <a:pt x="2655" y="499"/>
                    <a:pt x="2507" y="568"/>
                    <a:pt x="2355" y="631"/>
                  </a:cubicBezTo>
                  <a:cubicBezTo>
                    <a:pt x="2282" y="663"/>
                    <a:pt x="2208" y="694"/>
                    <a:pt x="2134" y="721"/>
                  </a:cubicBezTo>
                  <a:cubicBezTo>
                    <a:pt x="2096" y="734"/>
                    <a:pt x="2059" y="750"/>
                    <a:pt x="2022" y="763"/>
                  </a:cubicBezTo>
                  <a:cubicBezTo>
                    <a:pt x="2004" y="770"/>
                    <a:pt x="1986" y="777"/>
                    <a:pt x="1969" y="782"/>
                  </a:cubicBezTo>
                  <a:cubicBezTo>
                    <a:pt x="1960" y="785"/>
                    <a:pt x="1952" y="788"/>
                    <a:pt x="1942" y="790"/>
                  </a:cubicBezTo>
                  <a:lnTo>
                    <a:pt x="1930" y="795"/>
                  </a:lnTo>
                  <a:cubicBezTo>
                    <a:pt x="1933" y="793"/>
                    <a:pt x="1934" y="793"/>
                    <a:pt x="1934" y="793"/>
                  </a:cubicBezTo>
                  <a:cubicBezTo>
                    <a:pt x="1933" y="793"/>
                    <a:pt x="1915" y="799"/>
                    <a:pt x="1911" y="801"/>
                  </a:cubicBezTo>
                  <a:cubicBezTo>
                    <a:pt x="1900" y="804"/>
                    <a:pt x="1889" y="809"/>
                    <a:pt x="1879" y="811"/>
                  </a:cubicBezTo>
                  <a:cubicBezTo>
                    <a:pt x="1877" y="812"/>
                    <a:pt x="1876" y="812"/>
                    <a:pt x="1875" y="812"/>
                  </a:cubicBezTo>
                  <a:lnTo>
                    <a:pt x="1875" y="812"/>
                  </a:lnTo>
                  <a:cubicBezTo>
                    <a:pt x="1876" y="812"/>
                    <a:pt x="1876" y="812"/>
                    <a:pt x="1877" y="812"/>
                  </a:cubicBezTo>
                  <a:cubicBezTo>
                    <a:pt x="1870" y="814"/>
                    <a:pt x="1864" y="817"/>
                    <a:pt x="1857" y="818"/>
                  </a:cubicBezTo>
                  <a:cubicBezTo>
                    <a:pt x="1835" y="825"/>
                    <a:pt x="1813" y="831"/>
                    <a:pt x="1791" y="836"/>
                  </a:cubicBezTo>
                  <a:cubicBezTo>
                    <a:pt x="1750" y="847"/>
                    <a:pt x="1707" y="858"/>
                    <a:pt x="1667" y="869"/>
                  </a:cubicBezTo>
                  <a:cubicBezTo>
                    <a:pt x="1623" y="881"/>
                    <a:pt x="1580" y="891"/>
                    <a:pt x="1535" y="899"/>
                  </a:cubicBezTo>
                  <a:cubicBezTo>
                    <a:pt x="1492" y="908"/>
                    <a:pt x="1445" y="919"/>
                    <a:pt x="1401" y="920"/>
                  </a:cubicBezTo>
                  <a:cubicBezTo>
                    <a:pt x="1383" y="920"/>
                    <a:pt x="1371" y="942"/>
                    <a:pt x="1374" y="958"/>
                  </a:cubicBezTo>
                  <a:cubicBezTo>
                    <a:pt x="1377" y="978"/>
                    <a:pt x="1392" y="986"/>
                    <a:pt x="1409" y="986"/>
                  </a:cubicBezTo>
                  <a:cubicBezTo>
                    <a:pt x="1410" y="986"/>
                    <a:pt x="1411" y="986"/>
                    <a:pt x="1412" y="986"/>
                  </a:cubicBezTo>
                  <a:cubicBezTo>
                    <a:pt x="1432" y="986"/>
                    <a:pt x="1450" y="988"/>
                    <a:pt x="1470" y="988"/>
                  </a:cubicBezTo>
                  <a:lnTo>
                    <a:pt x="1531" y="988"/>
                  </a:lnTo>
                  <a:cubicBezTo>
                    <a:pt x="1571" y="987"/>
                    <a:pt x="1615" y="986"/>
                    <a:pt x="1654" y="982"/>
                  </a:cubicBezTo>
                  <a:cubicBezTo>
                    <a:pt x="1734" y="977"/>
                    <a:pt x="1811" y="963"/>
                    <a:pt x="1888" y="944"/>
                  </a:cubicBezTo>
                  <a:cubicBezTo>
                    <a:pt x="2048" y="905"/>
                    <a:pt x="2203" y="855"/>
                    <a:pt x="2355" y="795"/>
                  </a:cubicBezTo>
                  <a:cubicBezTo>
                    <a:pt x="2507" y="734"/>
                    <a:pt x="2653" y="668"/>
                    <a:pt x="2803" y="603"/>
                  </a:cubicBezTo>
                  <a:cubicBezTo>
                    <a:pt x="2963" y="534"/>
                    <a:pt x="3122" y="464"/>
                    <a:pt x="3281" y="395"/>
                  </a:cubicBezTo>
                  <a:cubicBezTo>
                    <a:pt x="3354" y="363"/>
                    <a:pt x="3426" y="331"/>
                    <a:pt x="3498" y="299"/>
                  </a:cubicBezTo>
                  <a:lnTo>
                    <a:pt x="3498" y="299"/>
                  </a:lnTo>
                  <a:cubicBezTo>
                    <a:pt x="3499" y="299"/>
                    <a:pt x="3499" y="299"/>
                    <a:pt x="3500" y="299"/>
                  </a:cubicBezTo>
                  <a:cubicBezTo>
                    <a:pt x="3515" y="304"/>
                    <a:pt x="3529" y="306"/>
                    <a:pt x="3544" y="310"/>
                  </a:cubicBezTo>
                  <a:cubicBezTo>
                    <a:pt x="3552" y="312"/>
                    <a:pt x="3559" y="315"/>
                    <a:pt x="3568" y="317"/>
                  </a:cubicBezTo>
                  <a:cubicBezTo>
                    <a:pt x="3568" y="317"/>
                    <a:pt x="3569" y="317"/>
                    <a:pt x="3570" y="318"/>
                  </a:cubicBezTo>
                  <a:lnTo>
                    <a:pt x="3570" y="318"/>
                  </a:lnTo>
                  <a:cubicBezTo>
                    <a:pt x="3567" y="322"/>
                    <a:pt x="3565" y="327"/>
                    <a:pt x="3562" y="332"/>
                  </a:cubicBezTo>
                  <a:cubicBezTo>
                    <a:pt x="3562" y="333"/>
                    <a:pt x="3561" y="333"/>
                    <a:pt x="3561" y="334"/>
                  </a:cubicBezTo>
                  <a:lnTo>
                    <a:pt x="3561" y="334"/>
                  </a:lnTo>
                  <a:cubicBezTo>
                    <a:pt x="3563" y="330"/>
                    <a:pt x="3563" y="329"/>
                    <a:pt x="3563" y="329"/>
                  </a:cubicBezTo>
                  <a:lnTo>
                    <a:pt x="3563" y="329"/>
                  </a:lnTo>
                  <a:cubicBezTo>
                    <a:pt x="3563" y="329"/>
                    <a:pt x="3561" y="333"/>
                    <a:pt x="3559" y="334"/>
                  </a:cubicBezTo>
                  <a:cubicBezTo>
                    <a:pt x="3555" y="343"/>
                    <a:pt x="3549" y="351"/>
                    <a:pt x="3546" y="360"/>
                  </a:cubicBezTo>
                  <a:cubicBezTo>
                    <a:pt x="3537" y="373"/>
                    <a:pt x="3529" y="388"/>
                    <a:pt x="3521" y="403"/>
                  </a:cubicBezTo>
                  <a:cubicBezTo>
                    <a:pt x="3450" y="519"/>
                    <a:pt x="3371" y="630"/>
                    <a:pt x="3283" y="734"/>
                  </a:cubicBezTo>
                  <a:cubicBezTo>
                    <a:pt x="3261" y="761"/>
                    <a:pt x="3238" y="788"/>
                    <a:pt x="3214" y="812"/>
                  </a:cubicBezTo>
                  <a:cubicBezTo>
                    <a:pt x="3206" y="822"/>
                    <a:pt x="3196" y="831"/>
                    <a:pt x="3188" y="841"/>
                  </a:cubicBezTo>
                  <a:lnTo>
                    <a:pt x="3188" y="841"/>
                  </a:lnTo>
                  <a:cubicBezTo>
                    <a:pt x="3187" y="842"/>
                    <a:pt x="3186" y="843"/>
                    <a:pt x="3184" y="844"/>
                  </a:cubicBezTo>
                  <a:lnTo>
                    <a:pt x="3176" y="853"/>
                  </a:lnTo>
                  <a:cubicBezTo>
                    <a:pt x="3169" y="859"/>
                    <a:pt x="3164" y="866"/>
                    <a:pt x="3157" y="871"/>
                  </a:cubicBezTo>
                  <a:cubicBezTo>
                    <a:pt x="3109" y="921"/>
                    <a:pt x="3058" y="968"/>
                    <a:pt x="3005" y="1013"/>
                  </a:cubicBezTo>
                  <a:cubicBezTo>
                    <a:pt x="2954" y="1057"/>
                    <a:pt x="2900" y="1100"/>
                    <a:pt x="2845" y="1139"/>
                  </a:cubicBezTo>
                  <a:cubicBezTo>
                    <a:pt x="2818" y="1160"/>
                    <a:pt x="2790" y="1179"/>
                    <a:pt x="2762" y="1199"/>
                  </a:cubicBezTo>
                  <a:cubicBezTo>
                    <a:pt x="2747" y="1207"/>
                    <a:pt x="2734" y="1216"/>
                    <a:pt x="2720" y="1226"/>
                  </a:cubicBezTo>
                  <a:cubicBezTo>
                    <a:pt x="2713" y="1229"/>
                    <a:pt x="2708" y="1234"/>
                    <a:pt x="2701" y="1238"/>
                  </a:cubicBezTo>
                  <a:cubicBezTo>
                    <a:pt x="2699" y="1239"/>
                    <a:pt x="2697" y="1241"/>
                    <a:pt x="2695" y="1242"/>
                  </a:cubicBezTo>
                  <a:lnTo>
                    <a:pt x="2695" y="1242"/>
                  </a:lnTo>
                  <a:cubicBezTo>
                    <a:pt x="2696" y="1241"/>
                    <a:pt x="2697" y="1241"/>
                    <a:pt x="2696" y="1241"/>
                  </a:cubicBezTo>
                  <a:lnTo>
                    <a:pt x="2696" y="1241"/>
                  </a:lnTo>
                  <a:cubicBezTo>
                    <a:pt x="2696" y="1241"/>
                    <a:pt x="2688" y="1246"/>
                    <a:pt x="2688" y="1246"/>
                  </a:cubicBezTo>
                  <a:cubicBezTo>
                    <a:pt x="2688" y="1246"/>
                    <a:pt x="2688" y="1245"/>
                    <a:pt x="2689" y="1245"/>
                  </a:cubicBezTo>
                  <a:cubicBezTo>
                    <a:pt x="2691" y="1244"/>
                    <a:pt x="2693" y="1243"/>
                    <a:pt x="2695" y="1242"/>
                  </a:cubicBezTo>
                  <a:lnTo>
                    <a:pt x="2695" y="1242"/>
                  </a:lnTo>
                  <a:cubicBezTo>
                    <a:pt x="2694" y="1242"/>
                    <a:pt x="2693" y="1243"/>
                    <a:pt x="2690" y="1245"/>
                  </a:cubicBezTo>
                  <a:cubicBezTo>
                    <a:pt x="2574" y="1316"/>
                    <a:pt x="2451" y="1377"/>
                    <a:pt x="2327" y="1429"/>
                  </a:cubicBezTo>
                  <a:cubicBezTo>
                    <a:pt x="2262" y="1455"/>
                    <a:pt x="2196" y="1479"/>
                    <a:pt x="2129" y="1499"/>
                  </a:cubicBezTo>
                  <a:cubicBezTo>
                    <a:pt x="2127" y="1499"/>
                    <a:pt x="2123" y="1501"/>
                    <a:pt x="2121" y="1502"/>
                  </a:cubicBezTo>
                  <a:lnTo>
                    <a:pt x="2121" y="1502"/>
                  </a:lnTo>
                  <a:cubicBezTo>
                    <a:pt x="2121" y="1502"/>
                    <a:pt x="2120" y="1503"/>
                    <a:pt x="2119" y="1503"/>
                  </a:cubicBezTo>
                  <a:cubicBezTo>
                    <a:pt x="2110" y="1506"/>
                    <a:pt x="2102" y="1508"/>
                    <a:pt x="2093" y="1512"/>
                  </a:cubicBezTo>
                  <a:cubicBezTo>
                    <a:pt x="2075" y="1517"/>
                    <a:pt x="2056" y="1520"/>
                    <a:pt x="2037" y="1526"/>
                  </a:cubicBezTo>
                  <a:cubicBezTo>
                    <a:pt x="2001" y="1536"/>
                    <a:pt x="1964" y="1545"/>
                    <a:pt x="1927" y="1551"/>
                  </a:cubicBezTo>
                  <a:cubicBezTo>
                    <a:pt x="1855" y="1567"/>
                    <a:pt x="1780" y="1579"/>
                    <a:pt x="1706" y="1586"/>
                  </a:cubicBezTo>
                  <a:cubicBezTo>
                    <a:pt x="1669" y="1591"/>
                    <a:pt x="1632" y="1595"/>
                    <a:pt x="1594" y="1597"/>
                  </a:cubicBezTo>
                  <a:cubicBezTo>
                    <a:pt x="1577" y="1600"/>
                    <a:pt x="1559" y="1601"/>
                    <a:pt x="1539" y="1601"/>
                  </a:cubicBezTo>
                  <a:cubicBezTo>
                    <a:pt x="1531" y="1601"/>
                    <a:pt x="1522" y="1602"/>
                    <a:pt x="1512" y="1602"/>
                  </a:cubicBezTo>
                  <a:lnTo>
                    <a:pt x="1499" y="1602"/>
                  </a:lnTo>
                  <a:cubicBezTo>
                    <a:pt x="1478" y="1602"/>
                    <a:pt x="1458" y="1602"/>
                    <a:pt x="1438" y="1602"/>
                  </a:cubicBezTo>
                  <a:cubicBezTo>
                    <a:pt x="1307" y="1602"/>
                    <a:pt x="1177" y="1593"/>
                    <a:pt x="1049" y="1573"/>
                  </a:cubicBezTo>
                  <a:cubicBezTo>
                    <a:pt x="1012" y="1568"/>
                    <a:pt x="977" y="1561"/>
                    <a:pt x="941" y="1553"/>
                  </a:cubicBezTo>
                  <a:cubicBezTo>
                    <a:pt x="923" y="1550"/>
                    <a:pt x="906" y="1547"/>
                    <a:pt x="888" y="1542"/>
                  </a:cubicBezTo>
                  <a:cubicBezTo>
                    <a:pt x="879" y="1541"/>
                    <a:pt x="870" y="1539"/>
                    <a:pt x="862" y="1537"/>
                  </a:cubicBezTo>
                  <a:cubicBezTo>
                    <a:pt x="856" y="1536"/>
                    <a:pt x="852" y="1535"/>
                    <a:pt x="846" y="1535"/>
                  </a:cubicBezTo>
                  <a:cubicBezTo>
                    <a:pt x="843" y="1534"/>
                    <a:pt x="834" y="1532"/>
                    <a:pt x="834" y="1532"/>
                  </a:cubicBezTo>
                  <a:lnTo>
                    <a:pt x="834" y="1532"/>
                  </a:lnTo>
                  <a:cubicBezTo>
                    <a:pt x="834" y="1532"/>
                    <a:pt x="837" y="1533"/>
                    <a:pt x="845" y="1535"/>
                  </a:cubicBezTo>
                  <a:cubicBezTo>
                    <a:pt x="773" y="1518"/>
                    <a:pt x="699" y="1496"/>
                    <a:pt x="630" y="1471"/>
                  </a:cubicBezTo>
                  <a:cubicBezTo>
                    <a:pt x="559" y="1447"/>
                    <a:pt x="490" y="1421"/>
                    <a:pt x="421" y="1389"/>
                  </a:cubicBezTo>
                  <a:cubicBezTo>
                    <a:pt x="389" y="1374"/>
                    <a:pt x="356" y="1359"/>
                    <a:pt x="323" y="1343"/>
                  </a:cubicBezTo>
                  <a:cubicBezTo>
                    <a:pt x="306" y="1334"/>
                    <a:pt x="290" y="1326"/>
                    <a:pt x="274" y="1317"/>
                  </a:cubicBezTo>
                  <a:lnTo>
                    <a:pt x="249" y="1305"/>
                  </a:lnTo>
                  <a:cubicBezTo>
                    <a:pt x="247" y="1304"/>
                    <a:pt x="247" y="1304"/>
                    <a:pt x="247" y="1304"/>
                  </a:cubicBezTo>
                  <a:lnTo>
                    <a:pt x="247" y="1304"/>
                  </a:lnTo>
                  <a:cubicBezTo>
                    <a:pt x="246" y="1304"/>
                    <a:pt x="247" y="1304"/>
                    <a:pt x="248" y="1305"/>
                  </a:cubicBezTo>
                  <a:lnTo>
                    <a:pt x="248" y="1305"/>
                  </a:lnTo>
                  <a:cubicBezTo>
                    <a:pt x="243" y="1303"/>
                    <a:pt x="238" y="1299"/>
                    <a:pt x="233" y="1295"/>
                  </a:cubicBezTo>
                  <a:cubicBezTo>
                    <a:pt x="227" y="1292"/>
                    <a:pt x="221" y="1289"/>
                    <a:pt x="215" y="1285"/>
                  </a:cubicBezTo>
                  <a:lnTo>
                    <a:pt x="215" y="1285"/>
                  </a:lnTo>
                  <a:cubicBezTo>
                    <a:pt x="238" y="1258"/>
                    <a:pt x="261" y="1232"/>
                    <a:pt x="285" y="1206"/>
                  </a:cubicBezTo>
                  <a:cubicBezTo>
                    <a:pt x="295" y="1195"/>
                    <a:pt x="306" y="1184"/>
                    <a:pt x="317" y="1173"/>
                  </a:cubicBezTo>
                  <a:cubicBezTo>
                    <a:pt x="320" y="1170"/>
                    <a:pt x="321" y="1169"/>
                    <a:pt x="321" y="1169"/>
                  </a:cubicBezTo>
                  <a:lnTo>
                    <a:pt x="321" y="1169"/>
                  </a:lnTo>
                  <a:cubicBezTo>
                    <a:pt x="321" y="1169"/>
                    <a:pt x="314" y="1177"/>
                    <a:pt x="313" y="1177"/>
                  </a:cubicBezTo>
                  <a:cubicBezTo>
                    <a:pt x="313" y="1177"/>
                    <a:pt x="314" y="1176"/>
                    <a:pt x="315" y="1175"/>
                  </a:cubicBezTo>
                  <a:cubicBezTo>
                    <a:pt x="318" y="1172"/>
                    <a:pt x="320" y="1168"/>
                    <a:pt x="325" y="1166"/>
                  </a:cubicBezTo>
                  <a:cubicBezTo>
                    <a:pt x="330" y="1158"/>
                    <a:pt x="337" y="1153"/>
                    <a:pt x="345" y="1146"/>
                  </a:cubicBezTo>
                  <a:cubicBezTo>
                    <a:pt x="367" y="1123"/>
                    <a:pt x="390" y="1101"/>
                    <a:pt x="413" y="1079"/>
                  </a:cubicBezTo>
                  <a:cubicBezTo>
                    <a:pt x="506" y="991"/>
                    <a:pt x="605" y="908"/>
                    <a:pt x="708" y="832"/>
                  </a:cubicBezTo>
                  <a:cubicBezTo>
                    <a:pt x="760" y="793"/>
                    <a:pt x="814" y="756"/>
                    <a:pt x="867" y="721"/>
                  </a:cubicBezTo>
                  <a:cubicBezTo>
                    <a:pt x="881" y="712"/>
                    <a:pt x="895" y="702"/>
                    <a:pt x="907" y="695"/>
                  </a:cubicBezTo>
                  <a:cubicBezTo>
                    <a:pt x="912" y="690"/>
                    <a:pt x="919" y="688"/>
                    <a:pt x="924" y="684"/>
                  </a:cubicBezTo>
                  <a:lnTo>
                    <a:pt x="924" y="684"/>
                  </a:lnTo>
                  <a:cubicBezTo>
                    <a:pt x="928" y="682"/>
                    <a:pt x="932" y="679"/>
                    <a:pt x="934" y="678"/>
                  </a:cubicBezTo>
                  <a:cubicBezTo>
                    <a:pt x="962" y="662"/>
                    <a:pt x="989" y="645"/>
                    <a:pt x="1017" y="630"/>
                  </a:cubicBezTo>
                  <a:cubicBezTo>
                    <a:pt x="1130" y="565"/>
                    <a:pt x="1246" y="509"/>
                    <a:pt x="1366" y="459"/>
                  </a:cubicBezTo>
                  <a:cubicBezTo>
                    <a:pt x="1424" y="433"/>
                    <a:pt x="1483" y="410"/>
                    <a:pt x="1544" y="388"/>
                  </a:cubicBezTo>
                  <a:cubicBezTo>
                    <a:pt x="1576" y="377"/>
                    <a:pt x="1605" y="366"/>
                    <a:pt x="1637" y="356"/>
                  </a:cubicBezTo>
                  <a:cubicBezTo>
                    <a:pt x="1651" y="353"/>
                    <a:pt x="1666" y="348"/>
                    <a:pt x="1680" y="343"/>
                  </a:cubicBezTo>
                  <a:lnTo>
                    <a:pt x="1691" y="339"/>
                  </a:lnTo>
                  <a:lnTo>
                    <a:pt x="1691" y="339"/>
                  </a:lnTo>
                  <a:cubicBezTo>
                    <a:pt x="1693" y="339"/>
                    <a:pt x="1699" y="337"/>
                    <a:pt x="1701" y="337"/>
                  </a:cubicBezTo>
                  <a:cubicBezTo>
                    <a:pt x="1706" y="334"/>
                    <a:pt x="1710" y="333"/>
                    <a:pt x="1715" y="332"/>
                  </a:cubicBezTo>
                  <a:cubicBezTo>
                    <a:pt x="1838" y="296"/>
                    <a:pt x="1962" y="266"/>
                    <a:pt x="2088" y="244"/>
                  </a:cubicBezTo>
                  <a:cubicBezTo>
                    <a:pt x="2217" y="222"/>
                    <a:pt x="2345" y="206"/>
                    <a:pt x="2475" y="197"/>
                  </a:cubicBezTo>
                  <a:cubicBezTo>
                    <a:pt x="2506" y="195"/>
                    <a:pt x="2538" y="194"/>
                    <a:pt x="2571" y="192"/>
                  </a:cubicBezTo>
                  <a:close/>
                  <a:moveTo>
                    <a:pt x="3773" y="0"/>
                  </a:moveTo>
                  <a:cubicBezTo>
                    <a:pt x="3762" y="0"/>
                    <a:pt x="3750" y="3"/>
                    <a:pt x="3740" y="8"/>
                  </a:cubicBezTo>
                  <a:cubicBezTo>
                    <a:pt x="3665" y="48"/>
                    <a:pt x="3584" y="80"/>
                    <a:pt x="3507" y="115"/>
                  </a:cubicBezTo>
                  <a:cubicBezTo>
                    <a:pt x="3489" y="123"/>
                    <a:pt x="3471" y="132"/>
                    <a:pt x="3453" y="140"/>
                  </a:cubicBezTo>
                  <a:lnTo>
                    <a:pt x="3453" y="140"/>
                  </a:lnTo>
                  <a:cubicBezTo>
                    <a:pt x="3417" y="130"/>
                    <a:pt x="3380" y="121"/>
                    <a:pt x="3344" y="113"/>
                  </a:cubicBezTo>
                  <a:cubicBezTo>
                    <a:pt x="3216" y="84"/>
                    <a:pt x="3089" y="63"/>
                    <a:pt x="2958" y="51"/>
                  </a:cubicBezTo>
                  <a:cubicBezTo>
                    <a:pt x="2852" y="40"/>
                    <a:pt x="2744" y="35"/>
                    <a:pt x="2636" y="35"/>
                  </a:cubicBezTo>
                  <a:cubicBezTo>
                    <a:pt x="2476" y="35"/>
                    <a:pt x="2316" y="47"/>
                    <a:pt x="2159" y="70"/>
                  </a:cubicBezTo>
                  <a:cubicBezTo>
                    <a:pt x="1895" y="108"/>
                    <a:pt x="1636" y="178"/>
                    <a:pt x="1388" y="274"/>
                  </a:cubicBezTo>
                  <a:cubicBezTo>
                    <a:pt x="1140" y="372"/>
                    <a:pt x="901" y="498"/>
                    <a:pt x="682" y="650"/>
                  </a:cubicBezTo>
                  <a:cubicBezTo>
                    <a:pt x="462" y="801"/>
                    <a:pt x="263" y="980"/>
                    <a:pt x="89" y="1182"/>
                  </a:cubicBezTo>
                  <a:lnTo>
                    <a:pt x="27" y="1256"/>
                  </a:lnTo>
                  <a:cubicBezTo>
                    <a:pt x="1" y="1289"/>
                    <a:pt x="9" y="1347"/>
                    <a:pt x="45" y="1370"/>
                  </a:cubicBezTo>
                  <a:cubicBezTo>
                    <a:pt x="313" y="1539"/>
                    <a:pt x="609" y="1656"/>
                    <a:pt x="920" y="1720"/>
                  </a:cubicBezTo>
                  <a:cubicBezTo>
                    <a:pt x="1095" y="1756"/>
                    <a:pt x="1274" y="1775"/>
                    <a:pt x="1453" y="1775"/>
                  </a:cubicBezTo>
                  <a:cubicBezTo>
                    <a:pt x="1585" y="1775"/>
                    <a:pt x="1717" y="1765"/>
                    <a:pt x="1848" y="1745"/>
                  </a:cubicBezTo>
                  <a:cubicBezTo>
                    <a:pt x="2140" y="1701"/>
                    <a:pt x="2426" y="1605"/>
                    <a:pt x="2684" y="1460"/>
                  </a:cubicBezTo>
                  <a:cubicBezTo>
                    <a:pt x="2936" y="1320"/>
                    <a:pt x="3164" y="1138"/>
                    <a:pt x="3359" y="924"/>
                  </a:cubicBezTo>
                  <a:cubicBezTo>
                    <a:pt x="3551" y="716"/>
                    <a:pt x="3707" y="474"/>
                    <a:pt x="3821" y="213"/>
                  </a:cubicBezTo>
                  <a:cubicBezTo>
                    <a:pt x="3836" y="181"/>
                    <a:pt x="3844" y="148"/>
                    <a:pt x="3854" y="117"/>
                  </a:cubicBezTo>
                  <a:cubicBezTo>
                    <a:pt x="3865" y="84"/>
                    <a:pt x="3860" y="49"/>
                    <a:pt x="3833" y="25"/>
                  </a:cubicBezTo>
                  <a:cubicBezTo>
                    <a:pt x="3818" y="10"/>
                    <a:pt x="3795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1" name="Google Shape;1231;p40"/>
            <p:cNvSpPr/>
            <p:nvPr/>
          </p:nvSpPr>
          <p:spPr>
            <a:xfrm>
              <a:off x="2541240" y="1492200"/>
              <a:ext cx="416520" cy="244440"/>
            </a:xfrm>
            <a:custGeom>
              <a:avLst/>
              <a:gdLst>
                <a:gd name="textAreaLeft" fmla="*/ 0 w 416520"/>
                <a:gd name="textAreaRight" fmla="*/ 416880 w 416520"/>
                <a:gd name="textAreaTop" fmla="*/ 0 h 244440"/>
                <a:gd name="textAreaBottom" fmla="*/ 244800 h 244440"/>
              </a:gdLst>
              <a:ahLst/>
              <a:cxnLst/>
              <a:rect l="textAreaLeft" t="textAreaTop" r="textAreaRight" b="textAreaBottom"/>
              <a:pathLst>
                <a:path w="3681" h="2208">
                  <a:moveTo>
                    <a:pt x="1191" y="251"/>
                  </a:moveTo>
                  <a:cubicBezTo>
                    <a:pt x="1189" y="251"/>
                    <a:pt x="1199" y="253"/>
                    <a:pt x="1201" y="253"/>
                  </a:cubicBezTo>
                  <a:cubicBezTo>
                    <a:pt x="1198" y="253"/>
                    <a:pt x="1195" y="252"/>
                    <a:pt x="1192" y="251"/>
                  </a:cubicBezTo>
                  <a:lnTo>
                    <a:pt x="1192" y="251"/>
                  </a:lnTo>
                  <a:cubicBezTo>
                    <a:pt x="1191" y="251"/>
                    <a:pt x="1191" y="251"/>
                    <a:pt x="1191" y="251"/>
                  </a:cubicBezTo>
                  <a:close/>
                  <a:moveTo>
                    <a:pt x="371" y="474"/>
                  </a:moveTo>
                  <a:cubicBezTo>
                    <a:pt x="371" y="474"/>
                    <a:pt x="371" y="475"/>
                    <a:pt x="372" y="475"/>
                  </a:cubicBezTo>
                  <a:cubicBezTo>
                    <a:pt x="374" y="478"/>
                    <a:pt x="374" y="479"/>
                    <a:pt x="375" y="479"/>
                  </a:cubicBezTo>
                  <a:cubicBezTo>
                    <a:pt x="375" y="479"/>
                    <a:pt x="373" y="476"/>
                    <a:pt x="371" y="474"/>
                  </a:cubicBezTo>
                  <a:close/>
                  <a:moveTo>
                    <a:pt x="1963" y="552"/>
                  </a:moveTo>
                  <a:cubicBezTo>
                    <a:pt x="1969" y="555"/>
                    <a:pt x="1971" y="556"/>
                    <a:pt x="1972" y="556"/>
                  </a:cubicBezTo>
                  <a:lnTo>
                    <a:pt x="1972" y="556"/>
                  </a:lnTo>
                  <a:cubicBezTo>
                    <a:pt x="1969" y="555"/>
                    <a:pt x="1967" y="553"/>
                    <a:pt x="1963" y="552"/>
                  </a:cubicBezTo>
                  <a:close/>
                  <a:moveTo>
                    <a:pt x="1577" y="1614"/>
                  </a:moveTo>
                  <a:lnTo>
                    <a:pt x="1577" y="1614"/>
                  </a:lnTo>
                  <a:cubicBezTo>
                    <a:pt x="1580" y="1616"/>
                    <a:pt x="1582" y="1617"/>
                    <a:pt x="1584" y="1618"/>
                  </a:cubicBezTo>
                  <a:lnTo>
                    <a:pt x="1584" y="1618"/>
                  </a:lnTo>
                  <a:cubicBezTo>
                    <a:pt x="1582" y="1617"/>
                    <a:pt x="1580" y="1616"/>
                    <a:pt x="1577" y="1614"/>
                  </a:cubicBezTo>
                  <a:close/>
                  <a:moveTo>
                    <a:pt x="2377" y="1929"/>
                  </a:moveTo>
                  <a:cubicBezTo>
                    <a:pt x="2377" y="1929"/>
                    <a:pt x="2380" y="1930"/>
                    <a:pt x="2383" y="1931"/>
                  </a:cubicBezTo>
                  <a:lnTo>
                    <a:pt x="2383" y="1931"/>
                  </a:lnTo>
                  <a:cubicBezTo>
                    <a:pt x="2382" y="1931"/>
                    <a:pt x="2380" y="1930"/>
                    <a:pt x="2379" y="1930"/>
                  </a:cubicBezTo>
                  <a:cubicBezTo>
                    <a:pt x="2377" y="1930"/>
                    <a:pt x="2377" y="1929"/>
                    <a:pt x="2377" y="1929"/>
                  </a:cubicBezTo>
                  <a:close/>
                  <a:moveTo>
                    <a:pt x="552" y="173"/>
                  </a:moveTo>
                  <a:cubicBezTo>
                    <a:pt x="667" y="173"/>
                    <a:pt x="784" y="182"/>
                    <a:pt x="899" y="197"/>
                  </a:cubicBezTo>
                  <a:cubicBezTo>
                    <a:pt x="967" y="206"/>
                    <a:pt x="1033" y="218"/>
                    <a:pt x="1100" y="230"/>
                  </a:cubicBezTo>
                  <a:cubicBezTo>
                    <a:pt x="1131" y="236"/>
                    <a:pt x="1161" y="245"/>
                    <a:pt x="1192" y="251"/>
                  </a:cubicBezTo>
                  <a:lnTo>
                    <a:pt x="1192" y="251"/>
                  </a:lnTo>
                  <a:cubicBezTo>
                    <a:pt x="1193" y="251"/>
                    <a:pt x="1194" y="252"/>
                    <a:pt x="1197" y="252"/>
                  </a:cubicBezTo>
                  <a:cubicBezTo>
                    <a:pt x="1201" y="253"/>
                    <a:pt x="1205" y="253"/>
                    <a:pt x="1210" y="255"/>
                  </a:cubicBezTo>
                  <a:cubicBezTo>
                    <a:pt x="1217" y="257"/>
                    <a:pt x="1226" y="259"/>
                    <a:pt x="1233" y="261"/>
                  </a:cubicBezTo>
                  <a:cubicBezTo>
                    <a:pt x="1249" y="264"/>
                    <a:pt x="1264" y="269"/>
                    <a:pt x="1281" y="273"/>
                  </a:cubicBezTo>
                  <a:cubicBezTo>
                    <a:pt x="1413" y="310"/>
                    <a:pt x="1542" y="355"/>
                    <a:pt x="1669" y="409"/>
                  </a:cubicBezTo>
                  <a:cubicBezTo>
                    <a:pt x="1730" y="434"/>
                    <a:pt x="1792" y="464"/>
                    <a:pt x="1853" y="494"/>
                  </a:cubicBezTo>
                  <a:cubicBezTo>
                    <a:pt x="1884" y="509"/>
                    <a:pt x="1913" y="524"/>
                    <a:pt x="1944" y="541"/>
                  </a:cubicBezTo>
                  <a:cubicBezTo>
                    <a:pt x="1951" y="544"/>
                    <a:pt x="1957" y="549"/>
                    <a:pt x="1966" y="553"/>
                  </a:cubicBezTo>
                  <a:cubicBezTo>
                    <a:pt x="1968" y="554"/>
                    <a:pt x="1973" y="556"/>
                    <a:pt x="1972" y="556"/>
                  </a:cubicBezTo>
                  <a:cubicBezTo>
                    <a:pt x="1972" y="556"/>
                    <a:pt x="1972" y="556"/>
                    <a:pt x="1972" y="556"/>
                  </a:cubicBezTo>
                  <a:lnTo>
                    <a:pt x="1972" y="556"/>
                  </a:lnTo>
                  <a:cubicBezTo>
                    <a:pt x="1973" y="557"/>
                    <a:pt x="1973" y="557"/>
                    <a:pt x="1974" y="557"/>
                  </a:cubicBezTo>
                  <a:cubicBezTo>
                    <a:pt x="1989" y="565"/>
                    <a:pt x="2005" y="574"/>
                    <a:pt x="2019" y="583"/>
                  </a:cubicBezTo>
                  <a:cubicBezTo>
                    <a:pt x="2131" y="647"/>
                    <a:pt x="2236" y="718"/>
                    <a:pt x="2340" y="794"/>
                  </a:cubicBezTo>
                  <a:cubicBezTo>
                    <a:pt x="2442" y="868"/>
                    <a:pt x="2541" y="949"/>
                    <a:pt x="2636" y="1036"/>
                  </a:cubicBezTo>
                  <a:cubicBezTo>
                    <a:pt x="2659" y="1058"/>
                    <a:pt x="2682" y="1079"/>
                    <a:pt x="2705" y="1101"/>
                  </a:cubicBezTo>
                  <a:cubicBezTo>
                    <a:pt x="2709" y="1104"/>
                    <a:pt x="2710" y="1105"/>
                    <a:pt x="2710" y="1105"/>
                  </a:cubicBezTo>
                  <a:cubicBezTo>
                    <a:pt x="2710" y="1105"/>
                    <a:pt x="2705" y="1100"/>
                    <a:pt x="2704" y="1099"/>
                  </a:cubicBezTo>
                  <a:lnTo>
                    <a:pt x="2704" y="1099"/>
                  </a:lnTo>
                  <a:lnTo>
                    <a:pt x="2713" y="1108"/>
                  </a:lnTo>
                  <a:lnTo>
                    <a:pt x="2729" y="1124"/>
                  </a:lnTo>
                  <a:cubicBezTo>
                    <a:pt x="2741" y="1135"/>
                    <a:pt x="2752" y="1147"/>
                    <a:pt x="2765" y="1158"/>
                  </a:cubicBezTo>
                  <a:cubicBezTo>
                    <a:pt x="2810" y="1203"/>
                    <a:pt x="2854" y="1250"/>
                    <a:pt x="2897" y="1297"/>
                  </a:cubicBezTo>
                  <a:cubicBezTo>
                    <a:pt x="2984" y="1392"/>
                    <a:pt x="3065" y="1492"/>
                    <a:pt x="3145" y="1592"/>
                  </a:cubicBezTo>
                  <a:cubicBezTo>
                    <a:pt x="3185" y="1641"/>
                    <a:pt x="3224" y="1694"/>
                    <a:pt x="3262" y="1745"/>
                  </a:cubicBezTo>
                  <a:cubicBezTo>
                    <a:pt x="3281" y="1771"/>
                    <a:pt x="3298" y="1796"/>
                    <a:pt x="3318" y="1823"/>
                  </a:cubicBezTo>
                  <a:cubicBezTo>
                    <a:pt x="3336" y="1849"/>
                    <a:pt x="3356" y="1874"/>
                    <a:pt x="3377" y="1898"/>
                  </a:cubicBezTo>
                  <a:cubicBezTo>
                    <a:pt x="3394" y="1920"/>
                    <a:pt x="3412" y="1944"/>
                    <a:pt x="3429" y="1967"/>
                  </a:cubicBezTo>
                  <a:lnTo>
                    <a:pt x="3429" y="1967"/>
                  </a:lnTo>
                  <a:cubicBezTo>
                    <a:pt x="3424" y="1970"/>
                    <a:pt x="3418" y="1972"/>
                    <a:pt x="3411" y="1974"/>
                  </a:cubicBezTo>
                  <a:cubicBezTo>
                    <a:pt x="3411" y="1974"/>
                    <a:pt x="3411" y="1974"/>
                    <a:pt x="3411" y="1974"/>
                  </a:cubicBezTo>
                  <a:lnTo>
                    <a:pt x="3411" y="1974"/>
                  </a:lnTo>
                  <a:cubicBezTo>
                    <a:pt x="3414" y="1973"/>
                    <a:pt x="3415" y="1973"/>
                    <a:pt x="3415" y="1973"/>
                  </a:cubicBezTo>
                  <a:lnTo>
                    <a:pt x="3415" y="1973"/>
                  </a:lnTo>
                  <a:cubicBezTo>
                    <a:pt x="3415" y="1973"/>
                    <a:pt x="3413" y="1974"/>
                    <a:pt x="3411" y="1974"/>
                  </a:cubicBezTo>
                  <a:lnTo>
                    <a:pt x="3411" y="1974"/>
                  </a:lnTo>
                  <a:cubicBezTo>
                    <a:pt x="3407" y="1975"/>
                    <a:pt x="3400" y="1978"/>
                    <a:pt x="3401" y="1978"/>
                  </a:cubicBezTo>
                  <a:cubicBezTo>
                    <a:pt x="3401" y="1978"/>
                    <a:pt x="3403" y="1977"/>
                    <a:pt x="3408" y="1975"/>
                  </a:cubicBezTo>
                  <a:cubicBezTo>
                    <a:pt x="3408" y="1975"/>
                    <a:pt x="3409" y="1975"/>
                    <a:pt x="3409" y="1975"/>
                  </a:cubicBezTo>
                  <a:lnTo>
                    <a:pt x="3409" y="1975"/>
                  </a:lnTo>
                  <a:cubicBezTo>
                    <a:pt x="3407" y="1975"/>
                    <a:pt x="3406" y="1976"/>
                    <a:pt x="3406" y="1976"/>
                  </a:cubicBezTo>
                  <a:cubicBezTo>
                    <a:pt x="3388" y="1982"/>
                    <a:pt x="3370" y="1986"/>
                    <a:pt x="3352" y="1991"/>
                  </a:cubicBezTo>
                  <a:cubicBezTo>
                    <a:pt x="3288" y="2005"/>
                    <a:pt x="3221" y="2011"/>
                    <a:pt x="3156" y="2014"/>
                  </a:cubicBezTo>
                  <a:lnTo>
                    <a:pt x="3156" y="2014"/>
                  </a:lnTo>
                  <a:cubicBezTo>
                    <a:pt x="3156" y="2014"/>
                    <a:pt x="3157" y="2014"/>
                    <a:pt x="3158" y="2014"/>
                  </a:cubicBezTo>
                  <a:lnTo>
                    <a:pt x="3158" y="2014"/>
                  </a:lnTo>
                  <a:cubicBezTo>
                    <a:pt x="3134" y="2014"/>
                    <a:pt x="3110" y="2015"/>
                    <a:pt x="3086" y="2015"/>
                  </a:cubicBezTo>
                  <a:cubicBezTo>
                    <a:pt x="2860" y="2015"/>
                    <a:pt x="2633" y="1986"/>
                    <a:pt x="2412" y="1937"/>
                  </a:cubicBezTo>
                  <a:lnTo>
                    <a:pt x="2391" y="1932"/>
                  </a:lnTo>
                  <a:cubicBezTo>
                    <a:pt x="2390" y="1932"/>
                    <a:pt x="2389" y="1932"/>
                    <a:pt x="2389" y="1932"/>
                  </a:cubicBezTo>
                  <a:lnTo>
                    <a:pt x="2389" y="1932"/>
                  </a:lnTo>
                  <a:cubicBezTo>
                    <a:pt x="2388" y="1932"/>
                    <a:pt x="2387" y="1931"/>
                    <a:pt x="2387" y="1931"/>
                  </a:cubicBezTo>
                  <a:cubicBezTo>
                    <a:pt x="2372" y="1927"/>
                    <a:pt x="2357" y="1925"/>
                    <a:pt x="2342" y="1920"/>
                  </a:cubicBezTo>
                  <a:lnTo>
                    <a:pt x="2252" y="1896"/>
                  </a:lnTo>
                  <a:cubicBezTo>
                    <a:pt x="2191" y="1877"/>
                    <a:pt x="2132" y="1859"/>
                    <a:pt x="2074" y="1838"/>
                  </a:cubicBezTo>
                  <a:cubicBezTo>
                    <a:pt x="1956" y="1797"/>
                    <a:pt x="1842" y="1748"/>
                    <a:pt x="1730" y="1694"/>
                  </a:cubicBezTo>
                  <a:cubicBezTo>
                    <a:pt x="1703" y="1680"/>
                    <a:pt x="1673" y="1667"/>
                    <a:pt x="1646" y="1651"/>
                  </a:cubicBezTo>
                  <a:cubicBezTo>
                    <a:pt x="1632" y="1645"/>
                    <a:pt x="1620" y="1638"/>
                    <a:pt x="1607" y="1630"/>
                  </a:cubicBezTo>
                  <a:cubicBezTo>
                    <a:pt x="1600" y="1627"/>
                    <a:pt x="1594" y="1624"/>
                    <a:pt x="1587" y="1619"/>
                  </a:cubicBezTo>
                  <a:cubicBezTo>
                    <a:pt x="1586" y="1619"/>
                    <a:pt x="1585" y="1619"/>
                    <a:pt x="1584" y="1618"/>
                  </a:cubicBezTo>
                  <a:lnTo>
                    <a:pt x="1584" y="1618"/>
                  </a:lnTo>
                  <a:cubicBezTo>
                    <a:pt x="1585" y="1618"/>
                    <a:pt x="1585" y="1619"/>
                    <a:pt x="1585" y="1619"/>
                  </a:cubicBezTo>
                  <a:lnTo>
                    <a:pt x="1585" y="1619"/>
                  </a:lnTo>
                  <a:cubicBezTo>
                    <a:pt x="1584" y="1618"/>
                    <a:pt x="1582" y="1617"/>
                    <a:pt x="1580" y="1616"/>
                  </a:cubicBezTo>
                  <a:cubicBezTo>
                    <a:pt x="1525" y="1585"/>
                    <a:pt x="1472" y="1553"/>
                    <a:pt x="1419" y="1519"/>
                  </a:cubicBezTo>
                  <a:cubicBezTo>
                    <a:pt x="1315" y="1454"/>
                    <a:pt x="1214" y="1381"/>
                    <a:pt x="1116" y="1304"/>
                  </a:cubicBezTo>
                  <a:cubicBezTo>
                    <a:pt x="1067" y="1266"/>
                    <a:pt x="1020" y="1226"/>
                    <a:pt x="972" y="1185"/>
                  </a:cubicBezTo>
                  <a:cubicBezTo>
                    <a:pt x="948" y="1164"/>
                    <a:pt x="925" y="1144"/>
                    <a:pt x="902" y="1122"/>
                  </a:cubicBezTo>
                  <a:lnTo>
                    <a:pt x="886" y="1105"/>
                  </a:lnTo>
                  <a:cubicBezTo>
                    <a:pt x="883" y="1103"/>
                    <a:pt x="881" y="1101"/>
                    <a:pt x="879" y="1099"/>
                  </a:cubicBezTo>
                  <a:lnTo>
                    <a:pt x="879" y="1099"/>
                  </a:lnTo>
                  <a:cubicBezTo>
                    <a:pt x="881" y="1100"/>
                    <a:pt x="883" y="1102"/>
                    <a:pt x="884" y="1103"/>
                  </a:cubicBezTo>
                  <a:lnTo>
                    <a:pt x="879" y="1098"/>
                  </a:lnTo>
                  <a:lnTo>
                    <a:pt x="879" y="1098"/>
                  </a:lnTo>
                  <a:cubicBezTo>
                    <a:pt x="879" y="1098"/>
                    <a:pt x="879" y="1099"/>
                    <a:pt x="879" y="1099"/>
                  </a:cubicBezTo>
                  <a:lnTo>
                    <a:pt x="879" y="1099"/>
                  </a:lnTo>
                  <a:cubicBezTo>
                    <a:pt x="868" y="1089"/>
                    <a:pt x="859" y="1079"/>
                    <a:pt x="848" y="1069"/>
                  </a:cubicBezTo>
                  <a:cubicBezTo>
                    <a:pt x="759" y="981"/>
                    <a:pt x="676" y="889"/>
                    <a:pt x="598" y="792"/>
                  </a:cubicBezTo>
                  <a:cubicBezTo>
                    <a:pt x="519" y="696"/>
                    <a:pt x="447" y="596"/>
                    <a:pt x="382" y="492"/>
                  </a:cubicBezTo>
                  <a:cubicBezTo>
                    <a:pt x="378" y="485"/>
                    <a:pt x="372" y="476"/>
                    <a:pt x="368" y="470"/>
                  </a:cubicBezTo>
                  <a:lnTo>
                    <a:pt x="368" y="470"/>
                  </a:lnTo>
                  <a:cubicBezTo>
                    <a:pt x="369" y="470"/>
                    <a:pt x="370" y="472"/>
                    <a:pt x="371" y="474"/>
                  </a:cubicBezTo>
                  <a:lnTo>
                    <a:pt x="371" y="474"/>
                  </a:lnTo>
                  <a:cubicBezTo>
                    <a:pt x="370" y="471"/>
                    <a:pt x="368" y="469"/>
                    <a:pt x="366" y="466"/>
                  </a:cubicBezTo>
                  <a:cubicBezTo>
                    <a:pt x="358" y="453"/>
                    <a:pt x="350" y="440"/>
                    <a:pt x="343" y="427"/>
                  </a:cubicBezTo>
                  <a:cubicBezTo>
                    <a:pt x="328" y="399"/>
                    <a:pt x="311" y="373"/>
                    <a:pt x="297" y="345"/>
                  </a:cubicBezTo>
                  <a:cubicBezTo>
                    <a:pt x="269" y="296"/>
                    <a:pt x="244" y="247"/>
                    <a:pt x="219" y="196"/>
                  </a:cubicBezTo>
                  <a:lnTo>
                    <a:pt x="219" y="196"/>
                  </a:lnTo>
                  <a:cubicBezTo>
                    <a:pt x="250" y="192"/>
                    <a:pt x="280" y="188"/>
                    <a:pt x="310" y="185"/>
                  </a:cubicBezTo>
                  <a:cubicBezTo>
                    <a:pt x="344" y="182"/>
                    <a:pt x="379" y="180"/>
                    <a:pt x="414" y="176"/>
                  </a:cubicBezTo>
                  <a:cubicBezTo>
                    <a:pt x="430" y="175"/>
                    <a:pt x="445" y="175"/>
                    <a:pt x="459" y="174"/>
                  </a:cubicBezTo>
                  <a:lnTo>
                    <a:pt x="496" y="174"/>
                  </a:lnTo>
                  <a:cubicBezTo>
                    <a:pt x="514" y="174"/>
                    <a:pt x="533" y="173"/>
                    <a:pt x="552" y="173"/>
                  </a:cubicBezTo>
                  <a:close/>
                  <a:moveTo>
                    <a:pt x="3634" y="2066"/>
                  </a:moveTo>
                  <a:cubicBezTo>
                    <a:pt x="3633" y="2068"/>
                    <a:pt x="3631" y="2070"/>
                    <a:pt x="3630" y="2073"/>
                  </a:cubicBezTo>
                  <a:cubicBezTo>
                    <a:pt x="3632" y="2070"/>
                    <a:pt x="3633" y="2068"/>
                    <a:pt x="3634" y="2066"/>
                  </a:cubicBezTo>
                  <a:close/>
                  <a:moveTo>
                    <a:pt x="551" y="1"/>
                  </a:moveTo>
                  <a:cubicBezTo>
                    <a:pt x="429" y="1"/>
                    <a:pt x="307" y="9"/>
                    <a:pt x="186" y="26"/>
                  </a:cubicBezTo>
                  <a:cubicBezTo>
                    <a:pt x="152" y="30"/>
                    <a:pt x="118" y="36"/>
                    <a:pt x="85" y="41"/>
                  </a:cubicBezTo>
                  <a:cubicBezTo>
                    <a:pt x="30" y="51"/>
                    <a:pt x="0" y="109"/>
                    <a:pt x="22" y="161"/>
                  </a:cubicBezTo>
                  <a:cubicBezTo>
                    <a:pt x="137" y="431"/>
                    <a:pt x="286" y="685"/>
                    <a:pt x="468" y="915"/>
                  </a:cubicBezTo>
                  <a:cubicBezTo>
                    <a:pt x="649" y="1145"/>
                    <a:pt x="861" y="1350"/>
                    <a:pt x="1094" y="1525"/>
                  </a:cubicBezTo>
                  <a:cubicBezTo>
                    <a:pt x="1328" y="1700"/>
                    <a:pt x="1586" y="1846"/>
                    <a:pt x="1855" y="1958"/>
                  </a:cubicBezTo>
                  <a:cubicBezTo>
                    <a:pt x="2125" y="2069"/>
                    <a:pt x="2411" y="2145"/>
                    <a:pt x="2701" y="2183"/>
                  </a:cubicBezTo>
                  <a:cubicBezTo>
                    <a:pt x="2825" y="2198"/>
                    <a:pt x="2951" y="2208"/>
                    <a:pt x="3077" y="2208"/>
                  </a:cubicBezTo>
                  <a:cubicBezTo>
                    <a:pt x="3095" y="2208"/>
                    <a:pt x="3114" y="2207"/>
                    <a:pt x="3132" y="2207"/>
                  </a:cubicBezTo>
                  <a:cubicBezTo>
                    <a:pt x="3215" y="2206"/>
                    <a:pt x="3299" y="2200"/>
                    <a:pt x="3380" y="2184"/>
                  </a:cubicBezTo>
                  <a:cubicBezTo>
                    <a:pt x="3465" y="2166"/>
                    <a:pt x="3555" y="2139"/>
                    <a:pt x="3621" y="2080"/>
                  </a:cubicBezTo>
                  <a:cubicBezTo>
                    <a:pt x="3625" y="2076"/>
                    <a:pt x="3635" y="2062"/>
                    <a:pt x="3636" y="2062"/>
                  </a:cubicBezTo>
                  <a:lnTo>
                    <a:pt x="3636" y="2062"/>
                  </a:lnTo>
                  <a:cubicBezTo>
                    <a:pt x="3636" y="2062"/>
                    <a:pt x="3636" y="2063"/>
                    <a:pt x="3634" y="2066"/>
                  </a:cubicBezTo>
                  <a:lnTo>
                    <a:pt x="3634" y="2066"/>
                  </a:lnTo>
                  <a:cubicBezTo>
                    <a:pt x="3644" y="2050"/>
                    <a:pt x="3650" y="2056"/>
                    <a:pt x="3658" y="2032"/>
                  </a:cubicBezTo>
                  <a:cubicBezTo>
                    <a:pt x="3661" y="2026"/>
                    <a:pt x="3663" y="2020"/>
                    <a:pt x="3664" y="2014"/>
                  </a:cubicBezTo>
                  <a:cubicBezTo>
                    <a:pt x="3669" y="1994"/>
                    <a:pt x="3674" y="1975"/>
                    <a:pt x="3676" y="1954"/>
                  </a:cubicBezTo>
                  <a:cubicBezTo>
                    <a:pt x="3680" y="1931"/>
                    <a:pt x="3659" y="1915"/>
                    <a:pt x="3637" y="1915"/>
                  </a:cubicBezTo>
                  <a:cubicBezTo>
                    <a:pt x="3637" y="1915"/>
                    <a:pt x="3636" y="1915"/>
                    <a:pt x="3635" y="1915"/>
                  </a:cubicBezTo>
                  <a:cubicBezTo>
                    <a:pt x="3631" y="1915"/>
                    <a:pt x="3626" y="1916"/>
                    <a:pt x="3621" y="1916"/>
                  </a:cubicBezTo>
                  <a:lnTo>
                    <a:pt x="3604" y="1916"/>
                  </a:lnTo>
                  <a:cubicBezTo>
                    <a:pt x="3598" y="1916"/>
                    <a:pt x="3593" y="1915"/>
                    <a:pt x="3587" y="1915"/>
                  </a:cubicBezTo>
                  <a:cubicBezTo>
                    <a:pt x="3585" y="1915"/>
                    <a:pt x="3584" y="1915"/>
                    <a:pt x="3582" y="1915"/>
                  </a:cubicBezTo>
                  <a:cubicBezTo>
                    <a:pt x="3563" y="1915"/>
                    <a:pt x="3548" y="1919"/>
                    <a:pt x="3531" y="1927"/>
                  </a:cubicBezTo>
                  <a:lnTo>
                    <a:pt x="3531" y="1927"/>
                  </a:lnTo>
                  <a:cubicBezTo>
                    <a:pt x="3529" y="1928"/>
                    <a:pt x="3526" y="1929"/>
                    <a:pt x="3523" y="1930"/>
                  </a:cubicBezTo>
                  <a:lnTo>
                    <a:pt x="3523" y="1930"/>
                  </a:lnTo>
                  <a:cubicBezTo>
                    <a:pt x="3522" y="1926"/>
                    <a:pt x="3521" y="1922"/>
                    <a:pt x="3519" y="1918"/>
                  </a:cubicBezTo>
                  <a:cubicBezTo>
                    <a:pt x="3488" y="1855"/>
                    <a:pt x="3460" y="1794"/>
                    <a:pt x="3423" y="1736"/>
                  </a:cubicBezTo>
                  <a:cubicBezTo>
                    <a:pt x="3389" y="1681"/>
                    <a:pt x="3354" y="1626"/>
                    <a:pt x="3317" y="1573"/>
                  </a:cubicBezTo>
                  <a:cubicBezTo>
                    <a:pt x="3242" y="1466"/>
                    <a:pt x="3163" y="1364"/>
                    <a:pt x="3078" y="1264"/>
                  </a:cubicBezTo>
                  <a:cubicBezTo>
                    <a:pt x="2906" y="1064"/>
                    <a:pt x="2715" y="877"/>
                    <a:pt x="2509" y="713"/>
                  </a:cubicBezTo>
                  <a:cubicBezTo>
                    <a:pt x="2297" y="546"/>
                    <a:pt x="2065" y="400"/>
                    <a:pt x="1820" y="288"/>
                  </a:cubicBezTo>
                  <a:cubicBezTo>
                    <a:pt x="1566" y="171"/>
                    <a:pt x="1297" y="87"/>
                    <a:pt x="1022" y="41"/>
                  </a:cubicBezTo>
                  <a:cubicBezTo>
                    <a:pt x="866" y="15"/>
                    <a:pt x="708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2" name="Google Shape;1232;p40"/>
            <p:cNvSpPr/>
            <p:nvPr/>
          </p:nvSpPr>
          <p:spPr>
            <a:xfrm>
              <a:off x="2668680" y="1591200"/>
              <a:ext cx="279360" cy="12096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120960"/>
                <a:gd name="textAreaBottom" fmla="*/ 121320 h 120960"/>
              </a:gdLst>
              <a:ahLst/>
              <a:cxnLst/>
              <a:rect l="textAreaLeft" t="textAreaTop" r="textAreaRight" b="textAreaBottom"/>
              <a:pathLst>
                <a:path w="2469" h="1094">
                  <a:moveTo>
                    <a:pt x="44" y="0"/>
                  </a:moveTo>
                  <a:cubicBezTo>
                    <a:pt x="16" y="0"/>
                    <a:pt x="1" y="38"/>
                    <a:pt x="24" y="58"/>
                  </a:cubicBezTo>
                  <a:cubicBezTo>
                    <a:pt x="60" y="82"/>
                    <a:pt x="101" y="98"/>
                    <a:pt x="142" y="118"/>
                  </a:cubicBezTo>
                  <a:cubicBezTo>
                    <a:pt x="148" y="120"/>
                    <a:pt x="156" y="124"/>
                    <a:pt x="164" y="127"/>
                  </a:cubicBezTo>
                  <a:cubicBezTo>
                    <a:pt x="172" y="132"/>
                    <a:pt x="180" y="141"/>
                    <a:pt x="191" y="147"/>
                  </a:cubicBezTo>
                  <a:cubicBezTo>
                    <a:pt x="211" y="158"/>
                    <a:pt x="232" y="168"/>
                    <a:pt x="254" y="178"/>
                  </a:cubicBezTo>
                  <a:cubicBezTo>
                    <a:pt x="292" y="197"/>
                    <a:pt x="332" y="213"/>
                    <a:pt x="371" y="230"/>
                  </a:cubicBezTo>
                  <a:cubicBezTo>
                    <a:pt x="410" y="247"/>
                    <a:pt x="448" y="263"/>
                    <a:pt x="488" y="281"/>
                  </a:cubicBezTo>
                  <a:cubicBezTo>
                    <a:pt x="563" y="316"/>
                    <a:pt x="643" y="345"/>
                    <a:pt x="719" y="377"/>
                  </a:cubicBezTo>
                  <a:cubicBezTo>
                    <a:pt x="797" y="410"/>
                    <a:pt x="875" y="443"/>
                    <a:pt x="954" y="475"/>
                  </a:cubicBezTo>
                  <a:cubicBezTo>
                    <a:pt x="1267" y="602"/>
                    <a:pt x="1577" y="735"/>
                    <a:pt x="1883" y="876"/>
                  </a:cubicBezTo>
                  <a:cubicBezTo>
                    <a:pt x="1968" y="914"/>
                    <a:pt x="2054" y="951"/>
                    <a:pt x="2138" y="989"/>
                  </a:cubicBezTo>
                  <a:cubicBezTo>
                    <a:pt x="2159" y="999"/>
                    <a:pt x="2181" y="1009"/>
                    <a:pt x="2202" y="1019"/>
                  </a:cubicBezTo>
                  <a:cubicBezTo>
                    <a:pt x="2224" y="1027"/>
                    <a:pt x="2247" y="1035"/>
                    <a:pt x="2269" y="1043"/>
                  </a:cubicBezTo>
                  <a:lnTo>
                    <a:pt x="2405" y="1092"/>
                  </a:lnTo>
                  <a:cubicBezTo>
                    <a:pt x="2408" y="1093"/>
                    <a:pt x="2412" y="1094"/>
                    <a:pt x="2415" y="1094"/>
                  </a:cubicBezTo>
                  <a:cubicBezTo>
                    <a:pt x="2445" y="1094"/>
                    <a:pt x="2469" y="1049"/>
                    <a:pt x="2438" y="1027"/>
                  </a:cubicBezTo>
                  <a:cubicBezTo>
                    <a:pt x="2363" y="980"/>
                    <a:pt x="2291" y="931"/>
                    <a:pt x="2214" y="890"/>
                  </a:cubicBezTo>
                  <a:cubicBezTo>
                    <a:pt x="2140" y="852"/>
                    <a:pt x="2065" y="813"/>
                    <a:pt x="1990" y="777"/>
                  </a:cubicBezTo>
                  <a:cubicBezTo>
                    <a:pt x="1840" y="700"/>
                    <a:pt x="1685" y="630"/>
                    <a:pt x="1531" y="560"/>
                  </a:cubicBezTo>
                  <a:cubicBezTo>
                    <a:pt x="1377" y="489"/>
                    <a:pt x="1221" y="420"/>
                    <a:pt x="1066" y="352"/>
                  </a:cubicBezTo>
                  <a:cubicBezTo>
                    <a:pt x="912" y="285"/>
                    <a:pt x="755" y="224"/>
                    <a:pt x="599" y="163"/>
                  </a:cubicBezTo>
                  <a:cubicBezTo>
                    <a:pt x="511" y="129"/>
                    <a:pt x="420" y="99"/>
                    <a:pt x="331" y="70"/>
                  </a:cubicBezTo>
                  <a:cubicBezTo>
                    <a:pt x="309" y="63"/>
                    <a:pt x="287" y="55"/>
                    <a:pt x="264" y="50"/>
                  </a:cubicBezTo>
                  <a:cubicBezTo>
                    <a:pt x="248" y="47"/>
                    <a:pt x="232" y="41"/>
                    <a:pt x="216" y="39"/>
                  </a:cubicBezTo>
                  <a:cubicBezTo>
                    <a:pt x="209" y="38"/>
                    <a:pt x="200" y="38"/>
                    <a:pt x="191" y="37"/>
                  </a:cubicBezTo>
                  <a:cubicBezTo>
                    <a:pt x="143" y="26"/>
                    <a:pt x="96" y="5"/>
                    <a:pt x="46" y="1"/>
                  </a:cubicBezTo>
                  <a:cubicBezTo>
                    <a:pt x="45" y="1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3" name="Google Shape;1233;p40"/>
            <p:cNvSpPr/>
            <p:nvPr/>
          </p:nvSpPr>
          <p:spPr>
            <a:xfrm>
              <a:off x="2180880" y="1683360"/>
              <a:ext cx="680760" cy="156600"/>
            </a:xfrm>
            <a:custGeom>
              <a:avLst/>
              <a:gdLst>
                <a:gd name="textAreaLeft" fmla="*/ 0 w 680760"/>
                <a:gd name="textAreaRight" fmla="*/ 681120 w 68076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6013" h="1415">
                  <a:moveTo>
                    <a:pt x="3774" y="0"/>
                  </a:moveTo>
                  <a:cubicBezTo>
                    <a:pt x="3701" y="0"/>
                    <a:pt x="3628" y="1"/>
                    <a:pt x="3555" y="4"/>
                  </a:cubicBezTo>
                  <a:cubicBezTo>
                    <a:pt x="3145" y="16"/>
                    <a:pt x="2737" y="71"/>
                    <a:pt x="2338" y="168"/>
                  </a:cubicBezTo>
                  <a:cubicBezTo>
                    <a:pt x="1936" y="263"/>
                    <a:pt x="1543" y="399"/>
                    <a:pt x="1169" y="576"/>
                  </a:cubicBezTo>
                  <a:cubicBezTo>
                    <a:pt x="981" y="665"/>
                    <a:pt x="796" y="765"/>
                    <a:pt x="620" y="878"/>
                  </a:cubicBezTo>
                  <a:cubicBezTo>
                    <a:pt x="536" y="932"/>
                    <a:pt x="450" y="987"/>
                    <a:pt x="371" y="1049"/>
                  </a:cubicBezTo>
                  <a:cubicBezTo>
                    <a:pt x="332" y="1081"/>
                    <a:pt x="293" y="1115"/>
                    <a:pt x="255" y="1148"/>
                  </a:cubicBezTo>
                  <a:cubicBezTo>
                    <a:pt x="214" y="1181"/>
                    <a:pt x="175" y="1213"/>
                    <a:pt x="137" y="1248"/>
                  </a:cubicBezTo>
                  <a:lnTo>
                    <a:pt x="26" y="1356"/>
                  </a:lnTo>
                  <a:cubicBezTo>
                    <a:pt x="1" y="1380"/>
                    <a:pt x="20" y="1415"/>
                    <a:pt x="48" y="1415"/>
                  </a:cubicBezTo>
                  <a:cubicBezTo>
                    <a:pt x="55" y="1415"/>
                    <a:pt x="62" y="1412"/>
                    <a:pt x="69" y="1407"/>
                  </a:cubicBezTo>
                  <a:cubicBezTo>
                    <a:pt x="112" y="1379"/>
                    <a:pt x="156" y="1350"/>
                    <a:pt x="198" y="1323"/>
                  </a:cubicBezTo>
                  <a:cubicBezTo>
                    <a:pt x="242" y="1295"/>
                    <a:pt x="283" y="1264"/>
                    <a:pt x="327" y="1237"/>
                  </a:cubicBezTo>
                  <a:cubicBezTo>
                    <a:pt x="414" y="1186"/>
                    <a:pt x="498" y="1135"/>
                    <a:pt x="584" y="1081"/>
                  </a:cubicBezTo>
                  <a:cubicBezTo>
                    <a:pt x="747" y="979"/>
                    <a:pt x="927" y="879"/>
                    <a:pt x="1102" y="790"/>
                  </a:cubicBezTo>
                  <a:cubicBezTo>
                    <a:pt x="1283" y="699"/>
                    <a:pt x="1468" y="617"/>
                    <a:pt x="1657" y="545"/>
                  </a:cubicBezTo>
                  <a:cubicBezTo>
                    <a:pt x="1754" y="509"/>
                    <a:pt x="1850" y="476"/>
                    <a:pt x="1948" y="444"/>
                  </a:cubicBezTo>
                  <a:cubicBezTo>
                    <a:pt x="2039" y="416"/>
                    <a:pt x="2125" y="389"/>
                    <a:pt x="2224" y="363"/>
                  </a:cubicBezTo>
                  <a:cubicBezTo>
                    <a:pt x="2616" y="259"/>
                    <a:pt x="3018" y="196"/>
                    <a:pt x="3423" y="172"/>
                  </a:cubicBezTo>
                  <a:cubicBezTo>
                    <a:pt x="3528" y="166"/>
                    <a:pt x="3634" y="163"/>
                    <a:pt x="3742" y="163"/>
                  </a:cubicBezTo>
                  <a:cubicBezTo>
                    <a:pt x="3834" y="163"/>
                    <a:pt x="3927" y="165"/>
                    <a:pt x="4021" y="170"/>
                  </a:cubicBezTo>
                  <a:cubicBezTo>
                    <a:pt x="4222" y="180"/>
                    <a:pt x="4424" y="198"/>
                    <a:pt x="4625" y="229"/>
                  </a:cubicBezTo>
                  <a:cubicBezTo>
                    <a:pt x="4725" y="243"/>
                    <a:pt x="4824" y="262"/>
                    <a:pt x="4923" y="281"/>
                  </a:cubicBezTo>
                  <a:cubicBezTo>
                    <a:pt x="4972" y="291"/>
                    <a:pt x="5021" y="302"/>
                    <a:pt x="5068" y="313"/>
                  </a:cubicBezTo>
                  <a:cubicBezTo>
                    <a:pt x="5121" y="325"/>
                    <a:pt x="5154" y="331"/>
                    <a:pt x="5205" y="346"/>
                  </a:cubicBezTo>
                  <a:cubicBezTo>
                    <a:pt x="5303" y="370"/>
                    <a:pt x="5401" y="399"/>
                    <a:pt x="5496" y="429"/>
                  </a:cubicBezTo>
                  <a:cubicBezTo>
                    <a:pt x="5593" y="460"/>
                    <a:pt x="5694" y="499"/>
                    <a:pt x="5785" y="527"/>
                  </a:cubicBezTo>
                  <a:cubicBezTo>
                    <a:pt x="5836" y="542"/>
                    <a:pt x="5884" y="555"/>
                    <a:pt x="5936" y="565"/>
                  </a:cubicBezTo>
                  <a:cubicBezTo>
                    <a:pt x="5939" y="566"/>
                    <a:pt x="5941" y="566"/>
                    <a:pt x="5944" y="566"/>
                  </a:cubicBezTo>
                  <a:cubicBezTo>
                    <a:pt x="5992" y="566"/>
                    <a:pt x="6012" y="498"/>
                    <a:pt x="5974" y="471"/>
                  </a:cubicBezTo>
                  <a:cubicBezTo>
                    <a:pt x="5888" y="409"/>
                    <a:pt x="5792" y="369"/>
                    <a:pt x="5692" y="333"/>
                  </a:cubicBezTo>
                  <a:cubicBezTo>
                    <a:pt x="5595" y="299"/>
                    <a:pt x="5498" y="266"/>
                    <a:pt x="5400" y="237"/>
                  </a:cubicBezTo>
                  <a:cubicBezTo>
                    <a:pt x="5199" y="176"/>
                    <a:pt x="4994" y="127"/>
                    <a:pt x="4790" y="90"/>
                  </a:cubicBezTo>
                  <a:cubicBezTo>
                    <a:pt x="4456" y="28"/>
                    <a:pt x="4114" y="0"/>
                    <a:pt x="37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4" name="Google Shape;1234;p40"/>
            <p:cNvSpPr/>
            <p:nvPr/>
          </p:nvSpPr>
          <p:spPr>
            <a:xfrm>
              <a:off x="1398240" y="1689120"/>
              <a:ext cx="1091520" cy="1272960"/>
            </a:xfrm>
            <a:custGeom>
              <a:avLst/>
              <a:gdLst>
                <a:gd name="textAreaLeft" fmla="*/ 0 w 1091520"/>
                <a:gd name="textAreaRight" fmla="*/ 1091880 w 1091520"/>
                <a:gd name="textAreaTop" fmla="*/ 0 h 1272960"/>
                <a:gd name="textAreaBottom" fmla="*/ 1273320 h 1272960"/>
              </a:gdLst>
              <a:ahLst/>
              <a:cxnLst/>
              <a:rect l="textAreaLeft" t="textAreaTop" r="textAreaRight" b="textAreaBottom"/>
              <a:pathLst>
                <a:path w="9639" h="11479">
                  <a:moveTo>
                    <a:pt x="8768" y="0"/>
                  </a:moveTo>
                  <a:cubicBezTo>
                    <a:pt x="7759" y="0"/>
                    <a:pt x="6752" y="289"/>
                    <a:pt x="5848" y="721"/>
                  </a:cubicBezTo>
                  <a:cubicBezTo>
                    <a:pt x="4893" y="1178"/>
                    <a:pt x="4016" y="1798"/>
                    <a:pt x="3256" y="2534"/>
                  </a:cubicBezTo>
                  <a:cubicBezTo>
                    <a:pt x="2877" y="2901"/>
                    <a:pt x="2522" y="3288"/>
                    <a:pt x="2199" y="3706"/>
                  </a:cubicBezTo>
                  <a:cubicBezTo>
                    <a:pt x="1884" y="4113"/>
                    <a:pt x="1605" y="4548"/>
                    <a:pt x="1354" y="4999"/>
                  </a:cubicBezTo>
                  <a:cubicBezTo>
                    <a:pt x="844" y="5924"/>
                    <a:pt x="481" y="6920"/>
                    <a:pt x="254" y="7950"/>
                  </a:cubicBezTo>
                  <a:cubicBezTo>
                    <a:pt x="143" y="8455"/>
                    <a:pt x="68" y="8967"/>
                    <a:pt x="34" y="9483"/>
                  </a:cubicBezTo>
                  <a:cubicBezTo>
                    <a:pt x="0" y="10007"/>
                    <a:pt x="1" y="10534"/>
                    <a:pt x="72" y="11056"/>
                  </a:cubicBezTo>
                  <a:cubicBezTo>
                    <a:pt x="79" y="11118"/>
                    <a:pt x="100" y="11177"/>
                    <a:pt x="121" y="11236"/>
                  </a:cubicBezTo>
                  <a:cubicBezTo>
                    <a:pt x="142" y="11295"/>
                    <a:pt x="150" y="11363"/>
                    <a:pt x="158" y="11426"/>
                  </a:cubicBezTo>
                  <a:cubicBezTo>
                    <a:pt x="163" y="11462"/>
                    <a:pt x="190" y="11478"/>
                    <a:pt x="218" y="11478"/>
                  </a:cubicBezTo>
                  <a:cubicBezTo>
                    <a:pt x="254" y="11478"/>
                    <a:pt x="292" y="11451"/>
                    <a:pt x="286" y="11405"/>
                  </a:cubicBezTo>
                  <a:cubicBezTo>
                    <a:pt x="281" y="11372"/>
                    <a:pt x="280" y="11339"/>
                    <a:pt x="277" y="11306"/>
                  </a:cubicBezTo>
                  <a:cubicBezTo>
                    <a:pt x="276" y="11290"/>
                    <a:pt x="276" y="11273"/>
                    <a:pt x="274" y="11257"/>
                  </a:cubicBezTo>
                  <a:cubicBezTo>
                    <a:pt x="273" y="11253"/>
                    <a:pt x="273" y="11249"/>
                    <a:pt x="272" y="11247"/>
                  </a:cubicBezTo>
                  <a:lnTo>
                    <a:pt x="272" y="11247"/>
                  </a:lnTo>
                  <a:cubicBezTo>
                    <a:pt x="273" y="11244"/>
                    <a:pt x="274" y="11239"/>
                    <a:pt x="276" y="11228"/>
                  </a:cubicBezTo>
                  <a:cubicBezTo>
                    <a:pt x="287" y="11159"/>
                    <a:pt x="291" y="11091"/>
                    <a:pt x="287" y="11022"/>
                  </a:cubicBezTo>
                  <a:cubicBezTo>
                    <a:pt x="281" y="10901"/>
                    <a:pt x="276" y="10780"/>
                    <a:pt x="274" y="10659"/>
                  </a:cubicBezTo>
                  <a:cubicBezTo>
                    <a:pt x="269" y="10406"/>
                    <a:pt x="263" y="10147"/>
                    <a:pt x="270" y="9890"/>
                  </a:cubicBezTo>
                  <a:cubicBezTo>
                    <a:pt x="287" y="9381"/>
                    <a:pt x="342" y="8874"/>
                    <a:pt x="435" y="8374"/>
                  </a:cubicBezTo>
                  <a:cubicBezTo>
                    <a:pt x="621" y="7375"/>
                    <a:pt x="970" y="6409"/>
                    <a:pt x="1433" y="5498"/>
                  </a:cubicBezTo>
                  <a:cubicBezTo>
                    <a:pt x="1656" y="5058"/>
                    <a:pt x="1917" y="4626"/>
                    <a:pt x="2209" y="4208"/>
                  </a:cubicBezTo>
                  <a:cubicBezTo>
                    <a:pt x="2504" y="3786"/>
                    <a:pt x="2819" y="3380"/>
                    <a:pt x="3168" y="3000"/>
                  </a:cubicBezTo>
                  <a:cubicBezTo>
                    <a:pt x="3845" y="2263"/>
                    <a:pt x="4655" y="1625"/>
                    <a:pt x="5532" y="1136"/>
                  </a:cubicBezTo>
                  <a:cubicBezTo>
                    <a:pt x="6554" y="565"/>
                    <a:pt x="7714" y="146"/>
                    <a:pt x="8896" y="146"/>
                  </a:cubicBezTo>
                  <a:cubicBezTo>
                    <a:pt x="8960" y="146"/>
                    <a:pt x="9024" y="147"/>
                    <a:pt x="9088" y="150"/>
                  </a:cubicBezTo>
                  <a:cubicBezTo>
                    <a:pt x="9241" y="155"/>
                    <a:pt x="9395" y="167"/>
                    <a:pt x="9548" y="187"/>
                  </a:cubicBezTo>
                  <a:cubicBezTo>
                    <a:pt x="9550" y="187"/>
                    <a:pt x="9552" y="187"/>
                    <a:pt x="9554" y="187"/>
                  </a:cubicBezTo>
                  <a:cubicBezTo>
                    <a:pt x="9631" y="187"/>
                    <a:pt x="9639" y="76"/>
                    <a:pt x="9564" y="63"/>
                  </a:cubicBezTo>
                  <a:cubicBezTo>
                    <a:pt x="9300" y="20"/>
                    <a:pt x="9034" y="0"/>
                    <a:pt x="87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5" name="Google Shape;1235;p40"/>
            <p:cNvSpPr/>
            <p:nvPr/>
          </p:nvSpPr>
          <p:spPr>
            <a:xfrm>
              <a:off x="1233000" y="2092680"/>
              <a:ext cx="434160" cy="627840"/>
            </a:xfrm>
            <a:custGeom>
              <a:avLst/>
              <a:gdLst>
                <a:gd name="textAreaLeft" fmla="*/ 0 w 434160"/>
                <a:gd name="textAreaRight" fmla="*/ 434520 w 434160"/>
                <a:gd name="textAreaTop" fmla="*/ 0 h 627840"/>
                <a:gd name="textAreaBottom" fmla="*/ 628200 h 627840"/>
              </a:gdLst>
              <a:ahLst/>
              <a:cxnLst/>
              <a:rect l="textAreaLeft" t="textAreaTop" r="textAreaRight" b="textAreaBottom"/>
              <a:pathLst>
                <a:path w="3837" h="5662">
                  <a:moveTo>
                    <a:pt x="3826" y="1"/>
                  </a:moveTo>
                  <a:cubicBezTo>
                    <a:pt x="3824" y="1"/>
                    <a:pt x="3822" y="1"/>
                    <a:pt x="3820" y="3"/>
                  </a:cubicBezTo>
                  <a:cubicBezTo>
                    <a:pt x="3723" y="54"/>
                    <a:pt x="3629" y="116"/>
                    <a:pt x="3535" y="174"/>
                  </a:cubicBezTo>
                  <a:cubicBezTo>
                    <a:pt x="3485" y="205"/>
                    <a:pt x="3439" y="244"/>
                    <a:pt x="3392" y="280"/>
                  </a:cubicBezTo>
                  <a:cubicBezTo>
                    <a:pt x="3347" y="315"/>
                    <a:pt x="3303" y="349"/>
                    <a:pt x="3259" y="386"/>
                  </a:cubicBezTo>
                  <a:cubicBezTo>
                    <a:pt x="3084" y="530"/>
                    <a:pt x="2913" y="680"/>
                    <a:pt x="2749" y="836"/>
                  </a:cubicBezTo>
                  <a:cubicBezTo>
                    <a:pt x="2418" y="1148"/>
                    <a:pt x="2111" y="1484"/>
                    <a:pt x="1826" y="1839"/>
                  </a:cubicBezTo>
                  <a:cubicBezTo>
                    <a:pt x="1543" y="2194"/>
                    <a:pt x="1284" y="2567"/>
                    <a:pt x="1053" y="2957"/>
                  </a:cubicBezTo>
                  <a:cubicBezTo>
                    <a:pt x="820" y="3351"/>
                    <a:pt x="613" y="3759"/>
                    <a:pt x="434" y="4180"/>
                  </a:cubicBezTo>
                  <a:cubicBezTo>
                    <a:pt x="258" y="4595"/>
                    <a:pt x="115" y="5033"/>
                    <a:pt x="33" y="5476"/>
                  </a:cubicBezTo>
                  <a:cubicBezTo>
                    <a:pt x="22" y="5531"/>
                    <a:pt x="12" y="5586"/>
                    <a:pt x="3" y="5641"/>
                  </a:cubicBezTo>
                  <a:cubicBezTo>
                    <a:pt x="1" y="5654"/>
                    <a:pt x="11" y="5662"/>
                    <a:pt x="22" y="5662"/>
                  </a:cubicBezTo>
                  <a:cubicBezTo>
                    <a:pt x="29" y="5662"/>
                    <a:pt x="37" y="5658"/>
                    <a:pt x="39" y="5650"/>
                  </a:cubicBezTo>
                  <a:cubicBezTo>
                    <a:pt x="113" y="5438"/>
                    <a:pt x="192" y="5226"/>
                    <a:pt x="269" y="5015"/>
                  </a:cubicBezTo>
                  <a:cubicBezTo>
                    <a:pt x="346" y="4804"/>
                    <a:pt x="427" y="4594"/>
                    <a:pt x="515" y="4389"/>
                  </a:cubicBezTo>
                  <a:cubicBezTo>
                    <a:pt x="691" y="3977"/>
                    <a:pt x="884" y="3566"/>
                    <a:pt x="1102" y="3187"/>
                  </a:cubicBezTo>
                  <a:cubicBezTo>
                    <a:pt x="1326" y="2798"/>
                    <a:pt x="1575" y="2421"/>
                    <a:pt x="1844" y="2063"/>
                  </a:cubicBezTo>
                  <a:cubicBezTo>
                    <a:pt x="2112" y="1707"/>
                    <a:pt x="2404" y="1369"/>
                    <a:pt x="2716" y="1051"/>
                  </a:cubicBezTo>
                  <a:cubicBezTo>
                    <a:pt x="2873" y="888"/>
                    <a:pt x="3036" y="732"/>
                    <a:pt x="3205" y="581"/>
                  </a:cubicBezTo>
                  <a:cubicBezTo>
                    <a:pt x="3289" y="507"/>
                    <a:pt x="3373" y="433"/>
                    <a:pt x="3457" y="361"/>
                  </a:cubicBezTo>
                  <a:cubicBezTo>
                    <a:pt x="3499" y="324"/>
                    <a:pt x="3546" y="290"/>
                    <a:pt x="3585" y="251"/>
                  </a:cubicBezTo>
                  <a:cubicBezTo>
                    <a:pt x="3625" y="213"/>
                    <a:pt x="3663" y="173"/>
                    <a:pt x="3705" y="136"/>
                  </a:cubicBezTo>
                  <a:cubicBezTo>
                    <a:pt x="3748" y="97"/>
                    <a:pt x="3789" y="60"/>
                    <a:pt x="3830" y="20"/>
                  </a:cubicBezTo>
                  <a:cubicBezTo>
                    <a:pt x="3837" y="12"/>
                    <a:pt x="3833" y="1"/>
                    <a:pt x="382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6" name="Google Shape;1236;p40"/>
            <p:cNvSpPr/>
            <p:nvPr/>
          </p:nvSpPr>
          <p:spPr>
            <a:xfrm>
              <a:off x="1300680" y="2350080"/>
              <a:ext cx="186480" cy="1226160"/>
            </a:xfrm>
            <a:custGeom>
              <a:avLst/>
              <a:gdLst>
                <a:gd name="textAreaLeft" fmla="*/ 0 w 186480"/>
                <a:gd name="textAreaRight" fmla="*/ 186840 w 186480"/>
                <a:gd name="textAreaTop" fmla="*/ 0 h 1226160"/>
                <a:gd name="textAreaBottom" fmla="*/ 1226520 h 1226160"/>
              </a:gdLst>
              <a:ahLst/>
              <a:cxnLst/>
              <a:rect l="textAreaLeft" t="textAreaTop" r="textAreaRight" b="textAreaBottom"/>
              <a:pathLst>
                <a:path w="1649" h="11059">
                  <a:moveTo>
                    <a:pt x="1581" y="0"/>
                  </a:moveTo>
                  <a:cubicBezTo>
                    <a:pt x="1573" y="0"/>
                    <a:pt x="1565" y="3"/>
                    <a:pt x="1560" y="10"/>
                  </a:cubicBezTo>
                  <a:cubicBezTo>
                    <a:pt x="1498" y="88"/>
                    <a:pt x="1428" y="162"/>
                    <a:pt x="1369" y="242"/>
                  </a:cubicBezTo>
                  <a:cubicBezTo>
                    <a:pt x="1311" y="321"/>
                    <a:pt x="1259" y="400"/>
                    <a:pt x="1212" y="483"/>
                  </a:cubicBezTo>
                  <a:cubicBezTo>
                    <a:pt x="1113" y="656"/>
                    <a:pt x="1026" y="834"/>
                    <a:pt x="945" y="1015"/>
                  </a:cubicBezTo>
                  <a:cubicBezTo>
                    <a:pt x="784" y="1372"/>
                    <a:pt x="649" y="1740"/>
                    <a:pt x="538" y="2114"/>
                  </a:cubicBezTo>
                  <a:cubicBezTo>
                    <a:pt x="311" y="2876"/>
                    <a:pt x="177" y="3662"/>
                    <a:pt x="100" y="4452"/>
                  </a:cubicBezTo>
                  <a:cubicBezTo>
                    <a:pt x="28" y="5206"/>
                    <a:pt x="0" y="5966"/>
                    <a:pt x="34" y="6720"/>
                  </a:cubicBezTo>
                  <a:cubicBezTo>
                    <a:pt x="67" y="7451"/>
                    <a:pt x="165" y="8186"/>
                    <a:pt x="371" y="8890"/>
                  </a:cubicBezTo>
                  <a:cubicBezTo>
                    <a:pt x="572" y="9585"/>
                    <a:pt x="879" y="10246"/>
                    <a:pt x="1318" y="10823"/>
                  </a:cubicBezTo>
                  <a:cubicBezTo>
                    <a:pt x="1373" y="10894"/>
                    <a:pt x="1429" y="10963"/>
                    <a:pt x="1489" y="11030"/>
                  </a:cubicBezTo>
                  <a:cubicBezTo>
                    <a:pt x="1505" y="11050"/>
                    <a:pt x="1525" y="11058"/>
                    <a:pt x="1544" y="11058"/>
                  </a:cubicBezTo>
                  <a:cubicBezTo>
                    <a:pt x="1598" y="11058"/>
                    <a:pt x="1648" y="10994"/>
                    <a:pt x="1604" y="10937"/>
                  </a:cubicBezTo>
                  <a:cubicBezTo>
                    <a:pt x="1384" y="10657"/>
                    <a:pt x="1182" y="10367"/>
                    <a:pt x="1015" y="10053"/>
                  </a:cubicBezTo>
                  <a:cubicBezTo>
                    <a:pt x="849" y="9740"/>
                    <a:pt x="712" y="9411"/>
                    <a:pt x="600" y="9074"/>
                  </a:cubicBezTo>
                  <a:cubicBezTo>
                    <a:pt x="375" y="8393"/>
                    <a:pt x="262" y="7674"/>
                    <a:pt x="213" y="6959"/>
                  </a:cubicBezTo>
                  <a:cubicBezTo>
                    <a:pt x="164" y="6225"/>
                    <a:pt x="187" y="5488"/>
                    <a:pt x="248" y="4755"/>
                  </a:cubicBezTo>
                  <a:cubicBezTo>
                    <a:pt x="314" y="3978"/>
                    <a:pt x="433" y="3201"/>
                    <a:pt x="633" y="2447"/>
                  </a:cubicBezTo>
                  <a:cubicBezTo>
                    <a:pt x="733" y="2070"/>
                    <a:pt x="852" y="1701"/>
                    <a:pt x="1000" y="1340"/>
                  </a:cubicBezTo>
                  <a:cubicBezTo>
                    <a:pt x="1143" y="983"/>
                    <a:pt x="1324" y="646"/>
                    <a:pt x="1488" y="299"/>
                  </a:cubicBezTo>
                  <a:cubicBezTo>
                    <a:pt x="1530" y="212"/>
                    <a:pt x="1561" y="123"/>
                    <a:pt x="1607" y="36"/>
                  </a:cubicBezTo>
                  <a:cubicBezTo>
                    <a:pt x="1617" y="16"/>
                    <a:pt x="1599" y="0"/>
                    <a:pt x="158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7" name="Google Shape;1237;p40"/>
            <p:cNvSpPr/>
            <p:nvPr/>
          </p:nvSpPr>
          <p:spPr>
            <a:xfrm>
              <a:off x="1748880" y="1847520"/>
              <a:ext cx="221040" cy="44532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445320"/>
                <a:gd name="textAreaBottom" fmla="*/ 445680 h 445320"/>
              </a:gdLst>
              <a:ahLst/>
              <a:cxnLst/>
              <a:rect l="textAreaLeft" t="textAreaTop" r="textAreaRight" b="textAreaBottom"/>
              <a:pathLst>
                <a:path w="1954" h="4018">
                  <a:moveTo>
                    <a:pt x="1698" y="2009"/>
                  </a:moveTo>
                  <a:lnTo>
                    <a:pt x="1698" y="2009"/>
                  </a:lnTo>
                  <a:cubicBezTo>
                    <a:pt x="1698" y="2012"/>
                    <a:pt x="1696" y="2017"/>
                    <a:pt x="1696" y="2017"/>
                  </a:cubicBezTo>
                  <a:cubicBezTo>
                    <a:pt x="1696" y="2017"/>
                    <a:pt x="1697" y="2016"/>
                    <a:pt x="1698" y="2011"/>
                  </a:cubicBezTo>
                  <a:cubicBezTo>
                    <a:pt x="1698" y="2010"/>
                    <a:pt x="1698" y="2010"/>
                    <a:pt x="1698" y="2009"/>
                  </a:cubicBezTo>
                  <a:close/>
                  <a:moveTo>
                    <a:pt x="467" y="3693"/>
                  </a:moveTo>
                  <a:lnTo>
                    <a:pt x="467" y="3693"/>
                  </a:lnTo>
                  <a:cubicBezTo>
                    <a:pt x="467" y="3693"/>
                    <a:pt x="466" y="3693"/>
                    <a:pt x="464" y="3694"/>
                  </a:cubicBezTo>
                  <a:cubicBezTo>
                    <a:pt x="462" y="3695"/>
                    <a:pt x="461" y="3696"/>
                    <a:pt x="461" y="3696"/>
                  </a:cubicBezTo>
                  <a:lnTo>
                    <a:pt x="461" y="3696"/>
                  </a:lnTo>
                  <a:cubicBezTo>
                    <a:pt x="464" y="3695"/>
                    <a:pt x="467" y="3693"/>
                    <a:pt x="467" y="3693"/>
                  </a:cubicBezTo>
                  <a:close/>
                  <a:moveTo>
                    <a:pt x="372" y="3751"/>
                  </a:moveTo>
                  <a:cubicBezTo>
                    <a:pt x="372" y="3751"/>
                    <a:pt x="371" y="3752"/>
                    <a:pt x="367" y="3755"/>
                  </a:cubicBezTo>
                  <a:cubicBezTo>
                    <a:pt x="368" y="3754"/>
                    <a:pt x="372" y="3751"/>
                    <a:pt x="372" y="3751"/>
                  </a:cubicBezTo>
                  <a:close/>
                  <a:moveTo>
                    <a:pt x="1416" y="369"/>
                  </a:moveTo>
                  <a:cubicBezTo>
                    <a:pt x="1406" y="421"/>
                    <a:pt x="1395" y="472"/>
                    <a:pt x="1383" y="523"/>
                  </a:cubicBezTo>
                  <a:cubicBezTo>
                    <a:pt x="1378" y="540"/>
                    <a:pt x="1374" y="560"/>
                    <a:pt x="1370" y="578"/>
                  </a:cubicBezTo>
                  <a:cubicBezTo>
                    <a:pt x="1367" y="587"/>
                    <a:pt x="1366" y="595"/>
                    <a:pt x="1363" y="605"/>
                  </a:cubicBezTo>
                  <a:cubicBezTo>
                    <a:pt x="1364" y="603"/>
                    <a:pt x="1365" y="596"/>
                    <a:pt x="1365" y="596"/>
                  </a:cubicBezTo>
                  <a:lnTo>
                    <a:pt x="1365" y="596"/>
                  </a:lnTo>
                  <a:cubicBezTo>
                    <a:pt x="1365" y="596"/>
                    <a:pt x="1365" y="598"/>
                    <a:pt x="1363" y="604"/>
                  </a:cubicBezTo>
                  <a:cubicBezTo>
                    <a:pt x="1362" y="607"/>
                    <a:pt x="1361" y="613"/>
                    <a:pt x="1361" y="617"/>
                  </a:cubicBezTo>
                  <a:cubicBezTo>
                    <a:pt x="1351" y="656"/>
                    <a:pt x="1341" y="693"/>
                    <a:pt x="1331" y="731"/>
                  </a:cubicBezTo>
                  <a:cubicBezTo>
                    <a:pt x="1312" y="804"/>
                    <a:pt x="1292" y="876"/>
                    <a:pt x="1270" y="949"/>
                  </a:cubicBezTo>
                  <a:cubicBezTo>
                    <a:pt x="1227" y="1095"/>
                    <a:pt x="1180" y="1238"/>
                    <a:pt x="1127" y="1379"/>
                  </a:cubicBezTo>
                  <a:cubicBezTo>
                    <a:pt x="1075" y="1520"/>
                    <a:pt x="1020" y="1661"/>
                    <a:pt x="967" y="1803"/>
                  </a:cubicBezTo>
                  <a:cubicBezTo>
                    <a:pt x="936" y="1882"/>
                    <a:pt x="905" y="1961"/>
                    <a:pt x="872" y="2039"/>
                  </a:cubicBezTo>
                  <a:cubicBezTo>
                    <a:pt x="856" y="2079"/>
                    <a:pt x="845" y="2121"/>
                    <a:pt x="834" y="2161"/>
                  </a:cubicBezTo>
                  <a:cubicBezTo>
                    <a:pt x="828" y="2182"/>
                    <a:pt x="819" y="2201"/>
                    <a:pt x="812" y="2220"/>
                  </a:cubicBezTo>
                  <a:cubicBezTo>
                    <a:pt x="803" y="2241"/>
                    <a:pt x="796" y="2263"/>
                    <a:pt x="785" y="2282"/>
                  </a:cubicBezTo>
                  <a:cubicBezTo>
                    <a:pt x="775" y="2300"/>
                    <a:pt x="791" y="2313"/>
                    <a:pt x="807" y="2313"/>
                  </a:cubicBezTo>
                  <a:cubicBezTo>
                    <a:pt x="816" y="2313"/>
                    <a:pt x="825" y="2309"/>
                    <a:pt x="830" y="2300"/>
                  </a:cubicBezTo>
                  <a:cubicBezTo>
                    <a:pt x="848" y="2267"/>
                    <a:pt x="873" y="2238"/>
                    <a:pt x="891" y="2206"/>
                  </a:cubicBezTo>
                  <a:lnTo>
                    <a:pt x="891" y="2206"/>
                  </a:lnTo>
                  <a:cubicBezTo>
                    <a:pt x="902" y="2195"/>
                    <a:pt x="912" y="2181"/>
                    <a:pt x="922" y="2170"/>
                  </a:cubicBezTo>
                  <a:cubicBezTo>
                    <a:pt x="933" y="2155"/>
                    <a:pt x="945" y="2140"/>
                    <a:pt x="956" y="2126"/>
                  </a:cubicBezTo>
                  <a:cubicBezTo>
                    <a:pt x="976" y="2094"/>
                    <a:pt x="994" y="2057"/>
                    <a:pt x="1013" y="2023"/>
                  </a:cubicBezTo>
                  <a:cubicBezTo>
                    <a:pt x="1049" y="1958"/>
                    <a:pt x="1083" y="1892"/>
                    <a:pt x="1116" y="1827"/>
                  </a:cubicBezTo>
                  <a:cubicBezTo>
                    <a:pt x="1181" y="1699"/>
                    <a:pt x="1237" y="1563"/>
                    <a:pt x="1286" y="1426"/>
                  </a:cubicBezTo>
                  <a:cubicBezTo>
                    <a:pt x="1389" y="1150"/>
                    <a:pt x="1474" y="865"/>
                    <a:pt x="1543" y="579"/>
                  </a:cubicBezTo>
                  <a:cubicBezTo>
                    <a:pt x="1560" y="510"/>
                    <a:pt x="1575" y="440"/>
                    <a:pt x="1590" y="370"/>
                  </a:cubicBezTo>
                  <a:lnTo>
                    <a:pt x="1590" y="370"/>
                  </a:lnTo>
                  <a:cubicBezTo>
                    <a:pt x="1601" y="398"/>
                    <a:pt x="1611" y="426"/>
                    <a:pt x="1621" y="455"/>
                  </a:cubicBezTo>
                  <a:cubicBezTo>
                    <a:pt x="1628" y="473"/>
                    <a:pt x="1633" y="491"/>
                    <a:pt x="1639" y="508"/>
                  </a:cubicBezTo>
                  <a:cubicBezTo>
                    <a:pt x="1642" y="518"/>
                    <a:pt x="1644" y="528"/>
                    <a:pt x="1649" y="537"/>
                  </a:cubicBezTo>
                  <a:lnTo>
                    <a:pt x="1653" y="550"/>
                  </a:lnTo>
                  <a:cubicBezTo>
                    <a:pt x="1653" y="551"/>
                    <a:pt x="1654" y="552"/>
                    <a:pt x="1654" y="553"/>
                  </a:cubicBezTo>
                  <a:lnTo>
                    <a:pt x="1654" y="553"/>
                  </a:lnTo>
                  <a:cubicBezTo>
                    <a:pt x="1702" y="705"/>
                    <a:pt x="1734" y="864"/>
                    <a:pt x="1753" y="1020"/>
                  </a:cubicBezTo>
                  <a:cubicBezTo>
                    <a:pt x="1763" y="1100"/>
                    <a:pt x="1769" y="1179"/>
                    <a:pt x="1773" y="1261"/>
                  </a:cubicBezTo>
                  <a:cubicBezTo>
                    <a:pt x="1773" y="1269"/>
                    <a:pt x="1774" y="1278"/>
                    <a:pt x="1774" y="1287"/>
                  </a:cubicBezTo>
                  <a:lnTo>
                    <a:pt x="1774" y="1300"/>
                  </a:lnTo>
                  <a:lnTo>
                    <a:pt x="1774" y="1364"/>
                  </a:lnTo>
                  <a:cubicBezTo>
                    <a:pt x="1774" y="1403"/>
                    <a:pt x="1773" y="1443"/>
                    <a:pt x="1770" y="1481"/>
                  </a:cubicBezTo>
                  <a:cubicBezTo>
                    <a:pt x="1764" y="1641"/>
                    <a:pt x="1743" y="1800"/>
                    <a:pt x="1710" y="1956"/>
                  </a:cubicBezTo>
                  <a:cubicBezTo>
                    <a:pt x="1707" y="1973"/>
                    <a:pt x="1703" y="1991"/>
                    <a:pt x="1698" y="2009"/>
                  </a:cubicBezTo>
                  <a:lnTo>
                    <a:pt x="1698" y="2009"/>
                  </a:lnTo>
                  <a:cubicBezTo>
                    <a:pt x="1698" y="2009"/>
                    <a:pt x="1699" y="2008"/>
                    <a:pt x="1699" y="2008"/>
                  </a:cubicBezTo>
                  <a:lnTo>
                    <a:pt x="1699" y="2008"/>
                  </a:lnTo>
                  <a:cubicBezTo>
                    <a:pt x="1699" y="2008"/>
                    <a:pt x="1699" y="2009"/>
                    <a:pt x="1698" y="2012"/>
                  </a:cubicBezTo>
                  <a:cubicBezTo>
                    <a:pt x="1697" y="2016"/>
                    <a:pt x="1696" y="2020"/>
                    <a:pt x="1696" y="2024"/>
                  </a:cubicBezTo>
                  <a:cubicBezTo>
                    <a:pt x="1692" y="2036"/>
                    <a:pt x="1690" y="2047"/>
                    <a:pt x="1686" y="2060"/>
                  </a:cubicBezTo>
                  <a:cubicBezTo>
                    <a:pt x="1676" y="2099"/>
                    <a:pt x="1665" y="2137"/>
                    <a:pt x="1653" y="2173"/>
                  </a:cubicBezTo>
                  <a:cubicBezTo>
                    <a:pt x="1630" y="2247"/>
                    <a:pt x="1605" y="2318"/>
                    <a:pt x="1576" y="2387"/>
                  </a:cubicBezTo>
                  <a:cubicBezTo>
                    <a:pt x="1549" y="2453"/>
                    <a:pt x="1520" y="2518"/>
                    <a:pt x="1487" y="2583"/>
                  </a:cubicBezTo>
                  <a:cubicBezTo>
                    <a:pt x="1479" y="2598"/>
                    <a:pt x="1472" y="2613"/>
                    <a:pt x="1463" y="2627"/>
                  </a:cubicBezTo>
                  <a:cubicBezTo>
                    <a:pt x="1460" y="2634"/>
                    <a:pt x="1455" y="2642"/>
                    <a:pt x="1451" y="2650"/>
                  </a:cubicBezTo>
                  <a:cubicBezTo>
                    <a:pt x="1449" y="2654"/>
                    <a:pt x="1446" y="2659"/>
                    <a:pt x="1444" y="2662"/>
                  </a:cubicBezTo>
                  <a:cubicBezTo>
                    <a:pt x="1427" y="2694"/>
                    <a:pt x="1408" y="2726"/>
                    <a:pt x="1389" y="2755"/>
                  </a:cubicBezTo>
                  <a:cubicBezTo>
                    <a:pt x="1317" y="2876"/>
                    <a:pt x="1235" y="2990"/>
                    <a:pt x="1143" y="3099"/>
                  </a:cubicBezTo>
                  <a:cubicBezTo>
                    <a:pt x="1120" y="3126"/>
                    <a:pt x="1097" y="3154"/>
                    <a:pt x="1072" y="3181"/>
                  </a:cubicBezTo>
                  <a:lnTo>
                    <a:pt x="1039" y="3219"/>
                  </a:lnTo>
                  <a:cubicBezTo>
                    <a:pt x="1034" y="3225"/>
                    <a:pt x="1027" y="3231"/>
                    <a:pt x="1021" y="3237"/>
                  </a:cubicBezTo>
                  <a:cubicBezTo>
                    <a:pt x="1019" y="3241"/>
                    <a:pt x="1016" y="3243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3" y="3247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2" y="3247"/>
                    <a:pt x="1012" y="3248"/>
                  </a:cubicBezTo>
                  <a:cubicBezTo>
                    <a:pt x="1012" y="3248"/>
                    <a:pt x="1012" y="3247"/>
                    <a:pt x="1013" y="3247"/>
                  </a:cubicBezTo>
                  <a:lnTo>
                    <a:pt x="1013" y="3247"/>
                  </a:lnTo>
                  <a:cubicBezTo>
                    <a:pt x="1013" y="3247"/>
                    <a:pt x="1011" y="3249"/>
                    <a:pt x="1010" y="3250"/>
                  </a:cubicBezTo>
                  <a:lnTo>
                    <a:pt x="1010" y="3250"/>
                  </a:lnTo>
                  <a:cubicBezTo>
                    <a:pt x="1010" y="3250"/>
                    <a:pt x="1011" y="3249"/>
                    <a:pt x="1012" y="3248"/>
                  </a:cubicBezTo>
                  <a:lnTo>
                    <a:pt x="1012" y="3248"/>
                  </a:lnTo>
                  <a:cubicBezTo>
                    <a:pt x="1009" y="3251"/>
                    <a:pt x="1008" y="3252"/>
                    <a:pt x="1008" y="3252"/>
                  </a:cubicBezTo>
                  <a:cubicBezTo>
                    <a:pt x="1008" y="3252"/>
                    <a:pt x="1009" y="3251"/>
                    <a:pt x="1010" y="3250"/>
                  </a:cubicBezTo>
                  <a:lnTo>
                    <a:pt x="1010" y="3250"/>
                  </a:lnTo>
                  <a:cubicBezTo>
                    <a:pt x="961" y="3300"/>
                    <a:pt x="911" y="3351"/>
                    <a:pt x="858" y="3397"/>
                  </a:cubicBezTo>
                  <a:cubicBezTo>
                    <a:pt x="752" y="3491"/>
                    <a:pt x="639" y="3578"/>
                    <a:pt x="522" y="3656"/>
                  </a:cubicBezTo>
                  <a:cubicBezTo>
                    <a:pt x="508" y="3666"/>
                    <a:pt x="494" y="3674"/>
                    <a:pt x="480" y="3683"/>
                  </a:cubicBezTo>
                  <a:lnTo>
                    <a:pt x="468" y="3692"/>
                  </a:lnTo>
                  <a:cubicBezTo>
                    <a:pt x="467" y="3693"/>
                    <a:pt x="461" y="3696"/>
                    <a:pt x="461" y="3696"/>
                  </a:cubicBezTo>
                  <a:cubicBezTo>
                    <a:pt x="461" y="3696"/>
                    <a:pt x="461" y="3696"/>
                    <a:pt x="461" y="3696"/>
                  </a:cubicBezTo>
                  <a:lnTo>
                    <a:pt x="461" y="3696"/>
                  </a:lnTo>
                  <a:cubicBezTo>
                    <a:pt x="459" y="3697"/>
                    <a:pt x="457" y="3699"/>
                    <a:pt x="457" y="3699"/>
                  </a:cubicBezTo>
                  <a:cubicBezTo>
                    <a:pt x="452" y="3702"/>
                    <a:pt x="447" y="3704"/>
                    <a:pt x="442" y="3709"/>
                  </a:cubicBezTo>
                  <a:cubicBezTo>
                    <a:pt x="425" y="3718"/>
                    <a:pt x="409" y="3729"/>
                    <a:pt x="391" y="3740"/>
                  </a:cubicBezTo>
                  <a:cubicBezTo>
                    <a:pt x="383" y="3746"/>
                    <a:pt x="375" y="3751"/>
                    <a:pt x="367" y="3755"/>
                  </a:cubicBezTo>
                  <a:cubicBezTo>
                    <a:pt x="361" y="3758"/>
                    <a:pt x="357" y="3760"/>
                    <a:pt x="352" y="3765"/>
                  </a:cubicBezTo>
                  <a:cubicBezTo>
                    <a:pt x="291" y="3802"/>
                    <a:pt x="230" y="3835"/>
                    <a:pt x="165" y="3864"/>
                  </a:cubicBezTo>
                  <a:cubicBezTo>
                    <a:pt x="157" y="3868"/>
                    <a:pt x="149" y="3872"/>
                    <a:pt x="140" y="3876"/>
                  </a:cubicBezTo>
                  <a:lnTo>
                    <a:pt x="140" y="3876"/>
                  </a:lnTo>
                  <a:cubicBezTo>
                    <a:pt x="114" y="3634"/>
                    <a:pt x="111" y="3398"/>
                    <a:pt x="129" y="3151"/>
                  </a:cubicBezTo>
                  <a:cubicBezTo>
                    <a:pt x="139" y="3017"/>
                    <a:pt x="155" y="2882"/>
                    <a:pt x="178" y="2749"/>
                  </a:cubicBezTo>
                  <a:cubicBezTo>
                    <a:pt x="189" y="2682"/>
                    <a:pt x="203" y="2616"/>
                    <a:pt x="217" y="2550"/>
                  </a:cubicBezTo>
                  <a:cubicBezTo>
                    <a:pt x="232" y="2483"/>
                    <a:pt x="246" y="2426"/>
                    <a:pt x="263" y="2360"/>
                  </a:cubicBezTo>
                  <a:cubicBezTo>
                    <a:pt x="332" y="2100"/>
                    <a:pt x="425" y="1844"/>
                    <a:pt x="543" y="1600"/>
                  </a:cubicBezTo>
                  <a:cubicBezTo>
                    <a:pt x="658" y="1358"/>
                    <a:pt x="792" y="1132"/>
                    <a:pt x="950" y="914"/>
                  </a:cubicBezTo>
                  <a:cubicBezTo>
                    <a:pt x="1029" y="804"/>
                    <a:pt x="1112" y="698"/>
                    <a:pt x="1202" y="596"/>
                  </a:cubicBezTo>
                  <a:cubicBezTo>
                    <a:pt x="1243" y="548"/>
                    <a:pt x="1292" y="495"/>
                    <a:pt x="1333" y="452"/>
                  </a:cubicBezTo>
                  <a:cubicBezTo>
                    <a:pt x="1356" y="427"/>
                    <a:pt x="1381" y="403"/>
                    <a:pt x="1406" y="380"/>
                  </a:cubicBezTo>
                  <a:cubicBezTo>
                    <a:pt x="1409" y="376"/>
                    <a:pt x="1413" y="373"/>
                    <a:pt x="1416" y="369"/>
                  </a:cubicBezTo>
                  <a:close/>
                  <a:moveTo>
                    <a:pt x="1556" y="1"/>
                  </a:moveTo>
                  <a:cubicBezTo>
                    <a:pt x="1552" y="1"/>
                    <a:pt x="1547" y="1"/>
                    <a:pt x="1542" y="2"/>
                  </a:cubicBezTo>
                  <a:cubicBezTo>
                    <a:pt x="1504" y="11"/>
                    <a:pt x="1477" y="39"/>
                    <a:pt x="1471" y="78"/>
                  </a:cubicBezTo>
                  <a:cubicBezTo>
                    <a:pt x="1464" y="115"/>
                    <a:pt x="1458" y="153"/>
                    <a:pt x="1451" y="190"/>
                  </a:cubicBezTo>
                  <a:lnTo>
                    <a:pt x="1451" y="190"/>
                  </a:lnTo>
                  <a:cubicBezTo>
                    <a:pt x="1433" y="204"/>
                    <a:pt x="1415" y="218"/>
                    <a:pt x="1397" y="233"/>
                  </a:cubicBezTo>
                  <a:cubicBezTo>
                    <a:pt x="1372" y="255"/>
                    <a:pt x="1349" y="281"/>
                    <a:pt x="1323" y="304"/>
                  </a:cubicBezTo>
                  <a:cubicBezTo>
                    <a:pt x="1273" y="354"/>
                    <a:pt x="1224" y="406"/>
                    <a:pt x="1175" y="458"/>
                  </a:cubicBezTo>
                  <a:cubicBezTo>
                    <a:pt x="1083" y="558"/>
                    <a:pt x="995" y="662"/>
                    <a:pt x="913" y="771"/>
                  </a:cubicBezTo>
                  <a:cubicBezTo>
                    <a:pt x="747" y="989"/>
                    <a:pt x="604" y="1227"/>
                    <a:pt x="482" y="1473"/>
                  </a:cubicBezTo>
                  <a:cubicBezTo>
                    <a:pt x="361" y="1716"/>
                    <a:pt x="263" y="1973"/>
                    <a:pt x="186" y="2236"/>
                  </a:cubicBezTo>
                  <a:cubicBezTo>
                    <a:pt x="109" y="2499"/>
                    <a:pt x="55" y="2770"/>
                    <a:pt x="28" y="3043"/>
                  </a:cubicBezTo>
                  <a:cubicBezTo>
                    <a:pt x="0" y="3316"/>
                    <a:pt x="0" y="3592"/>
                    <a:pt x="21" y="3867"/>
                  </a:cubicBezTo>
                  <a:cubicBezTo>
                    <a:pt x="23" y="3901"/>
                    <a:pt x="27" y="3935"/>
                    <a:pt x="31" y="3970"/>
                  </a:cubicBezTo>
                  <a:cubicBezTo>
                    <a:pt x="33" y="4001"/>
                    <a:pt x="61" y="4018"/>
                    <a:pt x="89" y="4018"/>
                  </a:cubicBezTo>
                  <a:cubicBezTo>
                    <a:pt x="96" y="4018"/>
                    <a:pt x="104" y="4016"/>
                    <a:pt x="111" y="4014"/>
                  </a:cubicBezTo>
                  <a:cubicBezTo>
                    <a:pt x="178" y="3987"/>
                    <a:pt x="245" y="3959"/>
                    <a:pt x="312" y="3929"/>
                  </a:cubicBezTo>
                  <a:cubicBezTo>
                    <a:pt x="378" y="3901"/>
                    <a:pt x="444" y="3871"/>
                    <a:pt x="506" y="3835"/>
                  </a:cubicBezTo>
                  <a:cubicBezTo>
                    <a:pt x="636" y="3759"/>
                    <a:pt x="758" y="3676"/>
                    <a:pt x="874" y="3581"/>
                  </a:cubicBezTo>
                  <a:cubicBezTo>
                    <a:pt x="1102" y="3397"/>
                    <a:pt x="1301" y="3179"/>
                    <a:pt x="1462" y="2935"/>
                  </a:cubicBezTo>
                  <a:cubicBezTo>
                    <a:pt x="1631" y="2682"/>
                    <a:pt x="1761" y="2402"/>
                    <a:pt x="1839" y="2106"/>
                  </a:cubicBezTo>
                  <a:cubicBezTo>
                    <a:pt x="1923" y="1782"/>
                    <a:pt x="1954" y="1450"/>
                    <a:pt x="1927" y="1116"/>
                  </a:cubicBezTo>
                  <a:cubicBezTo>
                    <a:pt x="1901" y="786"/>
                    <a:pt x="1819" y="461"/>
                    <a:pt x="1685" y="159"/>
                  </a:cubicBezTo>
                  <a:cubicBezTo>
                    <a:pt x="1668" y="123"/>
                    <a:pt x="1652" y="88"/>
                    <a:pt x="1633" y="52"/>
                  </a:cubicBezTo>
                  <a:cubicBezTo>
                    <a:pt x="1619" y="23"/>
                    <a:pt x="1589" y="1"/>
                    <a:pt x="155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8" name="Google Shape;1238;p40"/>
            <p:cNvSpPr/>
            <p:nvPr/>
          </p:nvSpPr>
          <p:spPr>
            <a:xfrm>
              <a:off x="1422360" y="1866240"/>
              <a:ext cx="424440" cy="20556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0 h 205560"/>
                <a:gd name="textAreaBottom" fmla="*/ 205920 h 205560"/>
              </a:gdLst>
              <a:ahLst/>
              <a:cxnLst/>
              <a:rect l="textAreaLeft" t="textAreaTop" r="textAreaRight" b="textAreaBottom"/>
              <a:pathLst>
                <a:path w="3750" h="1857">
                  <a:moveTo>
                    <a:pt x="3195" y="206"/>
                  </a:moveTo>
                  <a:cubicBezTo>
                    <a:pt x="3194" y="206"/>
                    <a:pt x="3204" y="208"/>
                    <a:pt x="3208" y="209"/>
                  </a:cubicBezTo>
                  <a:lnTo>
                    <a:pt x="3208" y="209"/>
                  </a:lnTo>
                  <a:cubicBezTo>
                    <a:pt x="3204" y="208"/>
                    <a:pt x="3201" y="207"/>
                    <a:pt x="3197" y="207"/>
                  </a:cubicBezTo>
                  <a:cubicBezTo>
                    <a:pt x="3196" y="206"/>
                    <a:pt x="3195" y="206"/>
                    <a:pt x="3195" y="206"/>
                  </a:cubicBezTo>
                  <a:close/>
                  <a:moveTo>
                    <a:pt x="1663" y="1074"/>
                  </a:moveTo>
                  <a:cubicBezTo>
                    <a:pt x="1661" y="1074"/>
                    <a:pt x="1660" y="1074"/>
                    <a:pt x="1660" y="1074"/>
                  </a:cubicBezTo>
                  <a:cubicBezTo>
                    <a:pt x="1660" y="1074"/>
                    <a:pt x="1661" y="1074"/>
                    <a:pt x="1663" y="1074"/>
                  </a:cubicBezTo>
                  <a:close/>
                  <a:moveTo>
                    <a:pt x="380" y="1668"/>
                  </a:moveTo>
                  <a:cubicBezTo>
                    <a:pt x="383" y="1668"/>
                    <a:pt x="386" y="1669"/>
                    <a:pt x="387" y="1669"/>
                  </a:cubicBezTo>
                  <a:cubicBezTo>
                    <a:pt x="387" y="1669"/>
                    <a:pt x="386" y="1669"/>
                    <a:pt x="384" y="1668"/>
                  </a:cubicBezTo>
                  <a:cubicBezTo>
                    <a:pt x="382" y="1668"/>
                    <a:pt x="381" y="1668"/>
                    <a:pt x="380" y="1668"/>
                  </a:cubicBezTo>
                  <a:close/>
                  <a:moveTo>
                    <a:pt x="2925" y="175"/>
                  </a:moveTo>
                  <a:cubicBezTo>
                    <a:pt x="2987" y="177"/>
                    <a:pt x="3051" y="180"/>
                    <a:pt x="3113" y="190"/>
                  </a:cubicBezTo>
                  <a:cubicBezTo>
                    <a:pt x="3145" y="194"/>
                    <a:pt x="3174" y="201"/>
                    <a:pt x="3205" y="208"/>
                  </a:cubicBezTo>
                  <a:cubicBezTo>
                    <a:pt x="3209" y="209"/>
                    <a:pt x="3210" y="209"/>
                    <a:pt x="3210" y="209"/>
                  </a:cubicBezTo>
                  <a:cubicBezTo>
                    <a:pt x="3209" y="209"/>
                    <a:pt x="3209" y="209"/>
                    <a:pt x="3208" y="209"/>
                  </a:cubicBezTo>
                  <a:lnTo>
                    <a:pt x="3208" y="209"/>
                  </a:lnTo>
                  <a:cubicBezTo>
                    <a:pt x="3209" y="209"/>
                    <a:pt x="3210" y="209"/>
                    <a:pt x="3210" y="210"/>
                  </a:cubicBezTo>
                  <a:cubicBezTo>
                    <a:pt x="3217" y="211"/>
                    <a:pt x="3222" y="212"/>
                    <a:pt x="3229" y="215"/>
                  </a:cubicBezTo>
                  <a:cubicBezTo>
                    <a:pt x="3244" y="219"/>
                    <a:pt x="3261" y="224"/>
                    <a:pt x="3276" y="230"/>
                  </a:cubicBezTo>
                  <a:cubicBezTo>
                    <a:pt x="3305" y="239"/>
                    <a:pt x="3332" y="250"/>
                    <a:pt x="3360" y="265"/>
                  </a:cubicBezTo>
                  <a:cubicBezTo>
                    <a:pt x="3368" y="268"/>
                    <a:pt x="3376" y="272"/>
                    <a:pt x="3384" y="277"/>
                  </a:cubicBezTo>
                  <a:lnTo>
                    <a:pt x="3384" y="277"/>
                  </a:lnTo>
                  <a:cubicBezTo>
                    <a:pt x="3384" y="277"/>
                    <a:pt x="3383" y="276"/>
                    <a:pt x="3383" y="276"/>
                  </a:cubicBezTo>
                  <a:lnTo>
                    <a:pt x="3383" y="276"/>
                  </a:lnTo>
                  <a:cubicBezTo>
                    <a:pt x="3383" y="276"/>
                    <a:pt x="3396" y="284"/>
                    <a:pt x="3400" y="287"/>
                  </a:cubicBezTo>
                  <a:cubicBezTo>
                    <a:pt x="3408" y="290"/>
                    <a:pt x="3415" y="294"/>
                    <a:pt x="3420" y="299"/>
                  </a:cubicBezTo>
                  <a:cubicBezTo>
                    <a:pt x="3444" y="314"/>
                    <a:pt x="3466" y="332"/>
                    <a:pt x="3488" y="350"/>
                  </a:cubicBezTo>
                  <a:cubicBezTo>
                    <a:pt x="3488" y="350"/>
                    <a:pt x="3488" y="351"/>
                    <a:pt x="3489" y="351"/>
                  </a:cubicBezTo>
                  <a:lnTo>
                    <a:pt x="3489" y="351"/>
                  </a:lnTo>
                  <a:cubicBezTo>
                    <a:pt x="3489" y="351"/>
                    <a:pt x="3490" y="352"/>
                    <a:pt x="3492" y="354"/>
                  </a:cubicBezTo>
                  <a:cubicBezTo>
                    <a:pt x="3496" y="358"/>
                    <a:pt x="3499" y="361"/>
                    <a:pt x="3504" y="367"/>
                  </a:cubicBezTo>
                  <a:cubicBezTo>
                    <a:pt x="3509" y="373"/>
                    <a:pt x="3515" y="380"/>
                    <a:pt x="3521" y="387"/>
                  </a:cubicBezTo>
                  <a:lnTo>
                    <a:pt x="3521" y="387"/>
                  </a:lnTo>
                  <a:cubicBezTo>
                    <a:pt x="3279" y="488"/>
                    <a:pt x="3030" y="577"/>
                    <a:pt x="2778" y="655"/>
                  </a:cubicBezTo>
                  <a:cubicBezTo>
                    <a:pt x="2769" y="657"/>
                    <a:pt x="2760" y="660"/>
                    <a:pt x="2751" y="662"/>
                  </a:cubicBezTo>
                  <a:cubicBezTo>
                    <a:pt x="2757" y="660"/>
                    <a:pt x="2759" y="660"/>
                    <a:pt x="2759" y="660"/>
                  </a:cubicBezTo>
                  <a:lnTo>
                    <a:pt x="2759" y="660"/>
                  </a:lnTo>
                  <a:cubicBezTo>
                    <a:pt x="2759" y="660"/>
                    <a:pt x="2744" y="664"/>
                    <a:pt x="2740" y="666"/>
                  </a:cubicBezTo>
                  <a:cubicBezTo>
                    <a:pt x="2722" y="671"/>
                    <a:pt x="2702" y="677"/>
                    <a:pt x="2683" y="683"/>
                  </a:cubicBezTo>
                  <a:cubicBezTo>
                    <a:pt x="2647" y="694"/>
                    <a:pt x="2612" y="704"/>
                    <a:pt x="2576" y="713"/>
                  </a:cubicBezTo>
                  <a:cubicBezTo>
                    <a:pt x="2504" y="734"/>
                    <a:pt x="2433" y="751"/>
                    <a:pt x="2360" y="771"/>
                  </a:cubicBezTo>
                  <a:cubicBezTo>
                    <a:pt x="2217" y="806"/>
                    <a:pt x="2072" y="843"/>
                    <a:pt x="1927" y="875"/>
                  </a:cubicBezTo>
                  <a:cubicBezTo>
                    <a:pt x="1885" y="883"/>
                    <a:pt x="1845" y="893"/>
                    <a:pt x="1805" y="904"/>
                  </a:cubicBezTo>
                  <a:cubicBezTo>
                    <a:pt x="1764" y="916"/>
                    <a:pt x="1723" y="927"/>
                    <a:pt x="1684" y="938"/>
                  </a:cubicBezTo>
                  <a:lnTo>
                    <a:pt x="1654" y="947"/>
                  </a:lnTo>
                  <a:cubicBezTo>
                    <a:pt x="1640" y="951"/>
                    <a:pt x="1640" y="951"/>
                    <a:pt x="1621" y="957"/>
                  </a:cubicBezTo>
                  <a:cubicBezTo>
                    <a:pt x="1603" y="962"/>
                    <a:pt x="1582" y="968"/>
                    <a:pt x="1563" y="973"/>
                  </a:cubicBezTo>
                  <a:cubicBezTo>
                    <a:pt x="1543" y="979"/>
                    <a:pt x="1523" y="984"/>
                    <a:pt x="1504" y="990"/>
                  </a:cubicBezTo>
                  <a:cubicBezTo>
                    <a:pt x="1483" y="995"/>
                    <a:pt x="1460" y="1004"/>
                    <a:pt x="1438" y="1007"/>
                  </a:cubicBezTo>
                  <a:cubicBezTo>
                    <a:pt x="1391" y="1013"/>
                    <a:pt x="1400" y="1084"/>
                    <a:pt x="1444" y="1084"/>
                  </a:cubicBezTo>
                  <a:cubicBezTo>
                    <a:pt x="1446" y="1084"/>
                    <a:pt x="1448" y="1084"/>
                    <a:pt x="1450" y="1084"/>
                  </a:cubicBezTo>
                  <a:cubicBezTo>
                    <a:pt x="1458" y="1083"/>
                    <a:pt x="1466" y="1082"/>
                    <a:pt x="1473" y="1082"/>
                  </a:cubicBezTo>
                  <a:cubicBezTo>
                    <a:pt x="1484" y="1082"/>
                    <a:pt x="1495" y="1083"/>
                    <a:pt x="1505" y="1083"/>
                  </a:cubicBezTo>
                  <a:cubicBezTo>
                    <a:pt x="1526" y="1081"/>
                    <a:pt x="1547" y="1081"/>
                    <a:pt x="1566" y="1080"/>
                  </a:cubicBezTo>
                  <a:cubicBezTo>
                    <a:pt x="1585" y="1078"/>
                    <a:pt x="1603" y="1078"/>
                    <a:pt x="1621" y="1077"/>
                  </a:cubicBezTo>
                  <a:cubicBezTo>
                    <a:pt x="1631" y="1077"/>
                    <a:pt x="1640" y="1075"/>
                    <a:pt x="1649" y="1075"/>
                  </a:cubicBezTo>
                  <a:cubicBezTo>
                    <a:pt x="1653" y="1075"/>
                    <a:pt x="1659" y="1075"/>
                    <a:pt x="1663" y="1074"/>
                  </a:cubicBezTo>
                  <a:lnTo>
                    <a:pt x="1663" y="1074"/>
                  </a:lnTo>
                  <a:cubicBezTo>
                    <a:pt x="1668" y="1074"/>
                    <a:pt x="1676" y="1073"/>
                    <a:pt x="1680" y="1073"/>
                  </a:cubicBezTo>
                  <a:cubicBezTo>
                    <a:pt x="1753" y="1069"/>
                    <a:pt x="1829" y="1066"/>
                    <a:pt x="1901" y="1052"/>
                  </a:cubicBezTo>
                  <a:cubicBezTo>
                    <a:pt x="2049" y="1025"/>
                    <a:pt x="2196" y="996"/>
                    <a:pt x="2341" y="960"/>
                  </a:cubicBezTo>
                  <a:cubicBezTo>
                    <a:pt x="2636" y="886"/>
                    <a:pt x="2928" y="797"/>
                    <a:pt x="3214" y="693"/>
                  </a:cubicBezTo>
                  <a:cubicBezTo>
                    <a:pt x="3290" y="665"/>
                    <a:pt x="3367" y="636"/>
                    <a:pt x="3443" y="607"/>
                  </a:cubicBezTo>
                  <a:lnTo>
                    <a:pt x="3443" y="607"/>
                  </a:lnTo>
                  <a:cubicBezTo>
                    <a:pt x="3440" y="608"/>
                    <a:pt x="3436" y="610"/>
                    <a:pt x="3433" y="612"/>
                  </a:cubicBezTo>
                  <a:cubicBezTo>
                    <a:pt x="3408" y="625"/>
                    <a:pt x="3383" y="649"/>
                    <a:pt x="3359" y="668"/>
                  </a:cubicBezTo>
                  <a:cubicBezTo>
                    <a:pt x="3257" y="746"/>
                    <a:pt x="3152" y="820"/>
                    <a:pt x="3047" y="891"/>
                  </a:cubicBezTo>
                  <a:cubicBezTo>
                    <a:pt x="2939" y="960"/>
                    <a:pt x="2839" y="1022"/>
                    <a:pt x="2727" y="1085"/>
                  </a:cubicBezTo>
                  <a:cubicBezTo>
                    <a:pt x="2615" y="1147"/>
                    <a:pt x="2502" y="1206"/>
                    <a:pt x="2387" y="1261"/>
                  </a:cubicBezTo>
                  <a:cubicBezTo>
                    <a:pt x="2156" y="1372"/>
                    <a:pt x="1918" y="1465"/>
                    <a:pt x="1674" y="1541"/>
                  </a:cubicBezTo>
                  <a:cubicBezTo>
                    <a:pt x="1665" y="1544"/>
                    <a:pt x="1659" y="1546"/>
                    <a:pt x="1651" y="1547"/>
                  </a:cubicBezTo>
                  <a:cubicBezTo>
                    <a:pt x="1649" y="1549"/>
                    <a:pt x="1646" y="1550"/>
                    <a:pt x="1644" y="1550"/>
                  </a:cubicBezTo>
                  <a:lnTo>
                    <a:pt x="1644" y="1550"/>
                  </a:lnTo>
                  <a:cubicBezTo>
                    <a:pt x="1643" y="1551"/>
                    <a:pt x="1641" y="1551"/>
                    <a:pt x="1638" y="1552"/>
                  </a:cubicBezTo>
                  <a:cubicBezTo>
                    <a:pt x="1624" y="1556"/>
                    <a:pt x="1607" y="1562"/>
                    <a:pt x="1592" y="1566"/>
                  </a:cubicBezTo>
                  <a:cubicBezTo>
                    <a:pt x="1560" y="1575"/>
                    <a:pt x="1530" y="1584"/>
                    <a:pt x="1498" y="1591"/>
                  </a:cubicBezTo>
                  <a:cubicBezTo>
                    <a:pt x="1437" y="1608"/>
                    <a:pt x="1376" y="1623"/>
                    <a:pt x="1314" y="1636"/>
                  </a:cubicBezTo>
                  <a:cubicBezTo>
                    <a:pt x="1185" y="1666"/>
                    <a:pt x="1055" y="1688"/>
                    <a:pt x="924" y="1700"/>
                  </a:cubicBezTo>
                  <a:cubicBezTo>
                    <a:pt x="893" y="1703"/>
                    <a:pt x="860" y="1706"/>
                    <a:pt x="828" y="1707"/>
                  </a:cubicBezTo>
                  <a:cubicBezTo>
                    <a:pt x="820" y="1707"/>
                    <a:pt x="812" y="1707"/>
                    <a:pt x="803" y="1708"/>
                  </a:cubicBezTo>
                  <a:lnTo>
                    <a:pt x="742" y="1708"/>
                  </a:lnTo>
                  <a:cubicBezTo>
                    <a:pt x="677" y="1708"/>
                    <a:pt x="613" y="1704"/>
                    <a:pt x="550" y="1698"/>
                  </a:cubicBezTo>
                  <a:cubicBezTo>
                    <a:pt x="518" y="1693"/>
                    <a:pt x="488" y="1689"/>
                    <a:pt x="456" y="1684"/>
                  </a:cubicBezTo>
                  <a:cubicBezTo>
                    <a:pt x="441" y="1680"/>
                    <a:pt x="427" y="1678"/>
                    <a:pt x="412" y="1676"/>
                  </a:cubicBezTo>
                  <a:cubicBezTo>
                    <a:pt x="405" y="1674"/>
                    <a:pt x="397" y="1672"/>
                    <a:pt x="389" y="1670"/>
                  </a:cubicBezTo>
                  <a:cubicBezTo>
                    <a:pt x="387" y="1670"/>
                    <a:pt x="378" y="1668"/>
                    <a:pt x="380" y="1668"/>
                  </a:cubicBezTo>
                  <a:cubicBezTo>
                    <a:pt x="380" y="1668"/>
                    <a:pt x="380" y="1668"/>
                    <a:pt x="380" y="1668"/>
                  </a:cubicBezTo>
                  <a:lnTo>
                    <a:pt x="380" y="1668"/>
                  </a:lnTo>
                  <a:cubicBezTo>
                    <a:pt x="378" y="1667"/>
                    <a:pt x="375" y="1666"/>
                    <a:pt x="375" y="1666"/>
                  </a:cubicBezTo>
                  <a:cubicBezTo>
                    <a:pt x="313" y="1650"/>
                    <a:pt x="253" y="1630"/>
                    <a:pt x="196" y="1603"/>
                  </a:cubicBezTo>
                  <a:cubicBezTo>
                    <a:pt x="195" y="1603"/>
                    <a:pt x="193" y="1602"/>
                    <a:pt x="192" y="1602"/>
                  </a:cubicBezTo>
                  <a:lnTo>
                    <a:pt x="192" y="1602"/>
                  </a:lnTo>
                  <a:cubicBezTo>
                    <a:pt x="257" y="1512"/>
                    <a:pt x="326" y="1426"/>
                    <a:pt x="400" y="1343"/>
                  </a:cubicBezTo>
                  <a:cubicBezTo>
                    <a:pt x="423" y="1316"/>
                    <a:pt x="449" y="1289"/>
                    <a:pt x="473" y="1264"/>
                  </a:cubicBezTo>
                  <a:lnTo>
                    <a:pt x="479" y="1256"/>
                  </a:lnTo>
                  <a:cubicBezTo>
                    <a:pt x="485" y="1251"/>
                    <a:pt x="490" y="1244"/>
                    <a:pt x="498" y="1239"/>
                  </a:cubicBezTo>
                  <a:cubicBezTo>
                    <a:pt x="510" y="1226"/>
                    <a:pt x="523" y="1212"/>
                    <a:pt x="535" y="1199"/>
                  </a:cubicBezTo>
                  <a:cubicBezTo>
                    <a:pt x="586" y="1150"/>
                    <a:pt x="637" y="1103"/>
                    <a:pt x="688" y="1057"/>
                  </a:cubicBezTo>
                  <a:cubicBezTo>
                    <a:pt x="792" y="963"/>
                    <a:pt x="902" y="875"/>
                    <a:pt x="1016" y="795"/>
                  </a:cubicBezTo>
                  <a:cubicBezTo>
                    <a:pt x="1045" y="775"/>
                    <a:pt x="1074" y="756"/>
                    <a:pt x="1103" y="737"/>
                  </a:cubicBezTo>
                  <a:cubicBezTo>
                    <a:pt x="1117" y="727"/>
                    <a:pt x="1132" y="717"/>
                    <a:pt x="1147" y="707"/>
                  </a:cubicBezTo>
                  <a:cubicBezTo>
                    <a:pt x="1154" y="704"/>
                    <a:pt x="1159" y="700"/>
                    <a:pt x="1166" y="695"/>
                  </a:cubicBezTo>
                  <a:cubicBezTo>
                    <a:pt x="1170" y="693"/>
                    <a:pt x="1174" y="690"/>
                    <a:pt x="1178" y="689"/>
                  </a:cubicBezTo>
                  <a:cubicBezTo>
                    <a:pt x="1179" y="688"/>
                    <a:pt x="1181" y="687"/>
                    <a:pt x="1183" y="686"/>
                  </a:cubicBezTo>
                  <a:lnTo>
                    <a:pt x="1183" y="686"/>
                  </a:lnTo>
                  <a:cubicBezTo>
                    <a:pt x="1181" y="687"/>
                    <a:pt x="1180" y="688"/>
                    <a:pt x="1180" y="688"/>
                  </a:cubicBezTo>
                  <a:cubicBezTo>
                    <a:pt x="1180" y="688"/>
                    <a:pt x="1189" y="682"/>
                    <a:pt x="1191" y="682"/>
                  </a:cubicBezTo>
                  <a:cubicBezTo>
                    <a:pt x="1193" y="680"/>
                    <a:pt x="1197" y="678"/>
                    <a:pt x="1200" y="677"/>
                  </a:cubicBezTo>
                  <a:cubicBezTo>
                    <a:pt x="1208" y="672"/>
                    <a:pt x="1215" y="667"/>
                    <a:pt x="1224" y="662"/>
                  </a:cubicBezTo>
                  <a:cubicBezTo>
                    <a:pt x="1240" y="652"/>
                    <a:pt x="1255" y="644"/>
                    <a:pt x="1272" y="635"/>
                  </a:cubicBezTo>
                  <a:cubicBezTo>
                    <a:pt x="1302" y="617"/>
                    <a:pt x="1331" y="601"/>
                    <a:pt x="1363" y="584"/>
                  </a:cubicBezTo>
                  <a:cubicBezTo>
                    <a:pt x="1487" y="518"/>
                    <a:pt x="1614" y="459"/>
                    <a:pt x="1744" y="407"/>
                  </a:cubicBezTo>
                  <a:cubicBezTo>
                    <a:pt x="1808" y="381"/>
                    <a:pt x="1874" y="358"/>
                    <a:pt x="1942" y="336"/>
                  </a:cubicBezTo>
                  <a:cubicBezTo>
                    <a:pt x="1956" y="331"/>
                    <a:pt x="1973" y="326"/>
                    <a:pt x="1988" y="321"/>
                  </a:cubicBezTo>
                  <a:cubicBezTo>
                    <a:pt x="1997" y="317"/>
                    <a:pt x="2005" y="315"/>
                    <a:pt x="2011" y="314"/>
                  </a:cubicBezTo>
                  <a:cubicBezTo>
                    <a:pt x="2014" y="313"/>
                    <a:pt x="2014" y="313"/>
                    <a:pt x="2014" y="313"/>
                  </a:cubicBezTo>
                  <a:lnTo>
                    <a:pt x="2014" y="313"/>
                  </a:lnTo>
                  <a:cubicBezTo>
                    <a:pt x="2014" y="313"/>
                    <a:pt x="2003" y="317"/>
                    <a:pt x="2004" y="317"/>
                  </a:cubicBezTo>
                  <a:cubicBezTo>
                    <a:pt x="2004" y="317"/>
                    <a:pt x="2005" y="316"/>
                    <a:pt x="2009" y="315"/>
                  </a:cubicBezTo>
                  <a:lnTo>
                    <a:pt x="2025" y="311"/>
                  </a:lnTo>
                  <a:cubicBezTo>
                    <a:pt x="2058" y="301"/>
                    <a:pt x="2092" y="292"/>
                    <a:pt x="2127" y="283"/>
                  </a:cubicBezTo>
                  <a:cubicBezTo>
                    <a:pt x="2262" y="248"/>
                    <a:pt x="2400" y="221"/>
                    <a:pt x="2537" y="202"/>
                  </a:cubicBezTo>
                  <a:cubicBezTo>
                    <a:pt x="2606" y="193"/>
                    <a:pt x="2676" y="186"/>
                    <a:pt x="2746" y="180"/>
                  </a:cubicBezTo>
                  <a:cubicBezTo>
                    <a:pt x="2780" y="178"/>
                    <a:pt x="2816" y="177"/>
                    <a:pt x="2850" y="175"/>
                  </a:cubicBezTo>
                  <a:lnTo>
                    <a:pt x="2854" y="175"/>
                  </a:lnTo>
                  <a:cubicBezTo>
                    <a:pt x="2848" y="175"/>
                    <a:pt x="2841" y="176"/>
                    <a:pt x="2844" y="176"/>
                  </a:cubicBezTo>
                  <a:cubicBezTo>
                    <a:pt x="2846" y="176"/>
                    <a:pt x="2851" y="175"/>
                    <a:pt x="2860" y="175"/>
                  </a:cubicBezTo>
                  <a:close/>
                  <a:moveTo>
                    <a:pt x="2915" y="0"/>
                  </a:moveTo>
                  <a:cubicBezTo>
                    <a:pt x="2824" y="0"/>
                    <a:pt x="2733" y="7"/>
                    <a:pt x="2642" y="15"/>
                  </a:cubicBezTo>
                  <a:cubicBezTo>
                    <a:pt x="2499" y="30"/>
                    <a:pt x="2357" y="54"/>
                    <a:pt x="2218" y="86"/>
                  </a:cubicBezTo>
                  <a:cubicBezTo>
                    <a:pt x="1934" y="152"/>
                    <a:pt x="1659" y="250"/>
                    <a:pt x="1398" y="381"/>
                  </a:cubicBezTo>
                  <a:cubicBezTo>
                    <a:pt x="1138" y="513"/>
                    <a:pt x="893" y="674"/>
                    <a:pt x="670" y="863"/>
                  </a:cubicBezTo>
                  <a:cubicBezTo>
                    <a:pt x="450" y="1051"/>
                    <a:pt x="252" y="1271"/>
                    <a:pt x="87" y="1509"/>
                  </a:cubicBezTo>
                  <a:cubicBezTo>
                    <a:pt x="66" y="1539"/>
                    <a:pt x="48" y="1567"/>
                    <a:pt x="28" y="1597"/>
                  </a:cubicBezTo>
                  <a:cubicBezTo>
                    <a:pt x="0" y="1640"/>
                    <a:pt x="17" y="1687"/>
                    <a:pt x="60" y="1709"/>
                  </a:cubicBezTo>
                  <a:cubicBezTo>
                    <a:pt x="271" y="1817"/>
                    <a:pt x="508" y="1856"/>
                    <a:pt x="742" y="1856"/>
                  </a:cubicBezTo>
                  <a:cubicBezTo>
                    <a:pt x="775" y="1856"/>
                    <a:pt x="809" y="1855"/>
                    <a:pt x="842" y="1854"/>
                  </a:cubicBezTo>
                  <a:cubicBezTo>
                    <a:pt x="1105" y="1842"/>
                    <a:pt x="1365" y="1781"/>
                    <a:pt x="1618" y="1706"/>
                  </a:cubicBezTo>
                  <a:cubicBezTo>
                    <a:pt x="1868" y="1630"/>
                    <a:pt x="2114" y="1539"/>
                    <a:pt x="2352" y="1427"/>
                  </a:cubicBezTo>
                  <a:cubicBezTo>
                    <a:pt x="2590" y="1316"/>
                    <a:pt x="2817" y="1185"/>
                    <a:pt x="3036" y="1039"/>
                  </a:cubicBezTo>
                  <a:cubicBezTo>
                    <a:pt x="3142" y="968"/>
                    <a:pt x="3247" y="892"/>
                    <a:pt x="3349" y="812"/>
                  </a:cubicBezTo>
                  <a:cubicBezTo>
                    <a:pt x="3375" y="792"/>
                    <a:pt x="3399" y="772"/>
                    <a:pt x="3425" y="751"/>
                  </a:cubicBezTo>
                  <a:cubicBezTo>
                    <a:pt x="3452" y="729"/>
                    <a:pt x="3479" y="709"/>
                    <a:pt x="3501" y="683"/>
                  </a:cubicBezTo>
                  <a:cubicBezTo>
                    <a:pt x="3521" y="660"/>
                    <a:pt x="3543" y="638"/>
                    <a:pt x="3564" y="616"/>
                  </a:cubicBezTo>
                  <a:cubicBezTo>
                    <a:pt x="3587" y="592"/>
                    <a:pt x="3615" y="572"/>
                    <a:pt x="3635" y="547"/>
                  </a:cubicBezTo>
                  <a:cubicBezTo>
                    <a:pt x="3643" y="538"/>
                    <a:pt x="3651" y="529"/>
                    <a:pt x="3659" y="520"/>
                  </a:cubicBezTo>
                  <a:lnTo>
                    <a:pt x="3659" y="520"/>
                  </a:lnTo>
                  <a:cubicBezTo>
                    <a:pt x="3668" y="516"/>
                    <a:pt x="3677" y="512"/>
                    <a:pt x="3686" y="509"/>
                  </a:cubicBezTo>
                  <a:cubicBezTo>
                    <a:pt x="3730" y="491"/>
                    <a:pt x="3750" y="435"/>
                    <a:pt x="3730" y="392"/>
                  </a:cubicBezTo>
                  <a:cubicBezTo>
                    <a:pt x="3673" y="265"/>
                    <a:pt x="3568" y="167"/>
                    <a:pt x="3443" y="105"/>
                  </a:cubicBezTo>
                  <a:cubicBezTo>
                    <a:pt x="3326" y="46"/>
                    <a:pt x="3191" y="18"/>
                    <a:pt x="3062" y="7"/>
                  </a:cubicBezTo>
                  <a:cubicBezTo>
                    <a:pt x="3013" y="2"/>
                    <a:pt x="2964" y="0"/>
                    <a:pt x="291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9" name="Google Shape;1239;p40"/>
            <p:cNvSpPr/>
            <p:nvPr/>
          </p:nvSpPr>
          <p:spPr>
            <a:xfrm>
              <a:off x="1508760" y="2270160"/>
              <a:ext cx="172440" cy="3801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80160"/>
                <a:gd name="textAreaBottom" fmla="*/ 380520 h 380160"/>
              </a:gdLst>
              <a:ahLst/>
              <a:cxnLst/>
              <a:rect l="textAreaLeft" t="textAreaTop" r="textAreaRight" b="textAreaBottom"/>
              <a:pathLst>
                <a:path w="1527" h="3429">
                  <a:moveTo>
                    <a:pt x="479" y="182"/>
                  </a:moveTo>
                  <a:lnTo>
                    <a:pt x="479" y="182"/>
                  </a:lnTo>
                  <a:cubicBezTo>
                    <a:pt x="479" y="182"/>
                    <a:pt x="479" y="182"/>
                    <a:pt x="479" y="182"/>
                  </a:cubicBezTo>
                  <a:lnTo>
                    <a:pt x="479" y="182"/>
                  </a:lnTo>
                  <a:cubicBezTo>
                    <a:pt x="479" y="182"/>
                    <a:pt x="479" y="182"/>
                    <a:pt x="479" y="182"/>
                  </a:cubicBezTo>
                  <a:close/>
                  <a:moveTo>
                    <a:pt x="1042" y="732"/>
                  </a:moveTo>
                  <a:cubicBezTo>
                    <a:pt x="1043" y="733"/>
                    <a:pt x="1044" y="734"/>
                    <a:pt x="1045" y="736"/>
                  </a:cubicBezTo>
                  <a:cubicBezTo>
                    <a:pt x="1046" y="737"/>
                    <a:pt x="1046" y="738"/>
                    <a:pt x="1047" y="738"/>
                  </a:cubicBezTo>
                  <a:lnTo>
                    <a:pt x="1047" y="738"/>
                  </a:lnTo>
                  <a:cubicBezTo>
                    <a:pt x="1045" y="735"/>
                    <a:pt x="1043" y="733"/>
                    <a:pt x="1042" y="732"/>
                  </a:cubicBezTo>
                  <a:close/>
                  <a:moveTo>
                    <a:pt x="476" y="1"/>
                  </a:moveTo>
                  <a:cubicBezTo>
                    <a:pt x="428" y="1"/>
                    <a:pt x="384" y="50"/>
                    <a:pt x="394" y="99"/>
                  </a:cubicBezTo>
                  <a:cubicBezTo>
                    <a:pt x="446" y="357"/>
                    <a:pt x="491" y="615"/>
                    <a:pt x="531" y="874"/>
                  </a:cubicBezTo>
                  <a:cubicBezTo>
                    <a:pt x="551" y="1005"/>
                    <a:pt x="568" y="1135"/>
                    <a:pt x="585" y="1267"/>
                  </a:cubicBezTo>
                  <a:cubicBezTo>
                    <a:pt x="601" y="1396"/>
                    <a:pt x="619" y="1526"/>
                    <a:pt x="635" y="1655"/>
                  </a:cubicBezTo>
                  <a:cubicBezTo>
                    <a:pt x="645" y="1729"/>
                    <a:pt x="655" y="1802"/>
                    <a:pt x="668" y="1874"/>
                  </a:cubicBezTo>
                  <a:cubicBezTo>
                    <a:pt x="676" y="1911"/>
                    <a:pt x="682" y="1946"/>
                    <a:pt x="688" y="1981"/>
                  </a:cubicBezTo>
                  <a:cubicBezTo>
                    <a:pt x="692" y="2000"/>
                    <a:pt x="696" y="2017"/>
                    <a:pt x="700" y="2037"/>
                  </a:cubicBezTo>
                  <a:cubicBezTo>
                    <a:pt x="704" y="2054"/>
                    <a:pt x="712" y="2074"/>
                    <a:pt x="714" y="2093"/>
                  </a:cubicBezTo>
                  <a:cubicBezTo>
                    <a:pt x="715" y="2111"/>
                    <a:pt x="734" y="2124"/>
                    <a:pt x="751" y="2124"/>
                  </a:cubicBezTo>
                  <a:cubicBezTo>
                    <a:pt x="752" y="2124"/>
                    <a:pt x="754" y="2124"/>
                    <a:pt x="755" y="2124"/>
                  </a:cubicBezTo>
                  <a:cubicBezTo>
                    <a:pt x="775" y="2120"/>
                    <a:pt x="786" y="2103"/>
                    <a:pt x="786" y="2085"/>
                  </a:cubicBezTo>
                  <a:lnTo>
                    <a:pt x="786" y="2085"/>
                  </a:lnTo>
                  <a:cubicBezTo>
                    <a:pt x="792" y="2054"/>
                    <a:pt x="792" y="2023"/>
                    <a:pt x="793" y="1993"/>
                  </a:cubicBezTo>
                  <a:cubicBezTo>
                    <a:pt x="794" y="1961"/>
                    <a:pt x="793" y="1928"/>
                    <a:pt x="793" y="1896"/>
                  </a:cubicBezTo>
                  <a:lnTo>
                    <a:pt x="793" y="1850"/>
                  </a:lnTo>
                  <a:lnTo>
                    <a:pt x="793" y="1816"/>
                  </a:lnTo>
                  <a:lnTo>
                    <a:pt x="793" y="1812"/>
                  </a:lnTo>
                  <a:cubicBezTo>
                    <a:pt x="793" y="1805"/>
                    <a:pt x="793" y="1796"/>
                    <a:pt x="792" y="1790"/>
                  </a:cubicBezTo>
                  <a:cubicBezTo>
                    <a:pt x="791" y="1757"/>
                    <a:pt x="789" y="1724"/>
                    <a:pt x="787" y="1691"/>
                  </a:cubicBezTo>
                  <a:cubicBezTo>
                    <a:pt x="776" y="1559"/>
                    <a:pt x="765" y="1427"/>
                    <a:pt x="748" y="1297"/>
                  </a:cubicBezTo>
                  <a:cubicBezTo>
                    <a:pt x="715" y="1034"/>
                    <a:pt x="674" y="774"/>
                    <a:pt x="633" y="515"/>
                  </a:cubicBezTo>
                  <a:cubicBezTo>
                    <a:pt x="619" y="427"/>
                    <a:pt x="605" y="340"/>
                    <a:pt x="590" y="252"/>
                  </a:cubicBezTo>
                  <a:lnTo>
                    <a:pt x="590" y="252"/>
                  </a:lnTo>
                  <a:cubicBezTo>
                    <a:pt x="630" y="280"/>
                    <a:pt x="669" y="310"/>
                    <a:pt x="707" y="341"/>
                  </a:cubicBezTo>
                  <a:cubicBezTo>
                    <a:pt x="729" y="359"/>
                    <a:pt x="749" y="378"/>
                    <a:pt x="770" y="396"/>
                  </a:cubicBezTo>
                  <a:lnTo>
                    <a:pt x="779" y="405"/>
                  </a:lnTo>
                  <a:lnTo>
                    <a:pt x="779" y="405"/>
                  </a:lnTo>
                  <a:cubicBezTo>
                    <a:pt x="778" y="404"/>
                    <a:pt x="776" y="403"/>
                    <a:pt x="776" y="403"/>
                  </a:cubicBezTo>
                  <a:cubicBezTo>
                    <a:pt x="775" y="403"/>
                    <a:pt x="776" y="403"/>
                    <a:pt x="777" y="405"/>
                  </a:cubicBezTo>
                  <a:cubicBezTo>
                    <a:pt x="780" y="407"/>
                    <a:pt x="782" y="408"/>
                    <a:pt x="783" y="412"/>
                  </a:cubicBezTo>
                  <a:lnTo>
                    <a:pt x="814" y="441"/>
                  </a:lnTo>
                  <a:cubicBezTo>
                    <a:pt x="853" y="482"/>
                    <a:pt x="890" y="524"/>
                    <a:pt x="925" y="567"/>
                  </a:cubicBezTo>
                  <a:cubicBezTo>
                    <a:pt x="959" y="610"/>
                    <a:pt x="991" y="654"/>
                    <a:pt x="1022" y="699"/>
                  </a:cubicBezTo>
                  <a:cubicBezTo>
                    <a:pt x="1028" y="710"/>
                    <a:pt x="1036" y="723"/>
                    <a:pt x="1044" y="734"/>
                  </a:cubicBezTo>
                  <a:cubicBezTo>
                    <a:pt x="1045" y="736"/>
                    <a:pt x="1047" y="739"/>
                    <a:pt x="1049" y="741"/>
                  </a:cubicBezTo>
                  <a:lnTo>
                    <a:pt x="1049" y="741"/>
                  </a:lnTo>
                  <a:cubicBezTo>
                    <a:pt x="1051" y="746"/>
                    <a:pt x="1054" y="750"/>
                    <a:pt x="1057" y="754"/>
                  </a:cubicBezTo>
                  <a:cubicBezTo>
                    <a:pt x="1071" y="779"/>
                    <a:pt x="1085" y="804"/>
                    <a:pt x="1099" y="829"/>
                  </a:cubicBezTo>
                  <a:cubicBezTo>
                    <a:pt x="1150" y="928"/>
                    <a:pt x="1195" y="1029"/>
                    <a:pt x="1232" y="1135"/>
                  </a:cubicBezTo>
                  <a:cubicBezTo>
                    <a:pt x="1236" y="1147"/>
                    <a:pt x="1239" y="1161"/>
                    <a:pt x="1244" y="1174"/>
                  </a:cubicBezTo>
                  <a:cubicBezTo>
                    <a:pt x="1247" y="1180"/>
                    <a:pt x="1248" y="1186"/>
                    <a:pt x="1249" y="1192"/>
                  </a:cubicBezTo>
                  <a:lnTo>
                    <a:pt x="1249" y="1192"/>
                  </a:lnTo>
                  <a:cubicBezTo>
                    <a:pt x="1248" y="1189"/>
                    <a:pt x="1245" y="1180"/>
                    <a:pt x="1245" y="1180"/>
                  </a:cubicBezTo>
                  <a:lnTo>
                    <a:pt x="1245" y="1180"/>
                  </a:lnTo>
                  <a:cubicBezTo>
                    <a:pt x="1245" y="1180"/>
                    <a:pt x="1246" y="1181"/>
                    <a:pt x="1247" y="1185"/>
                  </a:cubicBezTo>
                  <a:lnTo>
                    <a:pt x="1250" y="1197"/>
                  </a:lnTo>
                  <a:cubicBezTo>
                    <a:pt x="1259" y="1224"/>
                    <a:pt x="1266" y="1252"/>
                    <a:pt x="1272" y="1279"/>
                  </a:cubicBezTo>
                  <a:cubicBezTo>
                    <a:pt x="1286" y="1333"/>
                    <a:pt x="1297" y="1388"/>
                    <a:pt x="1305" y="1443"/>
                  </a:cubicBezTo>
                  <a:cubicBezTo>
                    <a:pt x="1314" y="1498"/>
                    <a:pt x="1320" y="1553"/>
                    <a:pt x="1325" y="1609"/>
                  </a:cubicBezTo>
                  <a:cubicBezTo>
                    <a:pt x="1326" y="1624"/>
                    <a:pt x="1327" y="1640"/>
                    <a:pt x="1327" y="1655"/>
                  </a:cubicBezTo>
                  <a:cubicBezTo>
                    <a:pt x="1327" y="1663"/>
                    <a:pt x="1329" y="1671"/>
                    <a:pt x="1329" y="1679"/>
                  </a:cubicBezTo>
                  <a:lnTo>
                    <a:pt x="1329" y="1687"/>
                  </a:lnTo>
                  <a:cubicBezTo>
                    <a:pt x="1329" y="1719"/>
                    <a:pt x="1330" y="1752"/>
                    <a:pt x="1329" y="1784"/>
                  </a:cubicBezTo>
                  <a:cubicBezTo>
                    <a:pt x="1326" y="1913"/>
                    <a:pt x="1313" y="2041"/>
                    <a:pt x="1289" y="2168"/>
                  </a:cubicBezTo>
                  <a:cubicBezTo>
                    <a:pt x="1283" y="2198"/>
                    <a:pt x="1277" y="2231"/>
                    <a:pt x="1270" y="2263"/>
                  </a:cubicBezTo>
                  <a:lnTo>
                    <a:pt x="1266" y="2284"/>
                  </a:lnTo>
                  <a:cubicBezTo>
                    <a:pt x="1264" y="2288"/>
                    <a:pt x="1264" y="2292"/>
                    <a:pt x="1263" y="2295"/>
                  </a:cubicBezTo>
                  <a:cubicBezTo>
                    <a:pt x="1262" y="2299"/>
                    <a:pt x="1262" y="2301"/>
                    <a:pt x="1262" y="2301"/>
                  </a:cubicBezTo>
                  <a:cubicBezTo>
                    <a:pt x="1262" y="2301"/>
                    <a:pt x="1264" y="2289"/>
                    <a:pt x="1264" y="2288"/>
                  </a:cubicBezTo>
                  <a:lnTo>
                    <a:pt x="1264" y="2288"/>
                  </a:lnTo>
                  <a:lnTo>
                    <a:pt x="1252" y="2338"/>
                  </a:lnTo>
                  <a:cubicBezTo>
                    <a:pt x="1236" y="2400"/>
                    <a:pt x="1216" y="2462"/>
                    <a:pt x="1195" y="2522"/>
                  </a:cubicBezTo>
                  <a:cubicBezTo>
                    <a:pt x="1155" y="2646"/>
                    <a:pt x="1105" y="2768"/>
                    <a:pt x="1047" y="2887"/>
                  </a:cubicBezTo>
                  <a:cubicBezTo>
                    <a:pt x="1034" y="2916"/>
                    <a:pt x="1018" y="2945"/>
                    <a:pt x="1003" y="2975"/>
                  </a:cubicBezTo>
                  <a:cubicBezTo>
                    <a:pt x="997" y="2988"/>
                    <a:pt x="989" y="3003"/>
                    <a:pt x="981" y="3016"/>
                  </a:cubicBezTo>
                  <a:cubicBezTo>
                    <a:pt x="979" y="3021"/>
                    <a:pt x="976" y="3028"/>
                    <a:pt x="973" y="3033"/>
                  </a:cubicBezTo>
                  <a:lnTo>
                    <a:pt x="973" y="3033"/>
                  </a:lnTo>
                  <a:cubicBezTo>
                    <a:pt x="971" y="3036"/>
                    <a:pt x="969" y="3039"/>
                    <a:pt x="968" y="3044"/>
                  </a:cubicBezTo>
                  <a:cubicBezTo>
                    <a:pt x="935" y="3102"/>
                    <a:pt x="902" y="3158"/>
                    <a:pt x="866" y="3214"/>
                  </a:cubicBezTo>
                  <a:cubicBezTo>
                    <a:pt x="864" y="3217"/>
                    <a:pt x="862" y="3221"/>
                    <a:pt x="860" y="3224"/>
                  </a:cubicBezTo>
                  <a:lnTo>
                    <a:pt x="860" y="3224"/>
                  </a:lnTo>
                  <a:cubicBezTo>
                    <a:pt x="846" y="3214"/>
                    <a:pt x="834" y="3204"/>
                    <a:pt x="821" y="3194"/>
                  </a:cubicBezTo>
                  <a:cubicBezTo>
                    <a:pt x="803" y="3180"/>
                    <a:pt x="786" y="3165"/>
                    <a:pt x="769" y="3150"/>
                  </a:cubicBezTo>
                  <a:cubicBezTo>
                    <a:pt x="760" y="3143"/>
                    <a:pt x="753" y="3135"/>
                    <a:pt x="743" y="3126"/>
                  </a:cubicBezTo>
                  <a:cubicBezTo>
                    <a:pt x="738" y="3123"/>
                    <a:pt x="734" y="3120"/>
                    <a:pt x="732" y="3115"/>
                  </a:cubicBezTo>
                  <a:lnTo>
                    <a:pt x="731" y="3114"/>
                  </a:lnTo>
                  <a:lnTo>
                    <a:pt x="731" y="3114"/>
                  </a:lnTo>
                  <a:cubicBezTo>
                    <a:pt x="732" y="3115"/>
                    <a:pt x="732" y="3116"/>
                    <a:pt x="733" y="3116"/>
                  </a:cubicBezTo>
                  <a:cubicBezTo>
                    <a:pt x="733" y="3116"/>
                    <a:pt x="732" y="3115"/>
                    <a:pt x="731" y="3114"/>
                  </a:cubicBezTo>
                  <a:lnTo>
                    <a:pt x="731" y="3114"/>
                  </a:lnTo>
                  <a:lnTo>
                    <a:pt x="726" y="3110"/>
                  </a:lnTo>
                  <a:cubicBezTo>
                    <a:pt x="726" y="3110"/>
                    <a:pt x="726" y="3109"/>
                    <a:pt x="725" y="3109"/>
                  </a:cubicBezTo>
                  <a:lnTo>
                    <a:pt x="725" y="3109"/>
                  </a:lnTo>
                  <a:cubicBezTo>
                    <a:pt x="659" y="3046"/>
                    <a:pt x="600" y="2978"/>
                    <a:pt x="546" y="2904"/>
                  </a:cubicBezTo>
                  <a:cubicBezTo>
                    <a:pt x="519" y="2867"/>
                    <a:pt x="492" y="2830"/>
                    <a:pt x="468" y="2791"/>
                  </a:cubicBezTo>
                  <a:cubicBezTo>
                    <a:pt x="465" y="2786"/>
                    <a:pt x="462" y="2780"/>
                    <a:pt x="458" y="2777"/>
                  </a:cubicBezTo>
                  <a:cubicBezTo>
                    <a:pt x="457" y="2774"/>
                    <a:pt x="456" y="2773"/>
                    <a:pt x="456" y="2773"/>
                  </a:cubicBezTo>
                  <a:lnTo>
                    <a:pt x="456" y="2773"/>
                  </a:lnTo>
                  <a:cubicBezTo>
                    <a:pt x="450" y="2764"/>
                    <a:pt x="446" y="2755"/>
                    <a:pt x="440" y="2745"/>
                  </a:cubicBezTo>
                  <a:cubicBezTo>
                    <a:pt x="429" y="2725"/>
                    <a:pt x="416" y="2706"/>
                    <a:pt x="405" y="2685"/>
                  </a:cubicBezTo>
                  <a:cubicBezTo>
                    <a:pt x="360" y="2602"/>
                    <a:pt x="321" y="2516"/>
                    <a:pt x="287" y="2428"/>
                  </a:cubicBezTo>
                  <a:cubicBezTo>
                    <a:pt x="271" y="2384"/>
                    <a:pt x="255" y="2341"/>
                    <a:pt x="240" y="2297"/>
                  </a:cubicBezTo>
                  <a:cubicBezTo>
                    <a:pt x="239" y="2292"/>
                    <a:pt x="238" y="2288"/>
                    <a:pt x="234" y="2283"/>
                  </a:cubicBezTo>
                  <a:cubicBezTo>
                    <a:pt x="234" y="2281"/>
                    <a:pt x="233" y="2279"/>
                    <a:pt x="233" y="2277"/>
                  </a:cubicBezTo>
                  <a:lnTo>
                    <a:pt x="233" y="2277"/>
                  </a:lnTo>
                  <a:cubicBezTo>
                    <a:pt x="233" y="2277"/>
                    <a:pt x="233" y="2278"/>
                    <a:pt x="233" y="2278"/>
                  </a:cubicBezTo>
                  <a:cubicBezTo>
                    <a:pt x="234" y="2280"/>
                    <a:pt x="234" y="2281"/>
                    <a:pt x="234" y="2281"/>
                  </a:cubicBezTo>
                  <a:cubicBezTo>
                    <a:pt x="235" y="2281"/>
                    <a:pt x="232" y="2273"/>
                    <a:pt x="232" y="2273"/>
                  </a:cubicBezTo>
                  <a:lnTo>
                    <a:pt x="232" y="2273"/>
                  </a:lnTo>
                  <a:cubicBezTo>
                    <a:pt x="232" y="2274"/>
                    <a:pt x="232" y="2275"/>
                    <a:pt x="233" y="2277"/>
                  </a:cubicBezTo>
                  <a:lnTo>
                    <a:pt x="233" y="2277"/>
                  </a:lnTo>
                  <a:cubicBezTo>
                    <a:pt x="229" y="2264"/>
                    <a:pt x="227" y="2254"/>
                    <a:pt x="222" y="2242"/>
                  </a:cubicBezTo>
                  <a:cubicBezTo>
                    <a:pt x="216" y="2220"/>
                    <a:pt x="210" y="2197"/>
                    <a:pt x="205" y="2175"/>
                  </a:cubicBezTo>
                  <a:cubicBezTo>
                    <a:pt x="179" y="2077"/>
                    <a:pt x="162" y="1978"/>
                    <a:pt x="150" y="1879"/>
                  </a:cubicBezTo>
                  <a:cubicBezTo>
                    <a:pt x="143" y="1821"/>
                    <a:pt x="138" y="1763"/>
                    <a:pt x="133" y="1705"/>
                  </a:cubicBezTo>
                  <a:cubicBezTo>
                    <a:pt x="132" y="1677"/>
                    <a:pt x="130" y="1649"/>
                    <a:pt x="129" y="1621"/>
                  </a:cubicBezTo>
                  <a:cubicBezTo>
                    <a:pt x="129" y="1618"/>
                    <a:pt x="128" y="1605"/>
                    <a:pt x="129" y="1605"/>
                  </a:cubicBezTo>
                  <a:lnTo>
                    <a:pt x="129" y="1605"/>
                  </a:lnTo>
                  <a:cubicBezTo>
                    <a:pt x="129" y="1605"/>
                    <a:pt x="129" y="1606"/>
                    <a:pt x="129" y="1609"/>
                  </a:cubicBezTo>
                  <a:lnTo>
                    <a:pt x="129" y="1589"/>
                  </a:lnTo>
                  <a:lnTo>
                    <a:pt x="129" y="1543"/>
                  </a:lnTo>
                  <a:cubicBezTo>
                    <a:pt x="129" y="1427"/>
                    <a:pt x="130" y="1312"/>
                    <a:pt x="140" y="1197"/>
                  </a:cubicBezTo>
                  <a:cubicBezTo>
                    <a:pt x="150" y="1081"/>
                    <a:pt x="163" y="967"/>
                    <a:pt x="179" y="852"/>
                  </a:cubicBezTo>
                  <a:cubicBezTo>
                    <a:pt x="198" y="737"/>
                    <a:pt x="215" y="621"/>
                    <a:pt x="237" y="507"/>
                  </a:cubicBezTo>
                  <a:cubicBezTo>
                    <a:pt x="242" y="480"/>
                    <a:pt x="248" y="451"/>
                    <a:pt x="253" y="424"/>
                  </a:cubicBezTo>
                  <a:cubicBezTo>
                    <a:pt x="258" y="404"/>
                    <a:pt x="242" y="392"/>
                    <a:pt x="227" y="392"/>
                  </a:cubicBezTo>
                  <a:cubicBezTo>
                    <a:pt x="217" y="392"/>
                    <a:pt x="208" y="397"/>
                    <a:pt x="205" y="408"/>
                  </a:cubicBezTo>
                  <a:cubicBezTo>
                    <a:pt x="172" y="521"/>
                    <a:pt x="139" y="636"/>
                    <a:pt x="110" y="749"/>
                  </a:cubicBezTo>
                  <a:cubicBezTo>
                    <a:pt x="81" y="864"/>
                    <a:pt x="62" y="983"/>
                    <a:pt x="44" y="1099"/>
                  </a:cubicBezTo>
                  <a:cubicBezTo>
                    <a:pt x="26" y="1215"/>
                    <a:pt x="14" y="1332"/>
                    <a:pt x="7" y="1449"/>
                  </a:cubicBezTo>
                  <a:cubicBezTo>
                    <a:pt x="0" y="1570"/>
                    <a:pt x="2" y="1693"/>
                    <a:pt x="9" y="1814"/>
                  </a:cubicBezTo>
                  <a:cubicBezTo>
                    <a:pt x="24" y="2023"/>
                    <a:pt x="62" y="2228"/>
                    <a:pt x="125" y="2426"/>
                  </a:cubicBezTo>
                  <a:cubicBezTo>
                    <a:pt x="185" y="2610"/>
                    <a:pt x="272" y="2787"/>
                    <a:pt x="380" y="2949"/>
                  </a:cubicBezTo>
                  <a:cubicBezTo>
                    <a:pt x="487" y="3110"/>
                    <a:pt x="622" y="3255"/>
                    <a:pt x="776" y="3371"/>
                  </a:cubicBezTo>
                  <a:cubicBezTo>
                    <a:pt x="794" y="3384"/>
                    <a:pt x="814" y="3400"/>
                    <a:pt x="833" y="3412"/>
                  </a:cubicBezTo>
                  <a:cubicBezTo>
                    <a:pt x="848" y="3423"/>
                    <a:pt x="867" y="3428"/>
                    <a:pt x="885" y="3428"/>
                  </a:cubicBezTo>
                  <a:cubicBezTo>
                    <a:pt x="911" y="3428"/>
                    <a:pt x="936" y="3417"/>
                    <a:pt x="953" y="3394"/>
                  </a:cubicBezTo>
                  <a:cubicBezTo>
                    <a:pt x="1110" y="3172"/>
                    <a:pt x="1243" y="2931"/>
                    <a:pt x="1340" y="2676"/>
                  </a:cubicBezTo>
                  <a:cubicBezTo>
                    <a:pt x="1437" y="2423"/>
                    <a:pt x="1497" y="2154"/>
                    <a:pt x="1513" y="1884"/>
                  </a:cubicBezTo>
                  <a:cubicBezTo>
                    <a:pt x="1527" y="1637"/>
                    <a:pt x="1502" y="1389"/>
                    <a:pt x="1430" y="1152"/>
                  </a:cubicBezTo>
                  <a:cubicBezTo>
                    <a:pt x="1362" y="921"/>
                    <a:pt x="1256" y="704"/>
                    <a:pt x="1111" y="511"/>
                  </a:cubicBezTo>
                  <a:cubicBezTo>
                    <a:pt x="972" y="328"/>
                    <a:pt x="797" y="167"/>
                    <a:pt x="595" y="55"/>
                  </a:cubicBezTo>
                  <a:cubicBezTo>
                    <a:pt x="566" y="38"/>
                    <a:pt x="535" y="22"/>
                    <a:pt x="506" y="7"/>
                  </a:cubicBezTo>
                  <a:cubicBezTo>
                    <a:pt x="496" y="3"/>
                    <a:pt x="486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240;p40"/>
            <p:cNvSpPr/>
            <p:nvPr/>
          </p:nvSpPr>
          <p:spPr>
            <a:xfrm>
              <a:off x="1492200" y="2409840"/>
              <a:ext cx="35280" cy="34200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342000"/>
                <a:gd name="textAreaBottom" fmla="*/ 342360 h 342000"/>
              </a:gdLst>
              <a:ahLst/>
              <a:cxnLst/>
              <a:rect l="textAreaLeft" t="textAreaTop" r="textAreaRight" b="textAreaBottom"/>
              <a:pathLst>
                <a:path w="315" h="3086">
                  <a:moveTo>
                    <a:pt x="174" y="1"/>
                  </a:moveTo>
                  <a:cubicBezTo>
                    <a:pt x="170" y="1"/>
                    <a:pt x="166" y="3"/>
                    <a:pt x="164" y="9"/>
                  </a:cubicBezTo>
                  <a:cubicBezTo>
                    <a:pt x="148" y="58"/>
                    <a:pt x="127" y="106"/>
                    <a:pt x="117" y="155"/>
                  </a:cubicBezTo>
                  <a:cubicBezTo>
                    <a:pt x="106" y="206"/>
                    <a:pt x="97" y="255"/>
                    <a:pt x="87" y="306"/>
                  </a:cubicBezTo>
                  <a:cubicBezTo>
                    <a:pt x="67" y="405"/>
                    <a:pt x="56" y="503"/>
                    <a:pt x="45" y="603"/>
                  </a:cubicBezTo>
                  <a:cubicBezTo>
                    <a:pt x="23" y="803"/>
                    <a:pt x="11" y="1003"/>
                    <a:pt x="6" y="1204"/>
                  </a:cubicBezTo>
                  <a:cubicBezTo>
                    <a:pt x="0" y="1409"/>
                    <a:pt x="3" y="1617"/>
                    <a:pt x="15" y="1822"/>
                  </a:cubicBezTo>
                  <a:cubicBezTo>
                    <a:pt x="26" y="2023"/>
                    <a:pt x="43" y="2223"/>
                    <a:pt x="73" y="2421"/>
                  </a:cubicBezTo>
                  <a:cubicBezTo>
                    <a:pt x="82" y="2478"/>
                    <a:pt x="90" y="2533"/>
                    <a:pt x="100" y="2589"/>
                  </a:cubicBezTo>
                  <a:cubicBezTo>
                    <a:pt x="106" y="2616"/>
                    <a:pt x="110" y="2645"/>
                    <a:pt x="116" y="2672"/>
                  </a:cubicBezTo>
                  <a:cubicBezTo>
                    <a:pt x="121" y="2704"/>
                    <a:pt x="127" y="2738"/>
                    <a:pt x="139" y="2769"/>
                  </a:cubicBezTo>
                  <a:cubicBezTo>
                    <a:pt x="160" y="2821"/>
                    <a:pt x="174" y="2874"/>
                    <a:pt x="193" y="2926"/>
                  </a:cubicBezTo>
                  <a:cubicBezTo>
                    <a:pt x="198" y="2941"/>
                    <a:pt x="209" y="2952"/>
                    <a:pt x="215" y="2967"/>
                  </a:cubicBezTo>
                  <a:cubicBezTo>
                    <a:pt x="219" y="2974"/>
                    <a:pt x="224" y="2991"/>
                    <a:pt x="229" y="3002"/>
                  </a:cubicBezTo>
                  <a:cubicBezTo>
                    <a:pt x="240" y="3028"/>
                    <a:pt x="251" y="3052"/>
                    <a:pt x="267" y="3076"/>
                  </a:cubicBezTo>
                  <a:cubicBezTo>
                    <a:pt x="271" y="3083"/>
                    <a:pt x="278" y="3086"/>
                    <a:pt x="284" y="3086"/>
                  </a:cubicBezTo>
                  <a:cubicBezTo>
                    <a:pt x="297" y="3086"/>
                    <a:pt x="310" y="3076"/>
                    <a:pt x="312" y="3062"/>
                  </a:cubicBezTo>
                  <a:cubicBezTo>
                    <a:pt x="315" y="3038"/>
                    <a:pt x="313" y="3014"/>
                    <a:pt x="312" y="2990"/>
                  </a:cubicBezTo>
                  <a:cubicBezTo>
                    <a:pt x="310" y="2975"/>
                    <a:pt x="310" y="2963"/>
                    <a:pt x="309" y="2950"/>
                  </a:cubicBezTo>
                  <a:cubicBezTo>
                    <a:pt x="308" y="2937"/>
                    <a:pt x="310" y="2931"/>
                    <a:pt x="310" y="2919"/>
                  </a:cubicBezTo>
                  <a:cubicBezTo>
                    <a:pt x="312" y="2893"/>
                    <a:pt x="307" y="2864"/>
                    <a:pt x="302" y="2838"/>
                  </a:cubicBezTo>
                  <a:cubicBezTo>
                    <a:pt x="299" y="2813"/>
                    <a:pt x="298" y="2787"/>
                    <a:pt x="293" y="2760"/>
                  </a:cubicBezTo>
                  <a:cubicBezTo>
                    <a:pt x="292" y="2760"/>
                    <a:pt x="292" y="2759"/>
                    <a:pt x="292" y="2759"/>
                  </a:cubicBezTo>
                  <a:lnTo>
                    <a:pt x="292" y="2759"/>
                  </a:lnTo>
                  <a:cubicBezTo>
                    <a:pt x="292" y="2758"/>
                    <a:pt x="292" y="2756"/>
                    <a:pt x="293" y="2755"/>
                  </a:cubicBezTo>
                  <a:lnTo>
                    <a:pt x="293" y="2721"/>
                  </a:lnTo>
                  <a:lnTo>
                    <a:pt x="288" y="2688"/>
                  </a:lnTo>
                  <a:cubicBezTo>
                    <a:pt x="285" y="2661"/>
                    <a:pt x="279" y="2637"/>
                    <a:pt x="274" y="2611"/>
                  </a:cubicBezTo>
                  <a:cubicBezTo>
                    <a:pt x="264" y="2561"/>
                    <a:pt x="255" y="2512"/>
                    <a:pt x="248" y="2463"/>
                  </a:cubicBezTo>
                  <a:cubicBezTo>
                    <a:pt x="215" y="2265"/>
                    <a:pt x="186" y="2066"/>
                    <a:pt x="166" y="1866"/>
                  </a:cubicBezTo>
                  <a:cubicBezTo>
                    <a:pt x="156" y="1767"/>
                    <a:pt x="149" y="1669"/>
                    <a:pt x="142" y="1570"/>
                  </a:cubicBezTo>
                  <a:cubicBezTo>
                    <a:pt x="139" y="1520"/>
                    <a:pt x="137" y="1473"/>
                    <a:pt x="136" y="1424"/>
                  </a:cubicBezTo>
                  <a:cubicBezTo>
                    <a:pt x="133" y="1400"/>
                    <a:pt x="133" y="1375"/>
                    <a:pt x="132" y="1352"/>
                  </a:cubicBezTo>
                  <a:lnTo>
                    <a:pt x="132" y="1344"/>
                  </a:lnTo>
                  <a:lnTo>
                    <a:pt x="132" y="1325"/>
                  </a:lnTo>
                  <a:cubicBezTo>
                    <a:pt x="132" y="1311"/>
                    <a:pt x="132" y="1298"/>
                    <a:pt x="131" y="1284"/>
                  </a:cubicBezTo>
                  <a:cubicBezTo>
                    <a:pt x="127" y="1084"/>
                    <a:pt x="131" y="883"/>
                    <a:pt x="143" y="684"/>
                  </a:cubicBezTo>
                  <a:cubicBezTo>
                    <a:pt x="150" y="573"/>
                    <a:pt x="162" y="463"/>
                    <a:pt x="171" y="351"/>
                  </a:cubicBezTo>
                  <a:cubicBezTo>
                    <a:pt x="175" y="295"/>
                    <a:pt x="178" y="239"/>
                    <a:pt x="184" y="183"/>
                  </a:cubicBezTo>
                  <a:cubicBezTo>
                    <a:pt x="186" y="170"/>
                    <a:pt x="187" y="156"/>
                    <a:pt x="188" y="144"/>
                  </a:cubicBezTo>
                  <a:cubicBezTo>
                    <a:pt x="189" y="129"/>
                    <a:pt x="187" y="114"/>
                    <a:pt x="187" y="97"/>
                  </a:cubicBezTo>
                  <a:cubicBezTo>
                    <a:pt x="187" y="69"/>
                    <a:pt x="187" y="41"/>
                    <a:pt x="188" y="13"/>
                  </a:cubicBezTo>
                  <a:cubicBezTo>
                    <a:pt x="188" y="6"/>
                    <a:pt x="181" y="1"/>
                    <a:pt x="17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1" name="Google Shape;1241;p40"/>
            <p:cNvSpPr/>
            <p:nvPr/>
          </p:nvSpPr>
          <p:spPr>
            <a:xfrm>
              <a:off x="1516320" y="2748240"/>
              <a:ext cx="44280" cy="4860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395" h="440">
                  <a:moveTo>
                    <a:pt x="70" y="73"/>
                  </a:moveTo>
                  <a:lnTo>
                    <a:pt x="70" y="73"/>
                  </a:lnTo>
                  <a:cubicBezTo>
                    <a:pt x="66" y="77"/>
                    <a:pt x="63" y="81"/>
                    <a:pt x="59" y="86"/>
                  </a:cubicBezTo>
                  <a:cubicBezTo>
                    <a:pt x="62" y="81"/>
                    <a:pt x="66" y="77"/>
                    <a:pt x="70" y="73"/>
                  </a:cubicBezTo>
                  <a:close/>
                  <a:moveTo>
                    <a:pt x="213" y="0"/>
                  </a:moveTo>
                  <a:cubicBezTo>
                    <a:pt x="208" y="0"/>
                    <a:pt x="203" y="1"/>
                    <a:pt x="198" y="2"/>
                  </a:cubicBezTo>
                  <a:cubicBezTo>
                    <a:pt x="186" y="4"/>
                    <a:pt x="174" y="9"/>
                    <a:pt x="163" y="15"/>
                  </a:cubicBezTo>
                  <a:lnTo>
                    <a:pt x="163" y="15"/>
                  </a:lnTo>
                  <a:cubicBezTo>
                    <a:pt x="166" y="14"/>
                    <a:pt x="169" y="12"/>
                    <a:pt x="172" y="10"/>
                  </a:cubicBezTo>
                  <a:lnTo>
                    <a:pt x="172" y="10"/>
                  </a:lnTo>
                  <a:cubicBezTo>
                    <a:pt x="165" y="14"/>
                    <a:pt x="159" y="17"/>
                    <a:pt x="153" y="21"/>
                  </a:cubicBezTo>
                  <a:lnTo>
                    <a:pt x="153" y="21"/>
                  </a:lnTo>
                  <a:cubicBezTo>
                    <a:pt x="145" y="24"/>
                    <a:pt x="137" y="27"/>
                    <a:pt x="130" y="30"/>
                  </a:cubicBezTo>
                  <a:cubicBezTo>
                    <a:pt x="128" y="31"/>
                    <a:pt x="126" y="31"/>
                    <a:pt x="125" y="32"/>
                  </a:cubicBezTo>
                  <a:cubicBezTo>
                    <a:pt x="100" y="44"/>
                    <a:pt x="87" y="55"/>
                    <a:pt x="71" y="72"/>
                  </a:cubicBezTo>
                  <a:lnTo>
                    <a:pt x="71" y="72"/>
                  </a:lnTo>
                  <a:cubicBezTo>
                    <a:pt x="52" y="91"/>
                    <a:pt x="36" y="113"/>
                    <a:pt x="26" y="138"/>
                  </a:cubicBezTo>
                  <a:lnTo>
                    <a:pt x="26" y="138"/>
                  </a:lnTo>
                  <a:cubicBezTo>
                    <a:pt x="20" y="148"/>
                    <a:pt x="16" y="158"/>
                    <a:pt x="13" y="168"/>
                  </a:cubicBezTo>
                  <a:cubicBezTo>
                    <a:pt x="4" y="201"/>
                    <a:pt x="1" y="214"/>
                    <a:pt x="2" y="246"/>
                  </a:cubicBezTo>
                  <a:cubicBezTo>
                    <a:pt x="4" y="277"/>
                    <a:pt x="4" y="282"/>
                    <a:pt x="16" y="316"/>
                  </a:cubicBezTo>
                  <a:cubicBezTo>
                    <a:pt x="17" y="318"/>
                    <a:pt x="18" y="323"/>
                    <a:pt x="20" y="326"/>
                  </a:cubicBezTo>
                  <a:cubicBezTo>
                    <a:pt x="38" y="360"/>
                    <a:pt x="55" y="382"/>
                    <a:pt x="87" y="406"/>
                  </a:cubicBezTo>
                  <a:cubicBezTo>
                    <a:pt x="99" y="414"/>
                    <a:pt x="114" y="420"/>
                    <a:pt x="126" y="428"/>
                  </a:cubicBezTo>
                  <a:cubicBezTo>
                    <a:pt x="142" y="436"/>
                    <a:pt x="159" y="439"/>
                    <a:pt x="176" y="439"/>
                  </a:cubicBezTo>
                  <a:cubicBezTo>
                    <a:pt x="181" y="439"/>
                    <a:pt x="187" y="439"/>
                    <a:pt x="193" y="438"/>
                  </a:cubicBezTo>
                  <a:cubicBezTo>
                    <a:pt x="195" y="438"/>
                    <a:pt x="198" y="438"/>
                    <a:pt x="200" y="438"/>
                  </a:cubicBezTo>
                  <a:cubicBezTo>
                    <a:pt x="213" y="438"/>
                    <a:pt x="226" y="436"/>
                    <a:pt x="237" y="431"/>
                  </a:cubicBezTo>
                  <a:cubicBezTo>
                    <a:pt x="259" y="427"/>
                    <a:pt x="278" y="416"/>
                    <a:pt x="296" y="403"/>
                  </a:cubicBezTo>
                  <a:cubicBezTo>
                    <a:pt x="308" y="392"/>
                    <a:pt x="320" y="382"/>
                    <a:pt x="331" y="367"/>
                  </a:cubicBezTo>
                  <a:lnTo>
                    <a:pt x="334" y="364"/>
                  </a:lnTo>
                  <a:cubicBezTo>
                    <a:pt x="341" y="350"/>
                    <a:pt x="350" y="338"/>
                    <a:pt x="356" y="324"/>
                  </a:cubicBezTo>
                  <a:cubicBezTo>
                    <a:pt x="357" y="318"/>
                    <a:pt x="361" y="313"/>
                    <a:pt x="362" y="307"/>
                  </a:cubicBezTo>
                  <a:cubicBezTo>
                    <a:pt x="363" y="300"/>
                    <a:pt x="366" y="294"/>
                    <a:pt x="368" y="288"/>
                  </a:cubicBezTo>
                  <a:lnTo>
                    <a:pt x="368" y="288"/>
                  </a:lnTo>
                  <a:cubicBezTo>
                    <a:pt x="372" y="281"/>
                    <a:pt x="376" y="273"/>
                    <a:pt x="379" y="266"/>
                  </a:cubicBezTo>
                  <a:cubicBezTo>
                    <a:pt x="381" y="263"/>
                    <a:pt x="381" y="261"/>
                    <a:pt x="383" y="258"/>
                  </a:cubicBezTo>
                  <a:cubicBezTo>
                    <a:pt x="386" y="247"/>
                    <a:pt x="389" y="235"/>
                    <a:pt x="390" y="223"/>
                  </a:cubicBezTo>
                  <a:cubicBezTo>
                    <a:pt x="390" y="222"/>
                    <a:pt x="390" y="218"/>
                    <a:pt x="392" y="217"/>
                  </a:cubicBezTo>
                  <a:cubicBezTo>
                    <a:pt x="393" y="210"/>
                    <a:pt x="393" y="201"/>
                    <a:pt x="392" y="193"/>
                  </a:cubicBezTo>
                  <a:lnTo>
                    <a:pt x="392" y="193"/>
                  </a:lnTo>
                  <a:cubicBezTo>
                    <a:pt x="394" y="176"/>
                    <a:pt x="395" y="159"/>
                    <a:pt x="392" y="140"/>
                  </a:cubicBezTo>
                  <a:cubicBezTo>
                    <a:pt x="388" y="115"/>
                    <a:pt x="378" y="92"/>
                    <a:pt x="362" y="73"/>
                  </a:cubicBezTo>
                  <a:cubicBezTo>
                    <a:pt x="351" y="58"/>
                    <a:pt x="336" y="46"/>
                    <a:pt x="320" y="39"/>
                  </a:cubicBezTo>
                  <a:lnTo>
                    <a:pt x="320" y="39"/>
                  </a:lnTo>
                  <a:cubicBezTo>
                    <a:pt x="316" y="35"/>
                    <a:pt x="312" y="32"/>
                    <a:pt x="309" y="30"/>
                  </a:cubicBezTo>
                  <a:cubicBezTo>
                    <a:pt x="297" y="20"/>
                    <a:pt x="284" y="14"/>
                    <a:pt x="270" y="10"/>
                  </a:cubicBezTo>
                  <a:lnTo>
                    <a:pt x="270" y="10"/>
                  </a:lnTo>
                  <a:cubicBezTo>
                    <a:pt x="259" y="5"/>
                    <a:pt x="247" y="4"/>
                    <a:pt x="237" y="2"/>
                  </a:cubicBezTo>
                  <a:cubicBezTo>
                    <a:pt x="231" y="1"/>
                    <a:pt x="224" y="0"/>
                    <a:pt x="218" y="0"/>
                  </a:cubicBezTo>
                  <a:cubicBezTo>
                    <a:pt x="218" y="0"/>
                    <a:pt x="218" y="0"/>
                    <a:pt x="218" y="0"/>
                  </a:cubicBezTo>
                  <a:lnTo>
                    <a:pt x="218" y="0"/>
                  </a:lnTo>
                  <a:cubicBezTo>
                    <a:pt x="216" y="0"/>
                    <a:pt x="21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242;p40"/>
            <p:cNvSpPr/>
            <p:nvPr/>
          </p:nvSpPr>
          <p:spPr>
            <a:xfrm>
              <a:off x="1340280" y="2940840"/>
              <a:ext cx="92160" cy="10800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08000"/>
                <a:gd name="textAreaBottom" fmla="*/ 108360 h 108000"/>
              </a:gdLst>
              <a:ahLst/>
              <a:cxnLst/>
              <a:rect l="textAreaLeft" t="textAreaTop" r="textAreaRight" b="textAreaBottom"/>
              <a:pathLst>
                <a:path w="816" h="978">
                  <a:moveTo>
                    <a:pt x="705" y="214"/>
                  </a:moveTo>
                  <a:cubicBezTo>
                    <a:pt x="700" y="216"/>
                    <a:pt x="694" y="220"/>
                    <a:pt x="695" y="220"/>
                  </a:cubicBezTo>
                  <a:cubicBezTo>
                    <a:pt x="695" y="220"/>
                    <a:pt x="697" y="219"/>
                    <a:pt x="700" y="217"/>
                  </a:cubicBezTo>
                  <a:cubicBezTo>
                    <a:pt x="702" y="216"/>
                    <a:pt x="703" y="215"/>
                    <a:pt x="705" y="214"/>
                  </a:cubicBezTo>
                  <a:close/>
                  <a:moveTo>
                    <a:pt x="511" y="368"/>
                  </a:moveTo>
                  <a:cubicBezTo>
                    <a:pt x="510" y="369"/>
                    <a:pt x="510" y="370"/>
                    <a:pt x="509" y="371"/>
                  </a:cubicBezTo>
                  <a:lnTo>
                    <a:pt x="509" y="371"/>
                  </a:lnTo>
                  <a:cubicBezTo>
                    <a:pt x="506" y="374"/>
                    <a:pt x="503" y="377"/>
                    <a:pt x="500" y="379"/>
                  </a:cubicBezTo>
                  <a:cubicBezTo>
                    <a:pt x="504" y="376"/>
                    <a:pt x="507" y="372"/>
                    <a:pt x="511" y="368"/>
                  </a:cubicBezTo>
                  <a:close/>
                  <a:moveTo>
                    <a:pt x="508" y="373"/>
                  </a:moveTo>
                  <a:cubicBezTo>
                    <a:pt x="507" y="374"/>
                    <a:pt x="506" y="375"/>
                    <a:pt x="506" y="376"/>
                  </a:cubicBezTo>
                  <a:cubicBezTo>
                    <a:pt x="504" y="378"/>
                    <a:pt x="502" y="380"/>
                    <a:pt x="501" y="382"/>
                  </a:cubicBezTo>
                  <a:lnTo>
                    <a:pt x="501" y="382"/>
                  </a:lnTo>
                  <a:cubicBezTo>
                    <a:pt x="500" y="382"/>
                    <a:pt x="500" y="382"/>
                    <a:pt x="500" y="382"/>
                  </a:cubicBezTo>
                  <a:lnTo>
                    <a:pt x="500" y="382"/>
                  </a:lnTo>
                  <a:cubicBezTo>
                    <a:pt x="502" y="379"/>
                    <a:pt x="505" y="376"/>
                    <a:pt x="508" y="373"/>
                  </a:cubicBezTo>
                  <a:close/>
                  <a:moveTo>
                    <a:pt x="369" y="530"/>
                  </a:moveTo>
                  <a:cubicBezTo>
                    <a:pt x="368" y="531"/>
                    <a:pt x="368" y="531"/>
                    <a:pt x="367" y="532"/>
                  </a:cubicBezTo>
                  <a:lnTo>
                    <a:pt x="367" y="532"/>
                  </a:lnTo>
                  <a:lnTo>
                    <a:pt x="366" y="533"/>
                  </a:lnTo>
                  <a:lnTo>
                    <a:pt x="366" y="533"/>
                  </a:lnTo>
                  <a:cubicBezTo>
                    <a:pt x="367" y="533"/>
                    <a:pt x="368" y="531"/>
                    <a:pt x="369" y="530"/>
                  </a:cubicBezTo>
                  <a:close/>
                  <a:moveTo>
                    <a:pt x="496" y="683"/>
                  </a:moveTo>
                  <a:lnTo>
                    <a:pt x="496" y="683"/>
                  </a:lnTo>
                  <a:cubicBezTo>
                    <a:pt x="494" y="687"/>
                    <a:pt x="494" y="688"/>
                    <a:pt x="494" y="688"/>
                  </a:cubicBezTo>
                  <a:cubicBezTo>
                    <a:pt x="493" y="688"/>
                    <a:pt x="494" y="686"/>
                    <a:pt x="496" y="683"/>
                  </a:cubicBezTo>
                  <a:close/>
                  <a:moveTo>
                    <a:pt x="92" y="748"/>
                  </a:moveTo>
                  <a:lnTo>
                    <a:pt x="92" y="748"/>
                  </a:lnTo>
                  <a:cubicBezTo>
                    <a:pt x="89" y="750"/>
                    <a:pt x="86" y="752"/>
                    <a:pt x="83" y="754"/>
                  </a:cubicBezTo>
                  <a:cubicBezTo>
                    <a:pt x="86" y="752"/>
                    <a:pt x="89" y="750"/>
                    <a:pt x="92" y="748"/>
                  </a:cubicBezTo>
                  <a:close/>
                  <a:moveTo>
                    <a:pt x="724" y="1"/>
                  </a:moveTo>
                  <a:cubicBezTo>
                    <a:pt x="712" y="1"/>
                    <a:pt x="699" y="3"/>
                    <a:pt x="687" y="7"/>
                  </a:cubicBezTo>
                  <a:cubicBezTo>
                    <a:pt x="617" y="31"/>
                    <a:pt x="554" y="70"/>
                    <a:pt x="494" y="110"/>
                  </a:cubicBezTo>
                  <a:cubicBezTo>
                    <a:pt x="437" y="149"/>
                    <a:pt x="386" y="193"/>
                    <a:pt x="338" y="240"/>
                  </a:cubicBezTo>
                  <a:cubicBezTo>
                    <a:pt x="230" y="344"/>
                    <a:pt x="146" y="470"/>
                    <a:pt x="87" y="609"/>
                  </a:cubicBezTo>
                  <a:cubicBezTo>
                    <a:pt x="54" y="686"/>
                    <a:pt x="30" y="767"/>
                    <a:pt x="14" y="849"/>
                  </a:cubicBezTo>
                  <a:cubicBezTo>
                    <a:pt x="0" y="916"/>
                    <a:pt x="66" y="977"/>
                    <a:pt x="130" y="977"/>
                  </a:cubicBezTo>
                  <a:cubicBezTo>
                    <a:pt x="146" y="977"/>
                    <a:pt x="161" y="974"/>
                    <a:pt x="175" y="966"/>
                  </a:cubicBezTo>
                  <a:cubicBezTo>
                    <a:pt x="238" y="929"/>
                    <a:pt x="298" y="891"/>
                    <a:pt x="352" y="845"/>
                  </a:cubicBezTo>
                  <a:cubicBezTo>
                    <a:pt x="375" y="824"/>
                    <a:pt x="398" y="803"/>
                    <a:pt x="419" y="781"/>
                  </a:cubicBezTo>
                  <a:cubicBezTo>
                    <a:pt x="435" y="765"/>
                    <a:pt x="452" y="747"/>
                    <a:pt x="467" y="731"/>
                  </a:cubicBezTo>
                  <a:cubicBezTo>
                    <a:pt x="473" y="725"/>
                    <a:pt x="478" y="720"/>
                    <a:pt x="483" y="713"/>
                  </a:cubicBezTo>
                  <a:cubicBezTo>
                    <a:pt x="490" y="702"/>
                    <a:pt x="495" y="691"/>
                    <a:pt x="498" y="680"/>
                  </a:cubicBezTo>
                  <a:lnTo>
                    <a:pt x="498" y="680"/>
                  </a:lnTo>
                  <a:cubicBezTo>
                    <a:pt x="499" y="680"/>
                    <a:pt x="499" y="679"/>
                    <a:pt x="499" y="679"/>
                  </a:cubicBezTo>
                  <a:cubicBezTo>
                    <a:pt x="501" y="675"/>
                    <a:pt x="505" y="671"/>
                    <a:pt x="507" y="668"/>
                  </a:cubicBezTo>
                  <a:lnTo>
                    <a:pt x="523" y="643"/>
                  </a:lnTo>
                  <a:cubicBezTo>
                    <a:pt x="534" y="626"/>
                    <a:pt x="544" y="610"/>
                    <a:pt x="555" y="593"/>
                  </a:cubicBezTo>
                  <a:cubicBezTo>
                    <a:pt x="567" y="571"/>
                    <a:pt x="581" y="549"/>
                    <a:pt x="592" y="528"/>
                  </a:cubicBezTo>
                  <a:cubicBezTo>
                    <a:pt x="605" y="501"/>
                    <a:pt x="620" y="475"/>
                    <a:pt x="617" y="447"/>
                  </a:cubicBezTo>
                  <a:lnTo>
                    <a:pt x="617" y="447"/>
                  </a:lnTo>
                  <a:cubicBezTo>
                    <a:pt x="621" y="438"/>
                    <a:pt x="626" y="428"/>
                    <a:pt x="628" y="418"/>
                  </a:cubicBezTo>
                  <a:cubicBezTo>
                    <a:pt x="634" y="400"/>
                    <a:pt x="640" y="380"/>
                    <a:pt x="647" y="363"/>
                  </a:cubicBezTo>
                  <a:lnTo>
                    <a:pt x="664" y="306"/>
                  </a:lnTo>
                  <a:cubicBezTo>
                    <a:pt x="669" y="285"/>
                    <a:pt x="669" y="263"/>
                    <a:pt x="670" y="242"/>
                  </a:cubicBezTo>
                  <a:cubicBezTo>
                    <a:pt x="671" y="240"/>
                    <a:pt x="671" y="238"/>
                    <a:pt x="670" y="236"/>
                  </a:cubicBezTo>
                  <a:lnTo>
                    <a:pt x="670" y="236"/>
                  </a:lnTo>
                  <a:cubicBezTo>
                    <a:pt x="670" y="235"/>
                    <a:pt x="670" y="235"/>
                    <a:pt x="670" y="235"/>
                  </a:cubicBezTo>
                  <a:cubicBezTo>
                    <a:pt x="677" y="231"/>
                    <a:pt x="683" y="227"/>
                    <a:pt x="689" y="223"/>
                  </a:cubicBezTo>
                  <a:cubicBezTo>
                    <a:pt x="692" y="220"/>
                    <a:pt x="701" y="214"/>
                    <a:pt x="706" y="213"/>
                  </a:cubicBezTo>
                  <a:lnTo>
                    <a:pt x="706" y="213"/>
                  </a:lnTo>
                  <a:cubicBezTo>
                    <a:pt x="705" y="213"/>
                    <a:pt x="705" y="213"/>
                    <a:pt x="705" y="214"/>
                  </a:cubicBezTo>
                  <a:lnTo>
                    <a:pt x="705" y="214"/>
                  </a:lnTo>
                  <a:cubicBezTo>
                    <a:pt x="706" y="213"/>
                    <a:pt x="707" y="212"/>
                    <a:pt x="708" y="212"/>
                  </a:cubicBezTo>
                  <a:cubicBezTo>
                    <a:pt x="707" y="212"/>
                    <a:pt x="707" y="212"/>
                    <a:pt x="706" y="213"/>
                  </a:cubicBezTo>
                  <a:lnTo>
                    <a:pt x="706" y="213"/>
                  </a:lnTo>
                  <a:cubicBezTo>
                    <a:pt x="707" y="212"/>
                    <a:pt x="708" y="212"/>
                    <a:pt x="709" y="211"/>
                  </a:cubicBezTo>
                  <a:cubicBezTo>
                    <a:pt x="721" y="204"/>
                    <a:pt x="733" y="196"/>
                    <a:pt x="744" y="187"/>
                  </a:cubicBezTo>
                  <a:lnTo>
                    <a:pt x="781" y="163"/>
                  </a:lnTo>
                  <a:cubicBezTo>
                    <a:pt x="799" y="152"/>
                    <a:pt x="813" y="121"/>
                    <a:pt x="814" y="101"/>
                  </a:cubicBezTo>
                  <a:cubicBezTo>
                    <a:pt x="815" y="81"/>
                    <a:pt x="812" y="61"/>
                    <a:pt x="801" y="44"/>
                  </a:cubicBezTo>
                  <a:cubicBezTo>
                    <a:pt x="783" y="14"/>
                    <a:pt x="755" y="1"/>
                    <a:pt x="7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3" name="Google Shape;1243;p40"/>
            <p:cNvSpPr/>
            <p:nvPr/>
          </p:nvSpPr>
          <p:spPr>
            <a:xfrm>
              <a:off x="1392840" y="2927520"/>
              <a:ext cx="57600" cy="160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60560"/>
                <a:gd name="textAreaBottom" fmla="*/ 160920 h 160560"/>
              </a:gdLst>
              <a:ahLst/>
              <a:cxnLst/>
              <a:rect l="textAreaLeft" t="textAreaTop" r="textAreaRight" b="textAreaBottom"/>
              <a:pathLst>
                <a:path w="511" h="1452">
                  <a:moveTo>
                    <a:pt x="286" y="0"/>
                  </a:moveTo>
                  <a:cubicBezTo>
                    <a:pt x="284" y="0"/>
                    <a:pt x="282" y="0"/>
                    <a:pt x="280" y="0"/>
                  </a:cubicBezTo>
                  <a:cubicBezTo>
                    <a:pt x="258" y="1"/>
                    <a:pt x="232" y="7"/>
                    <a:pt x="211" y="18"/>
                  </a:cubicBezTo>
                  <a:lnTo>
                    <a:pt x="211" y="18"/>
                  </a:lnTo>
                  <a:cubicBezTo>
                    <a:pt x="119" y="56"/>
                    <a:pt x="99" y="162"/>
                    <a:pt x="87" y="255"/>
                  </a:cubicBezTo>
                  <a:lnTo>
                    <a:pt x="87" y="255"/>
                  </a:lnTo>
                  <a:cubicBezTo>
                    <a:pt x="87" y="255"/>
                    <a:pt x="87" y="255"/>
                    <a:pt x="87" y="255"/>
                  </a:cubicBezTo>
                  <a:cubicBezTo>
                    <a:pt x="81" y="269"/>
                    <a:pt x="73" y="301"/>
                    <a:pt x="72" y="316"/>
                  </a:cubicBezTo>
                  <a:cubicBezTo>
                    <a:pt x="72" y="319"/>
                    <a:pt x="72" y="323"/>
                    <a:pt x="71" y="325"/>
                  </a:cubicBezTo>
                  <a:cubicBezTo>
                    <a:pt x="70" y="341"/>
                    <a:pt x="70" y="356"/>
                    <a:pt x="70" y="370"/>
                  </a:cubicBezTo>
                  <a:cubicBezTo>
                    <a:pt x="68" y="398"/>
                    <a:pt x="68" y="428"/>
                    <a:pt x="67" y="455"/>
                  </a:cubicBezTo>
                  <a:cubicBezTo>
                    <a:pt x="65" y="511"/>
                    <a:pt x="60" y="567"/>
                    <a:pt x="55" y="622"/>
                  </a:cubicBezTo>
                  <a:cubicBezTo>
                    <a:pt x="49" y="677"/>
                    <a:pt x="46" y="732"/>
                    <a:pt x="41" y="787"/>
                  </a:cubicBezTo>
                  <a:cubicBezTo>
                    <a:pt x="35" y="843"/>
                    <a:pt x="27" y="898"/>
                    <a:pt x="22" y="955"/>
                  </a:cubicBezTo>
                  <a:cubicBezTo>
                    <a:pt x="19" y="985"/>
                    <a:pt x="15" y="1016"/>
                    <a:pt x="11" y="1048"/>
                  </a:cubicBezTo>
                  <a:cubicBezTo>
                    <a:pt x="5" y="1088"/>
                    <a:pt x="4" y="1128"/>
                    <a:pt x="5" y="1168"/>
                  </a:cubicBezTo>
                  <a:lnTo>
                    <a:pt x="5" y="1168"/>
                  </a:lnTo>
                  <a:cubicBezTo>
                    <a:pt x="5" y="1158"/>
                    <a:pt x="4" y="1148"/>
                    <a:pt x="4" y="1138"/>
                  </a:cubicBezTo>
                  <a:lnTo>
                    <a:pt x="4" y="1205"/>
                  </a:lnTo>
                  <a:cubicBezTo>
                    <a:pt x="4" y="1216"/>
                    <a:pt x="4" y="1227"/>
                    <a:pt x="2" y="1237"/>
                  </a:cubicBezTo>
                  <a:cubicBezTo>
                    <a:pt x="2" y="1255"/>
                    <a:pt x="1" y="1274"/>
                    <a:pt x="4" y="1291"/>
                  </a:cubicBezTo>
                  <a:cubicBezTo>
                    <a:pt x="7" y="1304"/>
                    <a:pt x="11" y="1318"/>
                    <a:pt x="16" y="1330"/>
                  </a:cubicBezTo>
                  <a:lnTo>
                    <a:pt x="16" y="1330"/>
                  </a:lnTo>
                  <a:cubicBezTo>
                    <a:pt x="16" y="1331"/>
                    <a:pt x="16" y="1332"/>
                    <a:pt x="16" y="1334"/>
                  </a:cubicBezTo>
                  <a:cubicBezTo>
                    <a:pt x="21" y="1369"/>
                    <a:pt x="42" y="1402"/>
                    <a:pt x="70" y="1423"/>
                  </a:cubicBezTo>
                  <a:lnTo>
                    <a:pt x="70" y="1423"/>
                  </a:lnTo>
                  <a:cubicBezTo>
                    <a:pt x="79" y="1433"/>
                    <a:pt x="90" y="1441"/>
                    <a:pt x="103" y="1447"/>
                  </a:cubicBezTo>
                  <a:cubicBezTo>
                    <a:pt x="112" y="1450"/>
                    <a:pt x="122" y="1451"/>
                    <a:pt x="132" y="1451"/>
                  </a:cubicBezTo>
                  <a:cubicBezTo>
                    <a:pt x="143" y="1451"/>
                    <a:pt x="154" y="1450"/>
                    <a:pt x="164" y="1446"/>
                  </a:cubicBezTo>
                  <a:lnTo>
                    <a:pt x="164" y="1446"/>
                  </a:lnTo>
                  <a:cubicBezTo>
                    <a:pt x="198" y="1442"/>
                    <a:pt x="228" y="1428"/>
                    <a:pt x="254" y="1400"/>
                  </a:cubicBezTo>
                  <a:lnTo>
                    <a:pt x="254" y="1400"/>
                  </a:lnTo>
                  <a:cubicBezTo>
                    <a:pt x="264" y="1393"/>
                    <a:pt x="274" y="1385"/>
                    <a:pt x="283" y="1375"/>
                  </a:cubicBezTo>
                  <a:cubicBezTo>
                    <a:pt x="292" y="1366"/>
                    <a:pt x="299" y="1355"/>
                    <a:pt x="306" y="1345"/>
                  </a:cubicBezTo>
                  <a:lnTo>
                    <a:pt x="306" y="1345"/>
                  </a:lnTo>
                  <a:cubicBezTo>
                    <a:pt x="304" y="1348"/>
                    <a:pt x="302" y="1350"/>
                    <a:pt x="301" y="1353"/>
                  </a:cubicBezTo>
                  <a:lnTo>
                    <a:pt x="322" y="1317"/>
                  </a:lnTo>
                  <a:lnTo>
                    <a:pt x="322" y="1317"/>
                  </a:lnTo>
                  <a:cubicBezTo>
                    <a:pt x="316" y="1327"/>
                    <a:pt x="311" y="1336"/>
                    <a:pt x="306" y="1345"/>
                  </a:cubicBezTo>
                  <a:lnTo>
                    <a:pt x="306" y="1345"/>
                  </a:lnTo>
                  <a:cubicBezTo>
                    <a:pt x="327" y="1306"/>
                    <a:pt x="351" y="1266"/>
                    <a:pt x="371" y="1225"/>
                  </a:cubicBezTo>
                  <a:lnTo>
                    <a:pt x="371" y="1225"/>
                  </a:lnTo>
                  <a:cubicBezTo>
                    <a:pt x="369" y="1228"/>
                    <a:pt x="368" y="1231"/>
                    <a:pt x="366" y="1234"/>
                  </a:cubicBezTo>
                  <a:lnTo>
                    <a:pt x="366" y="1234"/>
                  </a:lnTo>
                  <a:cubicBezTo>
                    <a:pt x="379" y="1208"/>
                    <a:pt x="391" y="1182"/>
                    <a:pt x="401" y="1155"/>
                  </a:cubicBezTo>
                  <a:cubicBezTo>
                    <a:pt x="411" y="1127"/>
                    <a:pt x="417" y="1100"/>
                    <a:pt x="425" y="1072"/>
                  </a:cubicBezTo>
                  <a:cubicBezTo>
                    <a:pt x="445" y="1002"/>
                    <a:pt x="461" y="931"/>
                    <a:pt x="474" y="858"/>
                  </a:cubicBezTo>
                  <a:cubicBezTo>
                    <a:pt x="484" y="802"/>
                    <a:pt x="494" y="746"/>
                    <a:pt x="500" y="688"/>
                  </a:cubicBezTo>
                  <a:cubicBezTo>
                    <a:pt x="505" y="632"/>
                    <a:pt x="507" y="576"/>
                    <a:pt x="509" y="521"/>
                  </a:cubicBezTo>
                  <a:cubicBezTo>
                    <a:pt x="511" y="488"/>
                    <a:pt x="511" y="456"/>
                    <a:pt x="511" y="423"/>
                  </a:cubicBezTo>
                  <a:cubicBezTo>
                    <a:pt x="511" y="390"/>
                    <a:pt x="509" y="357"/>
                    <a:pt x="507" y="325"/>
                  </a:cubicBezTo>
                  <a:cubicBezTo>
                    <a:pt x="507" y="318"/>
                    <a:pt x="506" y="309"/>
                    <a:pt x="505" y="299"/>
                  </a:cubicBezTo>
                  <a:cubicBezTo>
                    <a:pt x="503" y="284"/>
                    <a:pt x="498" y="271"/>
                    <a:pt x="492" y="257"/>
                  </a:cubicBezTo>
                  <a:lnTo>
                    <a:pt x="492" y="257"/>
                  </a:lnTo>
                  <a:cubicBezTo>
                    <a:pt x="490" y="238"/>
                    <a:pt x="486" y="218"/>
                    <a:pt x="482" y="199"/>
                  </a:cubicBezTo>
                  <a:cubicBezTo>
                    <a:pt x="476" y="172"/>
                    <a:pt x="466" y="143"/>
                    <a:pt x="452" y="117"/>
                  </a:cubicBezTo>
                  <a:cubicBezTo>
                    <a:pt x="445" y="99"/>
                    <a:pt x="435" y="82"/>
                    <a:pt x="424" y="67"/>
                  </a:cubicBezTo>
                  <a:cubicBezTo>
                    <a:pt x="402" y="41"/>
                    <a:pt x="376" y="24"/>
                    <a:pt x="347" y="14"/>
                  </a:cubicBezTo>
                  <a:lnTo>
                    <a:pt x="347" y="14"/>
                  </a:lnTo>
                  <a:cubicBezTo>
                    <a:pt x="328" y="4"/>
                    <a:pt x="307" y="0"/>
                    <a:pt x="28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4" name="Google Shape;1244;p40"/>
            <p:cNvSpPr/>
            <p:nvPr/>
          </p:nvSpPr>
          <p:spPr>
            <a:xfrm>
              <a:off x="1422360" y="2953800"/>
              <a:ext cx="85680" cy="12852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759" h="1162">
                  <a:moveTo>
                    <a:pt x="467" y="923"/>
                  </a:moveTo>
                  <a:cubicBezTo>
                    <a:pt x="468" y="926"/>
                    <a:pt x="469" y="929"/>
                    <a:pt x="470" y="932"/>
                  </a:cubicBezTo>
                  <a:cubicBezTo>
                    <a:pt x="469" y="929"/>
                    <a:pt x="468" y="926"/>
                    <a:pt x="467" y="923"/>
                  </a:cubicBezTo>
                  <a:close/>
                  <a:moveTo>
                    <a:pt x="747" y="938"/>
                  </a:moveTo>
                  <a:cubicBezTo>
                    <a:pt x="747" y="940"/>
                    <a:pt x="746" y="942"/>
                    <a:pt x="746" y="944"/>
                  </a:cubicBezTo>
                  <a:lnTo>
                    <a:pt x="746" y="944"/>
                  </a:lnTo>
                  <a:cubicBezTo>
                    <a:pt x="746" y="942"/>
                    <a:pt x="747" y="940"/>
                    <a:pt x="747" y="938"/>
                  </a:cubicBezTo>
                  <a:close/>
                  <a:moveTo>
                    <a:pt x="508" y="1018"/>
                  </a:moveTo>
                  <a:cubicBezTo>
                    <a:pt x="510" y="1023"/>
                    <a:pt x="512" y="1029"/>
                    <a:pt x="513" y="1035"/>
                  </a:cubicBezTo>
                  <a:lnTo>
                    <a:pt x="513" y="1035"/>
                  </a:lnTo>
                  <a:lnTo>
                    <a:pt x="508" y="1018"/>
                  </a:lnTo>
                  <a:close/>
                  <a:moveTo>
                    <a:pt x="512" y="1037"/>
                  </a:moveTo>
                  <a:cubicBezTo>
                    <a:pt x="513" y="1039"/>
                    <a:pt x="514" y="1039"/>
                    <a:pt x="514" y="1040"/>
                  </a:cubicBezTo>
                  <a:lnTo>
                    <a:pt x="514" y="1040"/>
                  </a:lnTo>
                  <a:cubicBezTo>
                    <a:pt x="514" y="1039"/>
                    <a:pt x="513" y="1038"/>
                    <a:pt x="512" y="1037"/>
                  </a:cubicBezTo>
                  <a:close/>
                  <a:moveTo>
                    <a:pt x="726" y="1043"/>
                  </a:moveTo>
                  <a:cubicBezTo>
                    <a:pt x="726" y="1043"/>
                    <a:pt x="726" y="1043"/>
                    <a:pt x="726" y="1043"/>
                  </a:cubicBezTo>
                  <a:lnTo>
                    <a:pt x="726" y="1043"/>
                  </a:lnTo>
                  <a:cubicBezTo>
                    <a:pt x="726" y="1043"/>
                    <a:pt x="726" y="1043"/>
                    <a:pt x="726" y="1043"/>
                  </a:cubicBezTo>
                  <a:lnTo>
                    <a:pt x="726" y="1043"/>
                  </a:lnTo>
                  <a:cubicBezTo>
                    <a:pt x="726" y="1043"/>
                    <a:pt x="726" y="1043"/>
                    <a:pt x="726" y="1043"/>
                  </a:cubicBezTo>
                  <a:close/>
                  <a:moveTo>
                    <a:pt x="119" y="0"/>
                  </a:moveTo>
                  <a:cubicBezTo>
                    <a:pt x="98" y="0"/>
                    <a:pt x="78" y="5"/>
                    <a:pt x="59" y="17"/>
                  </a:cubicBezTo>
                  <a:lnTo>
                    <a:pt x="59" y="17"/>
                  </a:lnTo>
                  <a:cubicBezTo>
                    <a:pt x="49" y="20"/>
                    <a:pt x="40" y="25"/>
                    <a:pt x="33" y="32"/>
                  </a:cubicBezTo>
                  <a:cubicBezTo>
                    <a:pt x="32" y="33"/>
                    <a:pt x="31" y="34"/>
                    <a:pt x="32" y="34"/>
                  </a:cubicBezTo>
                  <a:cubicBezTo>
                    <a:pt x="32" y="34"/>
                    <a:pt x="40" y="27"/>
                    <a:pt x="42" y="27"/>
                  </a:cubicBezTo>
                  <a:cubicBezTo>
                    <a:pt x="29" y="36"/>
                    <a:pt x="20" y="41"/>
                    <a:pt x="13" y="54"/>
                  </a:cubicBezTo>
                  <a:cubicBezTo>
                    <a:pt x="6" y="67"/>
                    <a:pt x="4" y="83"/>
                    <a:pt x="4" y="98"/>
                  </a:cubicBezTo>
                  <a:lnTo>
                    <a:pt x="4" y="98"/>
                  </a:lnTo>
                  <a:cubicBezTo>
                    <a:pt x="0" y="123"/>
                    <a:pt x="3" y="148"/>
                    <a:pt x="13" y="170"/>
                  </a:cubicBezTo>
                  <a:cubicBezTo>
                    <a:pt x="18" y="183"/>
                    <a:pt x="27" y="194"/>
                    <a:pt x="34" y="205"/>
                  </a:cubicBezTo>
                  <a:cubicBezTo>
                    <a:pt x="42" y="214"/>
                    <a:pt x="49" y="223"/>
                    <a:pt x="56" y="233"/>
                  </a:cubicBezTo>
                  <a:cubicBezTo>
                    <a:pt x="64" y="241"/>
                    <a:pt x="72" y="250"/>
                    <a:pt x="79" y="260"/>
                  </a:cubicBezTo>
                  <a:lnTo>
                    <a:pt x="79" y="260"/>
                  </a:lnTo>
                  <a:cubicBezTo>
                    <a:pt x="88" y="281"/>
                    <a:pt x="100" y="300"/>
                    <a:pt x="116" y="318"/>
                  </a:cubicBezTo>
                  <a:lnTo>
                    <a:pt x="144" y="351"/>
                  </a:lnTo>
                  <a:cubicBezTo>
                    <a:pt x="164" y="373"/>
                    <a:pt x="182" y="398"/>
                    <a:pt x="198" y="421"/>
                  </a:cubicBezTo>
                  <a:cubicBezTo>
                    <a:pt x="226" y="461"/>
                    <a:pt x="257" y="500"/>
                    <a:pt x="284" y="540"/>
                  </a:cubicBezTo>
                  <a:lnTo>
                    <a:pt x="284" y="540"/>
                  </a:lnTo>
                  <a:cubicBezTo>
                    <a:pt x="281" y="536"/>
                    <a:pt x="279" y="531"/>
                    <a:pt x="276" y="527"/>
                  </a:cubicBezTo>
                  <a:lnTo>
                    <a:pt x="276" y="527"/>
                  </a:lnTo>
                  <a:cubicBezTo>
                    <a:pt x="281" y="535"/>
                    <a:pt x="286" y="542"/>
                    <a:pt x="290" y="550"/>
                  </a:cubicBezTo>
                  <a:lnTo>
                    <a:pt x="290" y="550"/>
                  </a:lnTo>
                  <a:cubicBezTo>
                    <a:pt x="288" y="547"/>
                    <a:pt x="286" y="543"/>
                    <a:pt x="284" y="540"/>
                  </a:cubicBezTo>
                  <a:lnTo>
                    <a:pt x="284" y="540"/>
                  </a:lnTo>
                  <a:cubicBezTo>
                    <a:pt x="288" y="547"/>
                    <a:pt x="293" y="554"/>
                    <a:pt x="297" y="561"/>
                  </a:cubicBezTo>
                  <a:lnTo>
                    <a:pt x="297" y="561"/>
                  </a:lnTo>
                  <a:cubicBezTo>
                    <a:pt x="295" y="557"/>
                    <a:pt x="293" y="554"/>
                    <a:pt x="290" y="550"/>
                  </a:cubicBezTo>
                  <a:lnTo>
                    <a:pt x="290" y="550"/>
                  </a:lnTo>
                  <a:cubicBezTo>
                    <a:pt x="294" y="555"/>
                    <a:pt x="297" y="560"/>
                    <a:pt x="300" y="565"/>
                  </a:cubicBezTo>
                  <a:cubicBezTo>
                    <a:pt x="299" y="564"/>
                    <a:pt x="298" y="562"/>
                    <a:pt x="297" y="561"/>
                  </a:cubicBezTo>
                  <a:lnTo>
                    <a:pt x="297" y="561"/>
                  </a:lnTo>
                  <a:cubicBezTo>
                    <a:pt x="301" y="567"/>
                    <a:pt x="305" y="574"/>
                    <a:pt x="309" y="580"/>
                  </a:cubicBezTo>
                  <a:lnTo>
                    <a:pt x="309" y="580"/>
                  </a:lnTo>
                  <a:cubicBezTo>
                    <a:pt x="308" y="579"/>
                    <a:pt x="307" y="578"/>
                    <a:pt x="307" y="576"/>
                  </a:cubicBezTo>
                  <a:lnTo>
                    <a:pt x="307" y="576"/>
                  </a:lnTo>
                  <a:cubicBezTo>
                    <a:pt x="311" y="584"/>
                    <a:pt x="316" y="591"/>
                    <a:pt x="320" y="599"/>
                  </a:cubicBezTo>
                  <a:lnTo>
                    <a:pt x="320" y="599"/>
                  </a:lnTo>
                  <a:cubicBezTo>
                    <a:pt x="316" y="593"/>
                    <a:pt x="313" y="586"/>
                    <a:pt x="309" y="580"/>
                  </a:cubicBezTo>
                  <a:lnTo>
                    <a:pt x="309" y="580"/>
                  </a:lnTo>
                  <a:cubicBezTo>
                    <a:pt x="313" y="589"/>
                    <a:pt x="319" y="598"/>
                    <a:pt x="324" y="606"/>
                  </a:cubicBezTo>
                  <a:lnTo>
                    <a:pt x="324" y="606"/>
                  </a:lnTo>
                  <a:cubicBezTo>
                    <a:pt x="323" y="604"/>
                    <a:pt x="322" y="601"/>
                    <a:pt x="320" y="599"/>
                  </a:cubicBezTo>
                  <a:lnTo>
                    <a:pt x="320" y="599"/>
                  </a:lnTo>
                  <a:cubicBezTo>
                    <a:pt x="323" y="604"/>
                    <a:pt x="327" y="609"/>
                    <a:pt x="330" y="615"/>
                  </a:cubicBezTo>
                  <a:cubicBezTo>
                    <a:pt x="328" y="612"/>
                    <a:pt x="326" y="609"/>
                    <a:pt x="324" y="606"/>
                  </a:cubicBezTo>
                  <a:lnTo>
                    <a:pt x="324" y="606"/>
                  </a:lnTo>
                  <a:cubicBezTo>
                    <a:pt x="346" y="644"/>
                    <a:pt x="366" y="682"/>
                    <a:pt x="385" y="721"/>
                  </a:cubicBezTo>
                  <a:cubicBezTo>
                    <a:pt x="397" y="745"/>
                    <a:pt x="407" y="768"/>
                    <a:pt x="418" y="795"/>
                  </a:cubicBezTo>
                  <a:cubicBezTo>
                    <a:pt x="423" y="807"/>
                    <a:pt x="428" y="821"/>
                    <a:pt x="433" y="833"/>
                  </a:cubicBezTo>
                  <a:cubicBezTo>
                    <a:pt x="435" y="840"/>
                    <a:pt x="438" y="845"/>
                    <a:pt x="440" y="853"/>
                  </a:cubicBezTo>
                  <a:cubicBezTo>
                    <a:pt x="442" y="860"/>
                    <a:pt x="446" y="867"/>
                    <a:pt x="450" y="873"/>
                  </a:cubicBezTo>
                  <a:lnTo>
                    <a:pt x="450" y="873"/>
                  </a:lnTo>
                  <a:cubicBezTo>
                    <a:pt x="456" y="888"/>
                    <a:pt x="461" y="904"/>
                    <a:pt x="466" y="919"/>
                  </a:cubicBezTo>
                  <a:lnTo>
                    <a:pt x="466" y="919"/>
                  </a:lnTo>
                  <a:cubicBezTo>
                    <a:pt x="466" y="920"/>
                    <a:pt x="467" y="922"/>
                    <a:pt x="467" y="923"/>
                  </a:cubicBezTo>
                  <a:cubicBezTo>
                    <a:pt x="472" y="938"/>
                    <a:pt x="474" y="955"/>
                    <a:pt x="479" y="966"/>
                  </a:cubicBezTo>
                  <a:cubicBezTo>
                    <a:pt x="483" y="973"/>
                    <a:pt x="487" y="980"/>
                    <a:pt x="491" y="986"/>
                  </a:cubicBezTo>
                  <a:lnTo>
                    <a:pt x="491" y="986"/>
                  </a:lnTo>
                  <a:cubicBezTo>
                    <a:pt x="490" y="984"/>
                    <a:pt x="490" y="982"/>
                    <a:pt x="489" y="980"/>
                  </a:cubicBezTo>
                  <a:lnTo>
                    <a:pt x="489" y="980"/>
                  </a:lnTo>
                  <a:cubicBezTo>
                    <a:pt x="490" y="982"/>
                    <a:pt x="491" y="984"/>
                    <a:pt x="491" y="986"/>
                  </a:cubicBezTo>
                  <a:lnTo>
                    <a:pt x="491" y="986"/>
                  </a:lnTo>
                  <a:cubicBezTo>
                    <a:pt x="491" y="986"/>
                    <a:pt x="491" y="986"/>
                    <a:pt x="491" y="986"/>
                  </a:cubicBezTo>
                  <a:lnTo>
                    <a:pt x="491" y="986"/>
                  </a:lnTo>
                  <a:cubicBezTo>
                    <a:pt x="492" y="989"/>
                    <a:pt x="493" y="991"/>
                    <a:pt x="493" y="994"/>
                  </a:cubicBezTo>
                  <a:lnTo>
                    <a:pt x="493" y="994"/>
                  </a:lnTo>
                  <a:cubicBezTo>
                    <a:pt x="493" y="991"/>
                    <a:pt x="492" y="989"/>
                    <a:pt x="491" y="986"/>
                  </a:cubicBezTo>
                  <a:lnTo>
                    <a:pt x="491" y="986"/>
                  </a:lnTo>
                  <a:cubicBezTo>
                    <a:pt x="492" y="987"/>
                    <a:pt x="492" y="987"/>
                    <a:pt x="492" y="988"/>
                  </a:cubicBezTo>
                  <a:lnTo>
                    <a:pt x="492" y="988"/>
                  </a:lnTo>
                  <a:cubicBezTo>
                    <a:pt x="495" y="996"/>
                    <a:pt x="497" y="1004"/>
                    <a:pt x="499" y="1011"/>
                  </a:cubicBezTo>
                  <a:cubicBezTo>
                    <a:pt x="497" y="1005"/>
                    <a:pt x="495" y="1000"/>
                    <a:pt x="493" y="994"/>
                  </a:cubicBezTo>
                  <a:lnTo>
                    <a:pt x="493" y="994"/>
                  </a:lnTo>
                  <a:cubicBezTo>
                    <a:pt x="496" y="1001"/>
                    <a:pt x="497" y="1008"/>
                    <a:pt x="500" y="1016"/>
                  </a:cubicBezTo>
                  <a:cubicBezTo>
                    <a:pt x="504" y="1029"/>
                    <a:pt x="510" y="1040"/>
                    <a:pt x="517" y="1050"/>
                  </a:cubicBezTo>
                  <a:lnTo>
                    <a:pt x="517" y="1050"/>
                  </a:lnTo>
                  <a:cubicBezTo>
                    <a:pt x="524" y="1077"/>
                    <a:pt x="536" y="1102"/>
                    <a:pt x="555" y="1120"/>
                  </a:cubicBezTo>
                  <a:lnTo>
                    <a:pt x="555" y="1120"/>
                  </a:lnTo>
                  <a:cubicBezTo>
                    <a:pt x="567" y="1147"/>
                    <a:pt x="597" y="1162"/>
                    <a:pt x="624" y="1162"/>
                  </a:cubicBezTo>
                  <a:cubicBezTo>
                    <a:pt x="626" y="1162"/>
                    <a:pt x="628" y="1162"/>
                    <a:pt x="629" y="1162"/>
                  </a:cubicBezTo>
                  <a:cubicBezTo>
                    <a:pt x="654" y="1162"/>
                    <a:pt x="675" y="1149"/>
                    <a:pt x="686" y="1128"/>
                  </a:cubicBezTo>
                  <a:lnTo>
                    <a:pt x="686" y="1128"/>
                  </a:lnTo>
                  <a:cubicBezTo>
                    <a:pt x="710" y="1109"/>
                    <a:pt x="722" y="1079"/>
                    <a:pt x="729" y="1048"/>
                  </a:cubicBezTo>
                  <a:cubicBezTo>
                    <a:pt x="729" y="1045"/>
                    <a:pt x="730" y="1042"/>
                    <a:pt x="730" y="1039"/>
                  </a:cubicBezTo>
                  <a:lnTo>
                    <a:pt x="730" y="1039"/>
                  </a:lnTo>
                  <a:cubicBezTo>
                    <a:pt x="741" y="1014"/>
                    <a:pt x="741" y="989"/>
                    <a:pt x="743" y="962"/>
                  </a:cubicBezTo>
                  <a:lnTo>
                    <a:pt x="743" y="962"/>
                  </a:lnTo>
                  <a:cubicBezTo>
                    <a:pt x="758" y="912"/>
                    <a:pt x="749" y="857"/>
                    <a:pt x="744" y="805"/>
                  </a:cubicBezTo>
                  <a:lnTo>
                    <a:pt x="744" y="805"/>
                  </a:lnTo>
                  <a:cubicBezTo>
                    <a:pt x="745" y="750"/>
                    <a:pt x="728" y="695"/>
                    <a:pt x="713" y="642"/>
                  </a:cubicBezTo>
                  <a:cubicBezTo>
                    <a:pt x="696" y="582"/>
                    <a:pt x="676" y="525"/>
                    <a:pt x="648" y="466"/>
                  </a:cubicBezTo>
                  <a:cubicBezTo>
                    <a:pt x="622" y="410"/>
                    <a:pt x="589" y="359"/>
                    <a:pt x="554" y="306"/>
                  </a:cubicBezTo>
                  <a:cubicBezTo>
                    <a:pt x="540" y="285"/>
                    <a:pt x="525" y="265"/>
                    <a:pt x="509" y="246"/>
                  </a:cubicBezTo>
                  <a:cubicBezTo>
                    <a:pt x="485" y="216"/>
                    <a:pt x="457" y="191"/>
                    <a:pt x="430" y="164"/>
                  </a:cubicBezTo>
                  <a:cubicBezTo>
                    <a:pt x="411" y="146"/>
                    <a:pt x="390" y="128"/>
                    <a:pt x="368" y="110"/>
                  </a:cubicBezTo>
                  <a:cubicBezTo>
                    <a:pt x="357" y="102"/>
                    <a:pt x="346" y="92"/>
                    <a:pt x="335" y="84"/>
                  </a:cubicBezTo>
                  <a:cubicBezTo>
                    <a:pt x="320" y="73"/>
                    <a:pt x="304" y="62"/>
                    <a:pt x="286" y="55"/>
                  </a:cubicBezTo>
                  <a:cubicBezTo>
                    <a:pt x="277" y="51"/>
                    <a:pt x="268" y="49"/>
                    <a:pt x="259" y="48"/>
                  </a:cubicBezTo>
                  <a:lnTo>
                    <a:pt x="259" y="48"/>
                  </a:lnTo>
                  <a:cubicBezTo>
                    <a:pt x="217" y="25"/>
                    <a:pt x="166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5" name="Google Shape;1245;p40"/>
            <p:cNvSpPr/>
            <p:nvPr/>
          </p:nvSpPr>
          <p:spPr>
            <a:xfrm>
              <a:off x="1402920" y="2921040"/>
              <a:ext cx="136080" cy="8748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1204" h="791">
                  <a:moveTo>
                    <a:pt x="213" y="374"/>
                  </a:moveTo>
                  <a:lnTo>
                    <a:pt x="213" y="374"/>
                  </a:lnTo>
                  <a:cubicBezTo>
                    <a:pt x="214" y="374"/>
                    <a:pt x="214" y="374"/>
                    <a:pt x="214" y="374"/>
                  </a:cubicBezTo>
                  <a:lnTo>
                    <a:pt x="214" y="374"/>
                  </a:lnTo>
                  <a:lnTo>
                    <a:pt x="214" y="374"/>
                  </a:lnTo>
                  <a:lnTo>
                    <a:pt x="214" y="374"/>
                  </a:lnTo>
                  <a:cubicBezTo>
                    <a:pt x="214" y="374"/>
                    <a:pt x="213" y="374"/>
                    <a:pt x="213" y="374"/>
                  </a:cubicBezTo>
                  <a:close/>
                  <a:moveTo>
                    <a:pt x="275" y="411"/>
                  </a:moveTo>
                  <a:cubicBezTo>
                    <a:pt x="287" y="414"/>
                    <a:pt x="298" y="417"/>
                    <a:pt x="310" y="420"/>
                  </a:cubicBezTo>
                  <a:lnTo>
                    <a:pt x="310" y="420"/>
                  </a:lnTo>
                  <a:cubicBezTo>
                    <a:pt x="298" y="417"/>
                    <a:pt x="286" y="414"/>
                    <a:pt x="275" y="411"/>
                  </a:cubicBezTo>
                  <a:close/>
                  <a:moveTo>
                    <a:pt x="313" y="421"/>
                  </a:moveTo>
                  <a:cubicBezTo>
                    <a:pt x="318" y="422"/>
                    <a:pt x="324" y="424"/>
                    <a:pt x="330" y="425"/>
                  </a:cubicBezTo>
                  <a:cubicBezTo>
                    <a:pt x="324" y="424"/>
                    <a:pt x="319" y="422"/>
                    <a:pt x="313" y="421"/>
                  </a:cubicBezTo>
                  <a:close/>
                  <a:moveTo>
                    <a:pt x="650" y="558"/>
                  </a:moveTo>
                  <a:cubicBezTo>
                    <a:pt x="654" y="560"/>
                    <a:pt x="657" y="562"/>
                    <a:pt x="660" y="564"/>
                  </a:cubicBezTo>
                  <a:cubicBezTo>
                    <a:pt x="657" y="562"/>
                    <a:pt x="654" y="560"/>
                    <a:pt x="650" y="558"/>
                  </a:cubicBezTo>
                  <a:close/>
                  <a:moveTo>
                    <a:pt x="1181" y="562"/>
                  </a:moveTo>
                  <a:cubicBezTo>
                    <a:pt x="1181" y="563"/>
                    <a:pt x="1181" y="564"/>
                    <a:pt x="1181" y="564"/>
                  </a:cubicBezTo>
                  <a:lnTo>
                    <a:pt x="1181" y="564"/>
                  </a:lnTo>
                  <a:cubicBezTo>
                    <a:pt x="1181" y="564"/>
                    <a:pt x="1181" y="563"/>
                    <a:pt x="1181" y="562"/>
                  </a:cubicBezTo>
                  <a:close/>
                  <a:moveTo>
                    <a:pt x="686" y="578"/>
                  </a:moveTo>
                  <a:cubicBezTo>
                    <a:pt x="689" y="579"/>
                    <a:pt x="691" y="580"/>
                    <a:pt x="693" y="581"/>
                  </a:cubicBezTo>
                  <a:cubicBezTo>
                    <a:pt x="691" y="580"/>
                    <a:pt x="689" y="579"/>
                    <a:pt x="686" y="578"/>
                  </a:cubicBezTo>
                  <a:close/>
                  <a:moveTo>
                    <a:pt x="370" y="0"/>
                  </a:moveTo>
                  <a:cubicBezTo>
                    <a:pt x="360" y="0"/>
                    <a:pt x="352" y="0"/>
                    <a:pt x="342" y="2"/>
                  </a:cubicBezTo>
                  <a:cubicBezTo>
                    <a:pt x="338" y="2"/>
                    <a:pt x="334" y="2"/>
                    <a:pt x="330" y="2"/>
                  </a:cubicBezTo>
                  <a:cubicBezTo>
                    <a:pt x="315" y="2"/>
                    <a:pt x="301" y="4"/>
                    <a:pt x="287" y="8"/>
                  </a:cubicBezTo>
                  <a:lnTo>
                    <a:pt x="287" y="8"/>
                  </a:lnTo>
                  <a:cubicBezTo>
                    <a:pt x="279" y="8"/>
                    <a:pt x="271" y="9"/>
                    <a:pt x="263" y="9"/>
                  </a:cubicBezTo>
                  <a:cubicBezTo>
                    <a:pt x="244" y="9"/>
                    <a:pt x="226" y="9"/>
                    <a:pt x="209" y="11"/>
                  </a:cubicBezTo>
                  <a:cubicBezTo>
                    <a:pt x="172" y="16"/>
                    <a:pt x="139" y="31"/>
                    <a:pt x="112" y="54"/>
                  </a:cubicBezTo>
                  <a:lnTo>
                    <a:pt x="112" y="54"/>
                  </a:lnTo>
                  <a:cubicBezTo>
                    <a:pt x="106" y="57"/>
                    <a:pt x="100" y="60"/>
                    <a:pt x="93" y="64"/>
                  </a:cubicBezTo>
                  <a:cubicBezTo>
                    <a:pt x="65" y="78"/>
                    <a:pt x="44" y="98"/>
                    <a:pt x="29" y="123"/>
                  </a:cubicBezTo>
                  <a:lnTo>
                    <a:pt x="29" y="123"/>
                  </a:lnTo>
                  <a:cubicBezTo>
                    <a:pt x="12" y="140"/>
                    <a:pt x="0" y="162"/>
                    <a:pt x="0" y="189"/>
                  </a:cubicBezTo>
                  <a:cubicBezTo>
                    <a:pt x="1" y="212"/>
                    <a:pt x="11" y="230"/>
                    <a:pt x="26" y="246"/>
                  </a:cubicBezTo>
                  <a:lnTo>
                    <a:pt x="26" y="246"/>
                  </a:lnTo>
                  <a:cubicBezTo>
                    <a:pt x="37" y="267"/>
                    <a:pt x="53" y="285"/>
                    <a:pt x="70" y="297"/>
                  </a:cubicBezTo>
                  <a:cubicBezTo>
                    <a:pt x="77" y="302"/>
                    <a:pt x="84" y="306"/>
                    <a:pt x="90" y="311"/>
                  </a:cubicBezTo>
                  <a:lnTo>
                    <a:pt x="90" y="311"/>
                  </a:lnTo>
                  <a:cubicBezTo>
                    <a:pt x="111" y="335"/>
                    <a:pt x="137" y="353"/>
                    <a:pt x="169" y="366"/>
                  </a:cubicBezTo>
                  <a:cubicBezTo>
                    <a:pt x="178" y="370"/>
                    <a:pt x="188" y="372"/>
                    <a:pt x="198" y="377"/>
                  </a:cubicBezTo>
                  <a:cubicBezTo>
                    <a:pt x="207" y="380"/>
                    <a:pt x="217" y="384"/>
                    <a:pt x="228" y="387"/>
                  </a:cubicBezTo>
                  <a:lnTo>
                    <a:pt x="228" y="387"/>
                  </a:lnTo>
                  <a:cubicBezTo>
                    <a:pt x="242" y="395"/>
                    <a:pt x="255" y="402"/>
                    <a:pt x="269" y="410"/>
                  </a:cubicBezTo>
                  <a:cubicBezTo>
                    <a:pt x="284" y="414"/>
                    <a:pt x="297" y="417"/>
                    <a:pt x="311" y="420"/>
                  </a:cubicBezTo>
                  <a:lnTo>
                    <a:pt x="311" y="420"/>
                  </a:lnTo>
                  <a:cubicBezTo>
                    <a:pt x="366" y="436"/>
                    <a:pt x="419" y="454"/>
                    <a:pt x="472" y="476"/>
                  </a:cubicBezTo>
                  <a:cubicBezTo>
                    <a:pt x="526" y="498"/>
                    <a:pt x="581" y="523"/>
                    <a:pt x="634" y="550"/>
                  </a:cubicBezTo>
                  <a:lnTo>
                    <a:pt x="634" y="550"/>
                  </a:lnTo>
                  <a:cubicBezTo>
                    <a:pt x="649" y="558"/>
                    <a:pt x="663" y="566"/>
                    <a:pt x="677" y="573"/>
                  </a:cubicBezTo>
                  <a:lnTo>
                    <a:pt x="677" y="573"/>
                  </a:lnTo>
                  <a:cubicBezTo>
                    <a:pt x="715" y="595"/>
                    <a:pt x="752" y="619"/>
                    <a:pt x="788" y="645"/>
                  </a:cubicBezTo>
                  <a:cubicBezTo>
                    <a:pt x="845" y="683"/>
                    <a:pt x="902" y="717"/>
                    <a:pt x="962" y="750"/>
                  </a:cubicBezTo>
                  <a:lnTo>
                    <a:pt x="925" y="729"/>
                  </a:lnTo>
                  <a:lnTo>
                    <a:pt x="925" y="729"/>
                  </a:lnTo>
                  <a:cubicBezTo>
                    <a:pt x="948" y="742"/>
                    <a:pt x="969" y="755"/>
                    <a:pt x="994" y="763"/>
                  </a:cubicBezTo>
                  <a:lnTo>
                    <a:pt x="994" y="763"/>
                  </a:lnTo>
                  <a:cubicBezTo>
                    <a:pt x="1015" y="774"/>
                    <a:pt x="1037" y="780"/>
                    <a:pt x="1059" y="781"/>
                  </a:cubicBezTo>
                  <a:lnTo>
                    <a:pt x="1059" y="781"/>
                  </a:lnTo>
                  <a:cubicBezTo>
                    <a:pt x="1060" y="781"/>
                    <a:pt x="1060" y="782"/>
                    <a:pt x="1061" y="782"/>
                  </a:cubicBezTo>
                  <a:cubicBezTo>
                    <a:pt x="1071" y="788"/>
                    <a:pt x="1083" y="790"/>
                    <a:pt x="1095" y="790"/>
                  </a:cubicBezTo>
                  <a:cubicBezTo>
                    <a:pt x="1118" y="790"/>
                    <a:pt x="1142" y="781"/>
                    <a:pt x="1160" y="767"/>
                  </a:cubicBezTo>
                  <a:cubicBezTo>
                    <a:pt x="1184" y="741"/>
                    <a:pt x="1199" y="709"/>
                    <a:pt x="1195" y="676"/>
                  </a:cubicBezTo>
                  <a:lnTo>
                    <a:pt x="1195" y="676"/>
                  </a:lnTo>
                  <a:cubicBezTo>
                    <a:pt x="1204" y="647"/>
                    <a:pt x="1201" y="617"/>
                    <a:pt x="1190" y="586"/>
                  </a:cubicBezTo>
                  <a:lnTo>
                    <a:pt x="1190" y="586"/>
                  </a:lnTo>
                  <a:cubicBezTo>
                    <a:pt x="1179" y="513"/>
                    <a:pt x="1127" y="439"/>
                    <a:pt x="1084" y="387"/>
                  </a:cubicBezTo>
                  <a:cubicBezTo>
                    <a:pt x="1066" y="365"/>
                    <a:pt x="1046" y="345"/>
                    <a:pt x="1027" y="326"/>
                  </a:cubicBezTo>
                  <a:cubicBezTo>
                    <a:pt x="994" y="295"/>
                    <a:pt x="962" y="264"/>
                    <a:pt x="927" y="236"/>
                  </a:cubicBezTo>
                  <a:cubicBezTo>
                    <a:pt x="874" y="197"/>
                    <a:pt x="819" y="164"/>
                    <a:pt x="762" y="132"/>
                  </a:cubicBezTo>
                  <a:cubicBezTo>
                    <a:pt x="729" y="114"/>
                    <a:pt x="697" y="97"/>
                    <a:pt x="663" y="83"/>
                  </a:cubicBezTo>
                  <a:cubicBezTo>
                    <a:pt x="637" y="72"/>
                    <a:pt x="610" y="63"/>
                    <a:pt x="583" y="54"/>
                  </a:cubicBezTo>
                  <a:cubicBezTo>
                    <a:pt x="554" y="44"/>
                    <a:pt x="522" y="35"/>
                    <a:pt x="491" y="28"/>
                  </a:cubicBezTo>
                  <a:cubicBezTo>
                    <a:pt x="460" y="20"/>
                    <a:pt x="427" y="11"/>
                    <a:pt x="394" y="5"/>
                  </a:cubicBezTo>
                  <a:cubicBezTo>
                    <a:pt x="386" y="3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6" name="Google Shape;1246;p40"/>
            <p:cNvSpPr/>
            <p:nvPr/>
          </p:nvSpPr>
          <p:spPr>
            <a:xfrm>
              <a:off x="1415160" y="2885040"/>
              <a:ext cx="118800" cy="6876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1053" h="624">
                  <a:moveTo>
                    <a:pt x="882" y="0"/>
                  </a:moveTo>
                  <a:cubicBezTo>
                    <a:pt x="871" y="0"/>
                    <a:pt x="860" y="1"/>
                    <a:pt x="850" y="3"/>
                  </a:cubicBezTo>
                  <a:cubicBezTo>
                    <a:pt x="834" y="4"/>
                    <a:pt x="818" y="7"/>
                    <a:pt x="802" y="9"/>
                  </a:cubicBezTo>
                  <a:cubicBezTo>
                    <a:pt x="773" y="14"/>
                    <a:pt x="741" y="20"/>
                    <a:pt x="710" y="27"/>
                  </a:cubicBezTo>
                  <a:cubicBezTo>
                    <a:pt x="639" y="43"/>
                    <a:pt x="570" y="79"/>
                    <a:pt x="505" y="111"/>
                  </a:cubicBezTo>
                  <a:cubicBezTo>
                    <a:pt x="477" y="124"/>
                    <a:pt x="450" y="140"/>
                    <a:pt x="423" y="155"/>
                  </a:cubicBezTo>
                  <a:cubicBezTo>
                    <a:pt x="388" y="175"/>
                    <a:pt x="347" y="196"/>
                    <a:pt x="316" y="222"/>
                  </a:cubicBezTo>
                  <a:cubicBezTo>
                    <a:pt x="266" y="264"/>
                    <a:pt x="207" y="296"/>
                    <a:pt x="165" y="346"/>
                  </a:cubicBezTo>
                  <a:lnTo>
                    <a:pt x="165" y="346"/>
                  </a:lnTo>
                  <a:cubicBezTo>
                    <a:pt x="129" y="377"/>
                    <a:pt x="95" y="409"/>
                    <a:pt x="64" y="446"/>
                  </a:cubicBezTo>
                  <a:cubicBezTo>
                    <a:pt x="56" y="455"/>
                    <a:pt x="51" y="467"/>
                    <a:pt x="48" y="481"/>
                  </a:cubicBezTo>
                  <a:lnTo>
                    <a:pt x="48" y="481"/>
                  </a:lnTo>
                  <a:cubicBezTo>
                    <a:pt x="41" y="489"/>
                    <a:pt x="35" y="498"/>
                    <a:pt x="28" y="507"/>
                  </a:cubicBezTo>
                  <a:cubicBezTo>
                    <a:pt x="11" y="530"/>
                    <a:pt x="1" y="553"/>
                    <a:pt x="1" y="583"/>
                  </a:cubicBezTo>
                  <a:cubicBezTo>
                    <a:pt x="1" y="598"/>
                    <a:pt x="17" y="616"/>
                    <a:pt x="31" y="620"/>
                  </a:cubicBezTo>
                  <a:cubicBezTo>
                    <a:pt x="40" y="622"/>
                    <a:pt x="48" y="623"/>
                    <a:pt x="57" y="623"/>
                  </a:cubicBezTo>
                  <a:cubicBezTo>
                    <a:pt x="86" y="623"/>
                    <a:pt x="115" y="612"/>
                    <a:pt x="142" y="601"/>
                  </a:cubicBezTo>
                  <a:lnTo>
                    <a:pt x="142" y="601"/>
                  </a:lnTo>
                  <a:cubicBezTo>
                    <a:pt x="143" y="601"/>
                    <a:pt x="143" y="601"/>
                    <a:pt x="143" y="601"/>
                  </a:cubicBezTo>
                  <a:cubicBezTo>
                    <a:pt x="158" y="601"/>
                    <a:pt x="172" y="598"/>
                    <a:pt x="185" y="592"/>
                  </a:cubicBezTo>
                  <a:cubicBezTo>
                    <a:pt x="223" y="577"/>
                    <a:pt x="259" y="559"/>
                    <a:pt x="296" y="542"/>
                  </a:cubicBezTo>
                  <a:lnTo>
                    <a:pt x="296" y="542"/>
                  </a:lnTo>
                  <a:cubicBezTo>
                    <a:pt x="324" y="534"/>
                    <a:pt x="351" y="522"/>
                    <a:pt x="378" y="510"/>
                  </a:cubicBezTo>
                  <a:cubicBezTo>
                    <a:pt x="406" y="499"/>
                    <a:pt x="433" y="487"/>
                    <a:pt x="460" y="476"/>
                  </a:cubicBezTo>
                  <a:lnTo>
                    <a:pt x="460" y="476"/>
                  </a:lnTo>
                  <a:cubicBezTo>
                    <a:pt x="456" y="477"/>
                    <a:pt x="452" y="478"/>
                    <a:pt x="448" y="480"/>
                  </a:cubicBezTo>
                  <a:lnTo>
                    <a:pt x="448" y="480"/>
                  </a:lnTo>
                  <a:cubicBezTo>
                    <a:pt x="473" y="472"/>
                    <a:pt x="496" y="463"/>
                    <a:pt x="521" y="453"/>
                  </a:cubicBezTo>
                  <a:cubicBezTo>
                    <a:pt x="543" y="443"/>
                    <a:pt x="565" y="433"/>
                    <a:pt x="587" y="425"/>
                  </a:cubicBezTo>
                  <a:cubicBezTo>
                    <a:pt x="631" y="408"/>
                    <a:pt x="675" y="389"/>
                    <a:pt x="719" y="373"/>
                  </a:cubicBezTo>
                  <a:cubicBezTo>
                    <a:pt x="741" y="365"/>
                    <a:pt x="763" y="356"/>
                    <a:pt x="786" y="348"/>
                  </a:cubicBezTo>
                  <a:cubicBezTo>
                    <a:pt x="808" y="340"/>
                    <a:pt x="829" y="329"/>
                    <a:pt x="851" y="318"/>
                  </a:cubicBezTo>
                  <a:cubicBezTo>
                    <a:pt x="912" y="288"/>
                    <a:pt x="991" y="260"/>
                    <a:pt x="1022" y="197"/>
                  </a:cubicBezTo>
                  <a:lnTo>
                    <a:pt x="1022" y="197"/>
                  </a:lnTo>
                  <a:cubicBezTo>
                    <a:pt x="1033" y="182"/>
                    <a:pt x="1040" y="167"/>
                    <a:pt x="1045" y="148"/>
                  </a:cubicBezTo>
                  <a:lnTo>
                    <a:pt x="1045" y="148"/>
                  </a:lnTo>
                  <a:cubicBezTo>
                    <a:pt x="1051" y="132"/>
                    <a:pt x="1052" y="113"/>
                    <a:pt x="1047" y="97"/>
                  </a:cubicBezTo>
                  <a:cubicBezTo>
                    <a:pt x="1042" y="81"/>
                    <a:pt x="1034" y="68"/>
                    <a:pt x="1023" y="59"/>
                  </a:cubicBezTo>
                  <a:lnTo>
                    <a:pt x="1023" y="59"/>
                  </a:lnTo>
                  <a:cubicBezTo>
                    <a:pt x="1017" y="52"/>
                    <a:pt x="1010" y="45"/>
                    <a:pt x="1002" y="38"/>
                  </a:cubicBezTo>
                  <a:cubicBezTo>
                    <a:pt x="989" y="29"/>
                    <a:pt x="977" y="23"/>
                    <a:pt x="964" y="20"/>
                  </a:cubicBezTo>
                  <a:lnTo>
                    <a:pt x="964" y="20"/>
                  </a:lnTo>
                  <a:cubicBezTo>
                    <a:pt x="939" y="6"/>
                    <a:pt x="911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7" name="Google Shape;1247;p40"/>
            <p:cNvSpPr/>
            <p:nvPr/>
          </p:nvSpPr>
          <p:spPr>
            <a:xfrm>
              <a:off x="1334160" y="2916000"/>
              <a:ext cx="94320" cy="4356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835" h="396">
                  <a:moveTo>
                    <a:pt x="760" y="66"/>
                  </a:moveTo>
                  <a:lnTo>
                    <a:pt x="760" y="66"/>
                  </a:lnTo>
                  <a:cubicBezTo>
                    <a:pt x="761" y="66"/>
                    <a:pt x="762" y="67"/>
                    <a:pt x="763" y="67"/>
                  </a:cubicBezTo>
                  <a:cubicBezTo>
                    <a:pt x="762" y="67"/>
                    <a:pt x="761" y="66"/>
                    <a:pt x="760" y="66"/>
                  </a:cubicBezTo>
                  <a:lnTo>
                    <a:pt x="760" y="66"/>
                  </a:lnTo>
                  <a:cubicBezTo>
                    <a:pt x="760" y="66"/>
                    <a:pt x="760" y="66"/>
                    <a:pt x="760" y="66"/>
                  </a:cubicBezTo>
                  <a:close/>
                  <a:moveTo>
                    <a:pt x="709" y="288"/>
                  </a:moveTo>
                  <a:lnTo>
                    <a:pt x="709" y="288"/>
                  </a:lnTo>
                  <a:cubicBezTo>
                    <a:pt x="708" y="288"/>
                    <a:pt x="708" y="289"/>
                    <a:pt x="707" y="289"/>
                  </a:cubicBezTo>
                  <a:lnTo>
                    <a:pt x="707" y="289"/>
                  </a:lnTo>
                  <a:cubicBezTo>
                    <a:pt x="708" y="289"/>
                    <a:pt x="708" y="288"/>
                    <a:pt x="709" y="288"/>
                  </a:cubicBezTo>
                  <a:close/>
                  <a:moveTo>
                    <a:pt x="681" y="309"/>
                  </a:moveTo>
                  <a:cubicBezTo>
                    <a:pt x="680" y="309"/>
                    <a:pt x="679" y="309"/>
                    <a:pt x="679" y="309"/>
                  </a:cubicBezTo>
                  <a:lnTo>
                    <a:pt x="679" y="309"/>
                  </a:lnTo>
                  <a:cubicBezTo>
                    <a:pt x="679" y="309"/>
                    <a:pt x="680" y="309"/>
                    <a:pt x="681" y="309"/>
                  </a:cubicBezTo>
                  <a:close/>
                  <a:moveTo>
                    <a:pt x="685" y="304"/>
                  </a:moveTo>
                  <a:lnTo>
                    <a:pt x="685" y="304"/>
                  </a:lnTo>
                  <a:cubicBezTo>
                    <a:pt x="682" y="306"/>
                    <a:pt x="679" y="308"/>
                    <a:pt x="676" y="311"/>
                  </a:cubicBezTo>
                  <a:lnTo>
                    <a:pt x="676" y="311"/>
                  </a:lnTo>
                  <a:cubicBezTo>
                    <a:pt x="673" y="312"/>
                    <a:pt x="670" y="313"/>
                    <a:pt x="667" y="314"/>
                  </a:cubicBezTo>
                  <a:lnTo>
                    <a:pt x="667" y="314"/>
                  </a:lnTo>
                  <a:cubicBezTo>
                    <a:pt x="673" y="311"/>
                    <a:pt x="679" y="307"/>
                    <a:pt x="685" y="304"/>
                  </a:cubicBezTo>
                  <a:close/>
                  <a:moveTo>
                    <a:pt x="560" y="0"/>
                  </a:moveTo>
                  <a:cubicBezTo>
                    <a:pt x="520" y="0"/>
                    <a:pt x="480" y="1"/>
                    <a:pt x="440" y="5"/>
                  </a:cubicBezTo>
                  <a:cubicBezTo>
                    <a:pt x="414" y="6"/>
                    <a:pt x="389" y="11"/>
                    <a:pt x="364" y="18"/>
                  </a:cubicBezTo>
                  <a:cubicBezTo>
                    <a:pt x="352" y="21"/>
                    <a:pt x="340" y="23"/>
                    <a:pt x="328" y="28"/>
                  </a:cubicBezTo>
                  <a:cubicBezTo>
                    <a:pt x="323" y="29"/>
                    <a:pt x="317" y="31"/>
                    <a:pt x="312" y="33"/>
                  </a:cubicBezTo>
                  <a:cubicBezTo>
                    <a:pt x="287" y="40"/>
                    <a:pt x="268" y="47"/>
                    <a:pt x="248" y="58"/>
                  </a:cubicBezTo>
                  <a:lnTo>
                    <a:pt x="248" y="58"/>
                  </a:lnTo>
                  <a:cubicBezTo>
                    <a:pt x="212" y="74"/>
                    <a:pt x="172" y="90"/>
                    <a:pt x="139" y="114"/>
                  </a:cubicBezTo>
                  <a:cubicBezTo>
                    <a:pt x="127" y="123"/>
                    <a:pt x="116" y="133"/>
                    <a:pt x="105" y="143"/>
                  </a:cubicBezTo>
                  <a:cubicBezTo>
                    <a:pt x="88" y="158"/>
                    <a:pt x="71" y="175"/>
                    <a:pt x="60" y="195"/>
                  </a:cubicBezTo>
                  <a:cubicBezTo>
                    <a:pt x="57" y="200"/>
                    <a:pt x="55" y="205"/>
                    <a:pt x="53" y="211"/>
                  </a:cubicBezTo>
                  <a:lnTo>
                    <a:pt x="53" y="211"/>
                  </a:lnTo>
                  <a:cubicBezTo>
                    <a:pt x="48" y="216"/>
                    <a:pt x="44" y="221"/>
                    <a:pt x="39" y="226"/>
                  </a:cubicBezTo>
                  <a:cubicBezTo>
                    <a:pt x="22" y="247"/>
                    <a:pt x="15" y="269"/>
                    <a:pt x="13" y="293"/>
                  </a:cubicBezTo>
                  <a:lnTo>
                    <a:pt x="13" y="293"/>
                  </a:lnTo>
                  <a:cubicBezTo>
                    <a:pt x="9" y="301"/>
                    <a:pt x="7" y="308"/>
                    <a:pt x="5" y="319"/>
                  </a:cubicBezTo>
                  <a:cubicBezTo>
                    <a:pt x="1" y="341"/>
                    <a:pt x="17" y="367"/>
                    <a:pt x="38" y="374"/>
                  </a:cubicBezTo>
                  <a:cubicBezTo>
                    <a:pt x="47" y="377"/>
                    <a:pt x="55" y="378"/>
                    <a:pt x="64" y="379"/>
                  </a:cubicBezTo>
                  <a:lnTo>
                    <a:pt x="64" y="379"/>
                  </a:lnTo>
                  <a:cubicBezTo>
                    <a:pt x="82" y="386"/>
                    <a:pt x="101" y="388"/>
                    <a:pt x="120" y="388"/>
                  </a:cubicBezTo>
                  <a:cubicBezTo>
                    <a:pt x="124" y="388"/>
                    <a:pt x="127" y="388"/>
                    <a:pt x="131" y="388"/>
                  </a:cubicBezTo>
                  <a:lnTo>
                    <a:pt x="131" y="388"/>
                  </a:lnTo>
                  <a:cubicBezTo>
                    <a:pt x="147" y="394"/>
                    <a:pt x="163" y="395"/>
                    <a:pt x="180" y="395"/>
                  </a:cubicBezTo>
                  <a:cubicBezTo>
                    <a:pt x="190" y="395"/>
                    <a:pt x="200" y="395"/>
                    <a:pt x="210" y="394"/>
                  </a:cubicBezTo>
                  <a:cubicBezTo>
                    <a:pt x="227" y="392"/>
                    <a:pt x="243" y="392"/>
                    <a:pt x="260" y="391"/>
                  </a:cubicBezTo>
                  <a:cubicBezTo>
                    <a:pt x="288" y="387"/>
                    <a:pt x="316" y="380"/>
                    <a:pt x="343" y="375"/>
                  </a:cubicBezTo>
                  <a:lnTo>
                    <a:pt x="343" y="375"/>
                  </a:lnTo>
                  <a:cubicBezTo>
                    <a:pt x="371" y="373"/>
                    <a:pt x="396" y="366"/>
                    <a:pt x="425" y="359"/>
                  </a:cubicBezTo>
                  <a:cubicBezTo>
                    <a:pt x="450" y="356"/>
                    <a:pt x="473" y="352"/>
                    <a:pt x="498" y="346"/>
                  </a:cubicBezTo>
                  <a:cubicBezTo>
                    <a:pt x="522" y="341"/>
                    <a:pt x="545" y="336"/>
                    <a:pt x="571" y="332"/>
                  </a:cubicBezTo>
                  <a:cubicBezTo>
                    <a:pt x="582" y="331"/>
                    <a:pt x="594" y="330"/>
                    <a:pt x="606" y="329"/>
                  </a:cubicBezTo>
                  <a:cubicBezTo>
                    <a:pt x="611" y="329"/>
                    <a:pt x="619" y="326"/>
                    <a:pt x="625" y="326"/>
                  </a:cubicBezTo>
                  <a:cubicBezTo>
                    <a:pt x="639" y="324"/>
                    <a:pt x="651" y="320"/>
                    <a:pt x="663" y="315"/>
                  </a:cubicBezTo>
                  <a:lnTo>
                    <a:pt x="663" y="315"/>
                  </a:lnTo>
                  <a:lnTo>
                    <a:pt x="671" y="313"/>
                  </a:lnTo>
                  <a:cubicBezTo>
                    <a:pt x="685" y="309"/>
                    <a:pt x="699" y="307"/>
                    <a:pt x="713" y="301"/>
                  </a:cubicBezTo>
                  <a:cubicBezTo>
                    <a:pt x="727" y="295"/>
                    <a:pt x="740" y="286"/>
                    <a:pt x="751" y="275"/>
                  </a:cubicBezTo>
                  <a:lnTo>
                    <a:pt x="751" y="275"/>
                  </a:lnTo>
                  <a:cubicBezTo>
                    <a:pt x="793" y="262"/>
                    <a:pt x="830" y="227"/>
                    <a:pt x="833" y="181"/>
                  </a:cubicBezTo>
                  <a:cubicBezTo>
                    <a:pt x="834" y="128"/>
                    <a:pt x="808" y="83"/>
                    <a:pt x="762" y="64"/>
                  </a:cubicBezTo>
                  <a:cubicBezTo>
                    <a:pt x="760" y="63"/>
                    <a:pt x="758" y="62"/>
                    <a:pt x="756" y="61"/>
                  </a:cubicBezTo>
                  <a:lnTo>
                    <a:pt x="756" y="61"/>
                  </a:lnTo>
                  <a:cubicBezTo>
                    <a:pt x="740" y="43"/>
                    <a:pt x="720" y="29"/>
                    <a:pt x="696" y="22"/>
                  </a:cubicBezTo>
                  <a:lnTo>
                    <a:pt x="666" y="13"/>
                  </a:lnTo>
                  <a:lnTo>
                    <a:pt x="666" y="13"/>
                  </a:lnTo>
                  <a:cubicBezTo>
                    <a:pt x="679" y="21"/>
                    <a:pt x="691" y="28"/>
                    <a:pt x="702" y="34"/>
                  </a:cubicBezTo>
                  <a:cubicBezTo>
                    <a:pt x="672" y="17"/>
                    <a:pt x="652" y="5"/>
                    <a:pt x="616" y="1"/>
                  </a:cubicBezTo>
                  <a:cubicBezTo>
                    <a:pt x="609" y="0"/>
                    <a:pt x="603" y="0"/>
                    <a:pt x="5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8" name="Google Shape;1248;p40"/>
            <p:cNvSpPr/>
            <p:nvPr/>
          </p:nvSpPr>
          <p:spPr>
            <a:xfrm>
              <a:off x="1220760" y="2689200"/>
              <a:ext cx="40680" cy="1238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123840"/>
                <a:gd name="textAreaBottom" fmla="*/ 124200 h 123840"/>
              </a:gdLst>
              <a:ahLst/>
              <a:cxnLst/>
              <a:rect l="textAreaLeft" t="textAreaTop" r="textAreaRight" b="textAreaBottom"/>
              <a:pathLst>
                <a:path w="363" h="1120">
                  <a:moveTo>
                    <a:pt x="82" y="0"/>
                  </a:moveTo>
                  <a:cubicBezTo>
                    <a:pt x="58" y="0"/>
                    <a:pt x="37" y="16"/>
                    <a:pt x="26" y="38"/>
                  </a:cubicBezTo>
                  <a:cubicBezTo>
                    <a:pt x="17" y="59"/>
                    <a:pt x="8" y="79"/>
                    <a:pt x="4" y="101"/>
                  </a:cubicBezTo>
                  <a:cubicBezTo>
                    <a:pt x="1" y="118"/>
                    <a:pt x="0" y="134"/>
                    <a:pt x="3" y="151"/>
                  </a:cubicBezTo>
                  <a:cubicBezTo>
                    <a:pt x="3" y="159"/>
                    <a:pt x="5" y="166"/>
                    <a:pt x="7" y="174"/>
                  </a:cubicBezTo>
                  <a:lnTo>
                    <a:pt x="7" y="174"/>
                  </a:lnTo>
                  <a:cubicBezTo>
                    <a:pt x="9" y="209"/>
                    <a:pt x="20" y="242"/>
                    <a:pt x="31" y="275"/>
                  </a:cubicBezTo>
                  <a:lnTo>
                    <a:pt x="31" y="275"/>
                  </a:lnTo>
                  <a:cubicBezTo>
                    <a:pt x="62" y="379"/>
                    <a:pt x="88" y="486"/>
                    <a:pt x="113" y="591"/>
                  </a:cubicBezTo>
                  <a:cubicBezTo>
                    <a:pt x="128" y="646"/>
                    <a:pt x="140" y="702"/>
                    <a:pt x="152" y="759"/>
                  </a:cubicBezTo>
                  <a:cubicBezTo>
                    <a:pt x="163" y="815"/>
                    <a:pt x="177" y="870"/>
                    <a:pt x="188" y="926"/>
                  </a:cubicBezTo>
                  <a:cubicBezTo>
                    <a:pt x="190" y="937"/>
                    <a:pt x="192" y="958"/>
                    <a:pt x="199" y="966"/>
                  </a:cubicBezTo>
                  <a:cubicBezTo>
                    <a:pt x="200" y="966"/>
                    <a:pt x="200" y="966"/>
                    <a:pt x="200" y="967"/>
                  </a:cubicBezTo>
                  <a:lnTo>
                    <a:pt x="200" y="967"/>
                  </a:lnTo>
                  <a:cubicBezTo>
                    <a:pt x="201" y="969"/>
                    <a:pt x="201" y="971"/>
                    <a:pt x="201" y="973"/>
                  </a:cubicBezTo>
                  <a:cubicBezTo>
                    <a:pt x="206" y="988"/>
                    <a:pt x="210" y="1004"/>
                    <a:pt x="214" y="1019"/>
                  </a:cubicBezTo>
                  <a:cubicBezTo>
                    <a:pt x="218" y="1037"/>
                    <a:pt x="227" y="1056"/>
                    <a:pt x="234" y="1072"/>
                  </a:cubicBezTo>
                  <a:cubicBezTo>
                    <a:pt x="238" y="1075"/>
                    <a:pt x="240" y="1081"/>
                    <a:pt x="243" y="1085"/>
                  </a:cubicBezTo>
                  <a:cubicBezTo>
                    <a:pt x="250" y="1094"/>
                    <a:pt x="256" y="1096"/>
                    <a:pt x="265" y="1102"/>
                  </a:cubicBezTo>
                  <a:cubicBezTo>
                    <a:pt x="267" y="1103"/>
                    <a:pt x="266" y="1101"/>
                    <a:pt x="269" y="1105"/>
                  </a:cubicBezTo>
                  <a:cubicBezTo>
                    <a:pt x="272" y="1107"/>
                    <a:pt x="275" y="1113"/>
                    <a:pt x="276" y="1116"/>
                  </a:cubicBezTo>
                  <a:cubicBezTo>
                    <a:pt x="279" y="1118"/>
                    <a:pt x="282" y="1119"/>
                    <a:pt x="286" y="1119"/>
                  </a:cubicBezTo>
                  <a:cubicBezTo>
                    <a:pt x="291" y="1119"/>
                    <a:pt x="297" y="1116"/>
                    <a:pt x="299" y="1112"/>
                  </a:cubicBezTo>
                  <a:cubicBezTo>
                    <a:pt x="301" y="1109"/>
                    <a:pt x="303" y="1105"/>
                    <a:pt x="305" y="1102"/>
                  </a:cubicBezTo>
                  <a:lnTo>
                    <a:pt x="305" y="1102"/>
                  </a:lnTo>
                  <a:cubicBezTo>
                    <a:pt x="322" y="1093"/>
                    <a:pt x="332" y="1081"/>
                    <a:pt x="337" y="1061"/>
                  </a:cubicBezTo>
                  <a:cubicBezTo>
                    <a:pt x="342" y="1046"/>
                    <a:pt x="348" y="1030"/>
                    <a:pt x="351" y="1015"/>
                  </a:cubicBezTo>
                  <a:lnTo>
                    <a:pt x="354" y="974"/>
                  </a:lnTo>
                  <a:cubicBezTo>
                    <a:pt x="354" y="968"/>
                    <a:pt x="356" y="962"/>
                    <a:pt x="356" y="956"/>
                  </a:cubicBezTo>
                  <a:lnTo>
                    <a:pt x="356" y="950"/>
                  </a:lnTo>
                  <a:lnTo>
                    <a:pt x="356" y="950"/>
                  </a:lnTo>
                  <a:cubicBezTo>
                    <a:pt x="357" y="947"/>
                    <a:pt x="358" y="942"/>
                    <a:pt x="359" y="936"/>
                  </a:cubicBezTo>
                  <a:cubicBezTo>
                    <a:pt x="363" y="912"/>
                    <a:pt x="362" y="885"/>
                    <a:pt x="359" y="859"/>
                  </a:cubicBezTo>
                  <a:cubicBezTo>
                    <a:pt x="359" y="833"/>
                    <a:pt x="359" y="807"/>
                    <a:pt x="358" y="780"/>
                  </a:cubicBezTo>
                  <a:lnTo>
                    <a:pt x="358" y="780"/>
                  </a:lnTo>
                  <a:cubicBezTo>
                    <a:pt x="358" y="781"/>
                    <a:pt x="358" y="782"/>
                    <a:pt x="358" y="783"/>
                  </a:cubicBezTo>
                  <a:cubicBezTo>
                    <a:pt x="357" y="723"/>
                    <a:pt x="350" y="661"/>
                    <a:pt x="342" y="602"/>
                  </a:cubicBezTo>
                  <a:cubicBezTo>
                    <a:pt x="335" y="548"/>
                    <a:pt x="330" y="496"/>
                    <a:pt x="317" y="443"/>
                  </a:cubicBezTo>
                  <a:cubicBezTo>
                    <a:pt x="305" y="391"/>
                    <a:pt x="291" y="339"/>
                    <a:pt x="276" y="287"/>
                  </a:cubicBezTo>
                  <a:cubicBezTo>
                    <a:pt x="266" y="254"/>
                    <a:pt x="256" y="222"/>
                    <a:pt x="247" y="189"/>
                  </a:cubicBezTo>
                  <a:cubicBezTo>
                    <a:pt x="237" y="156"/>
                    <a:pt x="227" y="124"/>
                    <a:pt x="205" y="95"/>
                  </a:cubicBezTo>
                  <a:lnTo>
                    <a:pt x="205" y="95"/>
                  </a:lnTo>
                  <a:cubicBezTo>
                    <a:pt x="193" y="72"/>
                    <a:pt x="181" y="52"/>
                    <a:pt x="160" y="36"/>
                  </a:cubicBezTo>
                  <a:cubicBezTo>
                    <a:pt x="143" y="23"/>
                    <a:pt x="122" y="14"/>
                    <a:pt x="102" y="5"/>
                  </a:cubicBezTo>
                  <a:cubicBezTo>
                    <a:pt x="96" y="2"/>
                    <a:pt x="89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1249;p40"/>
            <p:cNvSpPr/>
            <p:nvPr/>
          </p:nvSpPr>
          <p:spPr>
            <a:xfrm>
              <a:off x="1179000" y="2681640"/>
              <a:ext cx="72000" cy="129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129960"/>
                <a:gd name="textAreaBottom" fmla="*/ 130320 h 129960"/>
              </a:gdLst>
              <a:ahLst/>
              <a:cxnLst/>
              <a:rect l="textAreaLeft" t="textAreaTop" r="textAreaRight" b="textAreaBottom"/>
              <a:pathLst>
                <a:path w="639" h="1176">
                  <a:moveTo>
                    <a:pt x="488" y="1"/>
                  </a:moveTo>
                  <a:cubicBezTo>
                    <a:pt x="451" y="1"/>
                    <a:pt x="419" y="13"/>
                    <a:pt x="387" y="37"/>
                  </a:cubicBezTo>
                  <a:cubicBezTo>
                    <a:pt x="379" y="42"/>
                    <a:pt x="372" y="50"/>
                    <a:pt x="365" y="56"/>
                  </a:cubicBezTo>
                  <a:cubicBezTo>
                    <a:pt x="348" y="73"/>
                    <a:pt x="333" y="91"/>
                    <a:pt x="318" y="109"/>
                  </a:cubicBezTo>
                  <a:lnTo>
                    <a:pt x="318" y="109"/>
                  </a:lnTo>
                  <a:cubicBezTo>
                    <a:pt x="317" y="110"/>
                    <a:pt x="316" y="111"/>
                    <a:pt x="314" y="111"/>
                  </a:cubicBezTo>
                  <a:cubicBezTo>
                    <a:pt x="282" y="136"/>
                    <a:pt x="267" y="165"/>
                    <a:pt x="249" y="201"/>
                  </a:cubicBezTo>
                  <a:cubicBezTo>
                    <a:pt x="242" y="215"/>
                    <a:pt x="237" y="227"/>
                    <a:pt x="229" y="239"/>
                  </a:cubicBezTo>
                  <a:cubicBezTo>
                    <a:pt x="217" y="265"/>
                    <a:pt x="204" y="289"/>
                    <a:pt x="190" y="316"/>
                  </a:cubicBezTo>
                  <a:cubicBezTo>
                    <a:pt x="165" y="368"/>
                    <a:pt x="149" y="424"/>
                    <a:pt x="130" y="480"/>
                  </a:cubicBezTo>
                  <a:cubicBezTo>
                    <a:pt x="112" y="535"/>
                    <a:pt x="96" y="589"/>
                    <a:pt x="78" y="644"/>
                  </a:cubicBezTo>
                  <a:cubicBezTo>
                    <a:pt x="70" y="673"/>
                    <a:pt x="61" y="700"/>
                    <a:pt x="52" y="729"/>
                  </a:cubicBezTo>
                  <a:cubicBezTo>
                    <a:pt x="38" y="775"/>
                    <a:pt x="15" y="827"/>
                    <a:pt x="20" y="876"/>
                  </a:cubicBezTo>
                  <a:lnTo>
                    <a:pt x="20" y="876"/>
                  </a:lnTo>
                  <a:cubicBezTo>
                    <a:pt x="17" y="897"/>
                    <a:pt x="14" y="918"/>
                    <a:pt x="16" y="940"/>
                  </a:cubicBezTo>
                  <a:lnTo>
                    <a:pt x="16" y="940"/>
                  </a:lnTo>
                  <a:cubicBezTo>
                    <a:pt x="13" y="974"/>
                    <a:pt x="9" y="1008"/>
                    <a:pt x="6" y="1040"/>
                  </a:cubicBezTo>
                  <a:cubicBezTo>
                    <a:pt x="0" y="1093"/>
                    <a:pt x="33" y="1151"/>
                    <a:pt x="84" y="1170"/>
                  </a:cubicBezTo>
                  <a:cubicBezTo>
                    <a:pt x="98" y="1174"/>
                    <a:pt x="112" y="1176"/>
                    <a:pt x="126" y="1176"/>
                  </a:cubicBezTo>
                  <a:cubicBezTo>
                    <a:pt x="166" y="1176"/>
                    <a:pt x="206" y="1160"/>
                    <a:pt x="231" y="1126"/>
                  </a:cubicBezTo>
                  <a:cubicBezTo>
                    <a:pt x="250" y="1098"/>
                    <a:pt x="270" y="1072"/>
                    <a:pt x="289" y="1045"/>
                  </a:cubicBezTo>
                  <a:lnTo>
                    <a:pt x="289" y="1045"/>
                  </a:lnTo>
                  <a:cubicBezTo>
                    <a:pt x="305" y="1033"/>
                    <a:pt x="314" y="1021"/>
                    <a:pt x="324" y="1006"/>
                  </a:cubicBezTo>
                  <a:cubicBezTo>
                    <a:pt x="327" y="1002"/>
                    <a:pt x="330" y="998"/>
                    <a:pt x="333" y="994"/>
                  </a:cubicBezTo>
                  <a:lnTo>
                    <a:pt x="333" y="994"/>
                  </a:lnTo>
                  <a:cubicBezTo>
                    <a:pt x="341" y="987"/>
                    <a:pt x="348" y="978"/>
                    <a:pt x="356" y="968"/>
                  </a:cubicBezTo>
                  <a:cubicBezTo>
                    <a:pt x="368" y="950"/>
                    <a:pt x="378" y="931"/>
                    <a:pt x="387" y="910"/>
                  </a:cubicBezTo>
                  <a:cubicBezTo>
                    <a:pt x="392" y="898"/>
                    <a:pt x="400" y="886"/>
                    <a:pt x="406" y="874"/>
                  </a:cubicBezTo>
                  <a:cubicBezTo>
                    <a:pt x="418" y="846"/>
                    <a:pt x="431" y="820"/>
                    <a:pt x="444" y="792"/>
                  </a:cubicBezTo>
                  <a:cubicBezTo>
                    <a:pt x="468" y="740"/>
                    <a:pt x="495" y="687"/>
                    <a:pt x="518" y="634"/>
                  </a:cubicBezTo>
                  <a:cubicBezTo>
                    <a:pt x="542" y="583"/>
                    <a:pt x="569" y="529"/>
                    <a:pt x="585" y="473"/>
                  </a:cubicBezTo>
                  <a:lnTo>
                    <a:pt x="610" y="386"/>
                  </a:lnTo>
                  <a:cubicBezTo>
                    <a:pt x="613" y="372"/>
                    <a:pt x="618" y="360"/>
                    <a:pt x="621" y="346"/>
                  </a:cubicBezTo>
                  <a:cubicBezTo>
                    <a:pt x="632" y="308"/>
                    <a:pt x="638" y="273"/>
                    <a:pt x="633" y="234"/>
                  </a:cubicBezTo>
                  <a:cubicBezTo>
                    <a:pt x="633" y="233"/>
                    <a:pt x="632" y="231"/>
                    <a:pt x="632" y="230"/>
                  </a:cubicBezTo>
                  <a:lnTo>
                    <a:pt x="632" y="230"/>
                  </a:lnTo>
                  <a:cubicBezTo>
                    <a:pt x="633" y="206"/>
                    <a:pt x="634" y="182"/>
                    <a:pt x="633" y="156"/>
                  </a:cubicBezTo>
                  <a:cubicBezTo>
                    <a:pt x="633" y="149"/>
                    <a:pt x="632" y="139"/>
                    <a:pt x="630" y="130"/>
                  </a:cubicBezTo>
                  <a:cubicBezTo>
                    <a:pt x="622" y="85"/>
                    <a:pt x="601" y="50"/>
                    <a:pt x="564" y="23"/>
                  </a:cubicBezTo>
                  <a:lnTo>
                    <a:pt x="564" y="23"/>
                  </a:lnTo>
                  <a:cubicBezTo>
                    <a:pt x="557" y="16"/>
                    <a:pt x="548" y="10"/>
                    <a:pt x="539" y="7"/>
                  </a:cubicBezTo>
                  <a:cubicBezTo>
                    <a:pt x="528" y="3"/>
                    <a:pt x="517" y="1"/>
                    <a:pt x="507" y="1"/>
                  </a:cubicBezTo>
                  <a:cubicBezTo>
                    <a:pt x="505" y="1"/>
                    <a:pt x="504" y="2"/>
                    <a:pt x="503" y="2"/>
                  </a:cubicBezTo>
                  <a:lnTo>
                    <a:pt x="503" y="2"/>
                  </a:lnTo>
                  <a:cubicBezTo>
                    <a:pt x="498" y="1"/>
                    <a:pt x="493" y="1"/>
                    <a:pt x="48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0" name="Google Shape;1250;p40"/>
            <p:cNvSpPr/>
            <p:nvPr/>
          </p:nvSpPr>
          <p:spPr>
            <a:xfrm>
              <a:off x="1137600" y="2681640"/>
              <a:ext cx="115560" cy="813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1022" h="737">
                  <a:moveTo>
                    <a:pt x="307" y="581"/>
                  </a:moveTo>
                  <a:cubicBezTo>
                    <a:pt x="306" y="582"/>
                    <a:pt x="305" y="583"/>
                    <a:pt x="304" y="584"/>
                  </a:cubicBezTo>
                  <a:lnTo>
                    <a:pt x="304" y="584"/>
                  </a:lnTo>
                  <a:cubicBezTo>
                    <a:pt x="305" y="583"/>
                    <a:pt x="306" y="582"/>
                    <a:pt x="307" y="581"/>
                  </a:cubicBezTo>
                  <a:close/>
                  <a:moveTo>
                    <a:pt x="281" y="598"/>
                  </a:moveTo>
                  <a:lnTo>
                    <a:pt x="281" y="598"/>
                  </a:lnTo>
                  <a:cubicBezTo>
                    <a:pt x="281" y="598"/>
                    <a:pt x="280" y="599"/>
                    <a:pt x="280" y="599"/>
                  </a:cubicBezTo>
                  <a:lnTo>
                    <a:pt x="280" y="599"/>
                  </a:lnTo>
                  <a:cubicBezTo>
                    <a:pt x="280" y="599"/>
                    <a:pt x="280" y="599"/>
                    <a:pt x="280" y="598"/>
                  </a:cubicBezTo>
                  <a:lnTo>
                    <a:pt x="280" y="598"/>
                  </a:lnTo>
                  <a:cubicBezTo>
                    <a:pt x="280" y="598"/>
                    <a:pt x="281" y="598"/>
                    <a:pt x="281" y="598"/>
                  </a:cubicBezTo>
                  <a:close/>
                  <a:moveTo>
                    <a:pt x="277" y="600"/>
                  </a:moveTo>
                  <a:cubicBezTo>
                    <a:pt x="277" y="601"/>
                    <a:pt x="277" y="601"/>
                    <a:pt x="276" y="601"/>
                  </a:cubicBezTo>
                  <a:cubicBezTo>
                    <a:pt x="277" y="601"/>
                    <a:pt x="277" y="601"/>
                    <a:pt x="277" y="600"/>
                  </a:cubicBezTo>
                  <a:close/>
                  <a:moveTo>
                    <a:pt x="115" y="652"/>
                  </a:moveTo>
                  <a:cubicBezTo>
                    <a:pt x="117" y="653"/>
                    <a:pt x="119" y="654"/>
                    <a:pt x="122" y="654"/>
                  </a:cubicBezTo>
                  <a:lnTo>
                    <a:pt x="122" y="654"/>
                  </a:lnTo>
                  <a:cubicBezTo>
                    <a:pt x="119" y="654"/>
                    <a:pt x="116" y="653"/>
                    <a:pt x="113" y="652"/>
                  </a:cubicBezTo>
                  <a:close/>
                  <a:moveTo>
                    <a:pt x="701" y="0"/>
                  </a:moveTo>
                  <a:cubicBezTo>
                    <a:pt x="682" y="0"/>
                    <a:pt x="664" y="3"/>
                    <a:pt x="645" y="7"/>
                  </a:cubicBezTo>
                  <a:cubicBezTo>
                    <a:pt x="631" y="10"/>
                    <a:pt x="615" y="15"/>
                    <a:pt x="599" y="19"/>
                  </a:cubicBezTo>
                  <a:cubicBezTo>
                    <a:pt x="555" y="31"/>
                    <a:pt x="505" y="43"/>
                    <a:pt x="462" y="64"/>
                  </a:cubicBezTo>
                  <a:cubicBezTo>
                    <a:pt x="420" y="85"/>
                    <a:pt x="381" y="112"/>
                    <a:pt x="341" y="137"/>
                  </a:cubicBezTo>
                  <a:cubicBezTo>
                    <a:pt x="306" y="160"/>
                    <a:pt x="271" y="185"/>
                    <a:pt x="243" y="218"/>
                  </a:cubicBezTo>
                  <a:lnTo>
                    <a:pt x="243" y="218"/>
                  </a:lnTo>
                  <a:cubicBezTo>
                    <a:pt x="216" y="245"/>
                    <a:pt x="190" y="273"/>
                    <a:pt x="165" y="301"/>
                  </a:cubicBezTo>
                  <a:cubicBezTo>
                    <a:pt x="139" y="334"/>
                    <a:pt x="110" y="366"/>
                    <a:pt x="94" y="407"/>
                  </a:cubicBezTo>
                  <a:lnTo>
                    <a:pt x="94" y="407"/>
                  </a:lnTo>
                  <a:cubicBezTo>
                    <a:pt x="82" y="424"/>
                    <a:pt x="69" y="440"/>
                    <a:pt x="58" y="458"/>
                  </a:cubicBezTo>
                  <a:cubicBezTo>
                    <a:pt x="41" y="483"/>
                    <a:pt x="30" y="517"/>
                    <a:pt x="33" y="549"/>
                  </a:cubicBezTo>
                  <a:lnTo>
                    <a:pt x="33" y="549"/>
                  </a:lnTo>
                  <a:cubicBezTo>
                    <a:pt x="31" y="557"/>
                    <a:pt x="30" y="564"/>
                    <a:pt x="29" y="571"/>
                  </a:cubicBezTo>
                  <a:lnTo>
                    <a:pt x="29" y="571"/>
                  </a:lnTo>
                  <a:cubicBezTo>
                    <a:pt x="27" y="575"/>
                    <a:pt x="26" y="578"/>
                    <a:pt x="25" y="581"/>
                  </a:cubicBezTo>
                  <a:cubicBezTo>
                    <a:pt x="20" y="598"/>
                    <a:pt x="19" y="615"/>
                    <a:pt x="21" y="631"/>
                  </a:cubicBezTo>
                  <a:lnTo>
                    <a:pt x="21" y="631"/>
                  </a:lnTo>
                  <a:cubicBezTo>
                    <a:pt x="15" y="652"/>
                    <a:pt x="10" y="673"/>
                    <a:pt x="6" y="695"/>
                  </a:cubicBezTo>
                  <a:cubicBezTo>
                    <a:pt x="1" y="718"/>
                    <a:pt x="24" y="736"/>
                    <a:pt x="46" y="736"/>
                  </a:cubicBezTo>
                  <a:cubicBezTo>
                    <a:pt x="55" y="736"/>
                    <a:pt x="64" y="734"/>
                    <a:pt x="71" y="727"/>
                  </a:cubicBezTo>
                  <a:cubicBezTo>
                    <a:pt x="86" y="716"/>
                    <a:pt x="99" y="704"/>
                    <a:pt x="113" y="692"/>
                  </a:cubicBezTo>
                  <a:lnTo>
                    <a:pt x="113" y="692"/>
                  </a:lnTo>
                  <a:cubicBezTo>
                    <a:pt x="120" y="690"/>
                    <a:pt x="128" y="688"/>
                    <a:pt x="135" y="685"/>
                  </a:cubicBezTo>
                  <a:cubicBezTo>
                    <a:pt x="141" y="681"/>
                    <a:pt x="149" y="677"/>
                    <a:pt x="157" y="672"/>
                  </a:cubicBezTo>
                  <a:lnTo>
                    <a:pt x="157" y="672"/>
                  </a:lnTo>
                  <a:cubicBezTo>
                    <a:pt x="164" y="669"/>
                    <a:pt x="171" y="664"/>
                    <a:pt x="178" y="660"/>
                  </a:cubicBezTo>
                  <a:lnTo>
                    <a:pt x="178" y="660"/>
                  </a:lnTo>
                  <a:cubicBezTo>
                    <a:pt x="201" y="657"/>
                    <a:pt x="224" y="648"/>
                    <a:pt x="242" y="633"/>
                  </a:cubicBezTo>
                  <a:cubicBezTo>
                    <a:pt x="257" y="620"/>
                    <a:pt x="273" y="607"/>
                    <a:pt x="288" y="595"/>
                  </a:cubicBezTo>
                  <a:lnTo>
                    <a:pt x="288" y="595"/>
                  </a:lnTo>
                  <a:cubicBezTo>
                    <a:pt x="303" y="590"/>
                    <a:pt x="315" y="583"/>
                    <a:pt x="334" y="570"/>
                  </a:cubicBezTo>
                  <a:cubicBezTo>
                    <a:pt x="343" y="565"/>
                    <a:pt x="353" y="558"/>
                    <a:pt x="363" y="553"/>
                  </a:cubicBezTo>
                  <a:lnTo>
                    <a:pt x="363" y="553"/>
                  </a:lnTo>
                  <a:cubicBezTo>
                    <a:pt x="352" y="559"/>
                    <a:pt x="340" y="567"/>
                    <a:pt x="329" y="575"/>
                  </a:cubicBezTo>
                  <a:cubicBezTo>
                    <a:pt x="370" y="548"/>
                    <a:pt x="414" y="527"/>
                    <a:pt x="457" y="507"/>
                  </a:cubicBezTo>
                  <a:lnTo>
                    <a:pt x="457" y="507"/>
                  </a:lnTo>
                  <a:cubicBezTo>
                    <a:pt x="457" y="507"/>
                    <a:pt x="457" y="507"/>
                    <a:pt x="457" y="507"/>
                  </a:cubicBezTo>
                  <a:lnTo>
                    <a:pt x="457" y="507"/>
                  </a:lnTo>
                  <a:cubicBezTo>
                    <a:pt x="470" y="502"/>
                    <a:pt x="483" y="497"/>
                    <a:pt x="496" y="490"/>
                  </a:cubicBezTo>
                  <a:cubicBezTo>
                    <a:pt x="510" y="481"/>
                    <a:pt x="524" y="475"/>
                    <a:pt x="540" y="468"/>
                  </a:cubicBezTo>
                  <a:cubicBezTo>
                    <a:pt x="568" y="454"/>
                    <a:pt x="598" y="442"/>
                    <a:pt x="628" y="430"/>
                  </a:cubicBezTo>
                  <a:cubicBezTo>
                    <a:pt x="656" y="417"/>
                    <a:pt x="683" y="400"/>
                    <a:pt x="711" y="388"/>
                  </a:cubicBezTo>
                  <a:cubicBezTo>
                    <a:pt x="727" y="382"/>
                    <a:pt x="742" y="375"/>
                    <a:pt x="757" y="369"/>
                  </a:cubicBezTo>
                  <a:cubicBezTo>
                    <a:pt x="787" y="357"/>
                    <a:pt x="814" y="340"/>
                    <a:pt x="837" y="319"/>
                  </a:cubicBezTo>
                  <a:lnTo>
                    <a:pt x="837" y="319"/>
                  </a:lnTo>
                  <a:lnTo>
                    <a:pt x="863" y="305"/>
                  </a:lnTo>
                  <a:cubicBezTo>
                    <a:pt x="874" y="298"/>
                    <a:pt x="885" y="293"/>
                    <a:pt x="896" y="285"/>
                  </a:cubicBezTo>
                  <a:cubicBezTo>
                    <a:pt x="909" y="277"/>
                    <a:pt x="925" y="268"/>
                    <a:pt x="938" y="260"/>
                  </a:cubicBezTo>
                  <a:cubicBezTo>
                    <a:pt x="951" y="249"/>
                    <a:pt x="962" y="237"/>
                    <a:pt x="970" y="224"/>
                  </a:cubicBezTo>
                  <a:lnTo>
                    <a:pt x="970" y="224"/>
                  </a:lnTo>
                  <a:cubicBezTo>
                    <a:pt x="981" y="216"/>
                    <a:pt x="992" y="205"/>
                    <a:pt x="1000" y="192"/>
                  </a:cubicBezTo>
                  <a:cubicBezTo>
                    <a:pt x="1019" y="161"/>
                    <a:pt x="1022" y="122"/>
                    <a:pt x="997" y="92"/>
                  </a:cubicBezTo>
                  <a:cubicBezTo>
                    <a:pt x="983" y="75"/>
                    <a:pt x="966" y="63"/>
                    <a:pt x="946" y="55"/>
                  </a:cubicBezTo>
                  <a:lnTo>
                    <a:pt x="946" y="55"/>
                  </a:lnTo>
                  <a:cubicBezTo>
                    <a:pt x="903" y="15"/>
                    <a:pt x="836" y="6"/>
                    <a:pt x="773" y="6"/>
                  </a:cubicBezTo>
                  <a:cubicBezTo>
                    <a:pt x="766" y="6"/>
                    <a:pt x="759" y="6"/>
                    <a:pt x="752" y="7"/>
                  </a:cubicBezTo>
                  <a:lnTo>
                    <a:pt x="752" y="7"/>
                  </a:lnTo>
                  <a:cubicBezTo>
                    <a:pt x="735" y="2"/>
                    <a:pt x="718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1251;p40"/>
            <p:cNvSpPr/>
            <p:nvPr/>
          </p:nvSpPr>
          <p:spPr>
            <a:xfrm>
              <a:off x="1211760" y="2670120"/>
              <a:ext cx="100440" cy="9144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890" h="827">
                  <a:moveTo>
                    <a:pt x="812" y="440"/>
                  </a:moveTo>
                  <a:lnTo>
                    <a:pt x="812" y="440"/>
                  </a:lnTo>
                  <a:cubicBezTo>
                    <a:pt x="813" y="441"/>
                    <a:pt x="813" y="442"/>
                    <a:pt x="814" y="443"/>
                  </a:cubicBezTo>
                  <a:cubicBezTo>
                    <a:pt x="813" y="442"/>
                    <a:pt x="813" y="441"/>
                    <a:pt x="812" y="440"/>
                  </a:cubicBezTo>
                  <a:close/>
                  <a:moveTo>
                    <a:pt x="405" y="587"/>
                  </a:moveTo>
                  <a:cubicBezTo>
                    <a:pt x="414" y="596"/>
                    <a:pt x="423" y="604"/>
                    <a:pt x="432" y="613"/>
                  </a:cubicBezTo>
                  <a:lnTo>
                    <a:pt x="432" y="613"/>
                  </a:lnTo>
                  <a:cubicBezTo>
                    <a:pt x="423" y="605"/>
                    <a:pt x="414" y="596"/>
                    <a:pt x="405" y="587"/>
                  </a:cubicBezTo>
                  <a:close/>
                  <a:moveTo>
                    <a:pt x="620" y="772"/>
                  </a:moveTo>
                  <a:cubicBezTo>
                    <a:pt x="629" y="777"/>
                    <a:pt x="637" y="781"/>
                    <a:pt x="646" y="785"/>
                  </a:cubicBezTo>
                  <a:lnTo>
                    <a:pt x="646" y="785"/>
                  </a:lnTo>
                  <a:cubicBezTo>
                    <a:pt x="644" y="785"/>
                    <a:pt x="643" y="785"/>
                    <a:pt x="642" y="784"/>
                  </a:cubicBezTo>
                  <a:lnTo>
                    <a:pt x="642" y="784"/>
                  </a:lnTo>
                  <a:lnTo>
                    <a:pt x="620" y="772"/>
                  </a:lnTo>
                  <a:close/>
                  <a:moveTo>
                    <a:pt x="169" y="1"/>
                  </a:moveTo>
                  <a:cubicBezTo>
                    <a:pt x="121" y="1"/>
                    <a:pt x="82" y="18"/>
                    <a:pt x="50" y="50"/>
                  </a:cubicBezTo>
                  <a:lnTo>
                    <a:pt x="50" y="50"/>
                  </a:lnTo>
                  <a:cubicBezTo>
                    <a:pt x="49" y="51"/>
                    <a:pt x="48" y="51"/>
                    <a:pt x="47" y="53"/>
                  </a:cubicBezTo>
                  <a:cubicBezTo>
                    <a:pt x="24" y="68"/>
                    <a:pt x="13" y="97"/>
                    <a:pt x="10" y="125"/>
                  </a:cubicBezTo>
                  <a:lnTo>
                    <a:pt x="10" y="125"/>
                  </a:lnTo>
                  <a:cubicBezTo>
                    <a:pt x="0" y="171"/>
                    <a:pt x="15" y="220"/>
                    <a:pt x="45" y="257"/>
                  </a:cubicBezTo>
                  <a:cubicBezTo>
                    <a:pt x="52" y="265"/>
                    <a:pt x="57" y="272"/>
                    <a:pt x="64" y="280"/>
                  </a:cubicBezTo>
                  <a:cubicBezTo>
                    <a:pt x="72" y="291"/>
                    <a:pt x="81" y="300"/>
                    <a:pt x="91" y="310"/>
                  </a:cubicBezTo>
                  <a:lnTo>
                    <a:pt x="91" y="310"/>
                  </a:lnTo>
                  <a:cubicBezTo>
                    <a:pt x="104" y="333"/>
                    <a:pt x="122" y="353"/>
                    <a:pt x="145" y="371"/>
                  </a:cubicBezTo>
                  <a:cubicBezTo>
                    <a:pt x="169" y="391"/>
                    <a:pt x="196" y="412"/>
                    <a:pt x="221" y="434"/>
                  </a:cubicBezTo>
                  <a:cubicBezTo>
                    <a:pt x="245" y="456"/>
                    <a:pt x="271" y="475"/>
                    <a:pt x="298" y="496"/>
                  </a:cubicBezTo>
                  <a:cubicBezTo>
                    <a:pt x="345" y="533"/>
                    <a:pt x="391" y="574"/>
                    <a:pt x="434" y="615"/>
                  </a:cubicBezTo>
                  <a:lnTo>
                    <a:pt x="434" y="615"/>
                  </a:lnTo>
                  <a:cubicBezTo>
                    <a:pt x="440" y="622"/>
                    <a:pt x="446" y="628"/>
                    <a:pt x="453" y="635"/>
                  </a:cubicBezTo>
                  <a:cubicBezTo>
                    <a:pt x="473" y="656"/>
                    <a:pt x="494" y="673"/>
                    <a:pt x="515" y="691"/>
                  </a:cubicBezTo>
                  <a:lnTo>
                    <a:pt x="515" y="691"/>
                  </a:lnTo>
                  <a:lnTo>
                    <a:pt x="535" y="712"/>
                  </a:lnTo>
                  <a:cubicBezTo>
                    <a:pt x="550" y="728"/>
                    <a:pt x="565" y="746"/>
                    <a:pt x="583" y="758"/>
                  </a:cubicBezTo>
                  <a:cubicBezTo>
                    <a:pt x="603" y="771"/>
                    <a:pt x="624" y="781"/>
                    <a:pt x="646" y="787"/>
                  </a:cubicBezTo>
                  <a:lnTo>
                    <a:pt x="646" y="787"/>
                  </a:lnTo>
                  <a:lnTo>
                    <a:pt x="657" y="793"/>
                  </a:lnTo>
                  <a:lnTo>
                    <a:pt x="647" y="787"/>
                  </a:lnTo>
                  <a:lnTo>
                    <a:pt x="647" y="787"/>
                  </a:lnTo>
                  <a:cubicBezTo>
                    <a:pt x="649" y="788"/>
                    <a:pt x="651" y="788"/>
                    <a:pt x="652" y="789"/>
                  </a:cubicBezTo>
                  <a:lnTo>
                    <a:pt x="652" y="789"/>
                  </a:lnTo>
                  <a:cubicBezTo>
                    <a:pt x="667" y="796"/>
                    <a:pt x="681" y="801"/>
                    <a:pt x="695" y="805"/>
                  </a:cubicBezTo>
                  <a:lnTo>
                    <a:pt x="695" y="805"/>
                  </a:lnTo>
                  <a:cubicBezTo>
                    <a:pt x="695" y="805"/>
                    <a:pt x="695" y="805"/>
                    <a:pt x="695" y="805"/>
                  </a:cubicBezTo>
                  <a:cubicBezTo>
                    <a:pt x="714" y="819"/>
                    <a:pt x="737" y="826"/>
                    <a:pt x="761" y="826"/>
                  </a:cubicBezTo>
                  <a:cubicBezTo>
                    <a:pt x="783" y="826"/>
                    <a:pt x="806" y="820"/>
                    <a:pt x="825" y="808"/>
                  </a:cubicBezTo>
                  <a:cubicBezTo>
                    <a:pt x="858" y="787"/>
                    <a:pt x="882" y="740"/>
                    <a:pt x="874" y="695"/>
                  </a:cubicBezTo>
                  <a:cubicBezTo>
                    <a:pt x="874" y="695"/>
                    <a:pt x="874" y="695"/>
                    <a:pt x="874" y="695"/>
                  </a:cubicBezTo>
                  <a:lnTo>
                    <a:pt x="874" y="695"/>
                  </a:lnTo>
                  <a:cubicBezTo>
                    <a:pt x="879" y="674"/>
                    <a:pt x="880" y="652"/>
                    <a:pt x="879" y="630"/>
                  </a:cubicBezTo>
                  <a:lnTo>
                    <a:pt x="879" y="630"/>
                  </a:lnTo>
                  <a:cubicBezTo>
                    <a:pt x="890" y="556"/>
                    <a:pt x="842" y="484"/>
                    <a:pt x="802" y="423"/>
                  </a:cubicBezTo>
                  <a:lnTo>
                    <a:pt x="802" y="423"/>
                  </a:lnTo>
                  <a:cubicBezTo>
                    <a:pt x="793" y="406"/>
                    <a:pt x="784" y="389"/>
                    <a:pt x="772" y="374"/>
                  </a:cubicBezTo>
                  <a:cubicBezTo>
                    <a:pt x="766" y="367"/>
                    <a:pt x="759" y="358"/>
                    <a:pt x="751" y="349"/>
                  </a:cubicBezTo>
                  <a:cubicBezTo>
                    <a:pt x="738" y="333"/>
                    <a:pt x="724" y="316"/>
                    <a:pt x="710" y="300"/>
                  </a:cubicBezTo>
                  <a:cubicBezTo>
                    <a:pt x="669" y="256"/>
                    <a:pt x="625" y="213"/>
                    <a:pt x="580" y="175"/>
                  </a:cubicBezTo>
                  <a:cubicBezTo>
                    <a:pt x="564" y="160"/>
                    <a:pt x="547" y="146"/>
                    <a:pt x="530" y="133"/>
                  </a:cubicBezTo>
                  <a:cubicBezTo>
                    <a:pt x="499" y="109"/>
                    <a:pt x="466" y="92"/>
                    <a:pt x="432" y="72"/>
                  </a:cubicBezTo>
                  <a:cubicBezTo>
                    <a:pt x="414" y="64"/>
                    <a:pt x="396" y="54"/>
                    <a:pt x="377" y="44"/>
                  </a:cubicBezTo>
                  <a:cubicBezTo>
                    <a:pt x="367" y="39"/>
                    <a:pt x="358" y="34"/>
                    <a:pt x="348" y="31"/>
                  </a:cubicBezTo>
                  <a:cubicBezTo>
                    <a:pt x="334" y="25"/>
                    <a:pt x="326" y="22"/>
                    <a:pt x="310" y="18"/>
                  </a:cubicBezTo>
                  <a:cubicBezTo>
                    <a:pt x="295" y="13"/>
                    <a:pt x="279" y="11"/>
                    <a:pt x="264" y="11"/>
                  </a:cubicBezTo>
                  <a:cubicBezTo>
                    <a:pt x="261" y="11"/>
                    <a:pt x="258" y="11"/>
                    <a:pt x="256" y="11"/>
                  </a:cubicBezTo>
                  <a:lnTo>
                    <a:pt x="256" y="11"/>
                  </a:lnTo>
                  <a:cubicBezTo>
                    <a:pt x="241" y="8"/>
                    <a:pt x="226" y="5"/>
                    <a:pt x="211" y="4"/>
                  </a:cubicBezTo>
                  <a:cubicBezTo>
                    <a:pt x="201" y="3"/>
                    <a:pt x="190" y="3"/>
                    <a:pt x="180" y="1"/>
                  </a:cubicBezTo>
                  <a:cubicBezTo>
                    <a:pt x="177" y="1"/>
                    <a:pt x="173" y="1"/>
                    <a:pt x="16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2" name="Google Shape;1252;p40"/>
            <p:cNvSpPr/>
            <p:nvPr/>
          </p:nvSpPr>
          <p:spPr>
            <a:xfrm>
              <a:off x="1234440" y="2640960"/>
              <a:ext cx="101880" cy="5544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55440"/>
                <a:gd name="textAreaBottom" fmla="*/ 55800 h 55440"/>
              </a:gdLst>
              <a:ahLst/>
              <a:cxnLst/>
              <a:rect l="textAreaLeft" t="textAreaTop" r="textAreaRight" b="textAreaBottom"/>
              <a:pathLst>
                <a:path w="903" h="502">
                  <a:moveTo>
                    <a:pt x="771" y="121"/>
                  </a:moveTo>
                  <a:cubicBezTo>
                    <a:pt x="770" y="121"/>
                    <a:pt x="770" y="121"/>
                    <a:pt x="769" y="121"/>
                  </a:cubicBezTo>
                  <a:cubicBezTo>
                    <a:pt x="770" y="121"/>
                    <a:pt x="770" y="121"/>
                    <a:pt x="771" y="121"/>
                  </a:cubicBezTo>
                  <a:close/>
                  <a:moveTo>
                    <a:pt x="107" y="299"/>
                  </a:moveTo>
                  <a:cubicBezTo>
                    <a:pt x="107" y="300"/>
                    <a:pt x="107" y="300"/>
                    <a:pt x="106" y="300"/>
                  </a:cubicBezTo>
                  <a:lnTo>
                    <a:pt x="106" y="300"/>
                  </a:lnTo>
                  <a:cubicBezTo>
                    <a:pt x="107" y="300"/>
                    <a:pt x="107" y="300"/>
                    <a:pt x="107" y="299"/>
                  </a:cubicBezTo>
                  <a:close/>
                  <a:moveTo>
                    <a:pt x="669" y="0"/>
                  </a:moveTo>
                  <a:cubicBezTo>
                    <a:pt x="656" y="0"/>
                    <a:pt x="642" y="3"/>
                    <a:pt x="628" y="5"/>
                  </a:cubicBezTo>
                  <a:cubicBezTo>
                    <a:pt x="562" y="12"/>
                    <a:pt x="500" y="33"/>
                    <a:pt x="438" y="57"/>
                  </a:cubicBezTo>
                  <a:cubicBezTo>
                    <a:pt x="378" y="80"/>
                    <a:pt x="320" y="115"/>
                    <a:pt x="266" y="150"/>
                  </a:cubicBezTo>
                  <a:cubicBezTo>
                    <a:pt x="214" y="184"/>
                    <a:pt x="164" y="228"/>
                    <a:pt x="122" y="276"/>
                  </a:cubicBezTo>
                  <a:cubicBezTo>
                    <a:pt x="117" y="283"/>
                    <a:pt x="114" y="291"/>
                    <a:pt x="110" y="297"/>
                  </a:cubicBezTo>
                  <a:cubicBezTo>
                    <a:pt x="109" y="299"/>
                    <a:pt x="107" y="302"/>
                    <a:pt x="106" y="304"/>
                  </a:cubicBezTo>
                  <a:cubicBezTo>
                    <a:pt x="105" y="305"/>
                    <a:pt x="105" y="306"/>
                    <a:pt x="104" y="306"/>
                  </a:cubicBezTo>
                  <a:lnTo>
                    <a:pt x="104" y="306"/>
                  </a:lnTo>
                  <a:cubicBezTo>
                    <a:pt x="105" y="305"/>
                    <a:pt x="105" y="303"/>
                    <a:pt x="106" y="300"/>
                  </a:cubicBezTo>
                  <a:lnTo>
                    <a:pt x="106" y="300"/>
                  </a:lnTo>
                  <a:cubicBezTo>
                    <a:pt x="105" y="303"/>
                    <a:pt x="93" y="316"/>
                    <a:pt x="92" y="318"/>
                  </a:cubicBezTo>
                  <a:cubicBezTo>
                    <a:pt x="81" y="330"/>
                    <a:pt x="70" y="343"/>
                    <a:pt x="61" y="358"/>
                  </a:cubicBezTo>
                  <a:cubicBezTo>
                    <a:pt x="39" y="386"/>
                    <a:pt x="17" y="415"/>
                    <a:pt x="7" y="451"/>
                  </a:cubicBezTo>
                  <a:cubicBezTo>
                    <a:pt x="0" y="474"/>
                    <a:pt x="16" y="501"/>
                    <a:pt x="40" y="501"/>
                  </a:cubicBezTo>
                  <a:cubicBezTo>
                    <a:pt x="45" y="501"/>
                    <a:pt x="50" y="500"/>
                    <a:pt x="56" y="497"/>
                  </a:cubicBezTo>
                  <a:cubicBezTo>
                    <a:pt x="87" y="483"/>
                    <a:pt x="111" y="459"/>
                    <a:pt x="137" y="439"/>
                  </a:cubicBezTo>
                  <a:cubicBezTo>
                    <a:pt x="148" y="429"/>
                    <a:pt x="159" y="420"/>
                    <a:pt x="171" y="413"/>
                  </a:cubicBezTo>
                  <a:cubicBezTo>
                    <a:pt x="177" y="408"/>
                    <a:pt x="182" y="404"/>
                    <a:pt x="189" y="400"/>
                  </a:cubicBezTo>
                  <a:cubicBezTo>
                    <a:pt x="190" y="400"/>
                    <a:pt x="195" y="397"/>
                    <a:pt x="197" y="396"/>
                  </a:cubicBezTo>
                  <a:lnTo>
                    <a:pt x="197" y="396"/>
                  </a:lnTo>
                  <a:cubicBezTo>
                    <a:pt x="199" y="395"/>
                    <a:pt x="201" y="395"/>
                    <a:pt x="202" y="395"/>
                  </a:cubicBezTo>
                  <a:cubicBezTo>
                    <a:pt x="220" y="386"/>
                    <a:pt x="235" y="374"/>
                    <a:pt x="252" y="363"/>
                  </a:cubicBezTo>
                  <a:cubicBezTo>
                    <a:pt x="265" y="353"/>
                    <a:pt x="280" y="346"/>
                    <a:pt x="296" y="336"/>
                  </a:cubicBezTo>
                  <a:cubicBezTo>
                    <a:pt x="296" y="335"/>
                    <a:pt x="296" y="335"/>
                    <a:pt x="297" y="335"/>
                  </a:cubicBezTo>
                  <a:lnTo>
                    <a:pt x="297" y="335"/>
                  </a:lnTo>
                  <a:cubicBezTo>
                    <a:pt x="298" y="334"/>
                    <a:pt x="300" y="333"/>
                    <a:pt x="301" y="332"/>
                  </a:cubicBezTo>
                  <a:cubicBezTo>
                    <a:pt x="306" y="329"/>
                    <a:pt x="313" y="326"/>
                    <a:pt x="319" y="321"/>
                  </a:cubicBezTo>
                  <a:cubicBezTo>
                    <a:pt x="332" y="314"/>
                    <a:pt x="347" y="307"/>
                    <a:pt x="361" y="298"/>
                  </a:cubicBezTo>
                  <a:cubicBezTo>
                    <a:pt x="416" y="266"/>
                    <a:pt x="473" y="241"/>
                    <a:pt x="532" y="216"/>
                  </a:cubicBezTo>
                  <a:cubicBezTo>
                    <a:pt x="561" y="203"/>
                    <a:pt x="592" y="192"/>
                    <a:pt x="622" y="181"/>
                  </a:cubicBezTo>
                  <a:cubicBezTo>
                    <a:pt x="636" y="175"/>
                    <a:pt x="648" y="170"/>
                    <a:pt x="661" y="164"/>
                  </a:cubicBezTo>
                  <a:cubicBezTo>
                    <a:pt x="681" y="156"/>
                    <a:pt x="700" y="149"/>
                    <a:pt x="716" y="138"/>
                  </a:cubicBezTo>
                  <a:cubicBezTo>
                    <a:pt x="718" y="137"/>
                    <a:pt x="719" y="137"/>
                    <a:pt x="721" y="135"/>
                  </a:cubicBezTo>
                  <a:cubicBezTo>
                    <a:pt x="723" y="133"/>
                    <a:pt x="725" y="132"/>
                    <a:pt x="725" y="132"/>
                  </a:cubicBezTo>
                  <a:lnTo>
                    <a:pt x="725" y="132"/>
                  </a:lnTo>
                  <a:cubicBezTo>
                    <a:pt x="725" y="132"/>
                    <a:pt x="724" y="133"/>
                    <a:pt x="722" y="135"/>
                  </a:cubicBezTo>
                  <a:cubicBezTo>
                    <a:pt x="720" y="136"/>
                    <a:pt x="719" y="137"/>
                    <a:pt x="719" y="137"/>
                  </a:cubicBezTo>
                  <a:cubicBezTo>
                    <a:pt x="720" y="137"/>
                    <a:pt x="721" y="136"/>
                    <a:pt x="724" y="135"/>
                  </a:cubicBezTo>
                  <a:cubicBezTo>
                    <a:pt x="725" y="135"/>
                    <a:pt x="726" y="134"/>
                    <a:pt x="729" y="134"/>
                  </a:cubicBezTo>
                  <a:lnTo>
                    <a:pt x="753" y="126"/>
                  </a:lnTo>
                  <a:cubicBezTo>
                    <a:pt x="757" y="124"/>
                    <a:pt x="760" y="123"/>
                    <a:pt x="763" y="123"/>
                  </a:cubicBezTo>
                  <a:cubicBezTo>
                    <a:pt x="764" y="123"/>
                    <a:pt x="772" y="120"/>
                    <a:pt x="773" y="120"/>
                  </a:cubicBezTo>
                  <a:cubicBezTo>
                    <a:pt x="773" y="120"/>
                    <a:pt x="772" y="120"/>
                    <a:pt x="771" y="121"/>
                  </a:cubicBezTo>
                  <a:lnTo>
                    <a:pt x="771" y="121"/>
                  </a:lnTo>
                  <a:cubicBezTo>
                    <a:pt x="778" y="118"/>
                    <a:pt x="787" y="116"/>
                    <a:pt x="795" y="115"/>
                  </a:cubicBezTo>
                  <a:cubicBezTo>
                    <a:pt x="801" y="113"/>
                    <a:pt x="807" y="112"/>
                    <a:pt x="813" y="109"/>
                  </a:cubicBezTo>
                  <a:cubicBezTo>
                    <a:pt x="818" y="107"/>
                    <a:pt x="822" y="103"/>
                    <a:pt x="826" y="100"/>
                  </a:cubicBezTo>
                  <a:lnTo>
                    <a:pt x="826" y="100"/>
                  </a:lnTo>
                  <a:cubicBezTo>
                    <a:pt x="830" y="99"/>
                    <a:pt x="847" y="93"/>
                    <a:pt x="848" y="93"/>
                  </a:cubicBezTo>
                  <a:cubicBezTo>
                    <a:pt x="863" y="85"/>
                    <a:pt x="879" y="76"/>
                    <a:pt x="892" y="69"/>
                  </a:cubicBezTo>
                  <a:cubicBezTo>
                    <a:pt x="903" y="56"/>
                    <a:pt x="902" y="44"/>
                    <a:pt x="894" y="39"/>
                  </a:cubicBezTo>
                  <a:cubicBezTo>
                    <a:pt x="881" y="34"/>
                    <a:pt x="869" y="25"/>
                    <a:pt x="856" y="22"/>
                  </a:cubicBezTo>
                  <a:cubicBezTo>
                    <a:pt x="844" y="17"/>
                    <a:pt x="832" y="15"/>
                    <a:pt x="820" y="12"/>
                  </a:cubicBezTo>
                  <a:lnTo>
                    <a:pt x="820" y="12"/>
                  </a:lnTo>
                  <a:cubicBezTo>
                    <a:pt x="813" y="9"/>
                    <a:pt x="806" y="6"/>
                    <a:pt x="797" y="5"/>
                  </a:cubicBezTo>
                  <a:cubicBezTo>
                    <a:pt x="794" y="4"/>
                    <a:pt x="791" y="4"/>
                    <a:pt x="787" y="4"/>
                  </a:cubicBezTo>
                  <a:cubicBezTo>
                    <a:pt x="784" y="4"/>
                    <a:pt x="780" y="4"/>
                    <a:pt x="777" y="3"/>
                  </a:cubicBezTo>
                  <a:lnTo>
                    <a:pt x="730" y="3"/>
                  </a:lnTo>
                  <a:cubicBezTo>
                    <a:pt x="719" y="3"/>
                    <a:pt x="708" y="3"/>
                    <a:pt x="697" y="5"/>
                  </a:cubicBezTo>
                  <a:lnTo>
                    <a:pt x="693" y="5"/>
                  </a:lnTo>
                  <a:cubicBezTo>
                    <a:pt x="694" y="5"/>
                    <a:pt x="693" y="4"/>
                    <a:pt x="689" y="3"/>
                  </a:cubicBezTo>
                  <a:cubicBezTo>
                    <a:pt x="682" y="1"/>
                    <a:pt x="676" y="0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3" name="Google Shape;1253;p40"/>
            <p:cNvSpPr/>
            <p:nvPr/>
          </p:nvSpPr>
          <p:spPr>
            <a:xfrm>
              <a:off x="1190880" y="2587320"/>
              <a:ext cx="69120" cy="11592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15920"/>
                <a:gd name="textAreaBottom" fmla="*/ 116280 h 115920"/>
              </a:gdLst>
              <a:ahLst/>
              <a:cxnLst/>
              <a:rect l="textAreaLeft" t="textAreaTop" r="textAreaRight" b="textAreaBottom"/>
              <a:pathLst>
                <a:path w="613" h="1048">
                  <a:moveTo>
                    <a:pt x="151" y="1"/>
                  </a:moveTo>
                  <a:cubicBezTo>
                    <a:pt x="133" y="1"/>
                    <a:pt x="115" y="4"/>
                    <a:pt x="101" y="11"/>
                  </a:cubicBezTo>
                  <a:cubicBezTo>
                    <a:pt x="70" y="27"/>
                    <a:pt x="51" y="49"/>
                    <a:pt x="36" y="80"/>
                  </a:cubicBezTo>
                  <a:cubicBezTo>
                    <a:pt x="33" y="90"/>
                    <a:pt x="28" y="98"/>
                    <a:pt x="25" y="108"/>
                  </a:cubicBezTo>
                  <a:cubicBezTo>
                    <a:pt x="21" y="118"/>
                    <a:pt x="18" y="129"/>
                    <a:pt x="16" y="140"/>
                  </a:cubicBezTo>
                  <a:lnTo>
                    <a:pt x="16" y="140"/>
                  </a:lnTo>
                  <a:cubicBezTo>
                    <a:pt x="10" y="156"/>
                    <a:pt x="6" y="172"/>
                    <a:pt x="3" y="189"/>
                  </a:cubicBezTo>
                  <a:cubicBezTo>
                    <a:pt x="1" y="213"/>
                    <a:pt x="3" y="240"/>
                    <a:pt x="7" y="264"/>
                  </a:cubicBezTo>
                  <a:cubicBezTo>
                    <a:pt x="11" y="286"/>
                    <a:pt x="13" y="308"/>
                    <a:pt x="17" y="330"/>
                  </a:cubicBezTo>
                  <a:cubicBezTo>
                    <a:pt x="25" y="393"/>
                    <a:pt x="47" y="450"/>
                    <a:pt x="70" y="510"/>
                  </a:cubicBezTo>
                  <a:cubicBezTo>
                    <a:pt x="106" y="596"/>
                    <a:pt x="139" y="681"/>
                    <a:pt x="186" y="761"/>
                  </a:cubicBezTo>
                  <a:lnTo>
                    <a:pt x="186" y="761"/>
                  </a:lnTo>
                  <a:cubicBezTo>
                    <a:pt x="185" y="759"/>
                    <a:pt x="184" y="757"/>
                    <a:pt x="183" y="756"/>
                  </a:cubicBezTo>
                  <a:lnTo>
                    <a:pt x="183" y="756"/>
                  </a:lnTo>
                  <a:lnTo>
                    <a:pt x="237" y="850"/>
                  </a:lnTo>
                  <a:cubicBezTo>
                    <a:pt x="247" y="867"/>
                    <a:pt x="254" y="882"/>
                    <a:pt x="264" y="899"/>
                  </a:cubicBezTo>
                  <a:cubicBezTo>
                    <a:pt x="275" y="917"/>
                    <a:pt x="285" y="939"/>
                    <a:pt x="298" y="955"/>
                  </a:cubicBezTo>
                  <a:cubicBezTo>
                    <a:pt x="312" y="971"/>
                    <a:pt x="327" y="985"/>
                    <a:pt x="344" y="995"/>
                  </a:cubicBezTo>
                  <a:lnTo>
                    <a:pt x="344" y="995"/>
                  </a:lnTo>
                  <a:cubicBezTo>
                    <a:pt x="361" y="1012"/>
                    <a:pt x="381" y="1028"/>
                    <a:pt x="404" y="1038"/>
                  </a:cubicBezTo>
                  <a:cubicBezTo>
                    <a:pt x="421" y="1044"/>
                    <a:pt x="438" y="1047"/>
                    <a:pt x="456" y="1047"/>
                  </a:cubicBezTo>
                  <a:cubicBezTo>
                    <a:pt x="471" y="1047"/>
                    <a:pt x="486" y="1045"/>
                    <a:pt x="502" y="1041"/>
                  </a:cubicBezTo>
                  <a:cubicBezTo>
                    <a:pt x="526" y="1032"/>
                    <a:pt x="547" y="1020"/>
                    <a:pt x="565" y="1001"/>
                  </a:cubicBezTo>
                  <a:cubicBezTo>
                    <a:pt x="584" y="976"/>
                    <a:pt x="605" y="944"/>
                    <a:pt x="605" y="912"/>
                  </a:cubicBezTo>
                  <a:lnTo>
                    <a:pt x="605" y="888"/>
                  </a:lnTo>
                  <a:lnTo>
                    <a:pt x="605" y="888"/>
                  </a:lnTo>
                  <a:cubicBezTo>
                    <a:pt x="613" y="857"/>
                    <a:pt x="612" y="823"/>
                    <a:pt x="605" y="791"/>
                  </a:cubicBezTo>
                  <a:cubicBezTo>
                    <a:pt x="600" y="777"/>
                    <a:pt x="598" y="761"/>
                    <a:pt x="594" y="746"/>
                  </a:cubicBezTo>
                  <a:cubicBezTo>
                    <a:pt x="587" y="716"/>
                    <a:pt x="578" y="685"/>
                    <a:pt x="572" y="656"/>
                  </a:cubicBezTo>
                  <a:cubicBezTo>
                    <a:pt x="565" y="624"/>
                    <a:pt x="558" y="597"/>
                    <a:pt x="549" y="565"/>
                  </a:cubicBezTo>
                  <a:cubicBezTo>
                    <a:pt x="544" y="549"/>
                    <a:pt x="539" y="534"/>
                    <a:pt x="534" y="519"/>
                  </a:cubicBezTo>
                  <a:cubicBezTo>
                    <a:pt x="525" y="488"/>
                    <a:pt x="516" y="458"/>
                    <a:pt x="505" y="427"/>
                  </a:cubicBezTo>
                  <a:cubicBezTo>
                    <a:pt x="494" y="397"/>
                    <a:pt x="481" y="368"/>
                    <a:pt x="470" y="338"/>
                  </a:cubicBezTo>
                  <a:cubicBezTo>
                    <a:pt x="459" y="308"/>
                    <a:pt x="450" y="278"/>
                    <a:pt x="433" y="251"/>
                  </a:cubicBezTo>
                  <a:cubicBezTo>
                    <a:pt x="409" y="211"/>
                    <a:pt x="384" y="170"/>
                    <a:pt x="357" y="134"/>
                  </a:cubicBezTo>
                  <a:cubicBezTo>
                    <a:pt x="348" y="123"/>
                    <a:pt x="341" y="110"/>
                    <a:pt x="331" y="99"/>
                  </a:cubicBezTo>
                  <a:cubicBezTo>
                    <a:pt x="312" y="74"/>
                    <a:pt x="289" y="56"/>
                    <a:pt x="263" y="44"/>
                  </a:cubicBezTo>
                  <a:lnTo>
                    <a:pt x="263" y="44"/>
                  </a:lnTo>
                  <a:cubicBezTo>
                    <a:pt x="260" y="41"/>
                    <a:pt x="257" y="38"/>
                    <a:pt x="253" y="36"/>
                  </a:cubicBezTo>
                  <a:cubicBezTo>
                    <a:pt x="237" y="25"/>
                    <a:pt x="217" y="16"/>
                    <a:pt x="198" y="9"/>
                  </a:cubicBezTo>
                  <a:cubicBezTo>
                    <a:pt x="184" y="4"/>
                    <a:pt x="168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4" name="Google Shape;1254;p40"/>
            <p:cNvSpPr/>
            <p:nvPr/>
          </p:nvSpPr>
          <p:spPr>
            <a:xfrm>
              <a:off x="1451880" y="3553560"/>
              <a:ext cx="73440" cy="1256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125640"/>
                <a:gd name="textAreaBottom" fmla="*/ 126000 h 125640"/>
              </a:gdLst>
              <a:ahLst/>
              <a:cxnLst/>
              <a:rect l="textAreaLeft" t="textAreaTop" r="textAreaRight" b="textAreaBottom"/>
              <a:pathLst>
                <a:path w="651" h="1137">
                  <a:moveTo>
                    <a:pt x="605" y="824"/>
                  </a:moveTo>
                  <a:cubicBezTo>
                    <a:pt x="606" y="827"/>
                    <a:pt x="607" y="830"/>
                    <a:pt x="608" y="833"/>
                  </a:cubicBezTo>
                  <a:lnTo>
                    <a:pt x="608" y="833"/>
                  </a:lnTo>
                  <a:cubicBezTo>
                    <a:pt x="607" y="830"/>
                    <a:pt x="606" y="827"/>
                    <a:pt x="605" y="824"/>
                  </a:cubicBezTo>
                  <a:close/>
                  <a:moveTo>
                    <a:pt x="166" y="1"/>
                  </a:moveTo>
                  <a:cubicBezTo>
                    <a:pt x="156" y="1"/>
                    <a:pt x="146" y="2"/>
                    <a:pt x="136" y="5"/>
                  </a:cubicBezTo>
                  <a:cubicBezTo>
                    <a:pt x="109" y="13"/>
                    <a:pt x="89" y="30"/>
                    <a:pt x="72" y="53"/>
                  </a:cubicBezTo>
                  <a:cubicBezTo>
                    <a:pt x="66" y="62"/>
                    <a:pt x="61" y="72"/>
                    <a:pt x="57" y="83"/>
                  </a:cubicBezTo>
                  <a:lnTo>
                    <a:pt x="57" y="83"/>
                  </a:lnTo>
                  <a:cubicBezTo>
                    <a:pt x="28" y="121"/>
                    <a:pt x="22" y="172"/>
                    <a:pt x="19" y="221"/>
                  </a:cubicBezTo>
                  <a:lnTo>
                    <a:pt x="19" y="221"/>
                  </a:lnTo>
                  <a:cubicBezTo>
                    <a:pt x="5" y="258"/>
                    <a:pt x="1" y="298"/>
                    <a:pt x="10" y="338"/>
                  </a:cubicBezTo>
                  <a:lnTo>
                    <a:pt x="17" y="380"/>
                  </a:lnTo>
                  <a:cubicBezTo>
                    <a:pt x="23" y="407"/>
                    <a:pt x="33" y="434"/>
                    <a:pt x="37" y="461"/>
                  </a:cubicBezTo>
                  <a:cubicBezTo>
                    <a:pt x="50" y="535"/>
                    <a:pt x="82" y="605"/>
                    <a:pt x="114" y="673"/>
                  </a:cubicBezTo>
                  <a:lnTo>
                    <a:pt x="151" y="752"/>
                  </a:lnTo>
                  <a:cubicBezTo>
                    <a:pt x="170" y="791"/>
                    <a:pt x="190" y="832"/>
                    <a:pt x="216" y="868"/>
                  </a:cubicBezTo>
                  <a:cubicBezTo>
                    <a:pt x="234" y="891"/>
                    <a:pt x="247" y="915"/>
                    <a:pt x="263" y="939"/>
                  </a:cubicBezTo>
                  <a:cubicBezTo>
                    <a:pt x="272" y="950"/>
                    <a:pt x="279" y="962"/>
                    <a:pt x="287" y="973"/>
                  </a:cubicBezTo>
                  <a:cubicBezTo>
                    <a:pt x="299" y="990"/>
                    <a:pt x="315" y="1004"/>
                    <a:pt x="331" y="1017"/>
                  </a:cubicBezTo>
                  <a:lnTo>
                    <a:pt x="331" y="1017"/>
                  </a:lnTo>
                  <a:cubicBezTo>
                    <a:pt x="340" y="1027"/>
                    <a:pt x="347" y="1037"/>
                    <a:pt x="355" y="1047"/>
                  </a:cubicBezTo>
                  <a:cubicBezTo>
                    <a:pt x="365" y="1057"/>
                    <a:pt x="375" y="1068"/>
                    <a:pt x="386" y="1078"/>
                  </a:cubicBezTo>
                  <a:cubicBezTo>
                    <a:pt x="410" y="1101"/>
                    <a:pt x="436" y="1114"/>
                    <a:pt x="466" y="1119"/>
                  </a:cubicBezTo>
                  <a:lnTo>
                    <a:pt x="466" y="1119"/>
                  </a:lnTo>
                  <a:cubicBezTo>
                    <a:pt x="485" y="1131"/>
                    <a:pt x="507" y="1137"/>
                    <a:pt x="529" y="1137"/>
                  </a:cubicBezTo>
                  <a:cubicBezTo>
                    <a:pt x="549" y="1137"/>
                    <a:pt x="570" y="1131"/>
                    <a:pt x="589" y="1119"/>
                  </a:cubicBezTo>
                  <a:cubicBezTo>
                    <a:pt x="628" y="1095"/>
                    <a:pt x="650" y="1051"/>
                    <a:pt x="643" y="1006"/>
                  </a:cubicBezTo>
                  <a:lnTo>
                    <a:pt x="643" y="1006"/>
                  </a:lnTo>
                  <a:cubicBezTo>
                    <a:pt x="649" y="985"/>
                    <a:pt x="651" y="963"/>
                    <a:pt x="646" y="941"/>
                  </a:cubicBezTo>
                  <a:cubicBezTo>
                    <a:pt x="642" y="920"/>
                    <a:pt x="634" y="900"/>
                    <a:pt x="626" y="880"/>
                  </a:cubicBezTo>
                  <a:cubicBezTo>
                    <a:pt x="623" y="871"/>
                    <a:pt x="619" y="863"/>
                    <a:pt x="616" y="855"/>
                  </a:cubicBezTo>
                  <a:lnTo>
                    <a:pt x="616" y="855"/>
                  </a:lnTo>
                  <a:cubicBezTo>
                    <a:pt x="612" y="832"/>
                    <a:pt x="608" y="811"/>
                    <a:pt x="598" y="787"/>
                  </a:cubicBezTo>
                  <a:cubicBezTo>
                    <a:pt x="593" y="775"/>
                    <a:pt x="588" y="763"/>
                    <a:pt x="583" y="752"/>
                  </a:cubicBezTo>
                  <a:cubicBezTo>
                    <a:pt x="575" y="731"/>
                    <a:pt x="567" y="709"/>
                    <a:pt x="559" y="688"/>
                  </a:cubicBezTo>
                  <a:lnTo>
                    <a:pt x="559" y="688"/>
                  </a:lnTo>
                  <a:cubicBezTo>
                    <a:pt x="541" y="634"/>
                    <a:pt x="518" y="582"/>
                    <a:pt x="499" y="529"/>
                  </a:cubicBezTo>
                  <a:cubicBezTo>
                    <a:pt x="487" y="495"/>
                    <a:pt x="476" y="459"/>
                    <a:pt x="464" y="423"/>
                  </a:cubicBezTo>
                  <a:lnTo>
                    <a:pt x="464" y="423"/>
                  </a:lnTo>
                  <a:cubicBezTo>
                    <a:pt x="465" y="424"/>
                    <a:pt x="465" y="425"/>
                    <a:pt x="465" y="426"/>
                  </a:cubicBezTo>
                  <a:cubicBezTo>
                    <a:pt x="459" y="402"/>
                    <a:pt x="453" y="377"/>
                    <a:pt x="442" y="354"/>
                  </a:cubicBezTo>
                  <a:cubicBezTo>
                    <a:pt x="438" y="346"/>
                    <a:pt x="433" y="337"/>
                    <a:pt x="431" y="329"/>
                  </a:cubicBezTo>
                  <a:cubicBezTo>
                    <a:pt x="424" y="313"/>
                    <a:pt x="418" y="294"/>
                    <a:pt x="413" y="278"/>
                  </a:cubicBezTo>
                  <a:cubicBezTo>
                    <a:pt x="408" y="261"/>
                    <a:pt x="403" y="247"/>
                    <a:pt x="396" y="231"/>
                  </a:cubicBezTo>
                  <a:cubicBezTo>
                    <a:pt x="388" y="206"/>
                    <a:pt x="378" y="184"/>
                    <a:pt x="363" y="167"/>
                  </a:cubicBezTo>
                  <a:cubicBezTo>
                    <a:pt x="355" y="157"/>
                    <a:pt x="346" y="148"/>
                    <a:pt x="337" y="140"/>
                  </a:cubicBezTo>
                  <a:lnTo>
                    <a:pt x="337" y="140"/>
                  </a:lnTo>
                  <a:cubicBezTo>
                    <a:pt x="327" y="122"/>
                    <a:pt x="316" y="105"/>
                    <a:pt x="305" y="89"/>
                  </a:cubicBezTo>
                  <a:cubicBezTo>
                    <a:pt x="290" y="69"/>
                    <a:pt x="273" y="55"/>
                    <a:pt x="254" y="44"/>
                  </a:cubicBezTo>
                  <a:lnTo>
                    <a:pt x="254" y="44"/>
                  </a:lnTo>
                  <a:cubicBezTo>
                    <a:pt x="230" y="19"/>
                    <a:pt x="201" y="1"/>
                    <a:pt x="16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000" bIns="63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5" name="Google Shape;1255;p40"/>
            <p:cNvSpPr/>
            <p:nvPr/>
          </p:nvSpPr>
          <p:spPr>
            <a:xfrm>
              <a:off x="1428120" y="3541320"/>
              <a:ext cx="50400" cy="10836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108360"/>
                <a:gd name="textAreaBottom" fmla="*/ 108720 h 108360"/>
              </a:gdLst>
              <a:ahLst/>
              <a:cxnLst/>
              <a:rect l="textAreaLeft" t="textAreaTop" r="textAreaRight" b="textAreaBottom"/>
              <a:pathLst>
                <a:path w="448" h="979">
                  <a:moveTo>
                    <a:pt x="389" y="510"/>
                  </a:moveTo>
                  <a:lnTo>
                    <a:pt x="383" y="533"/>
                  </a:lnTo>
                  <a:cubicBezTo>
                    <a:pt x="385" y="525"/>
                    <a:pt x="387" y="517"/>
                    <a:pt x="389" y="510"/>
                  </a:cubicBezTo>
                  <a:close/>
                  <a:moveTo>
                    <a:pt x="47" y="856"/>
                  </a:moveTo>
                  <a:lnTo>
                    <a:pt x="47" y="856"/>
                  </a:lnTo>
                  <a:cubicBezTo>
                    <a:pt x="47" y="856"/>
                    <a:pt x="48" y="857"/>
                    <a:pt x="48" y="857"/>
                  </a:cubicBezTo>
                  <a:lnTo>
                    <a:pt x="48" y="857"/>
                  </a:lnTo>
                  <a:cubicBezTo>
                    <a:pt x="48" y="857"/>
                    <a:pt x="47" y="856"/>
                    <a:pt x="47" y="856"/>
                  </a:cubicBezTo>
                  <a:close/>
                  <a:moveTo>
                    <a:pt x="374" y="0"/>
                  </a:moveTo>
                  <a:cubicBezTo>
                    <a:pt x="370" y="0"/>
                    <a:pt x="366" y="0"/>
                    <a:pt x="362" y="1"/>
                  </a:cubicBezTo>
                  <a:cubicBezTo>
                    <a:pt x="349" y="5"/>
                    <a:pt x="338" y="9"/>
                    <a:pt x="327" y="14"/>
                  </a:cubicBezTo>
                  <a:lnTo>
                    <a:pt x="327" y="14"/>
                  </a:lnTo>
                  <a:cubicBezTo>
                    <a:pt x="273" y="21"/>
                    <a:pt x="228" y="65"/>
                    <a:pt x="191" y="109"/>
                  </a:cubicBezTo>
                  <a:lnTo>
                    <a:pt x="191" y="109"/>
                  </a:lnTo>
                  <a:cubicBezTo>
                    <a:pt x="137" y="143"/>
                    <a:pt x="106" y="209"/>
                    <a:pt x="78" y="266"/>
                  </a:cubicBezTo>
                  <a:cubicBezTo>
                    <a:pt x="69" y="287"/>
                    <a:pt x="59" y="307"/>
                    <a:pt x="49" y="326"/>
                  </a:cubicBezTo>
                  <a:cubicBezTo>
                    <a:pt x="34" y="362"/>
                    <a:pt x="26" y="396"/>
                    <a:pt x="20" y="431"/>
                  </a:cubicBezTo>
                  <a:cubicBezTo>
                    <a:pt x="10" y="474"/>
                    <a:pt x="4" y="515"/>
                    <a:pt x="3" y="557"/>
                  </a:cubicBezTo>
                  <a:cubicBezTo>
                    <a:pt x="3" y="579"/>
                    <a:pt x="1" y="600"/>
                    <a:pt x="3" y="622"/>
                  </a:cubicBezTo>
                  <a:cubicBezTo>
                    <a:pt x="3" y="647"/>
                    <a:pt x="3" y="672"/>
                    <a:pt x="5" y="698"/>
                  </a:cubicBezTo>
                  <a:cubicBezTo>
                    <a:pt x="7" y="710"/>
                    <a:pt x="11" y="722"/>
                    <a:pt x="15" y="734"/>
                  </a:cubicBezTo>
                  <a:lnTo>
                    <a:pt x="15" y="734"/>
                  </a:lnTo>
                  <a:cubicBezTo>
                    <a:pt x="21" y="783"/>
                    <a:pt x="25" y="833"/>
                    <a:pt x="55" y="874"/>
                  </a:cubicBezTo>
                  <a:lnTo>
                    <a:pt x="55" y="874"/>
                  </a:lnTo>
                  <a:cubicBezTo>
                    <a:pt x="57" y="878"/>
                    <a:pt x="58" y="882"/>
                    <a:pt x="60" y="885"/>
                  </a:cubicBezTo>
                  <a:cubicBezTo>
                    <a:pt x="75" y="915"/>
                    <a:pt x="96" y="938"/>
                    <a:pt x="123" y="952"/>
                  </a:cubicBezTo>
                  <a:lnTo>
                    <a:pt x="123" y="952"/>
                  </a:lnTo>
                  <a:cubicBezTo>
                    <a:pt x="137" y="967"/>
                    <a:pt x="157" y="977"/>
                    <a:pt x="177" y="978"/>
                  </a:cubicBezTo>
                  <a:cubicBezTo>
                    <a:pt x="182" y="978"/>
                    <a:pt x="187" y="979"/>
                    <a:pt x="193" y="979"/>
                  </a:cubicBezTo>
                  <a:cubicBezTo>
                    <a:pt x="198" y="979"/>
                    <a:pt x="204" y="978"/>
                    <a:pt x="210" y="977"/>
                  </a:cubicBezTo>
                  <a:lnTo>
                    <a:pt x="223" y="972"/>
                  </a:lnTo>
                  <a:cubicBezTo>
                    <a:pt x="239" y="966"/>
                    <a:pt x="251" y="955"/>
                    <a:pt x="259" y="940"/>
                  </a:cubicBezTo>
                  <a:lnTo>
                    <a:pt x="259" y="940"/>
                  </a:lnTo>
                  <a:cubicBezTo>
                    <a:pt x="279" y="925"/>
                    <a:pt x="295" y="905"/>
                    <a:pt x="303" y="881"/>
                  </a:cubicBezTo>
                  <a:cubicBezTo>
                    <a:pt x="305" y="875"/>
                    <a:pt x="306" y="868"/>
                    <a:pt x="308" y="861"/>
                  </a:cubicBezTo>
                  <a:lnTo>
                    <a:pt x="308" y="861"/>
                  </a:lnTo>
                  <a:cubicBezTo>
                    <a:pt x="316" y="847"/>
                    <a:pt x="321" y="833"/>
                    <a:pt x="325" y="818"/>
                  </a:cubicBezTo>
                  <a:cubicBezTo>
                    <a:pt x="329" y="803"/>
                    <a:pt x="330" y="788"/>
                    <a:pt x="334" y="773"/>
                  </a:cubicBezTo>
                  <a:cubicBezTo>
                    <a:pt x="335" y="763"/>
                    <a:pt x="336" y="752"/>
                    <a:pt x="338" y="742"/>
                  </a:cubicBezTo>
                  <a:lnTo>
                    <a:pt x="338" y="742"/>
                  </a:lnTo>
                  <a:cubicBezTo>
                    <a:pt x="355" y="692"/>
                    <a:pt x="359" y="638"/>
                    <a:pt x="372" y="587"/>
                  </a:cubicBezTo>
                  <a:lnTo>
                    <a:pt x="372" y="587"/>
                  </a:lnTo>
                  <a:cubicBezTo>
                    <a:pt x="370" y="595"/>
                    <a:pt x="368" y="603"/>
                    <a:pt x="365" y="611"/>
                  </a:cubicBezTo>
                  <a:lnTo>
                    <a:pt x="365" y="611"/>
                  </a:lnTo>
                  <a:cubicBezTo>
                    <a:pt x="374" y="575"/>
                    <a:pt x="382" y="540"/>
                    <a:pt x="390" y="504"/>
                  </a:cubicBezTo>
                  <a:lnTo>
                    <a:pt x="390" y="504"/>
                  </a:lnTo>
                  <a:cubicBezTo>
                    <a:pt x="396" y="483"/>
                    <a:pt x="402" y="462"/>
                    <a:pt x="405" y="441"/>
                  </a:cubicBezTo>
                  <a:cubicBezTo>
                    <a:pt x="406" y="424"/>
                    <a:pt x="409" y="409"/>
                    <a:pt x="412" y="392"/>
                  </a:cubicBezTo>
                  <a:cubicBezTo>
                    <a:pt x="417" y="362"/>
                    <a:pt x="423" y="330"/>
                    <a:pt x="431" y="298"/>
                  </a:cubicBezTo>
                  <a:lnTo>
                    <a:pt x="431" y="298"/>
                  </a:lnTo>
                  <a:cubicBezTo>
                    <a:pt x="429" y="305"/>
                    <a:pt x="427" y="312"/>
                    <a:pt x="426" y="319"/>
                  </a:cubicBezTo>
                  <a:lnTo>
                    <a:pt x="426" y="319"/>
                  </a:lnTo>
                  <a:cubicBezTo>
                    <a:pt x="430" y="302"/>
                    <a:pt x="433" y="285"/>
                    <a:pt x="435" y="268"/>
                  </a:cubicBezTo>
                  <a:cubicBezTo>
                    <a:pt x="437" y="251"/>
                    <a:pt x="436" y="234"/>
                    <a:pt x="433" y="218"/>
                  </a:cubicBezTo>
                  <a:lnTo>
                    <a:pt x="433" y="218"/>
                  </a:lnTo>
                  <a:cubicBezTo>
                    <a:pt x="435" y="202"/>
                    <a:pt x="438" y="187"/>
                    <a:pt x="440" y="172"/>
                  </a:cubicBezTo>
                  <a:cubicBezTo>
                    <a:pt x="446" y="143"/>
                    <a:pt x="448" y="107"/>
                    <a:pt x="436" y="77"/>
                  </a:cubicBezTo>
                  <a:lnTo>
                    <a:pt x="436" y="77"/>
                  </a:lnTo>
                  <a:cubicBezTo>
                    <a:pt x="436" y="69"/>
                    <a:pt x="435" y="60"/>
                    <a:pt x="434" y="52"/>
                  </a:cubicBezTo>
                  <a:cubicBezTo>
                    <a:pt x="429" y="25"/>
                    <a:pt x="402" y="0"/>
                    <a:pt x="3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6" name="Google Shape;1256;p40"/>
            <p:cNvSpPr/>
            <p:nvPr/>
          </p:nvSpPr>
          <p:spPr>
            <a:xfrm>
              <a:off x="1387080" y="3539520"/>
              <a:ext cx="91800" cy="6480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813" h="586">
                  <a:moveTo>
                    <a:pt x="610" y="281"/>
                  </a:moveTo>
                  <a:cubicBezTo>
                    <a:pt x="600" y="287"/>
                    <a:pt x="591" y="293"/>
                    <a:pt x="581" y="299"/>
                  </a:cubicBezTo>
                  <a:lnTo>
                    <a:pt x="581" y="299"/>
                  </a:lnTo>
                  <a:cubicBezTo>
                    <a:pt x="590" y="294"/>
                    <a:pt x="600" y="287"/>
                    <a:pt x="610" y="281"/>
                  </a:cubicBezTo>
                  <a:close/>
                  <a:moveTo>
                    <a:pt x="61" y="352"/>
                  </a:moveTo>
                  <a:cubicBezTo>
                    <a:pt x="61" y="353"/>
                    <a:pt x="61" y="353"/>
                    <a:pt x="61" y="354"/>
                  </a:cubicBezTo>
                  <a:lnTo>
                    <a:pt x="61" y="354"/>
                  </a:lnTo>
                  <a:cubicBezTo>
                    <a:pt x="61" y="354"/>
                    <a:pt x="61" y="353"/>
                    <a:pt x="61" y="352"/>
                  </a:cubicBezTo>
                  <a:close/>
                  <a:moveTo>
                    <a:pt x="60" y="357"/>
                  </a:moveTo>
                  <a:cubicBezTo>
                    <a:pt x="60" y="357"/>
                    <a:pt x="60" y="357"/>
                    <a:pt x="60" y="357"/>
                  </a:cubicBezTo>
                  <a:lnTo>
                    <a:pt x="60" y="357"/>
                  </a:lnTo>
                  <a:lnTo>
                    <a:pt x="60" y="358"/>
                  </a:lnTo>
                  <a:lnTo>
                    <a:pt x="60" y="358"/>
                  </a:lnTo>
                  <a:cubicBezTo>
                    <a:pt x="60" y="357"/>
                    <a:pt x="60" y="357"/>
                    <a:pt x="60" y="357"/>
                  </a:cubicBezTo>
                  <a:close/>
                  <a:moveTo>
                    <a:pt x="598" y="0"/>
                  </a:moveTo>
                  <a:cubicBezTo>
                    <a:pt x="548" y="0"/>
                    <a:pt x="494" y="16"/>
                    <a:pt x="455" y="29"/>
                  </a:cubicBezTo>
                  <a:cubicBezTo>
                    <a:pt x="425" y="40"/>
                    <a:pt x="395" y="52"/>
                    <a:pt x="366" y="65"/>
                  </a:cubicBezTo>
                  <a:lnTo>
                    <a:pt x="366" y="65"/>
                  </a:lnTo>
                  <a:cubicBezTo>
                    <a:pt x="348" y="67"/>
                    <a:pt x="330" y="72"/>
                    <a:pt x="315" y="79"/>
                  </a:cubicBezTo>
                  <a:cubicBezTo>
                    <a:pt x="298" y="88"/>
                    <a:pt x="284" y="99"/>
                    <a:pt x="269" y="108"/>
                  </a:cubicBezTo>
                  <a:cubicBezTo>
                    <a:pt x="258" y="115"/>
                    <a:pt x="248" y="123"/>
                    <a:pt x="237" y="132"/>
                  </a:cubicBezTo>
                  <a:cubicBezTo>
                    <a:pt x="207" y="153"/>
                    <a:pt x="184" y="183"/>
                    <a:pt x="159" y="213"/>
                  </a:cubicBezTo>
                  <a:cubicBezTo>
                    <a:pt x="142" y="231"/>
                    <a:pt x="127" y="251"/>
                    <a:pt x="110" y="270"/>
                  </a:cubicBezTo>
                  <a:cubicBezTo>
                    <a:pt x="103" y="280"/>
                    <a:pt x="95" y="290"/>
                    <a:pt x="87" y="298"/>
                  </a:cubicBezTo>
                  <a:cubicBezTo>
                    <a:pt x="71" y="319"/>
                    <a:pt x="61" y="340"/>
                    <a:pt x="56" y="364"/>
                  </a:cubicBezTo>
                  <a:lnTo>
                    <a:pt x="56" y="364"/>
                  </a:lnTo>
                  <a:lnTo>
                    <a:pt x="42" y="389"/>
                  </a:lnTo>
                  <a:cubicBezTo>
                    <a:pt x="33" y="405"/>
                    <a:pt x="28" y="422"/>
                    <a:pt x="27" y="439"/>
                  </a:cubicBezTo>
                  <a:lnTo>
                    <a:pt x="27" y="439"/>
                  </a:lnTo>
                  <a:cubicBezTo>
                    <a:pt x="14" y="469"/>
                    <a:pt x="0" y="504"/>
                    <a:pt x="8" y="536"/>
                  </a:cubicBezTo>
                  <a:lnTo>
                    <a:pt x="8" y="536"/>
                  </a:lnTo>
                  <a:cubicBezTo>
                    <a:pt x="6" y="543"/>
                    <a:pt x="4" y="550"/>
                    <a:pt x="2" y="557"/>
                  </a:cubicBezTo>
                  <a:cubicBezTo>
                    <a:pt x="1" y="572"/>
                    <a:pt x="17" y="585"/>
                    <a:pt x="31" y="585"/>
                  </a:cubicBezTo>
                  <a:cubicBezTo>
                    <a:pt x="35" y="585"/>
                    <a:pt x="38" y="585"/>
                    <a:pt x="41" y="583"/>
                  </a:cubicBezTo>
                  <a:cubicBezTo>
                    <a:pt x="46" y="580"/>
                    <a:pt x="52" y="578"/>
                    <a:pt x="58" y="575"/>
                  </a:cubicBezTo>
                  <a:lnTo>
                    <a:pt x="58" y="575"/>
                  </a:lnTo>
                  <a:cubicBezTo>
                    <a:pt x="61" y="575"/>
                    <a:pt x="63" y="575"/>
                    <a:pt x="65" y="575"/>
                  </a:cubicBezTo>
                  <a:cubicBezTo>
                    <a:pt x="73" y="575"/>
                    <a:pt x="80" y="574"/>
                    <a:pt x="88" y="571"/>
                  </a:cubicBezTo>
                  <a:cubicBezTo>
                    <a:pt x="97" y="568"/>
                    <a:pt x="105" y="564"/>
                    <a:pt x="114" y="560"/>
                  </a:cubicBezTo>
                  <a:cubicBezTo>
                    <a:pt x="125" y="555"/>
                    <a:pt x="135" y="549"/>
                    <a:pt x="145" y="543"/>
                  </a:cubicBezTo>
                  <a:lnTo>
                    <a:pt x="145" y="543"/>
                  </a:lnTo>
                  <a:cubicBezTo>
                    <a:pt x="160" y="541"/>
                    <a:pt x="174" y="536"/>
                    <a:pt x="188" y="528"/>
                  </a:cubicBezTo>
                  <a:cubicBezTo>
                    <a:pt x="196" y="524"/>
                    <a:pt x="204" y="520"/>
                    <a:pt x="212" y="516"/>
                  </a:cubicBezTo>
                  <a:lnTo>
                    <a:pt x="212" y="516"/>
                  </a:lnTo>
                  <a:cubicBezTo>
                    <a:pt x="227" y="512"/>
                    <a:pt x="240" y="508"/>
                    <a:pt x="253" y="501"/>
                  </a:cubicBezTo>
                  <a:cubicBezTo>
                    <a:pt x="264" y="494"/>
                    <a:pt x="274" y="488"/>
                    <a:pt x="285" y="482"/>
                  </a:cubicBezTo>
                  <a:cubicBezTo>
                    <a:pt x="306" y="469"/>
                    <a:pt x="328" y="458"/>
                    <a:pt x="350" y="449"/>
                  </a:cubicBezTo>
                  <a:cubicBezTo>
                    <a:pt x="372" y="439"/>
                    <a:pt x="395" y="430"/>
                    <a:pt x="416" y="418"/>
                  </a:cubicBezTo>
                  <a:cubicBezTo>
                    <a:pt x="427" y="412"/>
                    <a:pt x="438" y="406"/>
                    <a:pt x="449" y="399"/>
                  </a:cubicBezTo>
                  <a:cubicBezTo>
                    <a:pt x="463" y="391"/>
                    <a:pt x="482" y="381"/>
                    <a:pt x="495" y="370"/>
                  </a:cubicBezTo>
                  <a:cubicBezTo>
                    <a:pt x="507" y="361"/>
                    <a:pt x="518" y="349"/>
                    <a:pt x="527" y="337"/>
                  </a:cubicBezTo>
                  <a:lnTo>
                    <a:pt x="527" y="337"/>
                  </a:lnTo>
                  <a:cubicBezTo>
                    <a:pt x="545" y="324"/>
                    <a:pt x="563" y="311"/>
                    <a:pt x="581" y="299"/>
                  </a:cubicBezTo>
                  <a:lnTo>
                    <a:pt x="581" y="299"/>
                  </a:lnTo>
                  <a:cubicBezTo>
                    <a:pt x="580" y="300"/>
                    <a:pt x="579" y="300"/>
                    <a:pt x="578" y="301"/>
                  </a:cubicBezTo>
                  <a:cubicBezTo>
                    <a:pt x="608" y="282"/>
                    <a:pt x="633" y="263"/>
                    <a:pt x="659" y="244"/>
                  </a:cubicBezTo>
                  <a:cubicBezTo>
                    <a:pt x="680" y="229"/>
                    <a:pt x="699" y="212"/>
                    <a:pt x="712" y="192"/>
                  </a:cubicBezTo>
                  <a:lnTo>
                    <a:pt x="712" y="192"/>
                  </a:lnTo>
                  <a:cubicBezTo>
                    <a:pt x="723" y="185"/>
                    <a:pt x="734" y="178"/>
                    <a:pt x="745" y="171"/>
                  </a:cubicBezTo>
                  <a:cubicBezTo>
                    <a:pt x="748" y="170"/>
                    <a:pt x="749" y="169"/>
                    <a:pt x="749" y="169"/>
                  </a:cubicBezTo>
                  <a:lnTo>
                    <a:pt x="749" y="169"/>
                  </a:lnTo>
                  <a:cubicBezTo>
                    <a:pt x="749" y="169"/>
                    <a:pt x="738" y="176"/>
                    <a:pt x="739" y="176"/>
                  </a:cubicBezTo>
                  <a:cubicBezTo>
                    <a:pt x="739" y="176"/>
                    <a:pt x="739" y="175"/>
                    <a:pt x="741" y="174"/>
                  </a:cubicBezTo>
                  <a:cubicBezTo>
                    <a:pt x="748" y="169"/>
                    <a:pt x="758" y="164"/>
                    <a:pt x="767" y="158"/>
                  </a:cubicBezTo>
                  <a:cubicBezTo>
                    <a:pt x="784" y="145"/>
                    <a:pt x="792" y="128"/>
                    <a:pt x="800" y="111"/>
                  </a:cubicBezTo>
                  <a:cubicBezTo>
                    <a:pt x="812" y="82"/>
                    <a:pt x="801" y="45"/>
                    <a:pt x="775" y="27"/>
                  </a:cubicBezTo>
                  <a:cubicBezTo>
                    <a:pt x="758" y="15"/>
                    <a:pt x="741" y="6"/>
                    <a:pt x="720" y="5"/>
                  </a:cubicBezTo>
                  <a:cubicBezTo>
                    <a:pt x="717" y="5"/>
                    <a:pt x="714" y="5"/>
                    <a:pt x="711" y="5"/>
                  </a:cubicBezTo>
                  <a:cubicBezTo>
                    <a:pt x="698" y="5"/>
                    <a:pt x="685" y="6"/>
                    <a:pt x="672" y="6"/>
                  </a:cubicBezTo>
                  <a:cubicBezTo>
                    <a:pt x="665" y="7"/>
                    <a:pt x="657" y="7"/>
                    <a:pt x="650" y="8"/>
                  </a:cubicBezTo>
                  <a:lnTo>
                    <a:pt x="650" y="8"/>
                  </a:lnTo>
                  <a:cubicBezTo>
                    <a:pt x="634" y="3"/>
                    <a:pt x="616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7" name="Google Shape;1257;p40"/>
            <p:cNvSpPr/>
            <p:nvPr/>
          </p:nvSpPr>
          <p:spPr>
            <a:xfrm>
              <a:off x="1455120" y="3542040"/>
              <a:ext cx="127080" cy="7920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79200"/>
                <a:gd name="textAreaBottom" fmla="*/ 79560 h 79200"/>
              </a:gdLst>
              <a:ahLst/>
              <a:cxnLst/>
              <a:rect l="textAreaLeft" t="textAreaTop" r="textAreaRight" b="textAreaBottom"/>
              <a:pathLst>
                <a:path w="1126" h="717">
                  <a:moveTo>
                    <a:pt x="394" y="428"/>
                  </a:moveTo>
                  <a:cubicBezTo>
                    <a:pt x="401" y="431"/>
                    <a:pt x="408" y="435"/>
                    <a:pt x="414" y="439"/>
                  </a:cubicBezTo>
                  <a:cubicBezTo>
                    <a:pt x="407" y="435"/>
                    <a:pt x="401" y="432"/>
                    <a:pt x="394" y="428"/>
                  </a:cubicBezTo>
                  <a:close/>
                  <a:moveTo>
                    <a:pt x="581" y="522"/>
                  </a:moveTo>
                  <a:lnTo>
                    <a:pt x="581" y="522"/>
                  </a:lnTo>
                  <a:cubicBezTo>
                    <a:pt x="589" y="527"/>
                    <a:pt x="598" y="531"/>
                    <a:pt x="606" y="536"/>
                  </a:cubicBezTo>
                  <a:cubicBezTo>
                    <a:pt x="598" y="532"/>
                    <a:pt x="589" y="527"/>
                    <a:pt x="581" y="522"/>
                  </a:cubicBezTo>
                  <a:close/>
                  <a:moveTo>
                    <a:pt x="665" y="573"/>
                  </a:moveTo>
                  <a:lnTo>
                    <a:pt x="665" y="573"/>
                  </a:lnTo>
                  <a:cubicBezTo>
                    <a:pt x="671" y="577"/>
                    <a:pt x="678" y="581"/>
                    <a:pt x="685" y="585"/>
                  </a:cubicBezTo>
                  <a:lnTo>
                    <a:pt x="685" y="585"/>
                  </a:lnTo>
                  <a:cubicBezTo>
                    <a:pt x="678" y="581"/>
                    <a:pt x="671" y="577"/>
                    <a:pt x="665" y="573"/>
                  </a:cubicBezTo>
                  <a:close/>
                  <a:moveTo>
                    <a:pt x="292" y="1"/>
                  </a:moveTo>
                  <a:cubicBezTo>
                    <a:pt x="270" y="1"/>
                    <a:pt x="247" y="1"/>
                    <a:pt x="227" y="4"/>
                  </a:cubicBezTo>
                  <a:cubicBezTo>
                    <a:pt x="198" y="8"/>
                    <a:pt x="167" y="21"/>
                    <a:pt x="141" y="41"/>
                  </a:cubicBezTo>
                  <a:lnTo>
                    <a:pt x="141" y="41"/>
                  </a:lnTo>
                  <a:cubicBezTo>
                    <a:pt x="130" y="47"/>
                    <a:pt x="119" y="54"/>
                    <a:pt x="110" y="62"/>
                  </a:cubicBezTo>
                  <a:lnTo>
                    <a:pt x="110" y="62"/>
                  </a:lnTo>
                  <a:cubicBezTo>
                    <a:pt x="102" y="64"/>
                    <a:pt x="94" y="66"/>
                    <a:pt x="87" y="69"/>
                  </a:cubicBezTo>
                  <a:cubicBezTo>
                    <a:pt x="78" y="73"/>
                    <a:pt x="70" y="78"/>
                    <a:pt x="63" y="83"/>
                  </a:cubicBezTo>
                  <a:lnTo>
                    <a:pt x="63" y="83"/>
                  </a:lnTo>
                  <a:cubicBezTo>
                    <a:pt x="58" y="84"/>
                    <a:pt x="55" y="88"/>
                    <a:pt x="52" y="89"/>
                  </a:cubicBezTo>
                  <a:cubicBezTo>
                    <a:pt x="9" y="112"/>
                    <a:pt x="0" y="167"/>
                    <a:pt x="41" y="198"/>
                  </a:cubicBezTo>
                  <a:cubicBezTo>
                    <a:pt x="44" y="203"/>
                    <a:pt x="49" y="208"/>
                    <a:pt x="54" y="209"/>
                  </a:cubicBezTo>
                  <a:lnTo>
                    <a:pt x="54" y="209"/>
                  </a:lnTo>
                  <a:cubicBezTo>
                    <a:pt x="59" y="215"/>
                    <a:pt x="66" y="220"/>
                    <a:pt x="70" y="223"/>
                  </a:cubicBezTo>
                  <a:cubicBezTo>
                    <a:pt x="75" y="226"/>
                    <a:pt x="80" y="229"/>
                    <a:pt x="84" y="232"/>
                  </a:cubicBezTo>
                  <a:lnTo>
                    <a:pt x="84" y="232"/>
                  </a:lnTo>
                  <a:cubicBezTo>
                    <a:pt x="90" y="240"/>
                    <a:pt x="96" y="248"/>
                    <a:pt x="103" y="255"/>
                  </a:cubicBezTo>
                  <a:lnTo>
                    <a:pt x="103" y="255"/>
                  </a:lnTo>
                  <a:cubicBezTo>
                    <a:pt x="142" y="317"/>
                    <a:pt x="222" y="349"/>
                    <a:pt x="288" y="376"/>
                  </a:cubicBezTo>
                  <a:cubicBezTo>
                    <a:pt x="315" y="389"/>
                    <a:pt x="343" y="402"/>
                    <a:pt x="371" y="416"/>
                  </a:cubicBezTo>
                  <a:lnTo>
                    <a:pt x="371" y="416"/>
                  </a:lnTo>
                  <a:cubicBezTo>
                    <a:pt x="416" y="441"/>
                    <a:pt x="461" y="464"/>
                    <a:pt x="508" y="486"/>
                  </a:cubicBezTo>
                  <a:cubicBezTo>
                    <a:pt x="526" y="495"/>
                    <a:pt x="545" y="504"/>
                    <a:pt x="563" y="513"/>
                  </a:cubicBezTo>
                  <a:lnTo>
                    <a:pt x="563" y="513"/>
                  </a:lnTo>
                  <a:cubicBezTo>
                    <a:pt x="607" y="538"/>
                    <a:pt x="649" y="564"/>
                    <a:pt x="693" y="589"/>
                  </a:cubicBezTo>
                  <a:lnTo>
                    <a:pt x="693" y="589"/>
                  </a:lnTo>
                  <a:cubicBezTo>
                    <a:pt x="691" y="588"/>
                    <a:pt x="688" y="586"/>
                    <a:pt x="685" y="585"/>
                  </a:cubicBezTo>
                  <a:lnTo>
                    <a:pt x="685" y="585"/>
                  </a:lnTo>
                  <a:cubicBezTo>
                    <a:pt x="709" y="598"/>
                    <a:pt x="733" y="612"/>
                    <a:pt x="757" y="626"/>
                  </a:cubicBezTo>
                  <a:lnTo>
                    <a:pt x="757" y="626"/>
                  </a:lnTo>
                  <a:cubicBezTo>
                    <a:pt x="755" y="625"/>
                    <a:pt x="752" y="623"/>
                    <a:pt x="750" y="622"/>
                  </a:cubicBezTo>
                  <a:lnTo>
                    <a:pt x="750" y="622"/>
                  </a:lnTo>
                  <a:cubicBezTo>
                    <a:pt x="767" y="632"/>
                    <a:pt x="783" y="642"/>
                    <a:pt x="799" y="651"/>
                  </a:cubicBezTo>
                  <a:cubicBezTo>
                    <a:pt x="824" y="667"/>
                    <a:pt x="853" y="682"/>
                    <a:pt x="881" y="698"/>
                  </a:cubicBezTo>
                  <a:cubicBezTo>
                    <a:pt x="868" y="692"/>
                    <a:pt x="856" y="684"/>
                    <a:pt x="842" y="677"/>
                  </a:cubicBezTo>
                  <a:lnTo>
                    <a:pt x="842" y="677"/>
                  </a:lnTo>
                  <a:cubicBezTo>
                    <a:pt x="872" y="694"/>
                    <a:pt x="900" y="714"/>
                    <a:pt x="936" y="716"/>
                  </a:cubicBezTo>
                  <a:cubicBezTo>
                    <a:pt x="942" y="716"/>
                    <a:pt x="949" y="717"/>
                    <a:pt x="955" y="717"/>
                  </a:cubicBezTo>
                  <a:cubicBezTo>
                    <a:pt x="971" y="717"/>
                    <a:pt x="987" y="714"/>
                    <a:pt x="1002" y="710"/>
                  </a:cubicBezTo>
                  <a:lnTo>
                    <a:pt x="1002" y="710"/>
                  </a:lnTo>
                  <a:cubicBezTo>
                    <a:pt x="1005" y="711"/>
                    <a:pt x="1009" y="711"/>
                    <a:pt x="1013" y="711"/>
                  </a:cubicBezTo>
                  <a:cubicBezTo>
                    <a:pt x="1016" y="712"/>
                    <a:pt x="1019" y="712"/>
                    <a:pt x="1022" y="712"/>
                  </a:cubicBezTo>
                  <a:cubicBezTo>
                    <a:pt x="1028" y="712"/>
                    <a:pt x="1033" y="711"/>
                    <a:pt x="1039" y="710"/>
                  </a:cubicBezTo>
                  <a:lnTo>
                    <a:pt x="1039" y="710"/>
                  </a:lnTo>
                  <a:cubicBezTo>
                    <a:pt x="1045" y="713"/>
                    <a:pt x="1052" y="714"/>
                    <a:pt x="1058" y="714"/>
                  </a:cubicBezTo>
                  <a:cubicBezTo>
                    <a:pt x="1083" y="714"/>
                    <a:pt x="1102" y="693"/>
                    <a:pt x="1100" y="668"/>
                  </a:cubicBezTo>
                  <a:lnTo>
                    <a:pt x="1100" y="668"/>
                  </a:lnTo>
                  <a:cubicBezTo>
                    <a:pt x="1106" y="654"/>
                    <a:pt x="1108" y="641"/>
                    <a:pt x="1107" y="626"/>
                  </a:cubicBezTo>
                  <a:lnTo>
                    <a:pt x="1107" y="626"/>
                  </a:lnTo>
                  <a:cubicBezTo>
                    <a:pt x="1125" y="583"/>
                    <a:pt x="1126" y="533"/>
                    <a:pt x="1103" y="488"/>
                  </a:cubicBezTo>
                  <a:cubicBezTo>
                    <a:pt x="1096" y="475"/>
                    <a:pt x="1090" y="463"/>
                    <a:pt x="1081" y="451"/>
                  </a:cubicBezTo>
                  <a:cubicBezTo>
                    <a:pt x="1059" y="414"/>
                    <a:pt x="1035" y="384"/>
                    <a:pt x="1008" y="349"/>
                  </a:cubicBezTo>
                  <a:cubicBezTo>
                    <a:pt x="981" y="315"/>
                    <a:pt x="946" y="285"/>
                    <a:pt x="914" y="254"/>
                  </a:cubicBezTo>
                  <a:cubicBezTo>
                    <a:pt x="893" y="236"/>
                    <a:pt x="870" y="217"/>
                    <a:pt x="845" y="201"/>
                  </a:cubicBezTo>
                  <a:cubicBezTo>
                    <a:pt x="784" y="159"/>
                    <a:pt x="718" y="117"/>
                    <a:pt x="651" y="86"/>
                  </a:cubicBezTo>
                  <a:cubicBezTo>
                    <a:pt x="624" y="73"/>
                    <a:pt x="598" y="61"/>
                    <a:pt x="569" y="54"/>
                  </a:cubicBezTo>
                  <a:cubicBezTo>
                    <a:pt x="525" y="40"/>
                    <a:pt x="481" y="29"/>
                    <a:pt x="437" y="21"/>
                  </a:cubicBezTo>
                  <a:cubicBezTo>
                    <a:pt x="408" y="13"/>
                    <a:pt x="375" y="6"/>
                    <a:pt x="343" y="4"/>
                  </a:cubicBezTo>
                  <a:cubicBezTo>
                    <a:pt x="326" y="2"/>
                    <a:pt x="309" y="2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8" name="Google Shape;1258;p40"/>
            <p:cNvSpPr/>
            <p:nvPr/>
          </p:nvSpPr>
          <p:spPr>
            <a:xfrm>
              <a:off x="1457280" y="3489120"/>
              <a:ext cx="120240" cy="81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1064" h="739">
                  <a:moveTo>
                    <a:pt x="780" y="2"/>
                  </a:moveTo>
                  <a:lnTo>
                    <a:pt x="780" y="2"/>
                  </a:lnTo>
                  <a:cubicBezTo>
                    <a:pt x="779" y="2"/>
                    <a:pt x="778" y="2"/>
                    <a:pt x="777" y="2"/>
                  </a:cubicBezTo>
                  <a:lnTo>
                    <a:pt x="777" y="2"/>
                  </a:lnTo>
                  <a:cubicBezTo>
                    <a:pt x="778" y="2"/>
                    <a:pt x="779" y="2"/>
                    <a:pt x="780" y="2"/>
                  </a:cubicBezTo>
                  <a:close/>
                  <a:moveTo>
                    <a:pt x="908" y="15"/>
                  </a:moveTo>
                  <a:lnTo>
                    <a:pt x="912" y="16"/>
                  </a:lnTo>
                  <a:cubicBezTo>
                    <a:pt x="911" y="16"/>
                    <a:pt x="910" y="16"/>
                    <a:pt x="908" y="15"/>
                  </a:cubicBezTo>
                  <a:close/>
                  <a:moveTo>
                    <a:pt x="952" y="231"/>
                  </a:moveTo>
                  <a:lnTo>
                    <a:pt x="948" y="232"/>
                  </a:lnTo>
                  <a:lnTo>
                    <a:pt x="948" y="232"/>
                  </a:lnTo>
                  <a:cubicBezTo>
                    <a:pt x="950" y="231"/>
                    <a:pt x="951" y="231"/>
                    <a:pt x="952" y="231"/>
                  </a:cubicBezTo>
                  <a:close/>
                  <a:moveTo>
                    <a:pt x="948" y="232"/>
                  </a:moveTo>
                  <a:cubicBezTo>
                    <a:pt x="946" y="232"/>
                    <a:pt x="944" y="233"/>
                    <a:pt x="942" y="233"/>
                  </a:cubicBezTo>
                  <a:lnTo>
                    <a:pt x="942" y="233"/>
                  </a:lnTo>
                  <a:lnTo>
                    <a:pt x="948" y="232"/>
                  </a:lnTo>
                  <a:close/>
                  <a:moveTo>
                    <a:pt x="917" y="242"/>
                  </a:moveTo>
                  <a:cubicBezTo>
                    <a:pt x="916" y="243"/>
                    <a:pt x="915" y="243"/>
                    <a:pt x="915" y="244"/>
                  </a:cubicBezTo>
                  <a:cubicBezTo>
                    <a:pt x="915" y="243"/>
                    <a:pt x="916" y="243"/>
                    <a:pt x="917" y="242"/>
                  </a:cubicBezTo>
                  <a:close/>
                  <a:moveTo>
                    <a:pt x="216" y="248"/>
                  </a:moveTo>
                  <a:cubicBezTo>
                    <a:pt x="212" y="253"/>
                    <a:pt x="208" y="259"/>
                    <a:pt x="203" y="264"/>
                  </a:cubicBezTo>
                  <a:cubicBezTo>
                    <a:pt x="207" y="258"/>
                    <a:pt x="212" y="253"/>
                    <a:pt x="216" y="248"/>
                  </a:cubicBezTo>
                  <a:close/>
                  <a:moveTo>
                    <a:pt x="63" y="444"/>
                  </a:moveTo>
                  <a:lnTo>
                    <a:pt x="63" y="444"/>
                  </a:lnTo>
                  <a:cubicBezTo>
                    <a:pt x="63" y="444"/>
                    <a:pt x="63" y="444"/>
                    <a:pt x="63" y="444"/>
                  </a:cubicBezTo>
                  <a:lnTo>
                    <a:pt x="63" y="444"/>
                  </a:lnTo>
                  <a:lnTo>
                    <a:pt x="63" y="444"/>
                  </a:lnTo>
                  <a:close/>
                  <a:moveTo>
                    <a:pt x="80" y="416"/>
                  </a:moveTo>
                  <a:lnTo>
                    <a:pt x="64" y="444"/>
                  </a:lnTo>
                  <a:lnTo>
                    <a:pt x="64" y="444"/>
                  </a:lnTo>
                  <a:cubicBezTo>
                    <a:pt x="69" y="434"/>
                    <a:pt x="74" y="426"/>
                    <a:pt x="80" y="416"/>
                  </a:cubicBezTo>
                  <a:close/>
                  <a:moveTo>
                    <a:pt x="540" y="430"/>
                  </a:moveTo>
                  <a:lnTo>
                    <a:pt x="540" y="430"/>
                  </a:lnTo>
                  <a:cubicBezTo>
                    <a:pt x="530" y="438"/>
                    <a:pt x="519" y="444"/>
                    <a:pt x="508" y="451"/>
                  </a:cubicBezTo>
                  <a:lnTo>
                    <a:pt x="508" y="451"/>
                  </a:lnTo>
                  <a:cubicBezTo>
                    <a:pt x="518" y="444"/>
                    <a:pt x="529" y="437"/>
                    <a:pt x="540" y="430"/>
                  </a:cubicBezTo>
                  <a:close/>
                  <a:moveTo>
                    <a:pt x="172" y="674"/>
                  </a:moveTo>
                  <a:cubicBezTo>
                    <a:pt x="171" y="675"/>
                    <a:pt x="171" y="675"/>
                    <a:pt x="170" y="676"/>
                  </a:cubicBezTo>
                  <a:lnTo>
                    <a:pt x="170" y="676"/>
                  </a:lnTo>
                  <a:cubicBezTo>
                    <a:pt x="170" y="676"/>
                    <a:pt x="169" y="676"/>
                    <a:pt x="169" y="676"/>
                  </a:cubicBezTo>
                  <a:lnTo>
                    <a:pt x="169" y="676"/>
                  </a:lnTo>
                  <a:cubicBezTo>
                    <a:pt x="170" y="675"/>
                    <a:pt x="171" y="675"/>
                    <a:pt x="172" y="674"/>
                  </a:cubicBezTo>
                  <a:close/>
                  <a:moveTo>
                    <a:pt x="162" y="680"/>
                  </a:moveTo>
                  <a:cubicBezTo>
                    <a:pt x="160" y="682"/>
                    <a:pt x="157" y="683"/>
                    <a:pt x="158" y="683"/>
                  </a:cubicBezTo>
                  <a:cubicBezTo>
                    <a:pt x="158" y="683"/>
                    <a:pt x="159" y="682"/>
                    <a:pt x="162" y="680"/>
                  </a:cubicBezTo>
                  <a:close/>
                  <a:moveTo>
                    <a:pt x="851" y="1"/>
                  </a:moveTo>
                  <a:cubicBezTo>
                    <a:pt x="845" y="1"/>
                    <a:pt x="839" y="1"/>
                    <a:pt x="832" y="1"/>
                  </a:cubicBezTo>
                  <a:cubicBezTo>
                    <a:pt x="816" y="1"/>
                    <a:pt x="799" y="1"/>
                    <a:pt x="783" y="2"/>
                  </a:cubicBezTo>
                  <a:lnTo>
                    <a:pt x="783" y="2"/>
                  </a:lnTo>
                  <a:cubicBezTo>
                    <a:pt x="773" y="2"/>
                    <a:pt x="763" y="2"/>
                    <a:pt x="753" y="2"/>
                  </a:cubicBezTo>
                  <a:cubicBezTo>
                    <a:pt x="742" y="2"/>
                    <a:pt x="731" y="2"/>
                    <a:pt x="720" y="4"/>
                  </a:cubicBezTo>
                  <a:cubicBezTo>
                    <a:pt x="709" y="5"/>
                    <a:pt x="698" y="8"/>
                    <a:pt x="687" y="11"/>
                  </a:cubicBezTo>
                  <a:cubicBezTo>
                    <a:pt x="666" y="15"/>
                    <a:pt x="648" y="19"/>
                    <a:pt x="628" y="24"/>
                  </a:cubicBezTo>
                  <a:cubicBezTo>
                    <a:pt x="574" y="38"/>
                    <a:pt x="524" y="56"/>
                    <a:pt x="473" y="78"/>
                  </a:cubicBezTo>
                  <a:cubicBezTo>
                    <a:pt x="423" y="99"/>
                    <a:pt x="376" y="127"/>
                    <a:pt x="330" y="158"/>
                  </a:cubicBezTo>
                  <a:cubicBezTo>
                    <a:pt x="313" y="169"/>
                    <a:pt x="296" y="180"/>
                    <a:pt x="280" y="192"/>
                  </a:cubicBezTo>
                  <a:cubicBezTo>
                    <a:pt x="270" y="199"/>
                    <a:pt x="261" y="204"/>
                    <a:pt x="252" y="211"/>
                  </a:cubicBezTo>
                  <a:cubicBezTo>
                    <a:pt x="241" y="220"/>
                    <a:pt x="232" y="230"/>
                    <a:pt x="223" y="240"/>
                  </a:cubicBezTo>
                  <a:lnTo>
                    <a:pt x="223" y="240"/>
                  </a:lnTo>
                  <a:cubicBezTo>
                    <a:pt x="191" y="270"/>
                    <a:pt x="156" y="300"/>
                    <a:pt x="129" y="334"/>
                  </a:cubicBezTo>
                  <a:cubicBezTo>
                    <a:pt x="101" y="370"/>
                    <a:pt x="68" y="411"/>
                    <a:pt x="56" y="457"/>
                  </a:cubicBezTo>
                  <a:lnTo>
                    <a:pt x="56" y="457"/>
                  </a:lnTo>
                  <a:lnTo>
                    <a:pt x="51" y="466"/>
                  </a:lnTo>
                  <a:cubicBezTo>
                    <a:pt x="44" y="480"/>
                    <a:pt x="34" y="495"/>
                    <a:pt x="27" y="512"/>
                  </a:cubicBezTo>
                  <a:cubicBezTo>
                    <a:pt x="20" y="529"/>
                    <a:pt x="19" y="546"/>
                    <a:pt x="19" y="563"/>
                  </a:cubicBezTo>
                  <a:lnTo>
                    <a:pt x="19" y="563"/>
                  </a:lnTo>
                  <a:cubicBezTo>
                    <a:pt x="19" y="562"/>
                    <a:pt x="18" y="562"/>
                    <a:pt x="18" y="561"/>
                  </a:cubicBezTo>
                  <a:lnTo>
                    <a:pt x="18" y="565"/>
                  </a:lnTo>
                  <a:lnTo>
                    <a:pt x="18" y="565"/>
                  </a:lnTo>
                  <a:cubicBezTo>
                    <a:pt x="14" y="585"/>
                    <a:pt x="10" y="605"/>
                    <a:pt x="7" y="627"/>
                  </a:cubicBezTo>
                  <a:cubicBezTo>
                    <a:pt x="6" y="638"/>
                    <a:pt x="5" y="649"/>
                    <a:pt x="3" y="659"/>
                  </a:cubicBezTo>
                  <a:cubicBezTo>
                    <a:pt x="1" y="678"/>
                    <a:pt x="2" y="693"/>
                    <a:pt x="7" y="711"/>
                  </a:cubicBezTo>
                  <a:cubicBezTo>
                    <a:pt x="12" y="726"/>
                    <a:pt x="34" y="738"/>
                    <a:pt x="51" y="738"/>
                  </a:cubicBezTo>
                  <a:cubicBezTo>
                    <a:pt x="53" y="738"/>
                    <a:pt x="55" y="738"/>
                    <a:pt x="57" y="738"/>
                  </a:cubicBezTo>
                  <a:cubicBezTo>
                    <a:pt x="73" y="734"/>
                    <a:pt x="88" y="727"/>
                    <a:pt x="101" y="717"/>
                  </a:cubicBezTo>
                  <a:cubicBezTo>
                    <a:pt x="105" y="715"/>
                    <a:pt x="111" y="711"/>
                    <a:pt x="115" y="708"/>
                  </a:cubicBezTo>
                  <a:cubicBezTo>
                    <a:pt x="116" y="707"/>
                    <a:pt x="116" y="707"/>
                    <a:pt x="117" y="706"/>
                  </a:cubicBezTo>
                  <a:lnTo>
                    <a:pt x="117" y="706"/>
                  </a:lnTo>
                  <a:cubicBezTo>
                    <a:pt x="124" y="704"/>
                    <a:pt x="137" y="696"/>
                    <a:pt x="144" y="692"/>
                  </a:cubicBezTo>
                  <a:cubicBezTo>
                    <a:pt x="150" y="688"/>
                    <a:pt x="157" y="683"/>
                    <a:pt x="163" y="679"/>
                  </a:cubicBezTo>
                  <a:lnTo>
                    <a:pt x="163" y="679"/>
                  </a:lnTo>
                  <a:cubicBezTo>
                    <a:pt x="164" y="679"/>
                    <a:pt x="164" y="679"/>
                    <a:pt x="165" y="679"/>
                  </a:cubicBezTo>
                  <a:lnTo>
                    <a:pt x="165" y="679"/>
                  </a:lnTo>
                  <a:cubicBezTo>
                    <a:pt x="164" y="679"/>
                    <a:pt x="163" y="680"/>
                    <a:pt x="162" y="680"/>
                  </a:cubicBezTo>
                  <a:lnTo>
                    <a:pt x="162" y="680"/>
                  </a:lnTo>
                  <a:cubicBezTo>
                    <a:pt x="163" y="680"/>
                    <a:pt x="164" y="679"/>
                    <a:pt x="165" y="679"/>
                  </a:cubicBezTo>
                  <a:lnTo>
                    <a:pt x="165" y="679"/>
                  </a:lnTo>
                  <a:cubicBezTo>
                    <a:pt x="174" y="677"/>
                    <a:pt x="182" y="674"/>
                    <a:pt x="190" y="670"/>
                  </a:cubicBezTo>
                  <a:cubicBezTo>
                    <a:pt x="208" y="661"/>
                    <a:pt x="220" y="652"/>
                    <a:pt x="234" y="639"/>
                  </a:cubicBezTo>
                  <a:cubicBezTo>
                    <a:pt x="240" y="634"/>
                    <a:pt x="247" y="629"/>
                    <a:pt x="253" y="624"/>
                  </a:cubicBezTo>
                  <a:lnTo>
                    <a:pt x="253" y="624"/>
                  </a:lnTo>
                  <a:cubicBezTo>
                    <a:pt x="267" y="618"/>
                    <a:pt x="281" y="610"/>
                    <a:pt x="294" y="601"/>
                  </a:cubicBezTo>
                  <a:cubicBezTo>
                    <a:pt x="302" y="595"/>
                    <a:pt x="308" y="590"/>
                    <a:pt x="315" y="585"/>
                  </a:cubicBezTo>
                  <a:cubicBezTo>
                    <a:pt x="329" y="574"/>
                    <a:pt x="343" y="566"/>
                    <a:pt x="359" y="555"/>
                  </a:cubicBezTo>
                  <a:cubicBezTo>
                    <a:pt x="385" y="536"/>
                    <a:pt x="411" y="515"/>
                    <a:pt x="438" y="495"/>
                  </a:cubicBezTo>
                  <a:lnTo>
                    <a:pt x="438" y="495"/>
                  </a:lnTo>
                  <a:cubicBezTo>
                    <a:pt x="462" y="481"/>
                    <a:pt x="484" y="466"/>
                    <a:pt x="507" y="451"/>
                  </a:cubicBezTo>
                  <a:lnTo>
                    <a:pt x="507" y="451"/>
                  </a:lnTo>
                  <a:cubicBezTo>
                    <a:pt x="558" y="421"/>
                    <a:pt x="611" y="390"/>
                    <a:pt x="664" y="364"/>
                  </a:cubicBezTo>
                  <a:cubicBezTo>
                    <a:pt x="692" y="349"/>
                    <a:pt x="717" y="337"/>
                    <a:pt x="744" y="325"/>
                  </a:cubicBezTo>
                  <a:cubicBezTo>
                    <a:pt x="778" y="311"/>
                    <a:pt x="811" y="301"/>
                    <a:pt x="840" y="282"/>
                  </a:cubicBezTo>
                  <a:lnTo>
                    <a:pt x="840" y="282"/>
                  </a:lnTo>
                  <a:cubicBezTo>
                    <a:pt x="851" y="277"/>
                    <a:pt x="863" y="272"/>
                    <a:pt x="874" y="267"/>
                  </a:cubicBezTo>
                  <a:cubicBezTo>
                    <a:pt x="882" y="265"/>
                    <a:pt x="889" y="260"/>
                    <a:pt x="897" y="258"/>
                  </a:cubicBezTo>
                  <a:cubicBezTo>
                    <a:pt x="911" y="252"/>
                    <a:pt x="920" y="245"/>
                    <a:pt x="929" y="237"/>
                  </a:cubicBezTo>
                  <a:lnTo>
                    <a:pt x="929" y="237"/>
                  </a:lnTo>
                  <a:cubicBezTo>
                    <a:pt x="933" y="236"/>
                    <a:pt x="937" y="235"/>
                    <a:pt x="942" y="233"/>
                  </a:cubicBezTo>
                  <a:lnTo>
                    <a:pt x="942" y="233"/>
                  </a:lnTo>
                  <a:lnTo>
                    <a:pt x="935" y="235"/>
                  </a:lnTo>
                  <a:lnTo>
                    <a:pt x="935" y="235"/>
                  </a:lnTo>
                  <a:cubicBezTo>
                    <a:pt x="944" y="233"/>
                    <a:pt x="953" y="230"/>
                    <a:pt x="963" y="227"/>
                  </a:cubicBezTo>
                  <a:cubicBezTo>
                    <a:pt x="986" y="221"/>
                    <a:pt x="1006" y="212"/>
                    <a:pt x="1023" y="194"/>
                  </a:cubicBezTo>
                  <a:cubicBezTo>
                    <a:pt x="1036" y="181"/>
                    <a:pt x="1047" y="164"/>
                    <a:pt x="1051" y="146"/>
                  </a:cubicBezTo>
                  <a:lnTo>
                    <a:pt x="1051" y="146"/>
                  </a:lnTo>
                  <a:cubicBezTo>
                    <a:pt x="1063" y="129"/>
                    <a:pt x="1063" y="106"/>
                    <a:pt x="1052" y="89"/>
                  </a:cubicBezTo>
                  <a:lnTo>
                    <a:pt x="1052" y="89"/>
                  </a:lnTo>
                  <a:cubicBezTo>
                    <a:pt x="1039" y="49"/>
                    <a:pt x="1001" y="18"/>
                    <a:pt x="958" y="13"/>
                  </a:cubicBezTo>
                  <a:cubicBezTo>
                    <a:pt x="937" y="11"/>
                    <a:pt x="912" y="13"/>
                    <a:pt x="891" y="10"/>
                  </a:cubicBezTo>
                  <a:lnTo>
                    <a:pt x="891" y="10"/>
                  </a:lnTo>
                  <a:cubicBezTo>
                    <a:pt x="881" y="6"/>
                    <a:pt x="871" y="3"/>
                    <a:pt x="860" y="1"/>
                  </a:cubicBezTo>
                  <a:cubicBezTo>
                    <a:pt x="857" y="1"/>
                    <a:pt x="854" y="1"/>
                    <a:pt x="8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040" bIns="41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9" name="Google Shape;1259;p40"/>
            <p:cNvSpPr/>
            <p:nvPr/>
          </p:nvSpPr>
          <p:spPr>
            <a:xfrm>
              <a:off x="1446120" y="3425040"/>
              <a:ext cx="50400" cy="129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129240"/>
                <a:gd name="textAreaBottom" fmla="*/ 129600 h 129240"/>
              </a:gdLst>
              <a:ahLst/>
              <a:cxnLst/>
              <a:rect l="textAreaLeft" t="textAreaTop" r="textAreaRight" b="textAreaBottom"/>
              <a:pathLst>
                <a:path w="448" h="1167">
                  <a:moveTo>
                    <a:pt x="273" y="916"/>
                  </a:moveTo>
                  <a:cubicBezTo>
                    <a:pt x="272" y="919"/>
                    <a:pt x="271" y="921"/>
                    <a:pt x="270" y="924"/>
                  </a:cubicBezTo>
                  <a:lnTo>
                    <a:pt x="270" y="924"/>
                  </a:lnTo>
                  <a:cubicBezTo>
                    <a:pt x="271" y="921"/>
                    <a:pt x="272" y="919"/>
                    <a:pt x="273" y="916"/>
                  </a:cubicBezTo>
                  <a:close/>
                  <a:moveTo>
                    <a:pt x="253" y="969"/>
                  </a:moveTo>
                  <a:cubicBezTo>
                    <a:pt x="252" y="971"/>
                    <a:pt x="251" y="974"/>
                    <a:pt x="250" y="976"/>
                  </a:cubicBezTo>
                  <a:lnTo>
                    <a:pt x="250" y="976"/>
                  </a:lnTo>
                  <a:cubicBezTo>
                    <a:pt x="251" y="974"/>
                    <a:pt x="252" y="971"/>
                    <a:pt x="253" y="969"/>
                  </a:cubicBezTo>
                  <a:close/>
                  <a:moveTo>
                    <a:pt x="242" y="992"/>
                  </a:moveTo>
                  <a:cubicBezTo>
                    <a:pt x="241" y="993"/>
                    <a:pt x="240" y="994"/>
                    <a:pt x="240" y="995"/>
                  </a:cubicBezTo>
                  <a:cubicBezTo>
                    <a:pt x="240" y="994"/>
                    <a:pt x="241" y="993"/>
                    <a:pt x="242" y="992"/>
                  </a:cubicBezTo>
                  <a:close/>
                  <a:moveTo>
                    <a:pt x="337" y="1"/>
                  </a:moveTo>
                  <a:cubicBezTo>
                    <a:pt x="325" y="1"/>
                    <a:pt x="313" y="3"/>
                    <a:pt x="300" y="7"/>
                  </a:cubicBezTo>
                  <a:cubicBezTo>
                    <a:pt x="293" y="9"/>
                    <a:pt x="287" y="12"/>
                    <a:pt x="281" y="15"/>
                  </a:cubicBezTo>
                  <a:lnTo>
                    <a:pt x="281" y="15"/>
                  </a:lnTo>
                  <a:cubicBezTo>
                    <a:pt x="216" y="32"/>
                    <a:pt x="181" y="99"/>
                    <a:pt x="152" y="154"/>
                  </a:cubicBezTo>
                  <a:cubicBezTo>
                    <a:pt x="140" y="177"/>
                    <a:pt x="129" y="199"/>
                    <a:pt x="118" y="222"/>
                  </a:cubicBezTo>
                  <a:lnTo>
                    <a:pt x="118" y="222"/>
                  </a:lnTo>
                  <a:cubicBezTo>
                    <a:pt x="100" y="242"/>
                    <a:pt x="86" y="264"/>
                    <a:pt x="77" y="291"/>
                  </a:cubicBezTo>
                  <a:cubicBezTo>
                    <a:pt x="72" y="309"/>
                    <a:pt x="66" y="327"/>
                    <a:pt x="61" y="346"/>
                  </a:cubicBezTo>
                  <a:cubicBezTo>
                    <a:pt x="47" y="395"/>
                    <a:pt x="32" y="444"/>
                    <a:pt x="24" y="494"/>
                  </a:cubicBezTo>
                  <a:cubicBezTo>
                    <a:pt x="19" y="529"/>
                    <a:pt x="14" y="565"/>
                    <a:pt x="10" y="599"/>
                  </a:cubicBezTo>
                  <a:cubicBezTo>
                    <a:pt x="8" y="618"/>
                    <a:pt x="6" y="637"/>
                    <a:pt x="5" y="655"/>
                  </a:cubicBezTo>
                  <a:cubicBezTo>
                    <a:pt x="3" y="664"/>
                    <a:pt x="3" y="671"/>
                    <a:pt x="2" y="680"/>
                  </a:cubicBezTo>
                  <a:cubicBezTo>
                    <a:pt x="0" y="705"/>
                    <a:pt x="2" y="727"/>
                    <a:pt x="9" y="752"/>
                  </a:cubicBezTo>
                  <a:cubicBezTo>
                    <a:pt x="8" y="748"/>
                    <a:pt x="7" y="745"/>
                    <a:pt x="6" y="742"/>
                  </a:cubicBezTo>
                  <a:lnTo>
                    <a:pt x="6" y="742"/>
                  </a:lnTo>
                  <a:cubicBezTo>
                    <a:pt x="6" y="759"/>
                    <a:pt x="8" y="776"/>
                    <a:pt x="9" y="793"/>
                  </a:cubicBezTo>
                  <a:cubicBezTo>
                    <a:pt x="10" y="813"/>
                    <a:pt x="16" y="830"/>
                    <a:pt x="17" y="848"/>
                  </a:cubicBezTo>
                  <a:cubicBezTo>
                    <a:pt x="19" y="867"/>
                    <a:pt x="20" y="883"/>
                    <a:pt x="22" y="901"/>
                  </a:cubicBezTo>
                  <a:cubicBezTo>
                    <a:pt x="25" y="924"/>
                    <a:pt x="31" y="946"/>
                    <a:pt x="40" y="968"/>
                  </a:cubicBezTo>
                  <a:lnTo>
                    <a:pt x="40" y="968"/>
                  </a:lnTo>
                  <a:cubicBezTo>
                    <a:pt x="43" y="980"/>
                    <a:pt x="45" y="992"/>
                    <a:pt x="47" y="1004"/>
                  </a:cubicBezTo>
                  <a:cubicBezTo>
                    <a:pt x="50" y="1017"/>
                    <a:pt x="53" y="1033"/>
                    <a:pt x="60" y="1045"/>
                  </a:cubicBezTo>
                  <a:cubicBezTo>
                    <a:pt x="65" y="1055"/>
                    <a:pt x="72" y="1064"/>
                    <a:pt x="80" y="1072"/>
                  </a:cubicBezTo>
                  <a:lnTo>
                    <a:pt x="80" y="1072"/>
                  </a:lnTo>
                  <a:cubicBezTo>
                    <a:pt x="80" y="1073"/>
                    <a:pt x="80" y="1074"/>
                    <a:pt x="80" y="1076"/>
                  </a:cubicBezTo>
                  <a:cubicBezTo>
                    <a:pt x="81" y="1079"/>
                    <a:pt x="81" y="1083"/>
                    <a:pt x="83" y="1088"/>
                  </a:cubicBezTo>
                  <a:cubicBezTo>
                    <a:pt x="86" y="1107"/>
                    <a:pt x="93" y="1122"/>
                    <a:pt x="106" y="1134"/>
                  </a:cubicBezTo>
                  <a:lnTo>
                    <a:pt x="106" y="1134"/>
                  </a:lnTo>
                  <a:cubicBezTo>
                    <a:pt x="109" y="1138"/>
                    <a:pt x="111" y="1143"/>
                    <a:pt x="113" y="1148"/>
                  </a:cubicBezTo>
                  <a:cubicBezTo>
                    <a:pt x="121" y="1160"/>
                    <a:pt x="134" y="1166"/>
                    <a:pt x="145" y="1166"/>
                  </a:cubicBezTo>
                  <a:cubicBezTo>
                    <a:pt x="157" y="1166"/>
                    <a:pt x="169" y="1160"/>
                    <a:pt x="175" y="1147"/>
                  </a:cubicBezTo>
                  <a:cubicBezTo>
                    <a:pt x="177" y="1143"/>
                    <a:pt x="178" y="1140"/>
                    <a:pt x="180" y="1136"/>
                  </a:cubicBezTo>
                  <a:lnTo>
                    <a:pt x="180" y="1136"/>
                  </a:lnTo>
                  <a:cubicBezTo>
                    <a:pt x="183" y="1133"/>
                    <a:pt x="187" y="1130"/>
                    <a:pt x="190" y="1126"/>
                  </a:cubicBezTo>
                  <a:cubicBezTo>
                    <a:pt x="198" y="1114"/>
                    <a:pt x="201" y="1100"/>
                    <a:pt x="203" y="1087"/>
                  </a:cubicBezTo>
                  <a:cubicBezTo>
                    <a:pt x="205" y="1084"/>
                    <a:pt x="205" y="1081"/>
                    <a:pt x="206" y="1078"/>
                  </a:cubicBezTo>
                  <a:lnTo>
                    <a:pt x="206" y="1078"/>
                  </a:lnTo>
                  <a:cubicBezTo>
                    <a:pt x="222" y="1064"/>
                    <a:pt x="232" y="1043"/>
                    <a:pt x="239" y="1022"/>
                  </a:cubicBezTo>
                  <a:cubicBezTo>
                    <a:pt x="241" y="1009"/>
                    <a:pt x="243" y="995"/>
                    <a:pt x="248" y="982"/>
                  </a:cubicBezTo>
                  <a:lnTo>
                    <a:pt x="248" y="982"/>
                  </a:lnTo>
                  <a:cubicBezTo>
                    <a:pt x="252" y="975"/>
                    <a:pt x="257" y="968"/>
                    <a:pt x="260" y="960"/>
                  </a:cubicBezTo>
                  <a:cubicBezTo>
                    <a:pt x="265" y="948"/>
                    <a:pt x="267" y="936"/>
                    <a:pt x="270" y="924"/>
                  </a:cubicBezTo>
                  <a:lnTo>
                    <a:pt x="270" y="924"/>
                  </a:lnTo>
                  <a:cubicBezTo>
                    <a:pt x="268" y="932"/>
                    <a:pt x="266" y="940"/>
                    <a:pt x="264" y="947"/>
                  </a:cubicBezTo>
                  <a:cubicBezTo>
                    <a:pt x="271" y="920"/>
                    <a:pt x="277" y="889"/>
                    <a:pt x="288" y="863"/>
                  </a:cubicBezTo>
                  <a:cubicBezTo>
                    <a:pt x="299" y="835"/>
                    <a:pt x="307" y="807"/>
                    <a:pt x="315" y="779"/>
                  </a:cubicBezTo>
                  <a:lnTo>
                    <a:pt x="315" y="779"/>
                  </a:lnTo>
                  <a:cubicBezTo>
                    <a:pt x="315" y="780"/>
                    <a:pt x="314" y="781"/>
                    <a:pt x="313" y="782"/>
                  </a:cubicBezTo>
                  <a:lnTo>
                    <a:pt x="313" y="782"/>
                  </a:lnTo>
                  <a:cubicBezTo>
                    <a:pt x="324" y="762"/>
                    <a:pt x="328" y="741"/>
                    <a:pt x="333" y="719"/>
                  </a:cubicBezTo>
                  <a:cubicBezTo>
                    <a:pt x="335" y="708"/>
                    <a:pt x="337" y="698"/>
                    <a:pt x="340" y="687"/>
                  </a:cubicBezTo>
                  <a:cubicBezTo>
                    <a:pt x="342" y="674"/>
                    <a:pt x="345" y="661"/>
                    <a:pt x="348" y="648"/>
                  </a:cubicBezTo>
                  <a:lnTo>
                    <a:pt x="348" y="648"/>
                  </a:lnTo>
                  <a:cubicBezTo>
                    <a:pt x="359" y="608"/>
                    <a:pt x="370" y="568"/>
                    <a:pt x="379" y="526"/>
                  </a:cubicBezTo>
                  <a:cubicBezTo>
                    <a:pt x="386" y="500"/>
                    <a:pt x="391" y="473"/>
                    <a:pt x="397" y="447"/>
                  </a:cubicBezTo>
                  <a:lnTo>
                    <a:pt x="397" y="447"/>
                  </a:lnTo>
                  <a:lnTo>
                    <a:pt x="404" y="418"/>
                  </a:lnTo>
                  <a:cubicBezTo>
                    <a:pt x="410" y="397"/>
                    <a:pt x="416" y="375"/>
                    <a:pt x="418" y="353"/>
                  </a:cubicBezTo>
                  <a:cubicBezTo>
                    <a:pt x="419" y="337"/>
                    <a:pt x="418" y="323"/>
                    <a:pt x="416" y="310"/>
                  </a:cubicBezTo>
                  <a:lnTo>
                    <a:pt x="416" y="310"/>
                  </a:lnTo>
                  <a:cubicBezTo>
                    <a:pt x="421" y="282"/>
                    <a:pt x="427" y="254"/>
                    <a:pt x="432" y="227"/>
                  </a:cubicBezTo>
                  <a:cubicBezTo>
                    <a:pt x="442" y="177"/>
                    <a:pt x="447" y="122"/>
                    <a:pt x="423" y="76"/>
                  </a:cubicBezTo>
                  <a:lnTo>
                    <a:pt x="423" y="76"/>
                  </a:lnTo>
                  <a:cubicBezTo>
                    <a:pt x="420" y="67"/>
                    <a:pt x="417" y="58"/>
                    <a:pt x="412" y="50"/>
                  </a:cubicBezTo>
                  <a:cubicBezTo>
                    <a:pt x="403" y="30"/>
                    <a:pt x="387" y="13"/>
                    <a:pt x="366" y="6"/>
                  </a:cubicBezTo>
                  <a:cubicBezTo>
                    <a:pt x="356" y="2"/>
                    <a:pt x="347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0" name="Google Shape;1260;p40"/>
            <p:cNvSpPr/>
            <p:nvPr/>
          </p:nvSpPr>
          <p:spPr>
            <a:xfrm>
              <a:off x="1349640" y="3512520"/>
              <a:ext cx="132120" cy="5040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0 h 50400"/>
                <a:gd name="textAreaBottom" fmla="*/ 50760 h 50400"/>
              </a:gdLst>
              <a:ahLst/>
              <a:cxnLst/>
              <a:rect l="textAreaLeft" t="textAreaTop" r="textAreaRight" b="textAreaBottom"/>
              <a:pathLst>
                <a:path w="1170" h="457">
                  <a:moveTo>
                    <a:pt x="314" y="442"/>
                  </a:moveTo>
                  <a:cubicBezTo>
                    <a:pt x="306" y="443"/>
                    <a:pt x="297" y="443"/>
                    <a:pt x="289" y="443"/>
                  </a:cubicBezTo>
                  <a:cubicBezTo>
                    <a:pt x="297" y="443"/>
                    <a:pt x="306" y="442"/>
                    <a:pt x="314" y="442"/>
                  </a:cubicBezTo>
                  <a:close/>
                  <a:moveTo>
                    <a:pt x="451" y="1"/>
                  </a:moveTo>
                  <a:cubicBezTo>
                    <a:pt x="408" y="1"/>
                    <a:pt x="366" y="3"/>
                    <a:pt x="323" y="6"/>
                  </a:cubicBezTo>
                  <a:cubicBezTo>
                    <a:pt x="292" y="7"/>
                    <a:pt x="262" y="10"/>
                    <a:pt x="234" y="13"/>
                  </a:cubicBezTo>
                  <a:cubicBezTo>
                    <a:pt x="201" y="18"/>
                    <a:pt x="174" y="29"/>
                    <a:pt x="146" y="45"/>
                  </a:cubicBezTo>
                  <a:cubicBezTo>
                    <a:pt x="108" y="68"/>
                    <a:pt x="71" y="88"/>
                    <a:pt x="44" y="125"/>
                  </a:cubicBezTo>
                  <a:cubicBezTo>
                    <a:pt x="16" y="162"/>
                    <a:pt x="0" y="221"/>
                    <a:pt x="10" y="266"/>
                  </a:cubicBezTo>
                  <a:cubicBezTo>
                    <a:pt x="21" y="315"/>
                    <a:pt x="44" y="354"/>
                    <a:pt x="83" y="387"/>
                  </a:cubicBezTo>
                  <a:cubicBezTo>
                    <a:pt x="102" y="402"/>
                    <a:pt x="125" y="412"/>
                    <a:pt x="147" y="420"/>
                  </a:cubicBezTo>
                  <a:cubicBezTo>
                    <a:pt x="157" y="424"/>
                    <a:pt x="166" y="427"/>
                    <a:pt x="177" y="431"/>
                  </a:cubicBezTo>
                  <a:cubicBezTo>
                    <a:pt x="187" y="434"/>
                    <a:pt x="198" y="436"/>
                    <a:pt x="209" y="439"/>
                  </a:cubicBezTo>
                  <a:cubicBezTo>
                    <a:pt x="225" y="445"/>
                    <a:pt x="243" y="448"/>
                    <a:pt x="260" y="448"/>
                  </a:cubicBezTo>
                  <a:cubicBezTo>
                    <a:pt x="272" y="448"/>
                    <a:pt x="283" y="447"/>
                    <a:pt x="295" y="445"/>
                  </a:cubicBezTo>
                  <a:cubicBezTo>
                    <a:pt x="301" y="445"/>
                    <a:pt x="306" y="445"/>
                    <a:pt x="312" y="443"/>
                  </a:cubicBezTo>
                  <a:cubicBezTo>
                    <a:pt x="318" y="443"/>
                    <a:pt x="324" y="442"/>
                    <a:pt x="330" y="442"/>
                  </a:cubicBezTo>
                  <a:lnTo>
                    <a:pt x="330" y="442"/>
                  </a:lnTo>
                  <a:cubicBezTo>
                    <a:pt x="335" y="442"/>
                    <a:pt x="340" y="442"/>
                    <a:pt x="346" y="442"/>
                  </a:cubicBezTo>
                  <a:cubicBezTo>
                    <a:pt x="424" y="442"/>
                    <a:pt x="503" y="445"/>
                    <a:pt x="582" y="446"/>
                  </a:cubicBezTo>
                  <a:cubicBezTo>
                    <a:pt x="630" y="447"/>
                    <a:pt x="680" y="446"/>
                    <a:pt x="728" y="449"/>
                  </a:cubicBezTo>
                  <a:cubicBezTo>
                    <a:pt x="751" y="450"/>
                    <a:pt x="774" y="452"/>
                    <a:pt x="799" y="453"/>
                  </a:cubicBezTo>
                  <a:cubicBezTo>
                    <a:pt x="818" y="455"/>
                    <a:pt x="836" y="456"/>
                    <a:pt x="854" y="456"/>
                  </a:cubicBezTo>
                  <a:cubicBezTo>
                    <a:pt x="864" y="456"/>
                    <a:pt x="874" y="456"/>
                    <a:pt x="884" y="455"/>
                  </a:cubicBezTo>
                  <a:cubicBezTo>
                    <a:pt x="891" y="454"/>
                    <a:pt x="898" y="452"/>
                    <a:pt x="905" y="450"/>
                  </a:cubicBezTo>
                  <a:lnTo>
                    <a:pt x="905" y="450"/>
                  </a:lnTo>
                  <a:cubicBezTo>
                    <a:pt x="920" y="450"/>
                    <a:pt x="935" y="451"/>
                    <a:pt x="949" y="452"/>
                  </a:cubicBezTo>
                  <a:cubicBezTo>
                    <a:pt x="951" y="452"/>
                    <a:pt x="954" y="452"/>
                    <a:pt x="957" y="452"/>
                  </a:cubicBezTo>
                  <a:cubicBezTo>
                    <a:pt x="991" y="452"/>
                    <a:pt x="1022" y="445"/>
                    <a:pt x="1052" y="427"/>
                  </a:cubicBezTo>
                  <a:cubicBezTo>
                    <a:pt x="1054" y="426"/>
                    <a:pt x="1055" y="425"/>
                    <a:pt x="1056" y="424"/>
                  </a:cubicBezTo>
                  <a:lnTo>
                    <a:pt x="1056" y="424"/>
                  </a:lnTo>
                  <a:cubicBezTo>
                    <a:pt x="1067" y="421"/>
                    <a:pt x="1076" y="417"/>
                    <a:pt x="1085" y="413"/>
                  </a:cubicBezTo>
                  <a:lnTo>
                    <a:pt x="1085" y="413"/>
                  </a:lnTo>
                  <a:cubicBezTo>
                    <a:pt x="1117" y="405"/>
                    <a:pt x="1144" y="384"/>
                    <a:pt x="1156" y="352"/>
                  </a:cubicBezTo>
                  <a:cubicBezTo>
                    <a:pt x="1170" y="320"/>
                    <a:pt x="1167" y="274"/>
                    <a:pt x="1142" y="249"/>
                  </a:cubicBezTo>
                  <a:cubicBezTo>
                    <a:pt x="1141" y="248"/>
                    <a:pt x="1140" y="248"/>
                    <a:pt x="1139" y="247"/>
                  </a:cubicBezTo>
                  <a:lnTo>
                    <a:pt x="1139" y="247"/>
                  </a:lnTo>
                  <a:cubicBezTo>
                    <a:pt x="1131" y="233"/>
                    <a:pt x="1120" y="220"/>
                    <a:pt x="1109" y="209"/>
                  </a:cubicBezTo>
                  <a:cubicBezTo>
                    <a:pt x="1109" y="209"/>
                    <a:pt x="1109" y="208"/>
                    <a:pt x="1109" y="208"/>
                  </a:cubicBezTo>
                  <a:lnTo>
                    <a:pt x="1109" y="208"/>
                  </a:lnTo>
                  <a:cubicBezTo>
                    <a:pt x="1107" y="205"/>
                    <a:pt x="1105" y="203"/>
                    <a:pt x="1104" y="200"/>
                  </a:cubicBezTo>
                  <a:cubicBezTo>
                    <a:pt x="1085" y="169"/>
                    <a:pt x="1059" y="148"/>
                    <a:pt x="1025" y="133"/>
                  </a:cubicBezTo>
                  <a:cubicBezTo>
                    <a:pt x="1008" y="125"/>
                    <a:pt x="992" y="118"/>
                    <a:pt x="975" y="111"/>
                  </a:cubicBezTo>
                  <a:lnTo>
                    <a:pt x="975" y="111"/>
                  </a:lnTo>
                  <a:cubicBezTo>
                    <a:pt x="957" y="97"/>
                    <a:pt x="938" y="86"/>
                    <a:pt x="916" y="78"/>
                  </a:cubicBezTo>
                  <a:cubicBezTo>
                    <a:pt x="902" y="74"/>
                    <a:pt x="887" y="70"/>
                    <a:pt x="873" y="66"/>
                  </a:cubicBezTo>
                  <a:cubicBezTo>
                    <a:pt x="829" y="54"/>
                    <a:pt x="784" y="43"/>
                    <a:pt x="739" y="33"/>
                  </a:cubicBezTo>
                  <a:cubicBezTo>
                    <a:pt x="679" y="19"/>
                    <a:pt x="618" y="8"/>
                    <a:pt x="556" y="5"/>
                  </a:cubicBezTo>
                  <a:cubicBezTo>
                    <a:pt x="521" y="2"/>
                    <a:pt x="486" y="1"/>
                    <a:pt x="45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1" name="Google Shape;1261;p40"/>
            <p:cNvSpPr/>
            <p:nvPr/>
          </p:nvSpPr>
          <p:spPr>
            <a:xfrm>
              <a:off x="1142640" y="3077280"/>
              <a:ext cx="186840" cy="33804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338040"/>
                <a:gd name="textAreaBottom" fmla="*/ 338400 h 338040"/>
              </a:gdLst>
              <a:ahLst/>
              <a:cxnLst/>
              <a:rect l="textAreaLeft" t="textAreaTop" r="textAreaRight" b="textAreaBottom"/>
              <a:pathLst>
                <a:path w="1652" h="3050">
                  <a:moveTo>
                    <a:pt x="444" y="1096"/>
                  </a:moveTo>
                  <a:lnTo>
                    <a:pt x="444" y="1096"/>
                  </a:lnTo>
                  <a:cubicBezTo>
                    <a:pt x="442" y="1099"/>
                    <a:pt x="441" y="1101"/>
                    <a:pt x="441" y="1101"/>
                  </a:cubicBezTo>
                  <a:cubicBezTo>
                    <a:pt x="441" y="1101"/>
                    <a:pt x="441" y="1100"/>
                    <a:pt x="443" y="1097"/>
                  </a:cubicBezTo>
                  <a:cubicBezTo>
                    <a:pt x="443" y="1097"/>
                    <a:pt x="444" y="1097"/>
                    <a:pt x="444" y="1096"/>
                  </a:cubicBezTo>
                  <a:close/>
                  <a:moveTo>
                    <a:pt x="660" y="1584"/>
                  </a:moveTo>
                  <a:lnTo>
                    <a:pt x="660" y="1584"/>
                  </a:lnTo>
                  <a:cubicBezTo>
                    <a:pt x="659" y="1585"/>
                    <a:pt x="659" y="1585"/>
                    <a:pt x="659" y="1585"/>
                  </a:cubicBezTo>
                  <a:cubicBezTo>
                    <a:pt x="658" y="1585"/>
                    <a:pt x="659" y="1585"/>
                    <a:pt x="660" y="1584"/>
                  </a:cubicBezTo>
                  <a:close/>
                  <a:moveTo>
                    <a:pt x="1128" y="1888"/>
                  </a:moveTo>
                  <a:cubicBezTo>
                    <a:pt x="1128" y="1889"/>
                    <a:pt x="1127" y="1889"/>
                    <a:pt x="1127" y="1889"/>
                  </a:cubicBezTo>
                  <a:cubicBezTo>
                    <a:pt x="1126" y="1891"/>
                    <a:pt x="1126" y="1891"/>
                    <a:pt x="1126" y="1891"/>
                  </a:cubicBezTo>
                  <a:cubicBezTo>
                    <a:pt x="1126" y="1891"/>
                    <a:pt x="1127" y="1890"/>
                    <a:pt x="1128" y="1888"/>
                  </a:cubicBezTo>
                  <a:close/>
                  <a:moveTo>
                    <a:pt x="725" y="2438"/>
                  </a:moveTo>
                  <a:lnTo>
                    <a:pt x="725" y="2438"/>
                  </a:lnTo>
                  <a:cubicBezTo>
                    <a:pt x="725" y="2438"/>
                    <a:pt x="721" y="2443"/>
                    <a:pt x="720" y="2444"/>
                  </a:cubicBezTo>
                  <a:lnTo>
                    <a:pt x="720" y="2444"/>
                  </a:lnTo>
                  <a:cubicBezTo>
                    <a:pt x="721" y="2442"/>
                    <a:pt x="723" y="2441"/>
                    <a:pt x="724" y="2439"/>
                  </a:cubicBezTo>
                  <a:cubicBezTo>
                    <a:pt x="725" y="2438"/>
                    <a:pt x="725" y="2438"/>
                    <a:pt x="725" y="2438"/>
                  </a:cubicBezTo>
                  <a:close/>
                  <a:moveTo>
                    <a:pt x="257" y="2822"/>
                  </a:moveTo>
                  <a:cubicBezTo>
                    <a:pt x="256" y="2822"/>
                    <a:pt x="255" y="2822"/>
                    <a:pt x="253" y="2824"/>
                  </a:cubicBezTo>
                  <a:cubicBezTo>
                    <a:pt x="252" y="2825"/>
                    <a:pt x="251" y="2825"/>
                    <a:pt x="251" y="2826"/>
                  </a:cubicBezTo>
                  <a:lnTo>
                    <a:pt x="251" y="2826"/>
                  </a:lnTo>
                  <a:cubicBezTo>
                    <a:pt x="253" y="2824"/>
                    <a:pt x="257" y="2822"/>
                    <a:pt x="257" y="2822"/>
                  </a:cubicBezTo>
                  <a:close/>
                  <a:moveTo>
                    <a:pt x="1349" y="294"/>
                  </a:moveTo>
                  <a:lnTo>
                    <a:pt x="1349" y="294"/>
                  </a:lnTo>
                  <a:cubicBezTo>
                    <a:pt x="1332" y="328"/>
                    <a:pt x="1315" y="361"/>
                    <a:pt x="1296" y="395"/>
                  </a:cubicBezTo>
                  <a:cubicBezTo>
                    <a:pt x="1290" y="408"/>
                    <a:pt x="1281" y="422"/>
                    <a:pt x="1274" y="435"/>
                  </a:cubicBezTo>
                  <a:cubicBezTo>
                    <a:pt x="1273" y="439"/>
                    <a:pt x="1270" y="444"/>
                    <a:pt x="1268" y="449"/>
                  </a:cubicBezTo>
                  <a:lnTo>
                    <a:pt x="1268" y="449"/>
                  </a:lnTo>
                  <a:cubicBezTo>
                    <a:pt x="1265" y="452"/>
                    <a:pt x="1263" y="456"/>
                    <a:pt x="1261" y="460"/>
                  </a:cubicBezTo>
                  <a:cubicBezTo>
                    <a:pt x="1246" y="488"/>
                    <a:pt x="1231" y="515"/>
                    <a:pt x="1214" y="542"/>
                  </a:cubicBezTo>
                  <a:cubicBezTo>
                    <a:pt x="1182" y="594"/>
                    <a:pt x="1151" y="647"/>
                    <a:pt x="1118" y="699"/>
                  </a:cubicBezTo>
                  <a:cubicBezTo>
                    <a:pt x="987" y="910"/>
                    <a:pt x="838" y="1107"/>
                    <a:pt x="683" y="1301"/>
                  </a:cubicBezTo>
                  <a:cubicBezTo>
                    <a:pt x="641" y="1354"/>
                    <a:pt x="597" y="1406"/>
                    <a:pt x="553" y="1460"/>
                  </a:cubicBezTo>
                  <a:cubicBezTo>
                    <a:pt x="531" y="1487"/>
                    <a:pt x="507" y="1514"/>
                    <a:pt x="485" y="1541"/>
                  </a:cubicBezTo>
                  <a:cubicBezTo>
                    <a:pt x="474" y="1553"/>
                    <a:pt x="466" y="1566"/>
                    <a:pt x="456" y="1581"/>
                  </a:cubicBezTo>
                  <a:cubicBezTo>
                    <a:pt x="447" y="1595"/>
                    <a:pt x="435" y="1609"/>
                    <a:pt x="428" y="1624"/>
                  </a:cubicBezTo>
                  <a:lnTo>
                    <a:pt x="428" y="1624"/>
                  </a:lnTo>
                  <a:cubicBezTo>
                    <a:pt x="409" y="1645"/>
                    <a:pt x="391" y="1668"/>
                    <a:pt x="374" y="1689"/>
                  </a:cubicBezTo>
                  <a:lnTo>
                    <a:pt x="345" y="1725"/>
                  </a:lnTo>
                  <a:cubicBezTo>
                    <a:pt x="337" y="1736"/>
                    <a:pt x="329" y="1752"/>
                    <a:pt x="320" y="1761"/>
                  </a:cubicBezTo>
                  <a:cubicBezTo>
                    <a:pt x="306" y="1774"/>
                    <a:pt x="301" y="1797"/>
                    <a:pt x="315" y="1813"/>
                  </a:cubicBezTo>
                  <a:cubicBezTo>
                    <a:pt x="322" y="1822"/>
                    <a:pt x="334" y="1828"/>
                    <a:pt x="346" y="1828"/>
                  </a:cubicBezTo>
                  <a:cubicBezTo>
                    <a:pt x="354" y="1828"/>
                    <a:pt x="362" y="1825"/>
                    <a:pt x="368" y="1819"/>
                  </a:cubicBezTo>
                  <a:cubicBezTo>
                    <a:pt x="379" y="1808"/>
                    <a:pt x="396" y="1800"/>
                    <a:pt x="410" y="1790"/>
                  </a:cubicBezTo>
                  <a:cubicBezTo>
                    <a:pt x="423" y="1780"/>
                    <a:pt x="439" y="1769"/>
                    <a:pt x="452" y="1758"/>
                  </a:cubicBezTo>
                  <a:cubicBezTo>
                    <a:pt x="465" y="1750"/>
                    <a:pt x="478" y="1739"/>
                    <a:pt x="490" y="1728"/>
                  </a:cubicBezTo>
                  <a:cubicBezTo>
                    <a:pt x="496" y="1722"/>
                    <a:pt x="504" y="1718"/>
                    <a:pt x="509" y="1712"/>
                  </a:cubicBezTo>
                  <a:cubicBezTo>
                    <a:pt x="513" y="1709"/>
                    <a:pt x="513" y="1708"/>
                    <a:pt x="513" y="1708"/>
                  </a:cubicBezTo>
                  <a:cubicBezTo>
                    <a:pt x="512" y="1708"/>
                    <a:pt x="510" y="1709"/>
                    <a:pt x="509" y="1709"/>
                  </a:cubicBezTo>
                  <a:cubicBezTo>
                    <a:pt x="516" y="1704"/>
                    <a:pt x="525" y="1700"/>
                    <a:pt x="532" y="1695"/>
                  </a:cubicBezTo>
                  <a:cubicBezTo>
                    <a:pt x="560" y="1674"/>
                    <a:pt x="587" y="1654"/>
                    <a:pt x="611" y="1631"/>
                  </a:cubicBezTo>
                  <a:cubicBezTo>
                    <a:pt x="624" y="1620"/>
                    <a:pt x="635" y="1608"/>
                    <a:pt x="647" y="1597"/>
                  </a:cubicBezTo>
                  <a:cubicBezTo>
                    <a:pt x="652" y="1593"/>
                    <a:pt x="657" y="1588"/>
                    <a:pt x="662" y="1582"/>
                  </a:cubicBezTo>
                  <a:lnTo>
                    <a:pt x="662" y="1582"/>
                  </a:lnTo>
                  <a:cubicBezTo>
                    <a:pt x="662" y="1581"/>
                    <a:pt x="663" y="1581"/>
                    <a:pt x="664" y="1581"/>
                  </a:cubicBezTo>
                  <a:lnTo>
                    <a:pt x="685" y="1560"/>
                  </a:lnTo>
                  <a:cubicBezTo>
                    <a:pt x="785" y="1460"/>
                    <a:pt x="878" y="1350"/>
                    <a:pt x="965" y="1237"/>
                  </a:cubicBezTo>
                  <a:cubicBezTo>
                    <a:pt x="1133" y="1016"/>
                    <a:pt x="1284" y="783"/>
                    <a:pt x="1418" y="538"/>
                  </a:cubicBezTo>
                  <a:cubicBezTo>
                    <a:pt x="1435" y="509"/>
                    <a:pt x="1451" y="479"/>
                    <a:pt x="1466" y="449"/>
                  </a:cubicBezTo>
                  <a:lnTo>
                    <a:pt x="1466" y="449"/>
                  </a:lnTo>
                  <a:cubicBezTo>
                    <a:pt x="1467" y="458"/>
                    <a:pt x="1467" y="467"/>
                    <a:pt x="1468" y="477"/>
                  </a:cubicBezTo>
                  <a:cubicBezTo>
                    <a:pt x="1468" y="483"/>
                    <a:pt x="1468" y="492"/>
                    <a:pt x="1470" y="499"/>
                  </a:cubicBezTo>
                  <a:lnTo>
                    <a:pt x="1470" y="501"/>
                  </a:lnTo>
                  <a:cubicBezTo>
                    <a:pt x="1470" y="531"/>
                    <a:pt x="1471" y="558"/>
                    <a:pt x="1471" y="587"/>
                  </a:cubicBezTo>
                  <a:cubicBezTo>
                    <a:pt x="1471" y="642"/>
                    <a:pt x="1468" y="697"/>
                    <a:pt x="1464" y="751"/>
                  </a:cubicBezTo>
                  <a:cubicBezTo>
                    <a:pt x="1456" y="863"/>
                    <a:pt x="1440" y="975"/>
                    <a:pt x="1418" y="1085"/>
                  </a:cubicBezTo>
                  <a:cubicBezTo>
                    <a:pt x="1413" y="1113"/>
                    <a:pt x="1406" y="1140"/>
                    <a:pt x="1401" y="1168"/>
                  </a:cubicBezTo>
                  <a:cubicBezTo>
                    <a:pt x="1399" y="1180"/>
                    <a:pt x="1395" y="1192"/>
                    <a:pt x="1393" y="1206"/>
                  </a:cubicBezTo>
                  <a:cubicBezTo>
                    <a:pt x="1392" y="1208"/>
                    <a:pt x="1392" y="1210"/>
                    <a:pt x="1391" y="1212"/>
                  </a:cubicBezTo>
                  <a:lnTo>
                    <a:pt x="1391" y="1212"/>
                  </a:lnTo>
                  <a:cubicBezTo>
                    <a:pt x="1391" y="1211"/>
                    <a:pt x="1392" y="1210"/>
                    <a:pt x="1392" y="1210"/>
                  </a:cubicBezTo>
                  <a:lnTo>
                    <a:pt x="1392" y="1210"/>
                  </a:lnTo>
                  <a:cubicBezTo>
                    <a:pt x="1391" y="1210"/>
                    <a:pt x="1388" y="1225"/>
                    <a:pt x="1388" y="1229"/>
                  </a:cubicBezTo>
                  <a:cubicBezTo>
                    <a:pt x="1373" y="1283"/>
                    <a:pt x="1358" y="1338"/>
                    <a:pt x="1341" y="1389"/>
                  </a:cubicBezTo>
                  <a:cubicBezTo>
                    <a:pt x="1307" y="1497"/>
                    <a:pt x="1268" y="1601"/>
                    <a:pt x="1221" y="1702"/>
                  </a:cubicBezTo>
                  <a:cubicBezTo>
                    <a:pt x="1198" y="1753"/>
                    <a:pt x="1173" y="1805"/>
                    <a:pt x="1147" y="1854"/>
                  </a:cubicBezTo>
                  <a:cubicBezTo>
                    <a:pt x="1141" y="1865"/>
                    <a:pt x="1136" y="1876"/>
                    <a:pt x="1129" y="1886"/>
                  </a:cubicBezTo>
                  <a:lnTo>
                    <a:pt x="1129" y="1886"/>
                  </a:lnTo>
                  <a:lnTo>
                    <a:pt x="1131" y="1884"/>
                  </a:lnTo>
                  <a:cubicBezTo>
                    <a:pt x="1132" y="1882"/>
                    <a:pt x="1132" y="1881"/>
                    <a:pt x="1132" y="1881"/>
                  </a:cubicBezTo>
                  <a:lnTo>
                    <a:pt x="1132" y="1881"/>
                  </a:lnTo>
                  <a:cubicBezTo>
                    <a:pt x="1132" y="1881"/>
                    <a:pt x="1129" y="1885"/>
                    <a:pt x="1128" y="1888"/>
                  </a:cubicBezTo>
                  <a:lnTo>
                    <a:pt x="1128" y="1888"/>
                  </a:lnTo>
                  <a:cubicBezTo>
                    <a:pt x="1128" y="1888"/>
                    <a:pt x="1129" y="1887"/>
                    <a:pt x="1129" y="1886"/>
                  </a:cubicBezTo>
                  <a:lnTo>
                    <a:pt x="1129" y="1886"/>
                  </a:lnTo>
                  <a:lnTo>
                    <a:pt x="1126" y="1892"/>
                  </a:lnTo>
                  <a:lnTo>
                    <a:pt x="1114" y="1912"/>
                  </a:lnTo>
                  <a:cubicBezTo>
                    <a:pt x="1100" y="1936"/>
                    <a:pt x="1087" y="1961"/>
                    <a:pt x="1071" y="1984"/>
                  </a:cubicBezTo>
                  <a:cubicBezTo>
                    <a:pt x="1012" y="2080"/>
                    <a:pt x="948" y="2172"/>
                    <a:pt x="878" y="2261"/>
                  </a:cubicBezTo>
                  <a:cubicBezTo>
                    <a:pt x="844" y="2304"/>
                    <a:pt x="808" y="2346"/>
                    <a:pt x="773" y="2388"/>
                  </a:cubicBezTo>
                  <a:cubicBezTo>
                    <a:pt x="763" y="2398"/>
                    <a:pt x="754" y="2409"/>
                    <a:pt x="745" y="2417"/>
                  </a:cubicBezTo>
                  <a:cubicBezTo>
                    <a:pt x="740" y="2423"/>
                    <a:pt x="735" y="2428"/>
                    <a:pt x="730" y="2434"/>
                  </a:cubicBezTo>
                  <a:lnTo>
                    <a:pt x="723" y="2442"/>
                  </a:lnTo>
                  <a:cubicBezTo>
                    <a:pt x="721" y="2443"/>
                    <a:pt x="720" y="2444"/>
                    <a:pt x="720" y="2444"/>
                  </a:cubicBezTo>
                  <a:cubicBezTo>
                    <a:pt x="720" y="2444"/>
                    <a:pt x="720" y="2444"/>
                    <a:pt x="720" y="2444"/>
                  </a:cubicBezTo>
                  <a:lnTo>
                    <a:pt x="720" y="2444"/>
                  </a:lnTo>
                  <a:cubicBezTo>
                    <a:pt x="702" y="2463"/>
                    <a:pt x="683" y="2481"/>
                    <a:pt x="664" y="2500"/>
                  </a:cubicBezTo>
                  <a:cubicBezTo>
                    <a:pt x="584" y="2579"/>
                    <a:pt x="499" y="2650"/>
                    <a:pt x="410" y="2717"/>
                  </a:cubicBezTo>
                  <a:cubicBezTo>
                    <a:pt x="364" y="2750"/>
                    <a:pt x="319" y="2782"/>
                    <a:pt x="273" y="2812"/>
                  </a:cubicBezTo>
                  <a:cubicBezTo>
                    <a:pt x="267" y="2816"/>
                    <a:pt x="262" y="2818"/>
                    <a:pt x="256" y="2823"/>
                  </a:cubicBezTo>
                  <a:cubicBezTo>
                    <a:pt x="255" y="2823"/>
                    <a:pt x="250" y="2826"/>
                    <a:pt x="250" y="2826"/>
                  </a:cubicBezTo>
                  <a:cubicBezTo>
                    <a:pt x="250" y="2826"/>
                    <a:pt x="250" y="2826"/>
                    <a:pt x="251" y="2826"/>
                  </a:cubicBezTo>
                  <a:lnTo>
                    <a:pt x="251" y="2826"/>
                  </a:lnTo>
                  <a:cubicBezTo>
                    <a:pt x="249" y="2826"/>
                    <a:pt x="248" y="2827"/>
                    <a:pt x="248" y="2827"/>
                  </a:cubicBezTo>
                  <a:cubicBezTo>
                    <a:pt x="236" y="2834"/>
                    <a:pt x="225" y="2840"/>
                    <a:pt x="213" y="2848"/>
                  </a:cubicBezTo>
                  <a:cubicBezTo>
                    <a:pt x="194" y="2857"/>
                    <a:pt x="176" y="2868"/>
                    <a:pt x="158" y="2878"/>
                  </a:cubicBezTo>
                  <a:lnTo>
                    <a:pt x="158" y="2878"/>
                  </a:lnTo>
                  <a:cubicBezTo>
                    <a:pt x="158" y="2804"/>
                    <a:pt x="158" y="2730"/>
                    <a:pt x="158" y="2656"/>
                  </a:cubicBezTo>
                  <a:cubicBezTo>
                    <a:pt x="158" y="2543"/>
                    <a:pt x="159" y="2428"/>
                    <a:pt x="163" y="2316"/>
                  </a:cubicBezTo>
                  <a:cubicBezTo>
                    <a:pt x="172" y="2092"/>
                    <a:pt x="196" y="1867"/>
                    <a:pt x="243" y="1648"/>
                  </a:cubicBezTo>
                  <a:cubicBezTo>
                    <a:pt x="247" y="1634"/>
                    <a:pt x="249" y="1621"/>
                    <a:pt x="252" y="1608"/>
                  </a:cubicBezTo>
                  <a:cubicBezTo>
                    <a:pt x="253" y="1603"/>
                    <a:pt x="254" y="1597"/>
                    <a:pt x="256" y="1592"/>
                  </a:cubicBezTo>
                  <a:lnTo>
                    <a:pt x="256" y="1592"/>
                  </a:lnTo>
                  <a:cubicBezTo>
                    <a:pt x="255" y="1597"/>
                    <a:pt x="254" y="1601"/>
                    <a:pt x="254" y="1601"/>
                  </a:cubicBezTo>
                  <a:cubicBezTo>
                    <a:pt x="254" y="1601"/>
                    <a:pt x="255" y="1598"/>
                    <a:pt x="256" y="1590"/>
                  </a:cubicBezTo>
                  <a:lnTo>
                    <a:pt x="256" y="1590"/>
                  </a:lnTo>
                  <a:cubicBezTo>
                    <a:pt x="256" y="1591"/>
                    <a:pt x="256" y="1591"/>
                    <a:pt x="256" y="1592"/>
                  </a:cubicBezTo>
                  <a:lnTo>
                    <a:pt x="256" y="1592"/>
                  </a:lnTo>
                  <a:cubicBezTo>
                    <a:pt x="257" y="1588"/>
                    <a:pt x="257" y="1585"/>
                    <a:pt x="258" y="1583"/>
                  </a:cubicBezTo>
                  <a:cubicBezTo>
                    <a:pt x="264" y="1557"/>
                    <a:pt x="271" y="1530"/>
                    <a:pt x="279" y="1504"/>
                  </a:cubicBezTo>
                  <a:cubicBezTo>
                    <a:pt x="295" y="1451"/>
                    <a:pt x="312" y="1399"/>
                    <a:pt x="330" y="1347"/>
                  </a:cubicBezTo>
                  <a:cubicBezTo>
                    <a:pt x="350" y="1296"/>
                    <a:pt x="370" y="1246"/>
                    <a:pt x="394" y="1196"/>
                  </a:cubicBezTo>
                  <a:cubicBezTo>
                    <a:pt x="405" y="1173"/>
                    <a:pt x="417" y="1148"/>
                    <a:pt x="429" y="1125"/>
                  </a:cubicBezTo>
                  <a:cubicBezTo>
                    <a:pt x="432" y="1118"/>
                    <a:pt x="435" y="1113"/>
                    <a:pt x="439" y="1105"/>
                  </a:cubicBezTo>
                  <a:cubicBezTo>
                    <a:pt x="440" y="1103"/>
                    <a:pt x="445" y="1093"/>
                    <a:pt x="445" y="1093"/>
                  </a:cubicBezTo>
                  <a:lnTo>
                    <a:pt x="445" y="1093"/>
                  </a:lnTo>
                  <a:cubicBezTo>
                    <a:pt x="445" y="1093"/>
                    <a:pt x="445" y="1094"/>
                    <a:pt x="444" y="1096"/>
                  </a:cubicBezTo>
                  <a:lnTo>
                    <a:pt x="444" y="1096"/>
                  </a:lnTo>
                  <a:cubicBezTo>
                    <a:pt x="446" y="1092"/>
                    <a:pt x="449" y="1087"/>
                    <a:pt x="450" y="1086"/>
                  </a:cubicBezTo>
                  <a:cubicBezTo>
                    <a:pt x="454" y="1081"/>
                    <a:pt x="456" y="1074"/>
                    <a:pt x="461" y="1069"/>
                  </a:cubicBezTo>
                  <a:cubicBezTo>
                    <a:pt x="517" y="972"/>
                    <a:pt x="583" y="880"/>
                    <a:pt x="658" y="798"/>
                  </a:cubicBezTo>
                  <a:cubicBezTo>
                    <a:pt x="668" y="787"/>
                    <a:pt x="679" y="778"/>
                    <a:pt x="687" y="767"/>
                  </a:cubicBezTo>
                  <a:lnTo>
                    <a:pt x="687" y="767"/>
                  </a:lnTo>
                  <a:lnTo>
                    <a:pt x="690" y="763"/>
                  </a:lnTo>
                  <a:lnTo>
                    <a:pt x="708" y="746"/>
                  </a:lnTo>
                  <a:cubicBezTo>
                    <a:pt x="729" y="725"/>
                    <a:pt x="748" y="706"/>
                    <a:pt x="769" y="687"/>
                  </a:cubicBezTo>
                  <a:cubicBezTo>
                    <a:pt x="813" y="647"/>
                    <a:pt x="858" y="610"/>
                    <a:pt x="905" y="572"/>
                  </a:cubicBezTo>
                  <a:cubicBezTo>
                    <a:pt x="952" y="537"/>
                    <a:pt x="1001" y="503"/>
                    <a:pt x="1050" y="470"/>
                  </a:cubicBezTo>
                  <a:cubicBezTo>
                    <a:pt x="1076" y="454"/>
                    <a:pt x="1100" y="437"/>
                    <a:pt x="1126" y="422"/>
                  </a:cubicBezTo>
                  <a:cubicBezTo>
                    <a:pt x="1131" y="419"/>
                    <a:pt x="1133" y="418"/>
                    <a:pt x="1133" y="418"/>
                  </a:cubicBezTo>
                  <a:lnTo>
                    <a:pt x="1133" y="418"/>
                  </a:lnTo>
                  <a:cubicBezTo>
                    <a:pt x="1133" y="418"/>
                    <a:pt x="1125" y="423"/>
                    <a:pt x="1126" y="423"/>
                  </a:cubicBezTo>
                  <a:cubicBezTo>
                    <a:pt x="1126" y="423"/>
                    <a:pt x="1127" y="422"/>
                    <a:pt x="1129" y="421"/>
                  </a:cubicBezTo>
                  <a:cubicBezTo>
                    <a:pt x="1136" y="416"/>
                    <a:pt x="1143" y="412"/>
                    <a:pt x="1148" y="408"/>
                  </a:cubicBezTo>
                  <a:cubicBezTo>
                    <a:pt x="1162" y="400"/>
                    <a:pt x="1175" y="391"/>
                    <a:pt x="1188" y="385"/>
                  </a:cubicBezTo>
                  <a:cubicBezTo>
                    <a:pt x="1241" y="353"/>
                    <a:pt x="1295" y="323"/>
                    <a:pt x="1349" y="294"/>
                  </a:cubicBezTo>
                  <a:close/>
                  <a:moveTo>
                    <a:pt x="1541" y="0"/>
                  </a:moveTo>
                  <a:cubicBezTo>
                    <a:pt x="1528" y="0"/>
                    <a:pt x="1516" y="3"/>
                    <a:pt x="1504" y="9"/>
                  </a:cubicBezTo>
                  <a:cubicBezTo>
                    <a:pt x="1283" y="120"/>
                    <a:pt x="1065" y="236"/>
                    <a:pt x="864" y="380"/>
                  </a:cubicBezTo>
                  <a:cubicBezTo>
                    <a:pt x="669" y="521"/>
                    <a:pt x="495" y="690"/>
                    <a:pt x="364" y="891"/>
                  </a:cubicBezTo>
                  <a:cubicBezTo>
                    <a:pt x="241" y="1082"/>
                    <a:pt x="154" y="1295"/>
                    <a:pt x="99" y="1515"/>
                  </a:cubicBezTo>
                  <a:cubicBezTo>
                    <a:pt x="43" y="1741"/>
                    <a:pt x="16" y="1971"/>
                    <a:pt x="6" y="2203"/>
                  </a:cubicBezTo>
                  <a:cubicBezTo>
                    <a:pt x="1" y="2321"/>
                    <a:pt x="1" y="2436"/>
                    <a:pt x="2" y="2552"/>
                  </a:cubicBezTo>
                  <a:lnTo>
                    <a:pt x="6" y="2738"/>
                  </a:lnTo>
                  <a:cubicBezTo>
                    <a:pt x="6" y="2751"/>
                    <a:pt x="7" y="2765"/>
                    <a:pt x="7" y="2779"/>
                  </a:cubicBezTo>
                  <a:cubicBezTo>
                    <a:pt x="7" y="2785"/>
                    <a:pt x="7" y="2794"/>
                    <a:pt x="9" y="2801"/>
                  </a:cubicBezTo>
                  <a:lnTo>
                    <a:pt x="9" y="2812"/>
                  </a:lnTo>
                  <a:cubicBezTo>
                    <a:pt x="9" y="2845"/>
                    <a:pt x="13" y="2877"/>
                    <a:pt x="16" y="2910"/>
                  </a:cubicBezTo>
                  <a:cubicBezTo>
                    <a:pt x="18" y="2938"/>
                    <a:pt x="20" y="2966"/>
                    <a:pt x="23" y="2994"/>
                  </a:cubicBezTo>
                  <a:cubicBezTo>
                    <a:pt x="25" y="3026"/>
                    <a:pt x="58" y="3050"/>
                    <a:pt x="90" y="3050"/>
                  </a:cubicBezTo>
                  <a:cubicBezTo>
                    <a:pt x="99" y="3050"/>
                    <a:pt x="108" y="3048"/>
                    <a:pt x="116" y="3043"/>
                  </a:cubicBezTo>
                  <a:cubicBezTo>
                    <a:pt x="165" y="3016"/>
                    <a:pt x="218" y="2992"/>
                    <a:pt x="265" y="2964"/>
                  </a:cubicBezTo>
                  <a:cubicBezTo>
                    <a:pt x="318" y="2933"/>
                    <a:pt x="370" y="2903"/>
                    <a:pt x="421" y="2868"/>
                  </a:cubicBezTo>
                  <a:cubicBezTo>
                    <a:pt x="516" y="2805"/>
                    <a:pt x="606" y="2735"/>
                    <a:pt x="691" y="2661"/>
                  </a:cubicBezTo>
                  <a:cubicBezTo>
                    <a:pt x="866" y="2509"/>
                    <a:pt x="1021" y="2334"/>
                    <a:pt x="1153" y="2143"/>
                  </a:cubicBezTo>
                  <a:cubicBezTo>
                    <a:pt x="1284" y="1953"/>
                    <a:pt x="1393" y="1744"/>
                    <a:pt x="1475" y="1527"/>
                  </a:cubicBezTo>
                  <a:cubicBezTo>
                    <a:pt x="1558" y="1308"/>
                    <a:pt x="1613" y="1080"/>
                    <a:pt x="1635" y="846"/>
                  </a:cubicBezTo>
                  <a:cubicBezTo>
                    <a:pt x="1646" y="726"/>
                    <a:pt x="1648" y="609"/>
                    <a:pt x="1643" y="489"/>
                  </a:cubicBezTo>
                  <a:cubicBezTo>
                    <a:pt x="1641" y="433"/>
                    <a:pt x="1638" y="377"/>
                    <a:pt x="1631" y="320"/>
                  </a:cubicBezTo>
                  <a:cubicBezTo>
                    <a:pt x="1629" y="292"/>
                    <a:pt x="1626" y="264"/>
                    <a:pt x="1620" y="236"/>
                  </a:cubicBezTo>
                  <a:cubicBezTo>
                    <a:pt x="1618" y="223"/>
                    <a:pt x="1615" y="209"/>
                    <a:pt x="1613" y="197"/>
                  </a:cubicBezTo>
                  <a:cubicBezTo>
                    <a:pt x="1610" y="186"/>
                    <a:pt x="1609" y="174"/>
                    <a:pt x="1606" y="162"/>
                  </a:cubicBezTo>
                  <a:lnTo>
                    <a:pt x="1606" y="162"/>
                  </a:lnTo>
                  <a:cubicBezTo>
                    <a:pt x="1613" y="149"/>
                    <a:pt x="1619" y="136"/>
                    <a:pt x="1625" y="122"/>
                  </a:cubicBezTo>
                  <a:cubicBezTo>
                    <a:pt x="1651" y="65"/>
                    <a:pt x="1599" y="0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2" name="Google Shape;1262;p40"/>
            <p:cNvSpPr/>
            <p:nvPr/>
          </p:nvSpPr>
          <p:spPr>
            <a:xfrm>
              <a:off x="1841760" y="1701360"/>
              <a:ext cx="419040" cy="4500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45000"/>
                <a:gd name="textAreaBottom" fmla="*/ 45360 h 45000"/>
              </a:gdLst>
              <a:ahLst/>
              <a:cxnLst/>
              <a:rect l="textAreaLeft" t="textAreaTop" r="textAreaRight" b="textAreaBottom"/>
              <a:pathLst>
                <a:path w="3704" h="408">
                  <a:moveTo>
                    <a:pt x="3031" y="0"/>
                  </a:moveTo>
                  <a:cubicBezTo>
                    <a:pt x="2998" y="0"/>
                    <a:pt x="2965" y="0"/>
                    <a:pt x="2931" y="0"/>
                  </a:cubicBezTo>
                  <a:cubicBezTo>
                    <a:pt x="2691" y="1"/>
                    <a:pt x="2449" y="10"/>
                    <a:pt x="2210" y="22"/>
                  </a:cubicBezTo>
                  <a:cubicBezTo>
                    <a:pt x="1975" y="34"/>
                    <a:pt x="1740" y="53"/>
                    <a:pt x="1507" y="76"/>
                  </a:cubicBezTo>
                  <a:cubicBezTo>
                    <a:pt x="1272" y="99"/>
                    <a:pt x="1037" y="129"/>
                    <a:pt x="804" y="165"/>
                  </a:cubicBezTo>
                  <a:cubicBezTo>
                    <a:pt x="687" y="183"/>
                    <a:pt x="570" y="202"/>
                    <a:pt x="454" y="223"/>
                  </a:cubicBezTo>
                  <a:cubicBezTo>
                    <a:pt x="425" y="228"/>
                    <a:pt x="396" y="233"/>
                    <a:pt x="367" y="241"/>
                  </a:cubicBezTo>
                  <a:cubicBezTo>
                    <a:pt x="350" y="244"/>
                    <a:pt x="333" y="249"/>
                    <a:pt x="317" y="254"/>
                  </a:cubicBezTo>
                  <a:cubicBezTo>
                    <a:pt x="313" y="255"/>
                    <a:pt x="310" y="257"/>
                    <a:pt x="307" y="257"/>
                  </a:cubicBezTo>
                  <a:cubicBezTo>
                    <a:pt x="307" y="257"/>
                    <a:pt x="301" y="259"/>
                    <a:pt x="300" y="259"/>
                  </a:cubicBezTo>
                  <a:cubicBezTo>
                    <a:pt x="300" y="259"/>
                    <a:pt x="300" y="259"/>
                    <a:pt x="301" y="258"/>
                  </a:cubicBezTo>
                  <a:lnTo>
                    <a:pt x="301" y="258"/>
                  </a:lnTo>
                  <a:lnTo>
                    <a:pt x="296" y="260"/>
                  </a:lnTo>
                  <a:cubicBezTo>
                    <a:pt x="291" y="262"/>
                    <a:pt x="286" y="263"/>
                    <a:pt x="282" y="264"/>
                  </a:cubicBezTo>
                  <a:cubicBezTo>
                    <a:pt x="224" y="279"/>
                    <a:pt x="166" y="296"/>
                    <a:pt x="109" y="312"/>
                  </a:cubicBezTo>
                  <a:cubicBezTo>
                    <a:pt x="81" y="320"/>
                    <a:pt x="53" y="335"/>
                    <a:pt x="26" y="350"/>
                  </a:cubicBezTo>
                  <a:cubicBezTo>
                    <a:pt x="0" y="362"/>
                    <a:pt x="5" y="402"/>
                    <a:pt x="36" y="404"/>
                  </a:cubicBezTo>
                  <a:cubicBezTo>
                    <a:pt x="57" y="405"/>
                    <a:pt x="80" y="408"/>
                    <a:pt x="102" y="408"/>
                  </a:cubicBezTo>
                  <a:cubicBezTo>
                    <a:pt x="110" y="408"/>
                    <a:pt x="118" y="408"/>
                    <a:pt x="126" y="407"/>
                  </a:cubicBezTo>
                  <a:cubicBezTo>
                    <a:pt x="154" y="404"/>
                    <a:pt x="183" y="400"/>
                    <a:pt x="213" y="397"/>
                  </a:cubicBezTo>
                  <a:cubicBezTo>
                    <a:pt x="242" y="395"/>
                    <a:pt x="272" y="391"/>
                    <a:pt x="301" y="389"/>
                  </a:cubicBezTo>
                  <a:cubicBezTo>
                    <a:pt x="308" y="389"/>
                    <a:pt x="316" y="388"/>
                    <a:pt x="322" y="388"/>
                  </a:cubicBezTo>
                  <a:cubicBezTo>
                    <a:pt x="327" y="388"/>
                    <a:pt x="329" y="386"/>
                    <a:pt x="333" y="386"/>
                  </a:cubicBezTo>
                  <a:cubicBezTo>
                    <a:pt x="352" y="386"/>
                    <a:pt x="372" y="385"/>
                    <a:pt x="390" y="384"/>
                  </a:cubicBezTo>
                  <a:cubicBezTo>
                    <a:pt x="508" y="367"/>
                    <a:pt x="624" y="346"/>
                    <a:pt x="741" y="330"/>
                  </a:cubicBezTo>
                  <a:cubicBezTo>
                    <a:pt x="972" y="296"/>
                    <a:pt x="1206" y="266"/>
                    <a:pt x="1439" y="242"/>
                  </a:cubicBezTo>
                  <a:cubicBezTo>
                    <a:pt x="1673" y="216"/>
                    <a:pt x="1908" y="197"/>
                    <a:pt x="2141" y="182"/>
                  </a:cubicBezTo>
                  <a:cubicBezTo>
                    <a:pt x="2257" y="175"/>
                    <a:pt x="2375" y="168"/>
                    <a:pt x="2491" y="164"/>
                  </a:cubicBezTo>
                  <a:cubicBezTo>
                    <a:pt x="2521" y="163"/>
                    <a:pt x="2551" y="161"/>
                    <a:pt x="2581" y="161"/>
                  </a:cubicBezTo>
                  <a:cubicBezTo>
                    <a:pt x="2595" y="161"/>
                    <a:pt x="2609" y="160"/>
                    <a:pt x="2624" y="160"/>
                  </a:cubicBezTo>
                  <a:lnTo>
                    <a:pt x="2656" y="160"/>
                  </a:lnTo>
                  <a:cubicBezTo>
                    <a:pt x="2714" y="158"/>
                    <a:pt x="2772" y="156"/>
                    <a:pt x="2831" y="155"/>
                  </a:cubicBezTo>
                  <a:cubicBezTo>
                    <a:pt x="2913" y="154"/>
                    <a:pt x="2995" y="154"/>
                    <a:pt x="3077" y="154"/>
                  </a:cubicBezTo>
                  <a:cubicBezTo>
                    <a:pt x="3229" y="154"/>
                    <a:pt x="3383" y="155"/>
                    <a:pt x="3537" y="157"/>
                  </a:cubicBezTo>
                  <a:cubicBezTo>
                    <a:pt x="3565" y="157"/>
                    <a:pt x="3596" y="158"/>
                    <a:pt x="3624" y="158"/>
                  </a:cubicBezTo>
                  <a:cubicBezTo>
                    <a:pt x="3662" y="158"/>
                    <a:pt x="3700" y="137"/>
                    <a:pt x="3703" y="95"/>
                  </a:cubicBezTo>
                  <a:cubicBezTo>
                    <a:pt x="3703" y="56"/>
                    <a:pt x="3678" y="18"/>
                    <a:pt x="3639" y="16"/>
                  </a:cubicBezTo>
                  <a:cubicBezTo>
                    <a:pt x="3436" y="3"/>
                    <a:pt x="3234" y="0"/>
                    <a:pt x="303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3" name="Google Shape;1263;p40"/>
            <p:cNvSpPr/>
            <p:nvPr/>
          </p:nvSpPr>
          <p:spPr>
            <a:xfrm>
              <a:off x="1797480" y="1729440"/>
              <a:ext cx="53640" cy="4824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476" h="437">
                  <a:moveTo>
                    <a:pt x="246" y="167"/>
                  </a:moveTo>
                  <a:cubicBezTo>
                    <a:pt x="247" y="167"/>
                    <a:pt x="246" y="167"/>
                    <a:pt x="244" y="168"/>
                  </a:cubicBezTo>
                  <a:lnTo>
                    <a:pt x="244" y="168"/>
                  </a:lnTo>
                  <a:cubicBezTo>
                    <a:pt x="244" y="168"/>
                    <a:pt x="245" y="168"/>
                    <a:pt x="246" y="167"/>
                  </a:cubicBezTo>
                  <a:lnTo>
                    <a:pt x="246" y="167"/>
                  </a:lnTo>
                  <a:cubicBezTo>
                    <a:pt x="246" y="167"/>
                    <a:pt x="246" y="167"/>
                    <a:pt x="246" y="167"/>
                  </a:cubicBezTo>
                  <a:close/>
                  <a:moveTo>
                    <a:pt x="107" y="372"/>
                  </a:moveTo>
                  <a:cubicBezTo>
                    <a:pt x="107" y="372"/>
                    <a:pt x="107" y="372"/>
                    <a:pt x="107" y="372"/>
                  </a:cubicBezTo>
                  <a:lnTo>
                    <a:pt x="107" y="372"/>
                  </a:lnTo>
                  <a:cubicBezTo>
                    <a:pt x="107" y="372"/>
                    <a:pt x="107" y="372"/>
                    <a:pt x="107" y="372"/>
                  </a:cubicBezTo>
                  <a:lnTo>
                    <a:pt x="107" y="372"/>
                  </a:ln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273" y="0"/>
                  </a:moveTo>
                  <a:cubicBezTo>
                    <a:pt x="241" y="0"/>
                    <a:pt x="216" y="7"/>
                    <a:pt x="185" y="16"/>
                  </a:cubicBezTo>
                  <a:cubicBezTo>
                    <a:pt x="160" y="24"/>
                    <a:pt x="139" y="39"/>
                    <a:pt x="117" y="54"/>
                  </a:cubicBezTo>
                  <a:cubicBezTo>
                    <a:pt x="127" y="48"/>
                    <a:pt x="136" y="43"/>
                    <a:pt x="144" y="37"/>
                  </a:cubicBezTo>
                  <a:lnTo>
                    <a:pt x="144" y="37"/>
                  </a:lnTo>
                  <a:cubicBezTo>
                    <a:pt x="126" y="49"/>
                    <a:pt x="105" y="60"/>
                    <a:pt x="88" y="77"/>
                  </a:cubicBezTo>
                  <a:cubicBezTo>
                    <a:pt x="77" y="88"/>
                    <a:pt x="65" y="100"/>
                    <a:pt x="55" y="112"/>
                  </a:cubicBezTo>
                  <a:cubicBezTo>
                    <a:pt x="46" y="125"/>
                    <a:pt x="39" y="139"/>
                    <a:pt x="31" y="152"/>
                  </a:cubicBezTo>
                  <a:lnTo>
                    <a:pt x="31" y="152"/>
                  </a:lnTo>
                  <a:cubicBezTo>
                    <a:pt x="36" y="144"/>
                    <a:pt x="41" y="135"/>
                    <a:pt x="46" y="126"/>
                  </a:cubicBezTo>
                  <a:lnTo>
                    <a:pt x="46" y="126"/>
                  </a:lnTo>
                  <a:cubicBezTo>
                    <a:pt x="35" y="145"/>
                    <a:pt x="23" y="163"/>
                    <a:pt x="17" y="183"/>
                  </a:cubicBezTo>
                  <a:cubicBezTo>
                    <a:pt x="7" y="216"/>
                    <a:pt x="1" y="251"/>
                    <a:pt x="6" y="285"/>
                  </a:cubicBezTo>
                  <a:cubicBezTo>
                    <a:pt x="9" y="302"/>
                    <a:pt x="15" y="319"/>
                    <a:pt x="20" y="335"/>
                  </a:cubicBezTo>
                  <a:cubicBezTo>
                    <a:pt x="26" y="350"/>
                    <a:pt x="32" y="361"/>
                    <a:pt x="43" y="374"/>
                  </a:cubicBezTo>
                  <a:cubicBezTo>
                    <a:pt x="55" y="391"/>
                    <a:pt x="71" y="402"/>
                    <a:pt x="88" y="411"/>
                  </a:cubicBezTo>
                  <a:cubicBezTo>
                    <a:pt x="94" y="416"/>
                    <a:pt x="100" y="418"/>
                    <a:pt x="109" y="422"/>
                  </a:cubicBezTo>
                  <a:cubicBezTo>
                    <a:pt x="141" y="431"/>
                    <a:pt x="170" y="437"/>
                    <a:pt x="201" y="437"/>
                  </a:cubicBezTo>
                  <a:cubicBezTo>
                    <a:pt x="212" y="437"/>
                    <a:pt x="223" y="436"/>
                    <a:pt x="234" y="435"/>
                  </a:cubicBezTo>
                  <a:cubicBezTo>
                    <a:pt x="263" y="430"/>
                    <a:pt x="292" y="422"/>
                    <a:pt x="319" y="408"/>
                  </a:cubicBezTo>
                  <a:cubicBezTo>
                    <a:pt x="339" y="401"/>
                    <a:pt x="356" y="386"/>
                    <a:pt x="373" y="378"/>
                  </a:cubicBezTo>
                  <a:cubicBezTo>
                    <a:pt x="377" y="374"/>
                    <a:pt x="381" y="373"/>
                    <a:pt x="384" y="370"/>
                  </a:cubicBezTo>
                  <a:cubicBezTo>
                    <a:pt x="394" y="359"/>
                    <a:pt x="405" y="350"/>
                    <a:pt x="415" y="339"/>
                  </a:cubicBezTo>
                  <a:cubicBezTo>
                    <a:pt x="416" y="337"/>
                    <a:pt x="417" y="335"/>
                    <a:pt x="418" y="334"/>
                  </a:cubicBezTo>
                  <a:cubicBezTo>
                    <a:pt x="433" y="308"/>
                    <a:pt x="450" y="281"/>
                    <a:pt x="456" y="253"/>
                  </a:cubicBezTo>
                  <a:cubicBezTo>
                    <a:pt x="462" y="235"/>
                    <a:pt x="467" y="214"/>
                    <a:pt x="471" y="193"/>
                  </a:cubicBezTo>
                  <a:cubicBezTo>
                    <a:pt x="476" y="152"/>
                    <a:pt x="462" y="114"/>
                    <a:pt x="440" y="82"/>
                  </a:cubicBezTo>
                  <a:lnTo>
                    <a:pt x="440" y="82"/>
                  </a:lnTo>
                  <a:cubicBezTo>
                    <a:pt x="434" y="73"/>
                    <a:pt x="428" y="65"/>
                    <a:pt x="422" y="57"/>
                  </a:cubicBezTo>
                  <a:cubicBezTo>
                    <a:pt x="405" y="34"/>
                    <a:pt x="369" y="13"/>
                    <a:pt x="339" y="12"/>
                  </a:cubicBezTo>
                  <a:lnTo>
                    <a:pt x="339" y="12"/>
                  </a:lnTo>
                  <a:cubicBezTo>
                    <a:pt x="323" y="6"/>
                    <a:pt x="306" y="2"/>
                    <a:pt x="287" y="1"/>
                  </a:cubicBezTo>
                  <a:cubicBezTo>
                    <a:pt x="282" y="1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4" name="Google Shape;1264;p40"/>
            <p:cNvSpPr/>
            <p:nvPr/>
          </p:nvSpPr>
          <p:spPr>
            <a:xfrm>
              <a:off x="1964160" y="1657800"/>
              <a:ext cx="214560" cy="568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56880"/>
                <a:gd name="textAreaBottom" fmla="*/ 57240 h 56880"/>
              </a:gdLst>
              <a:ahLst/>
              <a:cxnLst/>
              <a:rect l="textAreaLeft" t="textAreaTop" r="textAreaRight" b="textAreaBottom"/>
              <a:pathLst>
                <a:path w="1899" h="515">
                  <a:moveTo>
                    <a:pt x="57" y="1"/>
                  </a:moveTo>
                  <a:cubicBezTo>
                    <a:pt x="46" y="1"/>
                    <a:pt x="35" y="1"/>
                    <a:pt x="24" y="2"/>
                  </a:cubicBezTo>
                  <a:cubicBezTo>
                    <a:pt x="3" y="3"/>
                    <a:pt x="0" y="35"/>
                    <a:pt x="20" y="41"/>
                  </a:cubicBezTo>
                  <a:cubicBezTo>
                    <a:pt x="50" y="50"/>
                    <a:pt x="80" y="54"/>
                    <a:pt x="110" y="61"/>
                  </a:cubicBezTo>
                  <a:cubicBezTo>
                    <a:pt x="141" y="66"/>
                    <a:pt x="169" y="74"/>
                    <a:pt x="199" y="79"/>
                  </a:cubicBezTo>
                  <a:cubicBezTo>
                    <a:pt x="214" y="81"/>
                    <a:pt x="230" y="86"/>
                    <a:pt x="244" y="88"/>
                  </a:cubicBezTo>
                  <a:cubicBezTo>
                    <a:pt x="260" y="92"/>
                    <a:pt x="274" y="98"/>
                    <a:pt x="290" y="102"/>
                  </a:cubicBezTo>
                  <a:cubicBezTo>
                    <a:pt x="321" y="109"/>
                    <a:pt x="349" y="114"/>
                    <a:pt x="379" y="121"/>
                  </a:cubicBezTo>
                  <a:cubicBezTo>
                    <a:pt x="500" y="147"/>
                    <a:pt x="621" y="173"/>
                    <a:pt x="740" y="198"/>
                  </a:cubicBezTo>
                  <a:cubicBezTo>
                    <a:pt x="974" y="251"/>
                    <a:pt x="1210" y="318"/>
                    <a:pt x="1443" y="390"/>
                  </a:cubicBezTo>
                  <a:cubicBezTo>
                    <a:pt x="1508" y="411"/>
                    <a:pt x="1573" y="432"/>
                    <a:pt x="1636" y="454"/>
                  </a:cubicBezTo>
                  <a:cubicBezTo>
                    <a:pt x="1669" y="465"/>
                    <a:pt x="1701" y="477"/>
                    <a:pt x="1734" y="488"/>
                  </a:cubicBezTo>
                  <a:cubicBezTo>
                    <a:pt x="1752" y="494"/>
                    <a:pt x="1771" y="502"/>
                    <a:pt x="1789" y="505"/>
                  </a:cubicBezTo>
                  <a:cubicBezTo>
                    <a:pt x="1807" y="509"/>
                    <a:pt x="1824" y="511"/>
                    <a:pt x="1841" y="514"/>
                  </a:cubicBezTo>
                  <a:cubicBezTo>
                    <a:pt x="1842" y="514"/>
                    <a:pt x="1844" y="514"/>
                    <a:pt x="1845" y="514"/>
                  </a:cubicBezTo>
                  <a:cubicBezTo>
                    <a:pt x="1882" y="514"/>
                    <a:pt x="1899" y="467"/>
                    <a:pt x="1870" y="447"/>
                  </a:cubicBezTo>
                  <a:cubicBezTo>
                    <a:pt x="1843" y="427"/>
                    <a:pt x="1816" y="411"/>
                    <a:pt x="1785" y="399"/>
                  </a:cubicBezTo>
                  <a:cubicBezTo>
                    <a:pt x="1756" y="388"/>
                    <a:pt x="1728" y="376"/>
                    <a:pt x="1697" y="365"/>
                  </a:cubicBezTo>
                  <a:cubicBezTo>
                    <a:pt x="1640" y="343"/>
                    <a:pt x="1581" y="322"/>
                    <a:pt x="1524" y="301"/>
                  </a:cubicBezTo>
                  <a:cubicBezTo>
                    <a:pt x="1409" y="260"/>
                    <a:pt x="1290" y="224"/>
                    <a:pt x="1173" y="191"/>
                  </a:cubicBezTo>
                  <a:cubicBezTo>
                    <a:pt x="931" y="124"/>
                    <a:pt x="686" y="68"/>
                    <a:pt x="438" y="31"/>
                  </a:cubicBezTo>
                  <a:cubicBezTo>
                    <a:pt x="404" y="25"/>
                    <a:pt x="370" y="21"/>
                    <a:pt x="335" y="19"/>
                  </a:cubicBezTo>
                  <a:cubicBezTo>
                    <a:pt x="301" y="14"/>
                    <a:pt x="267" y="16"/>
                    <a:pt x="233" y="13"/>
                  </a:cubicBezTo>
                  <a:lnTo>
                    <a:pt x="130" y="5"/>
                  </a:lnTo>
                  <a:cubicBezTo>
                    <a:pt x="105" y="3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5" name="Google Shape;1265;p40"/>
            <p:cNvSpPr/>
            <p:nvPr/>
          </p:nvSpPr>
          <p:spPr>
            <a:xfrm>
              <a:off x="1928520" y="1614600"/>
              <a:ext cx="49320" cy="514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438" h="468">
                  <a:moveTo>
                    <a:pt x="294" y="26"/>
                  </a:moveTo>
                  <a:cubicBezTo>
                    <a:pt x="302" y="30"/>
                    <a:pt x="309" y="34"/>
                    <a:pt x="316" y="39"/>
                  </a:cubicBezTo>
                  <a:cubicBezTo>
                    <a:pt x="308" y="34"/>
                    <a:pt x="301" y="30"/>
                    <a:pt x="294" y="26"/>
                  </a:cubicBezTo>
                  <a:close/>
                  <a:moveTo>
                    <a:pt x="196" y="179"/>
                  </a:moveTo>
                  <a:lnTo>
                    <a:pt x="196" y="179"/>
                  </a:lnTo>
                  <a:cubicBezTo>
                    <a:pt x="196" y="179"/>
                    <a:pt x="196" y="179"/>
                    <a:pt x="196" y="179"/>
                  </a:cubicBezTo>
                  <a:lnTo>
                    <a:pt x="196" y="179"/>
                  </a:lnTo>
                  <a:cubicBezTo>
                    <a:pt x="196" y="181"/>
                    <a:pt x="195" y="182"/>
                    <a:pt x="195" y="183"/>
                  </a:cubicBezTo>
                  <a:lnTo>
                    <a:pt x="195" y="183"/>
                  </a:lnTo>
                  <a:cubicBezTo>
                    <a:pt x="195" y="182"/>
                    <a:pt x="196" y="181"/>
                    <a:pt x="196" y="179"/>
                  </a:cubicBezTo>
                  <a:close/>
                  <a:moveTo>
                    <a:pt x="306" y="452"/>
                  </a:moveTo>
                  <a:cubicBezTo>
                    <a:pt x="296" y="455"/>
                    <a:pt x="286" y="458"/>
                    <a:pt x="278" y="460"/>
                  </a:cubicBezTo>
                  <a:lnTo>
                    <a:pt x="278" y="460"/>
                  </a:lnTo>
                  <a:cubicBezTo>
                    <a:pt x="288" y="458"/>
                    <a:pt x="297" y="455"/>
                    <a:pt x="306" y="452"/>
                  </a:cubicBezTo>
                  <a:close/>
                  <a:moveTo>
                    <a:pt x="199" y="0"/>
                  </a:moveTo>
                  <a:cubicBezTo>
                    <a:pt x="158" y="0"/>
                    <a:pt x="116" y="14"/>
                    <a:pt x="84" y="42"/>
                  </a:cubicBezTo>
                  <a:cubicBezTo>
                    <a:pt x="56" y="67"/>
                    <a:pt x="30" y="97"/>
                    <a:pt x="18" y="134"/>
                  </a:cubicBezTo>
                  <a:cubicBezTo>
                    <a:pt x="5" y="172"/>
                    <a:pt x="1" y="212"/>
                    <a:pt x="9" y="251"/>
                  </a:cubicBezTo>
                  <a:cubicBezTo>
                    <a:pt x="12" y="269"/>
                    <a:pt x="16" y="283"/>
                    <a:pt x="21" y="295"/>
                  </a:cubicBezTo>
                  <a:lnTo>
                    <a:pt x="21" y="295"/>
                  </a:lnTo>
                  <a:cubicBezTo>
                    <a:pt x="26" y="316"/>
                    <a:pt x="35" y="335"/>
                    <a:pt x="46" y="354"/>
                  </a:cubicBezTo>
                  <a:lnTo>
                    <a:pt x="46" y="354"/>
                  </a:lnTo>
                  <a:cubicBezTo>
                    <a:pt x="48" y="359"/>
                    <a:pt x="50" y="363"/>
                    <a:pt x="52" y="368"/>
                  </a:cubicBezTo>
                  <a:cubicBezTo>
                    <a:pt x="67" y="392"/>
                    <a:pt x="80" y="412"/>
                    <a:pt x="103" y="429"/>
                  </a:cubicBezTo>
                  <a:cubicBezTo>
                    <a:pt x="116" y="438"/>
                    <a:pt x="133" y="446"/>
                    <a:pt x="147" y="452"/>
                  </a:cubicBezTo>
                  <a:cubicBezTo>
                    <a:pt x="157" y="456"/>
                    <a:pt x="168" y="457"/>
                    <a:pt x="178" y="459"/>
                  </a:cubicBezTo>
                  <a:cubicBezTo>
                    <a:pt x="189" y="463"/>
                    <a:pt x="198" y="465"/>
                    <a:pt x="207" y="467"/>
                  </a:cubicBezTo>
                  <a:cubicBezTo>
                    <a:pt x="213" y="467"/>
                    <a:pt x="219" y="468"/>
                    <a:pt x="224" y="468"/>
                  </a:cubicBezTo>
                  <a:cubicBezTo>
                    <a:pt x="246" y="468"/>
                    <a:pt x="260" y="465"/>
                    <a:pt x="278" y="460"/>
                  </a:cubicBezTo>
                  <a:lnTo>
                    <a:pt x="278" y="460"/>
                  </a:lnTo>
                  <a:cubicBezTo>
                    <a:pt x="275" y="461"/>
                    <a:pt x="271" y="462"/>
                    <a:pt x="268" y="463"/>
                  </a:cubicBezTo>
                  <a:cubicBezTo>
                    <a:pt x="283" y="458"/>
                    <a:pt x="301" y="454"/>
                    <a:pt x="316" y="447"/>
                  </a:cubicBezTo>
                  <a:cubicBezTo>
                    <a:pt x="331" y="441"/>
                    <a:pt x="345" y="431"/>
                    <a:pt x="359" y="421"/>
                  </a:cubicBezTo>
                  <a:cubicBezTo>
                    <a:pt x="372" y="412"/>
                    <a:pt x="383" y="398"/>
                    <a:pt x="394" y="386"/>
                  </a:cubicBezTo>
                  <a:cubicBezTo>
                    <a:pt x="397" y="383"/>
                    <a:pt x="399" y="380"/>
                    <a:pt x="402" y="376"/>
                  </a:cubicBezTo>
                  <a:cubicBezTo>
                    <a:pt x="421" y="346"/>
                    <a:pt x="435" y="315"/>
                    <a:pt x="438" y="278"/>
                  </a:cubicBezTo>
                  <a:lnTo>
                    <a:pt x="438" y="266"/>
                  </a:lnTo>
                  <a:cubicBezTo>
                    <a:pt x="438" y="249"/>
                    <a:pt x="438" y="229"/>
                    <a:pt x="436" y="211"/>
                  </a:cubicBezTo>
                  <a:cubicBezTo>
                    <a:pt x="436" y="207"/>
                    <a:pt x="435" y="204"/>
                    <a:pt x="432" y="199"/>
                  </a:cubicBezTo>
                  <a:cubicBezTo>
                    <a:pt x="429" y="183"/>
                    <a:pt x="424" y="165"/>
                    <a:pt x="416" y="149"/>
                  </a:cubicBezTo>
                  <a:cubicBezTo>
                    <a:pt x="415" y="144"/>
                    <a:pt x="413" y="141"/>
                    <a:pt x="410" y="138"/>
                  </a:cubicBezTo>
                  <a:cubicBezTo>
                    <a:pt x="403" y="122"/>
                    <a:pt x="393" y="107"/>
                    <a:pt x="383" y="94"/>
                  </a:cubicBezTo>
                  <a:cubicBezTo>
                    <a:pt x="356" y="56"/>
                    <a:pt x="319" y="34"/>
                    <a:pt x="278" y="17"/>
                  </a:cubicBezTo>
                  <a:lnTo>
                    <a:pt x="278" y="17"/>
                  </a:lnTo>
                  <a:cubicBezTo>
                    <a:pt x="278" y="17"/>
                    <a:pt x="279" y="18"/>
                    <a:pt x="280" y="18"/>
                  </a:cubicBezTo>
                  <a:lnTo>
                    <a:pt x="280" y="18"/>
                  </a:lnTo>
                  <a:cubicBezTo>
                    <a:pt x="262" y="10"/>
                    <a:pt x="244" y="4"/>
                    <a:pt x="220" y="2"/>
                  </a:cubicBezTo>
                  <a:cubicBezTo>
                    <a:pt x="213" y="1"/>
                    <a:pt x="20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6" name="Google Shape;1266;p40"/>
            <p:cNvSpPr/>
            <p:nvPr/>
          </p:nvSpPr>
          <p:spPr>
            <a:xfrm>
              <a:off x="2150280" y="1828080"/>
              <a:ext cx="50040" cy="946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446" h="857">
                  <a:moveTo>
                    <a:pt x="341" y="1"/>
                  </a:moveTo>
                  <a:cubicBezTo>
                    <a:pt x="310" y="1"/>
                    <a:pt x="280" y="16"/>
                    <a:pt x="258" y="43"/>
                  </a:cubicBezTo>
                  <a:cubicBezTo>
                    <a:pt x="226" y="80"/>
                    <a:pt x="201" y="120"/>
                    <a:pt x="175" y="161"/>
                  </a:cubicBezTo>
                  <a:lnTo>
                    <a:pt x="175" y="161"/>
                  </a:lnTo>
                  <a:cubicBezTo>
                    <a:pt x="150" y="186"/>
                    <a:pt x="137" y="221"/>
                    <a:pt x="123" y="253"/>
                  </a:cubicBezTo>
                  <a:cubicBezTo>
                    <a:pt x="114" y="275"/>
                    <a:pt x="105" y="298"/>
                    <a:pt x="95" y="320"/>
                  </a:cubicBezTo>
                  <a:cubicBezTo>
                    <a:pt x="88" y="342"/>
                    <a:pt x="79" y="364"/>
                    <a:pt x="72" y="386"/>
                  </a:cubicBezTo>
                  <a:cubicBezTo>
                    <a:pt x="61" y="418"/>
                    <a:pt x="55" y="449"/>
                    <a:pt x="46" y="482"/>
                  </a:cubicBezTo>
                  <a:cubicBezTo>
                    <a:pt x="35" y="527"/>
                    <a:pt x="29" y="574"/>
                    <a:pt x="22" y="620"/>
                  </a:cubicBezTo>
                  <a:cubicBezTo>
                    <a:pt x="17" y="642"/>
                    <a:pt x="13" y="665"/>
                    <a:pt x="10" y="687"/>
                  </a:cubicBezTo>
                  <a:cubicBezTo>
                    <a:pt x="5" y="715"/>
                    <a:pt x="0" y="746"/>
                    <a:pt x="10" y="771"/>
                  </a:cubicBezTo>
                  <a:lnTo>
                    <a:pt x="10" y="771"/>
                  </a:lnTo>
                  <a:cubicBezTo>
                    <a:pt x="11" y="784"/>
                    <a:pt x="13" y="797"/>
                    <a:pt x="21" y="810"/>
                  </a:cubicBezTo>
                  <a:cubicBezTo>
                    <a:pt x="24" y="815"/>
                    <a:pt x="27" y="820"/>
                    <a:pt x="31" y="824"/>
                  </a:cubicBezTo>
                  <a:lnTo>
                    <a:pt x="31" y="824"/>
                  </a:lnTo>
                  <a:cubicBezTo>
                    <a:pt x="32" y="828"/>
                    <a:pt x="32" y="833"/>
                    <a:pt x="33" y="837"/>
                  </a:cubicBezTo>
                  <a:cubicBezTo>
                    <a:pt x="33" y="849"/>
                    <a:pt x="46" y="857"/>
                    <a:pt x="60" y="857"/>
                  </a:cubicBezTo>
                  <a:cubicBezTo>
                    <a:pt x="69" y="857"/>
                    <a:pt x="77" y="853"/>
                    <a:pt x="82" y="846"/>
                  </a:cubicBezTo>
                  <a:cubicBezTo>
                    <a:pt x="84" y="844"/>
                    <a:pt x="85" y="841"/>
                    <a:pt x="87" y="838"/>
                  </a:cubicBezTo>
                  <a:lnTo>
                    <a:pt x="87" y="838"/>
                  </a:lnTo>
                  <a:cubicBezTo>
                    <a:pt x="94" y="836"/>
                    <a:pt x="102" y="834"/>
                    <a:pt x="108" y="829"/>
                  </a:cubicBezTo>
                  <a:cubicBezTo>
                    <a:pt x="116" y="824"/>
                    <a:pt x="122" y="817"/>
                    <a:pt x="128" y="810"/>
                  </a:cubicBezTo>
                  <a:lnTo>
                    <a:pt x="128" y="810"/>
                  </a:lnTo>
                  <a:cubicBezTo>
                    <a:pt x="160" y="790"/>
                    <a:pt x="174" y="742"/>
                    <a:pt x="189" y="709"/>
                  </a:cubicBezTo>
                  <a:cubicBezTo>
                    <a:pt x="201" y="682"/>
                    <a:pt x="213" y="656"/>
                    <a:pt x="225" y="631"/>
                  </a:cubicBezTo>
                  <a:lnTo>
                    <a:pt x="225" y="631"/>
                  </a:lnTo>
                  <a:cubicBezTo>
                    <a:pt x="257" y="573"/>
                    <a:pt x="288" y="515"/>
                    <a:pt x="315" y="455"/>
                  </a:cubicBezTo>
                  <a:cubicBezTo>
                    <a:pt x="329" y="425"/>
                    <a:pt x="342" y="397"/>
                    <a:pt x="356" y="368"/>
                  </a:cubicBezTo>
                  <a:cubicBezTo>
                    <a:pt x="362" y="354"/>
                    <a:pt x="368" y="341"/>
                    <a:pt x="373" y="327"/>
                  </a:cubicBezTo>
                  <a:cubicBezTo>
                    <a:pt x="378" y="319"/>
                    <a:pt x="380" y="312"/>
                    <a:pt x="384" y="303"/>
                  </a:cubicBezTo>
                  <a:cubicBezTo>
                    <a:pt x="389" y="291"/>
                    <a:pt x="391" y="280"/>
                    <a:pt x="393" y="269"/>
                  </a:cubicBezTo>
                  <a:lnTo>
                    <a:pt x="393" y="269"/>
                  </a:lnTo>
                  <a:cubicBezTo>
                    <a:pt x="407" y="227"/>
                    <a:pt x="423" y="185"/>
                    <a:pt x="434" y="142"/>
                  </a:cubicBezTo>
                  <a:lnTo>
                    <a:pt x="434" y="142"/>
                  </a:lnTo>
                  <a:cubicBezTo>
                    <a:pt x="433" y="150"/>
                    <a:pt x="430" y="157"/>
                    <a:pt x="429" y="165"/>
                  </a:cubicBezTo>
                  <a:cubicBezTo>
                    <a:pt x="432" y="155"/>
                    <a:pt x="434" y="145"/>
                    <a:pt x="436" y="137"/>
                  </a:cubicBezTo>
                  <a:lnTo>
                    <a:pt x="436" y="137"/>
                  </a:lnTo>
                  <a:cubicBezTo>
                    <a:pt x="435" y="138"/>
                    <a:pt x="435" y="140"/>
                    <a:pt x="434" y="142"/>
                  </a:cubicBezTo>
                  <a:lnTo>
                    <a:pt x="434" y="142"/>
                  </a:lnTo>
                  <a:cubicBezTo>
                    <a:pt x="434" y="141"/>
                    <a:pt x="435" y="141"/>
                    <a:pt x="435" y="140"/>
                  </a:cubicBezTo>
                  <a:cubicBezTo>
                    <a:pt x="441" y="115"/>
                    <a:pt x="446" y="87"/>
                    <a:pt x="434" y="61"/>
                  </a:cubicBezTo>
                  <a:cubicBezTo>
                    <a:pt x="424" y="40"/>
                    <a:pt x="408" y="25"/>
                    <a:pt x="390" y="14"/>
                  </a:cubicBezTo>
                  <a:cubicBezTo>
                    <a:pt x="374" y="5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7" name="Google Shape;1267;p40"/>
            <p:cNvSpPr/>
            <p:nvPr/>
          </p:nvSpPr>
          <p:spPr>
            <a:xfrm>
              <a:off x="2118600" y="1830960"/>
              <a:ext cx="77400" cy="518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51840"/>
                <a:gd name="textAreaBottom" fmla="*/ 52200 h 51840"/>
              </a:gdLst>
              <a:ahLst/>
              <a:cxnLst/>
              <a:rect l="textAreaLeft" t="textAreaTop" r="textAreaRight" b="textAreaBottom"/>
              <a:pathLst>
                <a:path w="688" h="469">
                  <a:moveTo>
                    <a:pt x="624" y="1"/>
                  </a:moveTo>
                  <a:cubicBezTo>
                    <a:pt x="595" y="1"/>
                    <a:pt x="568" y="15"/>
                    <a:pt x="541" y="25"/>
                  </a:cubicBezTo>
                  <a:cubicBezTo>
                    <a:pt x="529" y="30"/>
                    <a:pt x="517" y="34"/>
                    <a:pt x="505" y="39"/>
                  </a:cubicBezTo>
                  <a:lnTo>
                    <a:pt x="497" y="39"/>
                  </a:lnTo>
                  <a:cubicBezTo>
                    <a:pt x="484" y="40"/>
                    <a:pt x="473" y="45"/>
                    <a:pt x="462" y="50"/>
                  </a:cubicBezTo>
                  <a:cubicBezTo>
                    <a:pt x="405" y="78"/>
                    <a:pt x="347" y="107"/>
                    <a:pt x="295" y="144"/>
                  </a:cubicBezTo>
                  <a:cubicBezTo>
                    <a:pt x="272" y="160"/>
                    <a:pt x="248" y="177"/>
                    <a:pt x="225" y="191"/>
                  </a:cubicBezTo>
                  <a:cubicBezTo>
                    <a:pt x="202" y="208"/>
                    <a:pt x="181" y="227"/>
                    <a:pt x="159" y="245"/>
                  </a:cubicBezTo>
                  <a:cubicBezTo>
                    <a:pt x="148" y="254"/>
                    <a:pt x="136" y="264"/>
                    <a:pt x="125" y="272"/>
                  </a:cubicBezTo>
                  <a:cubicBezTo>
                    <a:pt x="119" y="276"/>
                    <a:pt x="114" y="281"/>
                    <a:pt x="110" y="286"/>
                  </a:cubicBezTo>
                  <a:lnTo>
                    <a:pt x="93" y="303"/>
                  </a:lnTo>
                  <a:cubicBezTo>
                    <a:pt x="92" y="304"/>
                    <a:pt x="92" y="305"/>
                    <a:pt x="92" y="305"/>
                  </a:cubicBezTo>
                  <a:cubicBezTo>
                    <a:pt x="91" y="305"/>
                    <a:pt x="92" y="303"/>
                    <a:pt x="94" y="301"/>
                  </a:cubicBezTo>
                  <a:lnTo>
                    <a:pt x="94" y="301"/>
                  </a:lnTo>
                  <a:cubicBezTo>
                    <a:pt x="72" y="320"/>
                    <a:pt x="50" y="341"/>
                    <a:pt x="28" y="360"/>
                  </a:cubicBezTo>
                  <a:cubicBezTo>
                    <a:pt x="6" y="380"/>
                    <a:pt x="1" y="410"/>
                    <a:pt x="16" y="436"/>
                  </a:cubicBezTo>
                  <a:cubicBezTo>
                    <a:pt x="27" y="458"/>
                    <a:pt x="46" y="468"/>
                    <a:pt x="66" y="468"/>
                  </a:cubicBezTo>
                  <a:cubicBezTo>
                    <a:pt x="74" y="468"/>
                    <a:pt x="81" y="467"/>
                    <a:pt x="89" y="463"/>
                  </a:cubicBezTo>
                  <a:cubicBezTo>
                    <a:pt x="116" y="452"/>
                    <a:pt x="143" y="441"/>
                    <a:pt x="170" y="429"/>
                  </a:cubicBezTo>
                  <a:cubicBezTo>
                    <a:pt x="169" y="429"/>
                    <a:pt x="166" y="430"/>
                    <a:pt x="164" y="430"/>
                  </a:cubicBezTo>
                  <a:cubicBezTo>
                    <a:pt x="173" y="428"/>
                    <a:pt x="181" y="425"/>
                    <a:pt x="191" y="422"/>
                  </a:cubicBezTo>
                  <a:cubicBezTo>
                    <a:pt x="197" y="419"/>
                    <a:pt x="203" y="417"/>
                    <a:pt x="209" y="414"/>
                  </a:cubicBezTo>
                  <a:cubicBezTo>
                    <a:pt x="223" y="408"/>
                    <a:pt x="235" y="403"/>
                    <a:pt x="247" y="396"/>
                  </a:cubicBezTo>
                  <a:cubicBezTo>
                    <a:pt x="273" y="384"/>
                    <a:pt x="301" y="373"/>
                    <a:pt x="327" y="358"/>
                  </a:cubicBezTo>
                  <a:cubicBezTo>
                    <a:pt x="351" y="343"/>
                    <a:pt x="376" y="330"/>
                    <a:pt x="401" y="315"/>
                  </a:cubicBezTo>
                  <a:cubicBezTo>
                    <a:pt x="431" y="297"/>
                    <a:pt x="461" y="280"/>
                    <a:pt x="488" y="259"/>
                  </a:cubicBezTo>
                  <a:cubicBezTo>
                    <a:pt x="510" y="241"/>
                    <a:pt x="533" y="225"/>
                    <a:pt x="555" y="206"/>
                  </a:cubicBezTo>
                  <a:cubicBezTo>
                    <a:pt x="565" y="200"/>
                    <a:pt x="574" y="192"/>
                    <a:pt x="582" y="181"/>
                  </a:cubicBezTo>
                  <a:cubicBezTo>
                    <a:pt x="585" y="177"/>
                    <a:pt x="587" y="173"/>
                    <a:pt x="589" y="169"/>
                  </a:cubicBezTo>
                  <a:lnTo>
                    <a:pt x="589" y="169"/>
                  </a:lnTo>
                  <a:cubicBezTo>
                    <a:pt x="598" y="162"/>
                    <a:pt x="606" y="153"/>
                    <a:pt x="615" y="145"/>
                  </a:cubicBezTo>
                  <a:cubicBezTo>
                    <a:pt x="640" y="122"/>
                    <a:pt x="669" y="101"/>
                    <a:pt x="678" y="67"/>
                  </a:cubicBezTo>
                  <a:cubicBezTo>
                    <a:pt x="687" y="36"/>
                    <a:pt x="671" y="6"/>
                    <a:pt x="638" y="2"/>
                  </a:cubicBezTo>
                  <a:cubicBezTo>
                    <a:pt x="633" y="1"/>
                    <a:pt x="629" y="1"/>
                    <a:pt x="6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8" name="Google Shape;1268;p40"/>
            <p:cNvSpPr/>
            <p:nvPr/>
          </p:nvSpPr>
          <p:spPr>
            <a:xfrm>
              <a:off x="2192760" y="1822680"/>
              <a:ext cx="34200" cy="95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95400"/>
                <a:gd name="textAreaBottom" fmla="*/ 95760 h 95400"/>
              </a:gdLst>
              <a:ahLst/>
              <a:cxnLst/>
              <a:rect l="textAreaLeft" t="textAreaTop" r="textAreaRight" b="textAreaBottom"/>
              <a:pathLst>
                <a:path w="304" h="863">
                  <a:moveTo>
                    <a:pt x="93" y="0"/>
                  </a:moveTo>
                  <a:cubicBezTo>
                    <a:pt x="72" y="0"/>
                    <a:pt x="54" y="11"/>
                    <a:pt x="44" y="33"/>
                  </a:cubicBezTo>
                  <a:cubicBezTo>
                    <a:pt x="43" y="35"/>
                    <a:pt x="43" y="36"/>
                    <a:pt x="42" y="38"/>
                  </a:cubicBezTo>
                  <a:lnTo>
                    <a:pt x="42" y="38"/>
                  </a:lnTo>
                  <a:cubicBezTo>
                    <a:pt x="15" y="65"/>
                    <a:pt x="12" y="104"/>
                    <a:pt x="11" y="142"/>
                  </a:cubicBezTo>
                  <a:lnTo>
                    <a:pt x="11" y="142"/>
                  </a:lnTo>
                  <a:cubicBezTo>
                    <a:pt x="7" y="152"/>
                    <a:pt x="4" y="162"/>
                    <a:pt x="3" y="175"/>
                  </a:cubicBezTo>
                  <a:cubicBezTo>
                    <a:pt x="1" y="193"/>
                    <a:pt x="4" y="214"/>
                    <a:pt x="7" y="235"/>
                  </a:cubicBezTo>
                  <a:cubicBezTo>
                    <a:pt x="10" y="256"/>
                    <a:pt x="12" y="275"/>
                    <a:pt x="14" y="295"/>
                  </a:cubicBezTo>
                  <a:cubicBezTo>
                    <a:pt x="19" y="336"/>
                    <a:pt x="27" y="378"/>
                    <a:pt x="30" y="418"/>
                  </a:cubicBezTo>
                  <a:cubicBezTo>
                    <a:pt x="38" y="492"/>
                    <a:pt x="48" y="564"/>
                    <a:pt x="53" y="637"/>
                  </a:cubicBezTo>
                  <a:lnTo>
                    <a:pt x="53" y="637"/>
                  </a:lnTo>
                  <a:cubicBezTo>
                    <a:pt x="53" y="636"/>
                    <a:pt x="52" y="634"/>
                    <a:pt x="52" y="633"/>
                  </a:cubicBezTo>
                  <a:lnTo>
                    <a:pt x="52" y="633"/>
                  </a:lnTo>
                  <a:cubicBezTo>
                    <a:pt x="54" y="658"/>
                    <a:pt x="52" y="684"/>
                    <a:pt x="57" y="708"/>
                  </a:cubicBezTo>
                  <a:cubicBezTo>
                    <a:pt x="60" y="725"/>
                    <a:pt x="61" y="741"/>
                    <a:pt x="63" y="757"/>
                  </a:cubicBezTo>
                  <a:cubicBezTo>
                    <a:pt x="66" y="776"/>
                    <a:pt x="76" y="795"/>
                    <a:pt x="90" y="809"/>
                  </a:cubicBezTo>
                  <a:lnTo>
                    <a:pt x="90" y="809"/>
                  </a:lnTo>
                  <a:cubicBezTo>
                    <a:pt x="95" y="835"/>
                    <a:pt x="118" y="861"/>
                    <a:pt x="146" y="862"/>
                  </a:cubicBezTo>
                  <a:cubicBezTo>
                    <a:pt x="176" y="858"/>
                    <a:pt x="197" y="846"/>
                    <a:pt x="211" y="823"/>
                  </a:cubicBezTo>
                  <a:lnTo>
                    <a:pt x="211" y="823"/>
                  </a:lnTo>
                  <a:cubicBezTo>
                    <a:pt x="231" y="812"/>
                    <a:pt x="247" y="793"/>
                    <a:pt x="254" y="773"/>
                  </a:cubicBezTo>
                  <a:cubicBezTo>
                    <a:pt x="265" y="742"/>
                    <a:pt x="277" y="711"/>
                    <a:pt x="283" y="680"/>
                  </a:cubicBezTo>
                  <a:cubicBezTo>
                    <a:pt x="287" y="655"/>
                    <a:pt x="292" y="628"/>
                    <a:pt x="294" y="604"/>
                  </a:cubicBezTo>
                  <a:cubicBezTo>
                    <a:pt x="299" y="555"/>
                    <a:pt x="304" y="505"/>
                    <a:pt x="304" y="456"/>
                  </a:cubicBezTo>
                  <a:cubicBezTo>
                    <a:pt x="304" y="395"/>
                    <a:pt x="297" y="336"/>
                    <a:pt x="288" y="278"/>
                  </a:cubicBezTo>
                  <a:cubicBezTo>
                    <a:pt x="285" y="252"/>
                    <a:pt x="279" y="228"/>
                    <a:pt x="272" y="203"/>
                  </a:cubicBezTo>
                  <a:cubicBezTo>
                    <a:pt x="269" y="188"/>
                    <a:pt x="263" y="171"/>
                    <a:pt x="259" y="157"/>
                  </a:cubicBezTo>
                  <a:cubicBezTo>
                    <a:pt x="251" y="132"/>
                    <a:pt x="238" y="108"/>
                    <a:pt x="219" y="91"/>
                  </a:cubicBezTo>
                  <a:lnTo>
                    <a:pt x="219" y="91"/>
                  </a:lnTo>
                  <a:cubicBezTo>
                    <a:pt x="197" y="54"/>
                    <a:pt x="171" y="17"/>
                    <a:pt x="129" y="11"/>
                  </a:cubicBezTo>
                  <a:lnTo>
                    <a:pt x="129" y="11"/>
                  </a:lnTo>
                  <a:cubicBezTo>
                    <a:pt x="128" y="10"/>
                    <a:pt x="128" y="10"/>
                    <a:pt x="127" y="10"/>
                  </a:cubicBezTo>
                  <a:cubicBezTo>
                    <a:pt x="116" y="4"/>
                    <a:pt x="104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880" bIns="47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9" name="Google Shape;1269;p40"/>
            <p:cNvSpPr/>
            <p:nvPr/>
          </p:nvSpPr>
          <p:spPr>
            <a:xfrm>
              <a:off x="2186640" y="1821240"/>
              <a:ext cx="89280" cy="6120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61200"/>
                <a:gd name="textAreaBottom" fmla="*/ 61560 h 61200"/>
              </a:gdLst>
              <a:ahLst/>
              <a:cxnLst/>
              <a:rect l="textAreaLeft" t="textAreaTop" r="textAreaRight" b="textAreaBottom"/>
              <a:pathLst>
                <a:path w="792" h="554">
                  <a:moveTo>
                    <a:pt x="121" y="177"/>
                  </a:moveTo>
                  <a:cubicBezTo>
                    <a:pt x="122" y="177"/>
                    <a:pt x="122" y="178"/>
                    <a:pt x="123" y="178"/>
                  </a:cubicBezTo>
                  <a:lnTo>
                    <a:pt x="123" y="178"/>
                  </a:lnTo>
                  <a:cubicBezTo>
                    <a:pt x="122" y="178"/>
                    <a:pt x="122" y="177"/>
                    <a:pt x="121" y="177"/>
                  </a:cubicBezTo>
                  <a:close/>
                  <a:moveTo>
                    <a:pt x="147" y="200"/>
                  </a:moveTo>
                  <a:cubicBezTo>
                    <a:pt x="150" y="201"/>
                    <a:pt x="153" y="203"/>
                    <a:pt x="155" y="204"/>
                  </a:cubicBezTo>
                  <a:cubicBezTo>
                    <a:pt x="153" y="203"/>
                    <a:pt x="150" y="201"/>
                    <a:pt x="147" y="200"/>
                  </a:cubicBezTo>
                  <a:close/>
                  <a:moveTo>
                    <a:pt x="267" y="258"/>
                  </a:moveTo>
                  <a:cubicBezTo>
                    <a:pt x="270" y="259"/>
                    <a:pt x="273" y="261"/>
                    <a:pt x="275" y="262"/>
                  </a:cubicBezTo>
                  <a:lnTo>
                    <a:pt x="275" y="262"/>
                  </a:lnTo>
                  <a:cubicBezTo>
                    <a:pt x="273" y="261"/>
                    <a:pt x="270" y="260"/>
                    <a:pt x="267" y="258"/>
                  </a:cubicBezTo>
                  <a:close/>
                  <a:moveTo>
                    <a:pt x="627" y="519"/>
                  </a:moveTo>
                  <a:cubicBezTo>
                    <a:pt x="629" y="520"/>
                    <a:pt x="630" y="521"/>
                    <a:pt x="632" y="523"/>
                  </a:cubicBezTo>
                  <a:cubicBezTo>
                    <a:pt x="630" y="521"/>
                    <a:pt x="629" y="520"/>
                    <a:pt x="627" y="519"/>
                  </a:cubicBezTo>
                  <a:close/>
                  <a:moveTo>
                    <a:pt x="150" y="0"/>
                  </a:moveTo>
                  <a:cubicBezTo>
                    <a:pt x="143" y="0"/>
                    <a:pt x="136" y="0"/>
                    <a:pt x="129" y="1"/>
                  </a:cubicBezTo>
                  <a:cubicBezTo>
                    <a:pt x="121" y="2"/>
                    <a:pt x="114" y="4"/>
                    <a:pt x="107" y="8"/>
                  </a:cubicBezTo>
                  <a:lnTo>
                    <a:pt x="107" y="8"/>
                  </a:lnTo>
                  <a:cubicBezTo>
                    <a:pt x="107" y="8"/>
                    <a:pt x="107" y="8"/>
                    <a:pt x="106" y="8"/>
                  </a:cubicBezTo>
                  <a:lnTo>
                    <a:pt x="96" y="8"/>
                  </a:lnTo>
                  <a:cubicBezTo>
                    <a:pt x="88" y="10"/>
                    <a:pt x="81" y="11"/>
                    <a:pt x="73" y="13"/>
                  </a:cubicBezTo>
                  <a:cubicBezTo>
                    <a:pt x="57" y="19"/>
                    <a:pt x="41" y="22"/>
                    <a:pt x="28" y="33"/>
                  </a:cubicBezTo>
                  <a:cubicBezTo>
                    <a:pt x="12" y="46"/>
                    <a:pt x="1" y="77"/>
                    <a:pt x="13" y="98"/>
                  </a:cubicBezTo>
                  <a:cubicBezTo>
                    <a:pt x="23" y="114"/>
                    <a:pt x="35" y="123"/>
                    <a:pt x="48" y="135"/>
                  </a:cubicBezTo>
                  <a:cubicBezTo>
                    <a:pt x="56" y="141"/>
                    <a:pt x="61" y="145"/>
                    <a:pt x="69" y="149"/>
                  </a:cubicBezTo>
                  <a:cubicBezTo>
                    <a:pt x="71" y="151"/>
                    <a:pt x="73" y="152"/>
                    <a:pt x="76" y="154"/>
                  </a:cubicBezTo>
                  <a:lnTo>
                    <a:pt x="76" y="154"/>
                  </a:lnTo>
                  <a:cubicBezTo>
                    <a:pt x="88" y="169"/>
                    <a:pt x="106" y="177"/>
                    <a:pt x="123" y="187"/>
                  </a:cubicBezTo>
                  <a:cubicBezTo>
                    <a:pt x="128" y="189"/>
                    <a:pt x="134" y="192"/>
                    <a:pt x="140" y="195"/>
                  </a:cubicBezTo>
                  <a:lnTo>
                    <a:pt x="140" y="195"/>
                  </a:lnTo>
                  <a:cubicBezTo>
                    <a:pt x="154" y="208"/>
                    <a:pt x="170" y="217"/>
                    <a:pt x="188" y="223"/>
                  </a:cubicBezTo>
                  <a:cubicBezTo>
                    <a:pt x="201" y="228"/>
                    <a:pt x="213" y="233"/>
                    <a:pt x="226" y="238"/>
                  </a:cubicBezTo>
                  <a:cubicBezTo>
                    <a:pt x="246" y="248"/>
                    <a:pt x="267" y="258"/>
                    <a:pt x="287" y="268"/>
                  </a:cubicBezTo>
                  <a:lnTo>
                    <a:pt x="287" y="268"/>
                  </a:lnTo>
                  <a:cubicBezTo>
                    <a:pt x="302" y="276"/>
                    <a:pt x="316" y="283"/>
                    <a:pt x="330" y="291"/>
                  </a:cubicBezTo>
                  <a:lnTo>
                    <a:pt x="330" y="291"/>
                  </a:lnTo>
                  <a:cubicBezTo>
                    <a:pt x="328" y="290"/>
                    <a:pt x="326" y="289"/>
                    <a:pt x="325" y="288"/>
                  </a:cubicBezTo>
                  <a:lnTo>
                    <a:pt x="325" y="288"/>
                  </a:lnTo>
                  <a:cubicBezTo>
                    <a:pt x="330" y="291"/>
                    <a:pt x="335" y="293"/>
                    <a:pt x="340" y="296"/>
                  </a:cubicBezTo>
                  <a:lnTo>
                    <a:pt x="340" y="296"/>
                  </a:lnTo>
                  <a:cubicBezTo>
                    <a:pt x="337" y="295"/>
                    <a:pt x="333" y="293"/>
                    <a:pt x="330" y="291"/>
                  </a:cubicBezTo>
                  <a:lnTo>
                    <a:pt x="330" y="291"/>
                  </a:lnTo>
                  <a:cubicBezTo>
                    <a:pt x="334" y="293"/>
                    <a:pt x="338" y="296"/>
                    <a:pt x="343" y="298"/>
                  </a:cubicBezTo>
                  <a:lnTo>
                    <a:pt x="343" y="298"/>
                  </a:lnTo>
                  <a:cubicBezTo>
                    <a:pt x="342" y="297"/>
                    <a:pt x="341" y="297"/>
                    <a:pt x="340" y="296"/>
                  </a:cubicBezTo>
                  <a:lnTo>
                    <a:pt x="340" y="296"/>
                  </a:lnTo>
                  <a:cubicBezTo>
                    <a:pt x="344" y="299"/>
                    <a:pt x="348" y="301"/>
                    <a:pt x="352" y="303"/>
                  </a:cubicBezTo>
                  <a:cubicBezTo>
                    <a:pt x="349" y="301"/>
                    <a:pt x="346" y="300"/>
                    <a:pt x="343" y="298"/>
                  </a:cubicBezTo>
                  <a:lnTo>
                    <a:pt x="343" y="298"/>
                  </a:lnTo>
                  <a:cubicBezTo>
                    <a:pt x="396" y="329"/>
                    <a:pt x="442" y="366"/>
                    <a:pt x="492" y="403"/>
                  </a:cubicBezTo>
                  <a:cubicBezTo>
                    <a:pt x="518" y="423"/>
                    <a:pt x="544" y="443"/>
                    <a:pt x="567" y="464"/>
                  </a:cubicBezTo>
                  <a:lnTo>
                    <a:pt x="605" y="497"/>
                  </a:lnTo>
                  <a:cubicBezTo>
                    <a:pt x="611" y="503"/>
                    <a:pt x="617" y="508"/>
                    <a:pt x="623" y="516"/>
                  </a:cubicBezTo>
                  <a:cubicBezTo>
                    <a:pt x="624" y="517"/>
                    <a:pt x="625" y="517"/>
                    <a:pt x="626" y="518"/>
                  </a:cubicBezTo>
                  <a:lnTo>
                    <a:pt x="626" y="518"/>
                  </a:lnTo>
                  <a:cubicBezTo>
                    <a:pt x="627" y="519"/>
                    <a:pt x="629" y="521"/>
                    <a:pt x="630" y="523"/>
                  </a:cubicBezTo>
                  <a:cubicBezTo>
                    <a:pt x="649" y="541"/>
                    <a:pt x="673" y="554"/>
                    <a:pt x="697" y="554"/>
                  </a:cubicBezTo>
                  <a:cubicBezTo>
                    <a:pt x="711" y="554"/>
                    <a:pt x="726" y="550"/>
                    <a:pt x="740" y="540"/>
                  </a:cubicBezTo>
                  <a:cubicBezTo>
                    <a:pt x="775" y="519"/>
                    <a:pt x="791" y="474"/>
                    <a:pt x="772" y="436"/>
                  </a:cubicBezTo>
                  <a:cubicBezTo>
                    <a:pt x="744" y="380"/>
                    <a:pt x="714" y="329"/>
                    <a:pt x="675" y="281"/>
                  </a:cubicBezTo>
                  <a:cubicBezTo>
                    <a:pt x="634" y="233"/>
                    <a:pt x="590" y="192"/>
                    <a:pt x="541" y="155"/>
                  </a:cubicBezTo>
                  <a:cubicBezTo>
                    <a:pt x="492" y="117"/>
                    <a:pt x="439" y="83"/>
                    <a:pt x="384" y="57"/>
                  </a:cubicBezTo>
                  <a:cubicBezTo>
                    <a:pt x="359" y="46"/>
                    <a:pt x="334" y="37"/>
                    <a:pt x="309" y="27"/>
                  </a:cubicBezTo>
                  <a:cubicBezTo>
                    <a:pt x="295" y="22"/>
                    <a:pt x="282" y="18"/>
                    <a:pt x="267" y="13"/>
                  </a:cubicBezTo>
                  <a:cubicBezTo>
                    <a:pt x="253" y="10"/>
                    <a:pt x="238" y="3"/>
                    <a:pt x="222" y="2"/>
                  </a:cubicBezTo>
                  <a:cubicBezTo>
                    <a:pt x="220" y="2"/>
                    <a:pt x="217" y="2"/>
                    <a:pt x="215" y="2"/>
                  </a:cubicBezTo>
                  <a:cubicBezTo>
                    <a:pt x="209" y="2"/>
                    <a:pt x="204" y="2"/>
                    <a:pt x="199" y="3"/>
                  </a:cubicBezTo>
                  <a:lnTo>
                    <a:pt x="199" y="3"/>
                  </a:lnTo>
                  <a:cubicBezTo>
                    <a:pt x="190" y="2"/>
                    <a:pt x="180" y="1"/>
                    <a:pt x="171" y="1"/>
                  </a:cubicBezTo>
                  <a:cubicBezTo>
                    <a:pt x="164" y="0"/>
                    <a:pt x="157" y="0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1270;p40"/>
            <p:cNvSpPr/>
            <p:nvPr/>
          </p:nvSpPr>
          <p:spPr>
            <a:xfrm>
              <a:off x="2103840" y="1812600"/>
              <a:ext cx="103680" cy="2520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917" h="232">
                  <a:moveTo>
                    <a:pt x="10" y="94"/>
                  </a:moveTo>
                  <a:lnTo>
                    <a:pt x="10" y="94"/>
                  </a:lnTo>
                  <a:cubicBezTo>
                    <a:pt x="10" y="94"/>
                    <a:pt x="10" y="94"/>
                    <a:pt x="10" y="94"/>
                  </a:cubicBezTo>
                  <a:cubicBezTo>
                    <a:pt x="10" y="96"/>
                    <a:pt x="9" y="96"/>
                    <a:pt x="9" y="96"/>
                  </a:cubicBezTo>
                  <a:cubicBezTo>
                    <a:pt x="9" y="96"/>
                    <a:pt x="10" y="95"/>
                    <a:pt x="10" y="94"/>
                  </a:cubicBezTo>
                  <a:close/>
                  <a:moveTo>
                    <a:pt x="892" y="97"/>
                  </a:moveTo>
                  <a:cubicBezTo>
                    <a:pt x="894" y="99"/>
                    <a:pt x="897" y="101"/>
                    <a:pt x="900" y="103"/>
                  </a:cubicBezTo>
                  <a:cubicBezTo>
                    <a:pt x="898" y="104"/>
                    <a:pt x="897" y="104"/>
                    <a:pt x="896" y="104"/>
                  </a:cubicBezTo>
                  <a:cubicBezTo>
                    <a:pt x="893" y="104"/>
                    <a:pt x="892" y="101"/>
                    <a:pt x="892" y="97"/>
                  </a:cubicBezTo>
                  <a:close/>
                  <a:moveTo>
                    <a:pt x="518" y="0"/>
                  </a:moveTo>
                  <a:cubicBezTo>
                    <a:pt x="512" y="0"/>
                    <a:pt x="506" y="1"/>
                    <a:pt x="500" y="1"/>
                  </a:cubicBezTo>
                  <a:cubicBezTo>
                    <a:pt x="436" y="2"/>
                    <a:pt x="372" y="2"/>
                    <a:pt x="308" y="3"/>
                  </a:cubicBezTo>
                  <a:cubicBezTo>
                    <a:pt x="268" y="3"/>
                    <a:pt x="230" y="9"/>
                    <a:pt x="190" y="13"/>
                  </a:cubicBezTo>
                  <a:cubicBezTo>
                    <a:pt x="168" y="15"/>
                    <a:pt x="147" y="19"/>
                    <a:pt x="125" y="25"/>
                  </a:cubicBezTo>
                  <a:cubicBezTo>
                    <a:pt x="118" y="28"/>
                    <a:pt x="109" y="30"/>
                    <a:pt x="102" y="34"/>
                  </a:cubicBezTo>
                  <a:cubicBezTo>
                    <a:pt x="94" y="38"/>
                    <a:pt x="87" y="42"/>
                    <a:pt x="81" y="47"/>
                  </a:cubicBezTo>
                  <a:lnTo>
                    <a:pt x="81" y="47"/>
                  </a:lnTo>
                  <a:cubicBezTo>
                    <a:pt x="75" y="49"/>
                    <a:pt x="69" y="51"/>
                    <a:pt x="63" y="53"/>
                  </a:cubicBezTo>
                  <a:cubicBezTo>
                    <a:pt x="44" y="58"/>
                    <a:pt x="31" y="62"/>
                    <a:pt x="20" y="78"/>
                  </a:cubicBezTo>
                  <a:cubicBezTo>
                    <a:pt x="16" y="81"/>
                    <a:pt x="12" y="85"/>
                    <a:pt x="11" y="92"/>
                  </a:cubicBezTo>
                  <a:lnTo>
                    <a:pt x="11" y="92"/>
                  </a:lnTo>
                  <a:cubicBezTo>
                    <a:pt x="0" y="106"/>
                    <a:pt x="3" y="124"/>
                    <a:pt x="13" y="139"/>
                  </a:cubicBezTo>
                  <a:cubicBezTo>
                    <a:pt x="12" y="138"/>
                    <a:pt x="11" y="137"/>
                    <a:pt x="11" y="137"/>
                  </a:cubicBezTo>
                  <a:lnTo>
                    <a:pt x="11" y="137"/>
                  </a:lnTo>
                  <a:cubicBezTo>
                    <a:pt x="10" y="137"/>
                    <a:pt x="19" y="150"/>
                    <a:pt x="22" y="155"/>
                  </a:cubicBezTo>
                  <a:cubicBezTo>
                    <a:pt x="32" y="164"/>
                    <a:pt x="42" y="171"/>
                    <a:pt x="54" y="174"/>
                  </a:cubicBezTo>
                  <a:cubicBezTo>
                    <a:pt x="62" y="177"/>
                    <a:pt x="71" y="180"/>
                    <a:pt x="79" y="182"/>
                  </a:cubicBezTo>
                  <a:lnTo>
                    <a:pt x="79" y="182"/>
                  </a:lnTo>
                  <a:cubicBezTo>
                    <a:pt x="81" y="184"/>
                    <a:pt x="83" y="186"/>
                    <a:pt x="86" y="188"/>
                  </a:cubicBezTo>
                  <a:cubicBezTo>
                    <a:pt x="97" y="195"/>
                    <a:pt x="108" y="200"/>
                    <a:pt x="121" y="204"/>
                  </a:cubicBezTo>
                  <a:cubicBezTo>
                    <a:pt x="143" y="211"/>
                    <a:pt x="167" y="215"/>
                    <a:pt x="190" y="217"/>
                  </a:cubicBezTo>
                  <a:cubicBezTo>
                    <a:pt x="222" y="222"/>
                    <a:pt x="253" y="227"/>
                    <a:pt x="285" y="228"/>
                  </a:cubicBezTo>
                  <a:cubicBezTo>
                    <a:pt x="349" y="232"/>
                    <a:pt x="414" y="232"/>
                    <a:pt x="480" y="232"/>
                  </a:cubicBezTo>
                  <a:cubicBezTo>
                    <a:pt x="521" y="232"/>
                    <a:pt x="562" y="228"/>
                    <a:pt x="602" y="226"/>
                  </a:cubicBezTo>
                  <a:cubicBezTo>
                    <a:pt x="632" y="224"/>
                    <a:pt x="667" y="226"/>
                    <a:pt x="696" y="218"/>
                  </a:cubicBezTo>
                  <a:cubicBezTo>
                    <a:pt x="728" y="212"/>
                    <a:pt x="757" y="202"/>
                    <a:pt x="789" y="199"/>
                  </a:cubicBezTo>
                  <a:cubicBezTo>
                    <a:pt x="807" y="195"/>
                    <a:pt x="827" y="190"/>
                    <a:pt x="846" y="183"/>
                  </a:cubicBezTo>
                  <a:cubicBezTo>
                    <a:pt x="857" y="179"/>
                    <a:pt x="868" y="174"/>
                    <a:pt x="878" y="168"/>
                  </a:cubicBezTo>
                  <a:cubicBezTo>
                    <a:pt x="887" y="160"/>
                    <a:pt x="892" y="151"/>
                    <a:pt x="897" y="141"/>
                  </a:cubicBezTo>
                  <a:lnTo>
                    <a:pt x="897" y="141"/>
                  </a:lnTo>
                  <a:lnTo>
                    <a:pt x="903" y="139"/>
                  </a:lnTo>
                  <a:cubicBezTo>
                    <a:pt x="916" y="128"/>
                    <a:pt x="914" y="100"/>
                    <a:pt x="897" y="94"/>
                  </a:cubicBezTo>
                  <a:lnTo>
                    <a:pt x="892" y="93"/>
                  </a:lnTo>
                  <a:lnTo>
                    <a:pt x="892" y="93"/>
                  </a:lnTo>
                  <a:cubicBezTo>
                    <a:pt x="892" y="91"/>
                    <a:pt x="893" y="90"/>
                    <a:pt x="893" y="89"/>
                  </a:cubicBezTo>
                  <a:cubicBezTo>
                    <a:pt x="889" y="79"/>
                    <a:pt x="882" y="70"/>
                    <a:pt x="872" y="64"/>
                  </a:cubicBezTo>
                  <a:cubicBezTo>
                    <a:pt x="864" y="57"/>
                    <a:pt x="853" y="54"/>
                    <a:pt x="844" y="50"/>
                  </a:cubicBezTo>
                  <a:cubicBezTo>
                    <a:pt x="824" y="42"/>
                    <a:pt x="805" y="37"/>
                    <a:pt x="785" y="35"/>
                  </a:cubicBezTo>
                  <a:cubicBezTo>
                    <a:pt x="778" y="34"/>
                    <a:pt x="771" y="32"/>
                    <a:pt x="762" y="31"/>
                  </a:cubicBezTo>
                  <a:cubicBezTo>
                    <a:pt x="760" y="31"/>
                    <a:pt x="757" y="30"/>
                    <a:pt x="754" y="30"/>
                  </a:cubicBezTo>
                  <a:lnTo>
                    <a:pt x="754" y="30"/>
                  </a:lnTo>
                  <a:cubicBezTo>
                    <a:pt x="754" y="30"/>
                    <a:pt x="753" y="30"/>
                    <a:pt x="752" y="30"/>
                  </a:cubicBezTo>
                  <a:cubicBezTo>
                    <a:pt x="739" y="25"/>
                    <a:pt x="724" y="21"/>
                    <a:pt x="711" y="17"/>
                  </a:cubicBezTo>
                  <a:cubicBezTo>
                    <a:pt x="673" y="8"/>
                    <a:pt x="634" y="8"/>
                    <a:pt x="595" y="4"/>
                  </a:cubicBezTo>
                  <a:cubicBezTo>
                    <a:pt x="570" y="3"/>
                    <a:pt x="544" y="0"/>
                    <a:pt x="5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1271;p40"/>
            <p:cNvSpPr/>
            <p:nvPr/>
          </p:nvSpPr>
          <p:spPr>
            <a:xfrm>
              <a:off x="2136240" y="1769040"/>
              <a:ext cx="68760" cy="7236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72360"/>
                <a:gd name="textAreaBottom" fmla="*/ 72720 h 72360"/>
              </a:gdLst>
              <a:ahLst/>
              <a:cxnLst/>
              <a:rect l="textAreaLeft" t="textAreaTop" r="textAreaRight" b="textAreaBottom"/>
              <a:pathLst>
                <a:path w="609" h="656">
                  <a:moveTo>
                    <a:pt x="573" y="342"/>
                  </a:moveTo>
                  <a:cubicBezTo>
                    <a:pt x="574" y="344"/>
                    <a:pt x="574" y="346"/>
                    <a:pt x="575" y="347"/>
                  </a:cubicBezTo>
                  <a:lnTo>
                    <a:pt x="575" y="347"/>
                  </a:lnTo>
                  <a:cubicBezTo>
                    <a:pt x="574" y="346"/>
                    <a:pt x="574" y="344"/>
                    <a:pt x="573" y="342"/>
                  </a:cubicBezTo>
                  <a:close/>
                  <a:moveTo>
                    <a:pt x="283" y="434"/>
                  </a:moveTo>
                  <a:cubicBezTo>
                    <a:pt x="284" y="435"/>
                    <a:pt x="286" y="436"/>
                    <a:pt x="287" y="437"/>
                  </a:cubicBezTo>
                  <a:lnTo>
                    <a:pt x="287" y="437"/>
                  </a:lnTo>
                  <a:cubicBezTo>
                    <a:pt x="286" y="436"/>
                    <a:pt x="284" y="435"/>
                    <a:pt x="283" y="434"/>
                  </a:cubicBezTo>
                  <a:close/>
                  <a:moveTo>
                    <a:pt x="306" y="455"/>
                  </a:moveTo>
                  <a:lnTo>
                    <a:pt x="306" y="455"/>
                  </a:lnTo>
                  <a:cubicBezTo>
                    <a:pt x="306" y="455"/>
                    <a:pt x="306" y="456"/>
                    <a:pt x="307" y="456"/>
                  </a:cubicBezTo>
                  <a:lnTo>
                    <a:pt x="307" y="456"/>
                  </a:lnTo>
                  <a:cubicBezTo>
                    <a:pt x="308" y="457"/>
                    <a:pt x="310" y="459"/>
                    <a:pt x="312" y="461"/>
                  </a:cubicBezTo>
                  <a:cubicBezTo>
                    <a:pt x="310" y="459"/>
                    <a:pt x="308" y="457"/>
                    <a:pt x="306" y="455"/>
                  </a:cubicBezTo>
                  <a:close/>
                  <a:moveTo>
                    <a:pt x="394" y="566"/>
                  </a:moveTo>
                  <a:cubicBezTo>
                    <a:pt x="396" y="569"/>
                    <a:pt x="398" y="572"/>
                    <a:pt x="399" y="575"/>
                  </a:cubicBezTo>
                  <a:cubicBezTo>
                    <a:pt x="398" y="572"/>
                    <a:pt x="396" y="569"/>
                    <a:pt x="394" y="566"/>
                  </a:cubicBezTo>
                  <a:close/>
                  <a:moveTo>
                    <a:pt x="470" y="626"/>
                  </a:moveTo>
                  <a:cubicBezTo>
                    <a:pt x="470" y="626"/>
                    <a:pt x="471" y="626"/>
                    <a:pt x="471" y="627"/>
                  </a:cubicBezTo>
                  <a:lnTo>
                    <a:pt x="471" y="627"/>
                  </a:lnTo>
                  <a:cubicBezTo>
                    <a:pt x="470" y="626"/>
                    <a:pt x="470" y="626"/>
                    <a:pt x="470" y="626"/>
                  </a:cubicBezTo>
                  <a:close/>
                  <a:moveTo>
                    <a:pt x="175" y="1"/>
                  </a:moveTo>
                  <a:cubicBezTo>
                    <a:pt x="138" y="1"/>
                    <a:pt x="102" y="12"/>
                    <a:pt x="72" y="35"/>
                  </a:cubicBezTo>
                  <a:cubicBezTo>
                    <a:pt x="61" y="44"/>
                    <a:pt x="50" y="55"/>
                    <a:pt x="42" y="68"/>
                  </a:cubicBezTo>
                  <a:lnTo>
                    <a:pt x="42" y="68"/>
                  </a:lnTo>
                  <a:cubicBezTo>
                    <a:pt x="33" y="73"/>
                    <a:pt x="26" y="80"/>
                    <a:pt x="20" y="89"/>
                  </a:cubicBezTo>
                  <a:lnTo>
                    <a:pt x="20" y="89"/>
                  </a:lnTo>
                  <a:cubicBezTo>
                    <a:pt x="19" y="91"/>
                    <a:pt x="17" y="92"/>
                    <a:pt x="15" y="94"/>
                  </a:cubicBezTo>
                  <a:cubicBezTo>
                    <a:pt x="2" y="110"/>
                    <a:pt x="1" y="138"/>
                    <a:pt x="8" y="156"/>
                  </a:cubicBezTo>
                  <a:cubicBezTo>
                    <a:pt x="9" y="156"/>
                    <a:pt x="9" y="156"/>
                    <a:pt x="9" y="156"/>
                  </a:cubicBezTo>
                  <a:lnTo>
                    <a:pt x="9" y="156"/>
                  </a:lnTo>
                  <a:cubicBezTo>
                    <a:pt x="9" y="158"/>
                    <a:pt x="10" y="160"/>
                    <a:pt x="10" y="161"/>
                  </a:cubicBezTo>
                  <a:lnTo>
                    <a:pt x="10" y="161"/>
                  </a:lnTo>
                  <a:cubicBezTo>
                    <a:pt x="11" y="217"/>
                    <a:pt x="42" y="265"/>
                    <a:pt x="89" y="298"/>
                  </a:cubicBezTo>
                  <a:cubicBezTo>
                    <a:pt x="97" y="306"/>
                    <a:pt x="107" y="313"/>
                    <a:pt x="117" y="320"/>
                  </a:cubicBezTo>
                  <a:cubicBezTo>
                    <a:pt x="127" y="329"/>
                    <a:pt x="136" y="336"/>
                    <a:pt x="146" y="342"/>
                  </a:cubicBezTo>
                  <a:lnTo>
                    <a:pt x="146" y="342"/>
                  </a:lnTo>
                  <a:cubicBezTo>
                    <a:pt x="146" y="342"/>
                    <a:pt x="145" y="342"/>
                    <a:pt x="145" y="341"/>
                  </a:cubicBezTo>
                  <a:lnTo>
                    <a:pt x="145" y="341"/>
                  </a:lnTo>
                  <a:cubicBezTo>
                    <a:pt x="145" y="342"/>
                    <a:pt x="146" y="342"/>
                    <a:pt x="147" y="342"/>
                  </a:cubicBezTo>
                  <a:lnTo>
                    <a:pt x="147" y="342"/>
                  </a:lnTo>
                  <a:cubicBezTo>
                    <a:pt x="154" y="347"/>
                    <a:pt x="161" y="351"/>
                    <a:pt x="169" y="355"/>
                  </a:cubicBezTo>
                  <a:lnTo>
                    <a:pt x="169" y="355"/>
                  </a:lnTo>
                  <a:cubicBezTo>
                    <a:pt x="188" y="367"/>
                    <a:pt x="207" y="381"/>
                    <a:pt x="226" y="394"/>
                  </a:cubicBezTo>
                  <a:cubicBezTo>
                    <a:pt x="252" y="412"/>
                    <a:pt x="275" y="436"/>
                    <a:pt x="302" y="453"/>
                  </a:cubicBezTo>
                  <a:lnTo>
                    <a:pt x="302" y="453"/>
                  </a:lnTo>
                  <a:cubicBezTo>
                    <a:pt x="315" y="466"/>
                    <a:pt x="327" y="480"/>
                    <a:pt x="340" y="492"/>
                  </a:cubicBezTo>
                  <a:lnTo>
                    <a:pt x="340" y="492"/>
                  </a:lnTo>
                  <a:cubicBezTo>
                    <a:pt x="360" y="516"/>
                    <a:pt x="378" y="540"/>
                    <a:pt x="394" y="566"/>
                  </a:cubicBezTo>
                  <a:lnTo>
                    <a:pt x="394" y="566"/>
                  </a:lnTo>
                  <a:cubicBezTo>
                    <a:pt x="390" y="561"/>
                    <a:pt x="387" y="555"/>
                    <a:pt x="385" y="550"/>
                  </a:cubicBezTo>
                  <a:lnTo>
                    <a:pt x="385" y="550"/>
                  </a:lnTo>
                  <a:cubicBezTo>
                    <a:pt x="397" y="571"/>
                    <a:pt x="405" y="586"/>
                    <a:pt x="426" y="600"/>
                  </a:cubicBezTo>
                  <a:cubicBezTo>
                    <a:pt x="430" y="604"/>
                    <a:pt x="434" y="607"/>
                    <a:pt x="439" y="609"/>
                  </a:cubicBezTo>
                  <a:lnTo>
                    <a:pt x="439" y="609"/>
                  </a:lnTo>
                  <a:cubicBezTo>
                    <a:pt x="449" y="622"/>
                    <a:pt x="461" y="630"/>
                    <a:pt x="476" y="637"/>
                  </a:cubicBezTo>
                  <a:lnTo>
                    <a:pt x="476" y="637"/>
                  </a:lnTo>
                  <a:cubicBezTo>
                    <a:pt x="484" y="650"/>
                    <a:pt x="497" y="656"/>
                    <a:pt x="510" y="656"/>
                  </a:cubicBezTo>
                  <a:cubicBezTo>
                    <a:pt x="529" y="656"/>
                    <a:pt x="550" y="644"/>
                    <a:pt x="557" y="627"/>
                  </a:cubicBezTo>
                  <a:lnTo>
                    <a:pt x="557" y="627"/>
                  </a:lnTo>
                  <a:cubicBezTo>
                    <a:pt x="575" y="611"/>
                    <a:pt x="585" y="594"/>
                    <a:pt x="589" y="571"/>
                  </a:cubicBezTo>
                  <a:lnTo>
                    <a:pt x="589" y="571"/>
                  </a:lnTo>
                  <a:cubicBezTo>
                    <a:pt x="594" y="564"/>
                    <a:pt x="597" y="557"/>
                    <a:pt x="600" y="549"/>
                  </a:cubicBezTo>
                  <a:cubicBezTo>
                    <a:pt x="608" y="525"/>
                    <a:pt x="608" y="504"/>
                    <a:pt x="606" y="479"/>
                  </a:cubicBezTo>
                  <a:cubicBezTo>
                    <a:pt x="605" y="466"/>
                    <a:pt x="603" y="455"/>
                    <a:pt x="601" y="442"/>
                  </a:cubicBezTo>
                  <a:cubicBezTo>
                    <a:pt x="597" y="417"/>
                    <a:pt x="590" y="392"/>
                    <a:pt x="582" y="367"/>
                  </a:cubicBezTo>
                  <a:lnTo>
                    <a:pt x="582" y="367"/>
                  </a:lnTo>
                  <a:cubicBezTo>
                    <a:pt x="573" y="330"/>
                    <a:pt x="558" y="296"/>
                    <a:pt x="540" y="265"/>
                  </a:cubicBezTo>
                  <a:lnTo>
                    <a:pt x="540" y="265"/>
                  </a:lnTo>
                  <a:cubicBezTo>
                    <a:pt x="526" y="224"/>
                    <a:pt x="496" y="187"/>
                    <a:pt x="469" y="156"/>
                  </a:cubicBezTo>
                  <a:cubicBezTo>
                    <a:pt x="440" y="123"/>
                    <a:pt x="407" y="93"/>
                    <a:pt x="371" y="68"/>
                  </a:cubicBezTo>
                  <a:cubicBezTo>
                    <a:pt x="349" y="54"/>
                    <a:pt x="323" y="35"/>
                    <a:pt x="298" y="27"/>
                  </a:cubicBezTo>
                  <a:cubicBezTo>
                    <a:pt x="271" y="18"/>
                    <a:pt x="243" y="12"/>
                    <a:pt x="216" y="5"/>
                  </a:cubicBezTo>
                  <a:cubicBezTo>
                    <a:pt x="202" y="2"/>
                    <a:pt x="188" y="1"/>
                    <a:pt x="17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360" bIns="36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2" name="Google Shape;1272;p40"/>
            <p:cNvSpPr/>
            <p:nvPr/>
          </p:nvSpPr>
          <p:spPr>
            <a:xfrm>
              <a:off x="2986920" y="1652760"/>
              <a:ext cx="281520" cy="13500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35000"/>
                <a:gd name="textAreaBottom" fmla="*/ 135360 h 135000"/>
              </a:gdLst>
              <a:ahLst/>
              <a:cxnLst/>
              <a:rect l="textAreaLeft" t="textAreaTop" r="textAreaRight" b="textAreaBottom"/>
              <a:pathLst>
                <a:path w="2489" h="1221">
                  <a:moveTo>
                    <a:pt x="159" y="10"/>
                  </a:moveTo>
                  <a:cubicBezTo>
                    <a:pt x="159" y="10"/>
                    <a:pt x="158" y="10"/>
                    <a:pt x="157" y="11"/>
                  </a:cubicBezTo>
                  <a:lnTo>
                    <a:pt x="157" y="11"/>
                  </a:lnTo>
                  <a:cubicBezTo>
                    <a:pt x="158" y="10"/>
                    <a:pt x="159" y="10"/>
                    <a:pt x="159" y="10"/>
                  </a:cubicBezTo>
                  <a:close/>
                  <a:moveTo>
                    <a:pt x="71" y="46"/>
                  </a:moveTo>
                  <a:cubicBezTo>
                    <a:pt x="69" y="48"/>
                    <a:pt x="67" y="49"/>
                    <a:pt x="65" y="50"/>
                  </a:cubicBezTo>
                  <a:lnTo>
                    <a:pt x="65" y="50"/>
                  </a:lnTo>
                  <a:cubicBezTo>
                    <a:pt x="67" y="49"/>
                    <a:pt x="70" y="46"/>
                    <a:pt x="71" y="46"/>
                  </a:cubicBezTo>
                  <a:close/>
                  <a:moveTo>
                    <a:pt x="67" y="170"/>
                  </a:moveTo>
                  <a:cubicBezTo>
                    <a:pt x="68" y="170"/>
                    <a:pt x="68" y="170"/>
                    <a:pt x="68" y="170"/>
                  </a:cubicBezTo>
                  <a:cubicBezTo>
                    <a:pt x="68" y="170"/>
                    <a:pt x="68" y="170"/>
                    <a:pt x="67" y="170"/>
                  </a:cubicBezTo>
                  <a:lnTo>
                    <a:pt x="67" y="170"/>
                  </a:lnTo>
                  <a:cubicBezTo>
                    <a:pt x="68" y="170"/>
                    <a:pt x="68" y="170"/>
                    <a:pt x="68" y="170"/>
                  </a:cubicBezTo>
                  <a:lnTo>
                    <a:pt x="68" y="170"/>
                  </a:lnTo>
                  <a:cubicBezTo>
                    <a:pt x="68" y="170"/>
                    <a:pt x="68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close/>
                  <a:moveTo>
                    <a:pt x="72" y="173"/>
                  </a:moveTo>
                  <a:cubicBezTo>
                    <a:pt x="73" y="173"/>
                    <a:pt x="74" y="174"/>
                    <a:pt x="74" y="174"/>
                  </a:cubicBezTo>
                  <a:cubicBezTo>
                    <a:pt x="74" y="174"/>
                    <a:pt x="73" y="173"/>
                    <a:pt x="72" y="173"/>
                  </a:cubicBezTo>
                  <a:close/>
                  <a:moveTo>
                    <a:pt x="842" y="278"/>
                  </a:moveTo>
                  <a:cubicBezTo>
                    <a:pt x="842" y="278"/>
                    <a:pt x="842" y="278"/>
                    <a:pt x="843" y="278"/>
                  </a:cubicBezTo>
                  <a:lnTo>
                    <a:pt x="843" y="278"/>
                  </a:lnTo>
                  <a:cubicBezTo>
                    <a:pt x="842" y="278"/>
                    <a:pt x="842" y="278"/>
                    <a:pt x="842" y="278"/>
                  </a:cubicBezTo>
                  <a:close/>
                  <a:moveTo>
                    <a:pt x="1561" y="548"/>
                  </a:moveTo>
                  <a:cubicBezTo>
                    <a:pt x="1563" y="549"/>
                    <a:pt x="1565" y="550"/>
                    <a:pt x="1568" y="552"/>
                  </a:cubicBezTo>
                  <a:lnTo>
                    <a:pt x="1568" y="552"/>
                  </a:lnTo>
                  <a:cubicBezTo>
                    <a:pt x="1565" y="551"/>
                    <a:pt x="1563" y="549"/>
                    <a:pt x="1561" y="548"/>
                  </a:cubicBezTo>
                  <a:close/>
                  <a:moveTo>
                    <a:pt x="1569" y="553"/>
                  </a:moveTo>
                  <a:cubicBezTo>
                    <a:pt x="1569" y="553"/>
                    <a:pt x="1569" y="553"/>
                    <a:pt x="1570" y="554"/>
                  </a:cubicBezTo>
                  <a:cubicBezTo>
                    <a:pt x="1571" y="554"/>
                    <a:pt x="1572" y="555"/>
                    <a:pt x="1572" y="555"/>
                  </a:cubicBezTo>
                  <a:cubicBezTo>
                    <a:pt x="1572" y="555"/>
                    <a:pt x="1571" y="554"/>
                    <a:pt x="1569" y="553"/>
                  </a:cubicBezTo>
                  <a:close/>
                  <a:moveTo>
                    <a:pt x="2467" y="1161"/>
                  </a:moveTo>
                  <a:cubicBezTo>
                    <a:pt x="2467" y="1164"/>
                    <a:pt x="2466" y="1166"/>
                    <a:pt x="2465" y="1166"/>
                  </a:cubicBezTo>
                  <a:cubicBezTo>
                    <a:pt x="2465" y="1166"/>
                    <a:pt x="2465" y="1164"/>
                    <a:pt x="2467" y="1161"/>
                  </a:cubicBezTo>
                  <a:close/>
                  <a:moveTo>
                    <a:pt x="2417" y="1201"/>
                  </a:moveTo>
                  <a:cubicBezTo>
                    <a:pt x="2420" y="1201"/>
                    <a:pt x="2423" y="1202"/>
                    <a:pt x="2422" y="1202"/>
                  </a:cubicBezTo>
                  <a:cubicBezTo>
                    <a:pt x="2421" y="1202"/>
                    <a:pt x="2419" y="1202"/>
                    <a:pt x="2416" y="1202"/>
                  </a:cubicBezTo>
                  <a:lnTo>
                    <a:pt x="2416" y="1202"/>
                  </a:lnTo>
                  <a:cubicBezTo>
                    <a:pt x="2417" y="1202"/>
                    <a:pt x="2417" y="1202"/>
                    <a:pt x="2417" y="1201"/>
                  </a:cubicBezTo>
                  <a:close/>
                  <a:moveTo>
                    <a:pt x="274" y="0"/>
                  </a:moveTo>
                  <a:cubicBezTo>
                    <a:pt x="244" y="0"/>
                    <a:pt x="213" y="1"/>
                    <a:pt x="184" y="6"/>
                  </a:cubicBezTo>
                  <a:cubicBezTo>
                    <a:pt x="178" y="6"/>
                    <a:pt x="173" y="7"/>
                    <a:pt x="168" y="7"/>
                  </a:cubicBezTo>
                  <a:cubicBezTo>
                    <a:pt x="168" y="7"/>
                    <a:pt x="161" y="9"/>
                    <a:pt x="154" y="11"/>
                  </a:cubicBezTo>
                  <a:lnTo>
                    <a:pt x="154" y="11"/>
                  </a:lnTo>
                  <a:cubicBezTo>
                    <a:pt x="153" y="11"/>
                    <a:pt x="153" y="11"/>
                    <a:pt x="153" y="11"/>
                  </a:cubicBezTo>
                  <a:cubicBezTo>
                    <a:pt x="142" y="13"/>
                    <a:pt x="132" y="17"/>
                    <a:pt x="120" y="21"/>
                  </a:cubicBezTo>
                  <a:cubicBezTo>
                    <a:pt x="102" y="26"/>
                    <a:pt x="78" y="33"/>
                    <a:pt x="64" y="49"/>
                  </a:cubicBezTo>
                  <a:cubicBezTo>
                    <a:pt x="63" y="51"/>
                    <a:pt x="63" y="51"/>
                    <a:pt x="63" y="51"/>
                  </a:cubicBezTo>
                  <a:lnTo>
                    <a:pt x="63" y="51"/>
                  </a:lnTo>
                  <a:cubicBezTo>
                    <a:pt x="58" y="54"/>
                    <a:pt x="54" y="56"/>
                    <a:pt x="50" y="57"/>
                  </a:cubicBezTo>
                  <a:cubicBezTo>
                    <a:pt x="33" y="62"/>
                    <a:pt x="16" y="84"/>
                    <a:pt x="14" y="102"/>
                  </a:cubicBezTo>
                  <a:lnTo>
                    <a:pt x="14" y="102"/>
                  </a:lnTo>
                  <a:cubicBezTo>
                    <a:pt x="2" y="106"/>
                    <a:pt x="1" y="128"/>
                    <a:pt x="17" y="131"/>
                  </a:cubicBezTo>
                  <a:lnTo>
                    <a:pt x="17" y="131"/>
                  </a:lnTo>
                  <a:cubicBezTo>
                    <a:pt x="25" y="152"/>
                    <a:pt x="46" y="166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6" y="169"/>
                  </a:cubicBezTo>
                  <a:lnTo>
                    <a:pt x="66" y="169"/>
                  </a:lnTo>
                  <a:cubicBezTo>
                    <a:pt x="67" y="169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7" y="170"/>
                    <a:pt x="67" y="170"/>
                    <a:pt x="67" y="170"/>
                  </a:cubicBezTo>
                  <a:lnTo>
                    <a:pt x="67" y="170"/>
                  </a:lnTo>
                  <a:cubicBezTo>
                    <a:pt x="64" y="170"/>
                    <a:pt x="62" y="169"/>
                    <a:pt x="62" y="169"/>
                  </a:cubicBezTo>
                  <a:cubicBezTo>
                    <a:pt x="60" y="169"/>
                    <a:pt x="65" y="171"/>
                    <a:pt x="68" y="171"/>
                  </a:cubicBezTo>
                  <a:cubicBezTo>
                    <a:pt x="69" y="172"/>
                    <a:pt x="70" y="172"/>
                    <a:pt x="70" y="172"/>
                  </a:cubicBezTo>
                  <a:lnTo>
                    <a:pt x="70" y="172"/>
                  </a:lnTo>
                  <a:cubicBezTo>
                    <a:pt x="79" y="178"/>
                    <a:pt x="91" y="185"/>
                    <a:pt x="100" y="188"/>
                  </a:cubicBezTo>
                  <a:cubicBezTo>
                    <a:pt x="122" y="197"/>
                    <a:pt x="146" y="198"/>
                    <a:pt x="168" y="203"/>
                  </a:cubicBezTo>
                  <a:cubicBezTo>
                    <a:pt x="168" y="203"/>
                    <a:pt x="167" y="203"/>
                    <a:pt x="167" y="203"/>
                  </a:cubicBezTo>
                  <a:lnTo>
                    <a:pt x="167" y="203"/>
                  </a:lnTo>
                  <a:cubicBezTo>
                    <a:pt x="196" y="208"/>
                    <a:pt x="227" y="209"/>
                    <a:pt x="257" y="209"/>
                  </a:cubicBezTo>
                  <a:cubicBezTo>
                    <a:pt x="264" y="209"/>
                    <a:pt x="270" y="209"/>
                    <a:pt x="277" y="209"/>
                  </a:cubicBezTo>
                  <a:cubicBezTo>
                    <a:pt x="285" y="209"/>
                    <a:pt x="293" y="209"/>
                    <a:pt x="301" y="209"/>
                  </a:cubicBezTo>
                  <a:cubicBezTo>
                    <a:pt x="348" y="210"/>
                    <a:pt x="395" y="213"/>
                    <a:pt x="441" y="215"/>
                  </a:cubicBezTo>
                  <a:cubicBezTo>
                    <a:pt x="532" y="223"/>
                    <a:pt x="625" y="235"/>
                    <a:pt x="716" y="252"/>
                  </a:cubicBezTo>
                  <a:cubicBezTo>
                    <a:pt x="761" y="260"/>
                    <a:pt x="805" y="269"/>
                    <a:pt x="849" y="280"/>
                  </a:cubicBezTo>
                  <a:lnTo>
                    <a:pt x="849" y="280"/>
                  </a:lnTo>
                  <a:cubicBezTo>
                    <a:pt x="847" y="279"/>
                    <a:pt x="845" y="279"/>
                    <a:pt x="843" y="278"/>
                  </a:cubicBezTo>
                  <a:lnTo>
                    <a:pt x="843" y="278"/>
                  </a:lnTo>
                  <a:cubicBezTo>
                    <a:pt x="1079" y="335"/>
                    <a:pt x="1305" y="415"/>
                    <a:pt x="1520" y="527"/>
                  </a:cubicBezTo>
                  <a:cubicBezTo>
                    <a:pt x="1534" y="533"/>
                    <a:pt x="1545" y="541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58" y="547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59" y="547"/>
                    <a:pt x="1561" y="548"/>
                  </a:cubicBezTo>
                  <a:cubicBezTo>
                    <a:pt x="1560" y="548"/>
                    <a:pt x="1559" y="547"/>
                    <a:pt x="1558" y="547"/>
                  </a:cubicBezTo>
                  <a:lnTo>
                    <a:pt x="1558" y="547"/>
                  </a:lnTo>
                  <a:cubicBezTo>
                    <a:pt x="1558" y="547"/>
                    <a:pt x="1565" y="551"/>
                    <a:pt x="1569" y="553"/>
                  </a:cubicBezTo>
                  <a:lnTo>
                    <a:pt x="1569" y="553"/>
                  </a:lnTo>
                  <a:cubicBezTo>
                    <a:pt x="1568" y="552"/>
                    <a:pt x="1568" y="552"/>
                    <a:pt x="1568" y="552"/>
                  </a:cubicBezTo>
                  <a:lnTo>
                    <a:pt x="1568" y="552"/>
                  </a:lnTo>
                  <a:cubicBezTo>
                    <a:pt x="1573" y="555"/>
                    <a:pt x="1578" y="557"/>
                    <a:pt x="1584" y="560"/>
                  </a:cubicBezTo>
                  <a:cubicBezTo>
                    <a:pt x="1610" y="576"/>
                    <a:pt x="1638" y="591"/>
                    <a:pt x="1663" y="607"/>
                  </a:cubicBezTo>
                  <a:cubicBezTo>
                    <a:pt x="1715" y="638"/>
                    <a:pt x="1764" y="671"/>
                    <a:pt x="1813" y="706"/>
                  </a:cubicBezTo>
                  <a:cubicBezTo>
                    <a:pt x="1912" y="775"/>
                    <a:pt x="2007" y="851"/>
                    <a:pt x="2095" y="934"/>
                  </a:cubicBezTo>
                  <a:cubicBezTo>
                    <a:pt x="2101" y="939"/>
                    <a:pt x="2106" y="944"/>
                    <a:pt x="2112" y="950"/>
                  </a:cubicBezTo>
                  <a:lnTo>
                    <a:pt x="2112" y="950"/>
                  </a:lnTo>
                  <a:cubicBezTo>
                    <a:pt x="2115" y="952"/>
                    <a:pt x="2117" y="954"/>
                    <a:pt x="2119" y="957"/>
                  </a:cubicBezTo>
                  <a:cubicBezTo>
                    <a:pt x="2132" y="968"/>
                    <a:pt x="2143" y="981"/>
                    <a:pt x="2155" y="993"/>
                  </a:cubicBezTo>
                  <a:cubicBezTo>
                    <a:pt x="2179" y="1017"/>
                    <a:pt x="2203" y="1042"/>
                    <a:pt x="2226" y="1066"/>
                  </a:cubicBezTo>
                  <a:cubicBezTo>
                    <a:pt x="2254" y="1094"/>
                    <a:pt x="2278" y="1125"/>
                    <a:pt x="2310" y="1149"/>
                  </a:cubicBezTo>
                  <a:cubicBezTo>
                    <a:pt x="2324" y="1160"/>
                    <a:pt x="2336" y="1170"/>
                    <a:pt x="2349" y="1181"/>
                  </a:cubicBezTo>
                  <a:cubicBezTo>
                    <a:pt x="2362" y="1192"/>
                    <a:pt x="2379" y="1201"/>
                    <a:pt x="2397" y="1203"/>
                  </a:cubicBezTo>
                  <a:cubicBezTo>
                    <a:pt x="2398" y="1203"/>
                    <a:pt x="2400" y="1203"/>
                    <a:pt x="2402" y="1203"/>
                  </a:cubicBezTo>
                  <a:lnTo>
                    <a:pt x="2402" y="1203"/>
                  </a:lnTo>
                  <a:cubicBezTo>
                    <a:pt x="2405" y="1205"/>
                    <a:pt x="2408" y="1208"/>
                    <a:pt x="2411" y="1210"/>
                  </a:cubicBezTo>
                  <a:cubicBezTo>
                    <a:pt x="2418" y="1217"/>
                    <a:pt x="2426" y="1220"/>
                    <a:pt x="2434" y="1220"/>
                  </a:cubicBezTo>
                  <a:cubicBezTo>
                    <a:pt x="2462" y="1220"/>
                    <a:pt x="2489" y="1187"/>
                    <a:pt x="2474" y="1159"/>
                  </a:cubicBezTo>
                  <a:cubicBezTo>
                    <a:pt x="2473" y="1155"/>
                    <a:pt x="2472" y="1152"/>
                    <a:pt x="2470" y="1149"/>
                  </a:cubicBezTo>
                  <a:lnTo>
                    <a:pt x="2470" y="1149"/>
                  </a:lnTo>
                  <a:cubicBezTo>
                    <a:pt x="2472" y="1140"/>
                    <a:pt x="2472" y="1132"/>
                    <a:pt x="2470" y="1122"/>
                  </a:cubicBezTo>
                  <a:cubicBezTo>
                    <a:pt x="2469" y="1108"/>
                    <a:pt x="2461" y="1094"/>
                    <a:pt x="2454" y="1081"/>
                  </a:cubicBezTo>
                  <a:cubicBezTo>
                    <a:pt x="2442" y="1057"/>
                    <a:pt x="2431" y="1031"/>
                    <a:pt x="2414" y="1009"/>
                  </a:cubicBezTo>
                  <a:cubicBezTo>
                    <a:pt x="2388" y="973"/>
                    <a:pt x="2359" y="939"/>
                    <a:pt x="2330" y="906"/>
                  </a:cubicBezTo>
                  <a:cubicBezTo>
                    <a:pt x="2266" y="837"/>
                    <a:pt x="2198" y="771"/>
                    <a:pt x="2127" y="709"/>
                  </a:cubicBezTo>
                  <a:cubicBezTo>
                    <a:pt x="1996" y="592"/>
                    <a:pt x="1852" y="488"/>
                    <a:pt x="1699" y="398"/>
                  </a:cubicBezTo>
                  <a:cubicBezTo>
                    <a:pt x="1541" y="304"/>
                    <a:pt x="1375" y="225"/>
                    <a:pt x="1204" y="161"/>
                  </a:cubicBezTo>
                  <a:cubicBezTo>
                    <a:pt x="1030" y="99"/>
                    <a:pt x="850" y="54"/>
                    <a:pt x="669" y="28"/>
                  </a:cubicBezTo>
                  <a:cubicBezTo>
                    <a:pt x="581" y="15"/>
                    <a:pt x="493" y="7"/>
                    <a:pt x="406" y="2"/>
                  </a:cubicBezTo>
                  <a:cubicBezTo>
                    <a:pt x="362" y="1"/>
                    <a:pt x="318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7680" bIns="67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3" name="Google Shape;1273;p40"/>
            <p:cNvSpPr/>
            <p:nvPr/>
          </p:nvSpPr>
          <p:spPr>
            <a:xfrm>
              <a:off x="3185640" y="1648440"/>
              <a:ext cx="81720" cy="12456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726" h="1127">
                  <a:moveTo>
                    <a:pt x="37" y="0"/>
                  </a:moveTo>
                  <a:cubicBezTo>
                    <a:pt x="23" y="0"/>
                    <a:pt x="1" y="19"/>
                    <a:pt x="11" y="38"/>
                  </a:cubicBezTo>
                  <a:cubicBezTo>
                    <a:pt x="15" y="44"/>
                    <a:pt x="19" y="50"/>
                    <a:pt x="23" y="57"/>
                  </a:cubicBezTo>
                  <a:lnTo>
                    <a:pt x="23" y="57"/>
                  </a:lnTo>
                  <a:cubicBezTo>
                    <a:pt x="24" y="83"/>
                    <a:pt x="40" y="100"/>
                    <a:pt x="58" y="119"/>
                  </a:cubicBezTo>
                  <a:cubicBezTo>
                    <a:pt x="71" y="134"/>
                    <a:pt x="87" y="149"/>
                    <a:pt x="100" y="165"/>
                  </a:cubicBezTo>
                  <a:cubicBezTo>
                    <a:pt x="126" y="196"/>
                    <a:pt x="155" y="225"/>
                    <a:pt x="181" y="254"/>
                  </a:cubicBezTo>
                  <a:cubicBezTo>
                    <a:pt x="236" y="315"/>
                    <a:pt x="287" y="380"/>
                    <a:pt x="334" y="446"/>
                  </a:cubicBezTo>
                  <a:cubicBezTo>
                    <a:pt x="345" y="462"/>
                    <a:pt x="355" y="477"/>
                    <a:pt x="364" y="492"/>
                  </a:cubicBezTo>
                  <a:cubicBezTo>
                    <a:pt x="369" y="501"/>
                    <a:pt x="377" y="510"/>
                    <a:pt x="382" y="519"/>
                  </a:cubicBezTo>
                  <a:cubicBezTo>
                    <a:pt x="383" y="521"/>
                    <a:pt x="384" y="524"/>
                    <a:pt x="385" y="526"/>
                  </a:cubicBezTo>
                  <a:lnTo>
                    <a:pt x="385" y="526"/>
                  </a:lnTo>
                  <a:cubicBezTo>
                    <a:pt x="385" y="525"/>
                    <a:pt x="385" y="525"/>
                    <a:pt x="385" y="525"/>
                  </a:cubicBezTo>
                  <a:lnTo>
                    <a:pt x="385" y="525"/>
                  </a:lnTo>
                  <a:cubicBezTo>
                    <a:pt x="384" y="525"/>
                    <a:pt x="392" y="537"/>
                    <a:pt x="393" y="539"/>
                  </a:cubicBezTo>
                  <a:cubicBezTo>
                    <a:pt x="413" y="573"/>
                    <a:pt x="434" y="609"/>
                    <a:pt x="451" y="644"/>
                  </a:cubicBezTo>
                  <a:cubicBezTo>
                    <a:pt x="489" y="716"/>
                    <a:pt x="526" y="789"/>
                    <a:pt x="556" y="863"/>
                  </a:cubicBezTo>
                  <a:lnTo>
                    <a:pt x="581" y="924"/>
                  </a:lnTo>
                  <a:cubicBezTo>
                    <a:pt x="584" y="937"/>
                    <a:pt x="589" y="949"/>
                    <a:pt x="594" y="960"/>
                  </a:cubicBezTo>
                  <a:cubicBezTo>
                    <a:pt x="597" y="966"/>
                    <a:pt x="603" y="971"/>
                    <a:pt x="605" y="977"/>
                  </a:cubicBezTo>
                  <a:cubicBezTo>
                    <a:pt x="605" y="976"/>
                    <a:pt x="604" y="975"/>
                    <a:pt x="604" y="975"/>
                  </a:cubicBezTo>
                  <a:lnTo>
                    <a:pt x="604" y="975"/>
                  </a:lnTo>
                  <a:cubicBezTo>
                    <a:pt x="604" y="975"/>
                    <a:pt x="610" y="988"/>
                    <a:pt x="610" y="989"/>
                  </a:cubicBezTo>
                  <a:cubicBezTo>
                    <a:pt x="617" y="1010"/>
                    <a:pt x="626" y="1031"/>
                    <a:pt x="633" y="1049"/>
                  </a:cubicBezTo>
                  <a:cubicBezTo>
                    <a:pt x="641" y="1072"/>
                    <a:pt x="647" y="1098"/>
                    <a:pt x="663" y="1115"/>
                  </a:cubicBezTo>
                  <a:cubicBezTo>
                    <a:pt x="671" y="1123"/>
                    <a:pt x="681" y="1127"/>
                    <a:pt x="691" y="1127"/>
                  </a:cubicBezTo>
                  <a:cubicBezTo>
                    <a:pt x="702" y="1127"/>
                    <a:pt x="713" y="1121"/>
                    <a:pt x="718" y="1108"/>
                  </a:cubicBezTo>
                  <a:cubicBezTo>
                    <a:pt x="726" y="1083"/>
                    <a:pt x="722" y="1063"/>
                    <a:pt x="718" y="1040"/>
                  </a:cubicBezTo>
                  <a:cubicBezTo>
                    <a:pt x="715" y="1018"/>
                    <a:pt x="712" y="996"/>
                    <a:pt x="707" y="976"/>
                  </a:cubicBezTo>
                  <a:cubicBezTo>
                    <a:pt x="706" y="967"/>
                    <a:pt x="704" y="957"/>
                    <a:pt x="702" y="948"/>
                  </a:cubicBezTo>
                  <a:cubicBezTo>
                    <a:pt x="701" y="947"/>
                    <a:pt x="701" y="945"/>
                    <a:pt x="701" y="944"/>
                  </a:cubicBezTo>
                  <a:lnTo>
                    <a:pt x="701" y="944"/>
                  </a:lnTo>
                  <a:cubicBezTo>
                    <a:pt x="701" y="944"/>
                    <a:pt x="701" y="942"/>
                    <a:pt x="701" y="941"/>
                  </a:cubicBezTo>
                  <a:cubicBezTo>
                    <a:pt x="701" y="930"/>
                    <a:pt x="701" y="924"/>
                    <a:pt x="697" y="915"/>
                  </a:cubicBezTo>
                  <a:lnTo>
                    <a:pt x="677" y="845"/>
                  </a:lnTo>
                  <a:cubicBezTo>
                    <a:pt x="652" y="765"/>
                    <a:pt x="622" y="686"/>
                    <a:pt x="583" y="611"/>
                  </a:cubicBezTo>
                  <a:cubicBezTo>
                    <a:pt x="505" y="462"/>
                    <a:pt x="410" y="320"/>
                    <a:pt x="297" y="194"/>
                  </a:cubicBezTo>
                  <a:cubicBezTo>
                    <a:pt x="264" y="157"/>
                    <a:pt x="231" y="120"/>
                    <a:pt x="192" y="88"/>
                  </a:cubicBezTo>
                  <a:cubicBezTo>
                    <a:pt x="175" y="73"/>
                    <a:pt x="155" y="58"/>
                    <a:pt x="137" y="45"/>
                  </a:cubicBezTo>
                  <a:cubicBezTo>
                    <a:pt x="114" y="27"/>
                    <a:pt x="94" y="8"/>
                    <a:pt x="66" y="8"/>
                  </a:cubicBezTo>
                  <a:cubicBezTo>
                    <a:pt x="65" y="8"/>
                    <a:pt x="63" y="8"/>
                    <a:pt x="61" y="8"/>
                  </a:cubicBezTo>
                  <a:lnTo>
                    <a:pt x="61" y="8"/>
                  </a:lnTo>
                  <a:cubicBezTo>
                    <a:pt x="54" y="6"/>
                    <a:pt x="47" y="4"/>
                    <a:pt x="40" y="1"/>
                  </a:cubicBezTo>
                  <a:cubicBezTo>
                    <a:pt x="39" y="1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4" name="Google Shape;1274;p40"/>
            <p:cNvSpPr/>
            <p:nvPr/>
          </p:nvSpPr>
          <p:spPr>
            <a:xfrm>
              <a:off x="3174120" y="1760400"/>
              <a:ext cx="65160" cy="3276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32760"/>
                <a:gd name="textAreaBottom" fmla="*/ 33120 h 32760"/>
              </a:gdLst>
              <a:ahLst/>
              <a:cxnLst/>
              <a:rect l="textAreaLeft" t="textAreaTop" r="textAreaRight" b="textAreaBottom"/>
              <a:pathLst>
                <a:path w="578" h="297">
                  <a:moveTo>
                    <a:pt x="36" y="1"/>
                  </a:moveTo>
                  <a:cubicBezTo>
                    <a:pt x="9" y="1"/>
                    <a:pt x="0" y="39"/>
                    <a:pt x="19" y="54"/>
                  </a:cubicBezTo>
                  <a:cubicBezTo>
                    <a:pt x="35" y="68"/>
                    <a:pt x="51" y="83"/>
                    <a:pt x="68" y="95"/>
                  </a:cubicBezTo>
                  <a:cubicBezTo>
                    <a:pt x="87" y="107"/>
                    <a:pt x="103" y="119"/>
                    <a:pt x="121" y="133"/>
                  </a:cubicBezTo>
                  <a:cubicBezTo>
                    <a:pt x="159" y="160"/>
                    <a:pt x="200" y="184"/>
                    <a:pt x="243" y="205"/>
                  </a:cubicBezTo>
                  <a:cubicBezTo>
                    <a:pt x="281" y="223"/>
                    <a:pt x="320" y="245"/>
                    <a:pt x="361" y="259"/>
                  </a:cubicBezTo>
                  <a:lnTo>
                    <a:pt x="423" y="279"/>
                  </a:lnTo>
                  <a:cubicBezTo>
                    <a:pt x="441" y="285"/>
                    <a:pt x="460" y="293"/>
                    <a:pt x="479" y="293"/>
                  </a:cubicBezTo>
                  <a:cubicBezTo>
                    <a:pt x="484" y="293"/>
                    <a:pt x="488" y="293"/>
                    <a:pt x="493" y="292"/>
                  </a:cubicBezTo>
                  <a:lnTo>
                    <a:pt x="493" y="292"/>
                  </a:lnTo>
                  <a:cubicBezTo>
                    <a:pt x="506" y="294"/>
                    <a:pt x="519" y="297"/>
                    <a:pt x="532" y="297"/>
                  </a:cubicBezTo>
                  <a:cubicBezTo>
                    <a:pt x="539" y="297"/>
                    <a:pt x="546" y="296"/>
                    <a:pt x="554" y="294"/>
                  </a:cubicBezTo>
                  <a:cubicBezTo>
                    <a:pt x="567" y="292"/>
                    <a:pt x="578" y="276"/>
                    <a:pt x="571" y="261"/>
                  </a:cubicBezTo>
                  <a:cubicBezTo>
                    <a:pt x="560" y="241"/>
                    <a:pt x="544" y="227"/>
                    <a:pt x="528" y="213"/>
                  </a:cubicBezTo>
                  <a:lnTo>
                    <a:pt x="528" y="213"/>
                  </a:lnTo>
                  <a:cubicBezTo>
                    <a:pt x="517" y="195"/>
                    <a:pt x="500" y="185"/>
                    <a:pt x="480" y="172"/>
                  </a:cubicBezTo>
                  <a:cubicBezTo>
                    <a:pt x="462" y="161"/>
                    <a:pt x="445" y="150"/>
                    <a:pt x="425" y="139"/>
                  </a:cubicBezTo>
                  <a:cubicBezTo>
                    <a:pt x="385" y="114"/>
                    <a:pt x="341" y="96"/>
                    <a:pt x="297" y="76"/>
                  </a:cubicBezTo>
                  <a:cubicBezTo>
                    <a:pt x="256" y="57"/>
                    <a:pt x="216" y="43"/>
                    <a:pt x="176" y="32"/>
                  </a:cubicBezTo>
                  <a:cubicBezTo>
                    <a:pt x="154" y="26"/>
                    <a:pt x="132" y="20"/>
                    <a:pt x="110" y="14"/>
                  </a:cubicBezTo>
                  <a:cubicBezTo>
                    <a:pt x="87" y="9"/>
                    <a:pt x="65" y="6"/>
                    <a:pt x="41" y="1"/>
                  </a:cubicBezTo>
                  <a:cubicBezTo>
                    <a:pt x="39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5" name="Google Shape;1275;p40"/>
            <p:cNvSpPr/>
            <p:nvPr/>
          </p:nvSpPr>
          <p:spPr>
            <a:xfrm>
              <a:off x="2916000" y="1541880"/>
              <a:ext cx="234720" cy="12456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2074" h="1127">
                  <a:moveTo>
                    <a:pt x="1104" y="537"/>
                  </a:moveTo>
                  <a:cubicBezTo>
                    <a:pt x="1104" y="537"/>
                    <a:pt x="1105" y="537"/>
                    <a:pt x="1106" y="538"/>
                  </a:cubicBezTo>
                  <a:lnTo>
                    <a:pt x="1106" y="538"/>
                  </a:lnTo>
                  <a:cubicBezTo>
                    <a:pt x="1105" y="537"/>
                    <a:pt x="1104" y="537"/>
                    <a:pt x="1104" y="537"/>
                  </a:cubicBezTo>
                  <a:close/>
                  <a:moveTo>
                    <a:pt x="86" y="1"/>
                  </a:moveTo>
                  <a:cubicBezTo>
                    <a:pt x="64" y="1"/>
                    <a:pt x="43" y="5"/>
                    <a:pt x="21" y="7"/>
                  </a:cubicBezTo>
                  <a:cubicBezTo>
                    <a:pt x="6" y="15"/>
                    <a:pt x="0" y="37"/>
                    <a:pt x="14" y="46"/>
                  </a:cubicBezTo>
                  <a:cubicBezTo>
                    <a:pt x="44" y="70"/>
                    <a:pt x="76" y="91"/>
                    <a:pt x="111" y="106"/>
                  </a:cubicBezTo>
                  <a:cubicBezTo>
                    <a:pt x="146" y="122"/>
                    <a:pt x="179" y="136"/>
                    <a:pt x="213" y="149"/>
                  </a:cubicBezTo>
                  <a:cubicBezTo>
                    <a:pt x="282" y="179"/>
                    <a:pt x="354" y="202"/>
                    <a:pt x="423" y="228"/>
                  </a:cubicBezTo>
                  <a:cubicBezTo>
                    <a:pt x="561" y="280"/>
                    <a:pt x="699" y="338"/>
                    <a:pt x="834" y="399"/>
                  </a:cubicBezTo>
                  <a:cubicBezTo>
                    <a:pt x="901" y="430"/>
                    <a:pt x="969" y="464"/>
                    <a:pt x="1035" y="499"/>
                  </a:cubicBezTo>
                  <a:cubicBezTo>
                    <a:pt x="1049" y="508"/>
                    <a:pt x="1065" y="516"/>
                    <a:pt x="1081" y="524"/>
                  </a:cubicBezTo>
                  <a:cubicBezTo>
                    <a:pt x="1090" y="528"/>
                    <a:pt x="1096" y="532"/>
                    <a:pt x="1104" y="537"/>
                  </a:cubicBezTo>
                  <a:cubicBezTo>
                    <a:pt x="1104" y="537"/>
                    <a:pt x="1104" y="537"/>
                    <a:pt x="1104" y="537"/>
                  </a:cubicBezTo>
                  <a:lnTo>
                    <a:pt x="1104" y="537"/>
                  </a:lnTo>
                  <a:cubicBezTo>
                    <a:pt x="1109" y="541"/>
                    <a:pt x="1111" y="542"/>
                    <a:pt x="1111" y="542"/>
                  </a:cubicBezTo>
                  <a:cubicBezTo>
                    <a:pt x="1112" y="542"/>
                    <a:pt x="1109" y="539"/>
                    <a:pt x="1106" y="538"/>
                  </a:cubicBezTo>
                  <a:lnTo>
                    <a:pt x="1106" y="538"/>
                  </a:lnTo>
                  <a:cubicBezTo>
                    <a:pt x="1110" y="540"/>
                    <a:pt x="1115" y="543"/>
                    <a:pt x="1119" y="544"/>
                  </a:cubicBezTo>
                  <a:cubicBezTo>
                    <a:pt x="1151" y="562"/>
                    <a:pt x="1184" y="581"/>
                    <a:pt x="1216" y="599"/>
                  </a:cubicBezTo>
                  <a:cubicBezTo>
                    <a:pt x="1344" y="675"/>
                    <a:pt x="1470" y="759"/>
                    <a:pt x="1592" y="841"/>
                  </a:cubicBezTo>
                  <a:cubicBezTo>
                    <a:pt x="1662" y="888"/>
                    <a:pt x="1729" y="934"/>
                    <a:pt x="1795" y="984"/>
                  </a:cubicBezTo>
                  <a:cubicBezTo>
                    <a:pt x="1814" y="999"/>
                    <a:pt x="1833" y="1011"/>
                    <a:pt x="1855" y="1022"/>
                  </a:cubicBezTo>
                  <a:cubicBezTo>
                    <a:pt x="1856" y="1022"/>
                    <a:pt x="1856" y="1023"/>
                    <a:pt x="1857" y="1023"/>
                  </a:cubicBezTo>
                  <a:lnTo>
                    <a:pt x="1857" y="1023"/>
                  </a:lnTo>
                  <a:cubicBezTo>
                    <a:pt x="1858" y="1024"/>
                    <a:pt x="1859" y="1025"/>
                    <a:pt x="1860" y="1027"/>
                  </a:cubicBezTo>
                  <a:cubicBezTo>
                    <a:pt x="1865" y="1031"/>
                    <a:pt x="1870" y="1033"/>
                    <a:pt x="1875" y="1036"/>
                  </a:cubicBezTo>
                  <a:cubicBezTo>
                    <a:pt x="1882" y="1042"/>
                    <a:pt x="1889" y="1047"/>
                    <a:pt x="1898" y="1053"/>
                  </a:cubicBezTo>
                  <a:cubicBezTo>
                    <a:pt x="1915" y="1065"/>
                    <a:pt x="1932" y="1077"/>
                    <a:pt x="1949" y="1091"/>
                  </a:cubicBezTo>
                  <a:cubicBezTo>
                    <a:pt x="1968" y="1104"/>
                    <a:pt x="1990" y="1114"/>
                    <a:pt x="2010" y="1124"/>
                  </a:cubicBezTo>
                  <a:cubicBezTo>
                    <a:pt x="2014" y="1126"/>
                    <a:pt x="2018" y="1127"/>
                    <a:pt x="2023" y="1127"/>
                  </a:cubicBezTo>
                  <a:cubicBezTo>
                    <a:pt x="2049" y="1127"/>
                    <a:pt x="2073" y="1098"/>
                    <a:pt x="2058" y="1073"/>
                  </a:cubicBezTo>
                  <a:cubicBezTo>
                    <a:pt x="2048" y="1056"/>
                    <a:pt x="2039" y="1039"/>
                    <a:pt x="2026" y="1023"/>
                  </a:cubicBezTo>
                  <a:cubicBezTo>
                    <a:pt x="2013" y="1009"/>
                    <a:pt x="1998" y="995"/>
                    <a:pt x="1985" y="981"/>
                  </a:cubicBezTo>
                  <a:lnTo>
                    <a:pt x="1947" y="944"/>
                  </a:lnTo>
                  <a:cubicBezTo>
                    <a:pt x="1931" y="928"/>
                    <a:pt x="1919" y="910"/>
                    <a:pt x="1900" y="895"/>
                  </a:cubicBezTo>
                  <a:cubicBezTo>
                    <a:pt x="1844" y="844"/>
                    <a:pt x="1785" y="796"/>
                    <a:pt x="1724" y="749"/>
                  </a:cubicBezTo>
                  <a:cubicBezTo>
                    <a:pt x="1667" y="704"/>
                    <a:pt x="1608" y="659"/>
                    <a:pt x="1546" y="617"/>
                  </a:cubicBezTo>
                  <a:cubicBezTo>
                    <a:pt x="1483" y="575"/>
                    <a:pt x="1419" y="535"/>
                    <a:pt x="1354" y="496"/>
                  </a:cubicBezTo>
                  <a:cubicBezTo>
                    <a:pt x="1092" y="340"/>
                    <a:pt x="815" y="204"/>
                    <a:pt x="526" y="104"/>
                  </a:cubicBezTo>
                  <a:cubicBezTo>
                    <a:pt x="444" y="75"/>
                    <a:pt x="360" y="45"/>
                    <a:pt x="274" y="27"/>
                  </a:cubicBezTo>
                  <a:cubicBezTo>
                    <a:pt x="233" y="18"/>
                    <a:pt x="191" y="11"/>
                    <a:pt x="148" y="5"/>
                  </a:cubicBezTo>
                  <a:cubicBezTo>
                    <a:pt x="126" y="2"/>
                    <a:pt x="108" y="1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6" name="Google Shape;1276;p40"/>
            <p:cNvSpPr/>
            <p:nvPr/>
          </p:nvSpPr>
          <p:spPr>
            <a:xfrm>
              <a:off x="2194200" y="1585440"/>
              <a:ext cx="415800" cy="83160"/>
            </a:xfrm>
            <a:custGeom>
              <a:avLst/>
              <a:gdLst>
                <a:gd name="textAreaLeft" fmla="*/ 0 w 415800"/>
                <a:gd name="textAreaRight" fmla="*/ 416160 w 415800"/>
                <a:gd name="textAreaTop" fmla="*/ 0 h 83160"/>
                <a:gd name="textAreaBottom" fmla="*/ 83520 h 83160"/>
              </a:gdLst>
              <a:ahLst/>
              <a:cxnLst/>
              <a:rect l="textAreaLeft" t="textAreaTop" r="textAreaRight" b="textAreaBottom"/>
              <a:pathLst>
                <a:path w="3673" h="754">
                  <a:moveTo>
                    <a:pt x="1467" y="1"/>
                  </a:moveTo>
                  <a:cubicBezTo>
                    <a:pt x="1269" y="1"/>
                    <a:pt x="1071" y="12"/>
                    <a:pt x="874" y="31"/>
                  </a:cubicBezTo>
                  <a:cubicBezTo>
                    <a:pt x="742" y="43"/>
                    <a:pt x="610" y="59"/>
                    <a:pt x="478" y="77"/>
                  </a:cubicBezTo>
                  <a:cubicBezTo>
                    <a:pt x="413" y="87"/>
                    <a:pt x="348" y="101"/>
                    <a:pt x="284" y="113"/>
                  </a:cubicBezTo>
                  <a:cubicBezTo>
                    <a:pt x="251" y="119"/>
                    <a:pt x="219" y="126"/>
                    <a:pt x="186" y="134"/>
                  </a:cubicBezTo>
                  <a:cubicBezTo>
                    <a:pt x="169" y="137"/>
                    <a:pt x="149" y="140"/>
                    <a:pt x="133" y="147"/>
                  </a:cubicBezTo>
                  <a:cubicBezTo>
                    <a:pt x="117" y="152"/>
                    <a:pt x="103" y="159"/>
                    <a:pt x="87" y="163"/>
                  </a:cubicBezTo>
                  <a:cubicBezTo>
                    <a:pt x="72" y="169"/>
                    <a:pt x="57" y="173"/>
                    <a:pt x="42" y="179"/>
                  </a:cubicBezTo>
                  <a:cubicBezTo>
                    <a:pt x="27" y="184"/>
                    <a:pt x="17" y="196"/>
                    <a:pt x="5" y="207"/>
                  </a:cubicBezTo>
                  <a:cubicBezTo>
                    <a:pt x="1" y="213"/>
                    <a:pt x="3" y="223"/>
                    <a:pt x="10" y="226"/>
                  </a:cubicBezTo>
                  <a:cubicBezTo>
                    <a:pt x="22" y="230"/>
                    <a:pt x="36" y="239"/>
                    <a:pt x="49" y="240"/>
                  </a:cubicBezTo>
                  <a:cubicBezTo>
                    <a:pt x="66" y="240"/>
                    <a:pt x="83" y="239"/>
                    <a:pt x="100" y="239"/>
                  </a:cubicBezTo>
                  <a:cubicBezTo>
                    <a:pt x="115" y="239"/>
                    <a:pt x="130" y="239"/>
                    <a:pt x="143" y="240"/>
                  </a:cubicBezTo>
                  <a:cubicBezTo>
                    <a:pt x="149" y="241"/>
                    <a:pt x="153" y="241"/>
                    <a:pt x="158" y="241"/>
                  </a:cubicBezTo>
                  <a:cubicBezTo>
                    <a:pt x="174" y="241"/>
                    <a:pt x="189" y="239"/>
                    <a:pt x="203" y="238"/>
                  </a:cubicBezTo>
                  <a:cubicBezTo>
                    <a:pt x="268" y="230"/>
                    <a:pt x="333" y="224"/>
                    <a:pt x="398" y="217"/>
                  </a:cubicBezTo>
                  <a:cubicBezTo>
                    <a:pt x="528" y="205"/>
                    <a:pt x="659" y="186"/>
                    <a:pt x="790" y="174"/>
                  </a:cubicBezTo>
                  <a:cubicBezTo>
                    <a:pt x="921" y="162"/>
                    <a:pt x="1053" y="154"/>
                    <a:pt x="1183" y="148"/>
                  </a:cubicBezTo>
                  <a:cubicBezTo>
                    <a:pt x="1198" y="148"/>
                    <a:pt x="1213" y="147"/>
                    <a:pt x="1230" y="147"/>
                  </a:cubicBezTo>
                  <a:lnTo>
                    <a:pt x="1271" y="147"/>
                  </a:lnTo>
                  <a:cubicBezTo>
                    <a:pt x="1304" y="147"/>
                    <a:pt x="1337" y="146"/>
                    <a:pt x="1370" y="146"/>
                  </a:cubicBezTo>
                  <a:cubicBezTo>
                    <a:pt x="1434" y="146"/>
                    <a:pt x="1500" y="146"/>
                    <a:pt x="1565" y="147"/>
                  </a:cubicBezTo>
                  <a:cubicBezTo>
                    <a:pt x="1806" y="152"/>
                    <a:pt x="2049" y="175"/>
                    <a:pt x="2287" y="223"/>
                  </a:cubicBezTo>
                  <a:cubicBezTo>
                    <a:pt x="2343" y="234"/>
                    <a:pt x="2400" y="246"/>
                    <a:pt x="2457" y="260"/>
                  </a:cubicBezTo>
                  <a:cubicBezTo>
                    <a:pt x="2457" y="260"/>
                    <a:pt x="2458" y="260"/>
                    <a:pt x="2458" y="260"/>
                  </a:cubicBezTo>
                  <a:lnTo>
                    <a:pt x="2458" y="260"/>
                  </a:lnTo>
                  <a:cubicBezTo>
                    <a:pt x="2458" y="260"/>
                    <a:pt x="2459" y="261"/>
                    <a:pt x="2461" y="261"/>
                  </a:cubicBezTo>
                  <a:cubicBezTo>
                    <a:pt x="2468" y="262"/>
                    <a:pt x="2475" y="266"/>
                    <a:pt x="2482" y="267"/>
                  </a:cubicBezTo>
                  <a:cubicBezTo>
                    <a:pt x="2497" y="271"/>
                    <a:pt x="2512" y="275"/>
                    <a:pt x="2527" y="278"/>
                  </a:cubicBezTo>
                  <a:cubicBezTo>
                    <a:pt x="2554" y="284"/>
                    <a:pt x="2580" y="293"/>
                    <a:pt x="2608" y="300"/>
                  </a:cubicBezTo>
                  <a:cubicBezTo>
                    <a:pt x="2718" y="331"/>
                    <a:pt x="2826" y="368"/>
                    <a:pt x="2932" y="413"/>
                  </a:cubicBezTo>
                  <a:cubicBezTo>
                    <a:pt x="3037" y="454"/>
                    <a:pt x="3140" y="505"/>
                    <a:pt x="3243" y="555"/>
                  </a:cubicBezTo>
                  <a:cubicBezTo>
                    <a:pt x="3268" y="568"/>
                    <a:pt x="3293" y="581"/>
                    <a:pt x="3319" y="595"/>
                  </a:cubicBezTo>
                  <a:cubicBezTo>
                    <a:pt x="3330" y="602"/>
                    <a:pt x="3342" y="608"/>
                    <a:pt x="3355" y="614"/>
                  </a:cubicBezTo>
                  <a:cubicBezTo>
                    <a:pt x="3369" y="620"/>
                    <a:pt x="3383" y="624"/>
                    <a:pt x="3397" y="630"/>
                  </a:cubicBezTo>
                  <a:cubicBezTo>
                    <a:pt x="3447" y="656"/>
                    <a:pt x="3492" y="680"/>
                    <a:pt x="3538" y="707"/>
                  </a:cubicBezTo>
                  <a:cubicBezTo>
                    <a:pt x="3564" y="722"/>
                    <a:pt x="3591" y="737"/>
                    <a:pt x="3617" y="750"/>
                  </a:cubicBezTo>
                  <a:cubicBezTo>
                    <a:pt x="3621" y="752"/>
                    <a:pt x="3625" y="753"/>
                    <a:pt x="3629" y="753"/>
                  </a:cubicBezTo>
                  <a:cubicBezTo>
                    <a:pt x="3653" y="753"/>
                    <a:pt x="3672" y="718"/>
                    <a:pt x="3653" y="699"/>
                  </a:cubicBezTo>
                  <a:cubicBezTo>
                    <a:pt x="3613" y="656"/>
                    <a:pt x="3569" y="618"/>
                    <a:pt x="3524" y="581"/>
                  </a:cubicBezTo>
                  <a:cubicBezTo>
                    <a:pt x="3502" y="563"/>
                    <a:pt x="3480" y="542"/>
                    <a:pt x="3456" y="528"/>
                  </a:cubicBezTo>
                  <a:cubicBezTo>
                    <a:pt x="3455" y="528"/>
                    <a:pt x="3451" y="525"/>
                    <a:pt x="3451" y="525"/>
                  </a:cubicBezTo>
                  <a:lnTo>
                    <a:pt x="3451" y="525"/>
                  </a:lnTo>
                  <a:cubicBezTo>
                    <a:pt x="3451" y="525"/>
                    <a:pt x="3451" y="525"/>
                    <a:pt x="3453" y="528"/>
                  </a:cubicBezTo>
                  <a:cubicBezTo>
                    <a:pt x="3448" y="524"/>
                    <a:pt x="3444" y="519"/>
                    <a:pt x="3439" y="514"/>
                  </a:cubicBezTo>
                  <a:cubicBezTo>
                    <a:pt x="3434" y="508"/>
                    <a:pt x="3428" y="504"/>
                    <a:pt x="3423" y="501"/>
                  </a:cubicBezTo>
                  <a:cubicBezTo>
                    <a:pt x="3412" y="491"/>
                    <a:pt x="3400" y="483"/>
                    <a:pt x="3387" y="476"/>
                  </a:cubicBezTo>
                  <a:cubicBezTo>
                    <a:pt x="3285" y="412"/>
                    <a:pt x="3181" y="359"/>
                    <a:pt x="3071" y="311"/>
                  </a:cubicBezTo>
                  <a:cubicBezTo>
                    <a:pt x="2855" y="216"/>
                    <a:pt x="2626" y="146"/>
                    <a:pt x="2396" y="96"/>
                  </a:cubicBezTo>
                  <a:cubicBezTo>
                    <a:pt x="2162" y="46"/>
                    <a:pt x="1923" y="16"/>
                    <a:pt x="1682" y="5"/>
                  </a:cubicBezTo>
                  <a:cubicBezTo>
                    <a:pt x="1610" y="2"/>
                    <a:pt x="1539" y="1"/>
                    <a:pt x="146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7" name="Google Shape;1277;p40"/>
            <p:cNvSpPr/>
            <p:nvPr/>
          </p:nvSpPr>
          <p:spPr>
            <a:xfrm>
              <a:off x="2342880" y="1524600"/>
              <a:ext cx="163080" cy="10260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102600"/>
                <a:gd name="textAreaBottom" fmla="*/ 102960 h 102600"/>
              </a:gdLst>
              <a:ahLst/>
              <a:cxnLst/>
              <a:rect l="textAreaLeft" t="textAreaTop" r="textAreaRight" b="textAreaBottom"/>
              <a:pathLst>
                <a:path w="1444" h="929">
                  <a:moveTo>
                    <a:pt x="73" y="1"/>
                  </a:moveTo>
                  <a:cubicBezTo>
                    <a:pt x="59" y="1"/>
                    <a:pt x="44" y="2"/>
                    <a:pt x="27" y="4"/>
                  </a:cubicBezTo>
                  <a:cubicBezTo>
                    <a:pt x="4" y="4"/>
                    <a:pt x="1" y="33"/>
                    <a:pt x="16" y="45"/>
                  </a:cubicBezTo>
                  <a:lnTo>
                    <a:pt x="45" y="69"/>
                  </a:lnTo>
                  <a:cubicBezTo>
                    <a:pt x="57" y="79"/>
                    <a:pt x="71" y="84"/>
                    <a:pt x="84" y="90"/>
                  </a:cubicBezTo>
                  <a:cubicBezTo>
                    <a:pt x="110" y="100"/>
                    <a:pt x="134" y="111"/>
                    <a:pt x="159" y="122"/>
                  </a:cubicBezTo>
                  <a:cubicBezTo>
                    <a:pt x="209" y="144"/>
                    <a:pt x="257" y="167"/>
                    <a:pt x="304" y="190"/>
                  </a:cubicBezTo>
                  <a:cubicBezTo>
                    <a:pt x="352" y="212"/>
                    <a:pt x="402" y="236"/>
                    <a:pt x="450" y="259"/>
                  </a:cubicBezTo>
                  <a:cubicBezTo>
                    <a:pt x="474" y="271"/>
                    <a:pt x="500" y="283"/>
                    <a:pt x="524" y="297"/>
                  </a:cubicBezTo>
                  <a:cubicBezTo>
                    <a:pt x="529" y="300"/>
                    <a:pt x="534" y="303"/>
                    <a:pt x="539" y="305"/>
                  </a:cubicBezTo>
                  <a:cubicBezTo>
                    <a:pt x="542" y="307"/>
                    <a:pt x="551" y="312"/>
                    <a:pt x="551" y="312"/>
                  </a:cubicBezTo>
                  <a:cubicBezTo>
                    <a:pt x="551" y="312"/>
                    <a:pt x="551" y="312"/>
                    <a:pt x="549" y="311"/>
                  </a:cubicBezTo>
                  <a:lnTo>
                    <a:pt x="549" y="311"/>
                  </a:lnTo>
                  <a:lnTo>
                    <a:pt x="586" y="332"/>
                  </a:lnTo>
                  <a:cubicBezTo>
                    <a:pt x="680" y="385"/>
                    <a:pt x="769" y="441"/>
                    <a:pt x="856" y="503"/>
                  </a:cubicBezTo>
                  <a:cubicBezTo>
                    <a:pt x="944" y="565"/>
                    <a:pt x="1027" y="632"/>
                    <a:pt x="1110" y="698"/>
                  </a:cubicBezTo>
                  <a:cubicBezTo>
                    <a:pt x="1157" y="736"/>
                    <a:pt x="1202" y="774"/>
                    <a:pt x="1248" y="814"/>
                  </a:cubicBezTo>
                  <a:cubicBezTo>
                    <a:pt x="1273" y="832"/>
                    <a:pt x="1297" y="849"/>
                    <a:pt x="1320" y="870"/>
                  </a:cubicBezTo>
                  <a:cubicBezTo>
                    <a:pt x="1344" y="891"/>
                    <a:pt x="1366" y="912"/>
                    <a:pt x="1395" y="926"/>
                  </a:cubicBezTo>
                  <a:cubicBezTo>
                    <a:pt x="1399" y="928"/>
                    <a:pt x="1403" y="929"/>
                    <a:pt x="1407" y="929"/>
                  </a:cubicBezTo>
                  <a:cubicBezTo>
                    <a:pt x="1428" y="929"/>
                    <a:pt x="1443" y="903"/>
                    <a:pt x="1435" y="884"/>
                  </a:cubicBezTo>
                  <a:cubicBezTo>
                    <a:pt x="1424" y="858"/>
                    <a:pt x="1404" y="836"/>
                    <a:pt x="1386" y="814"/>
                  </a:cubicBezTo>
                  <a:cubicBezTo>
                    <a:pt x="1369" y="793"/>
                    <a:pt x="1355" y="771"/>
                    <a:pt x="1336" y="752"/>
                  </a:cubicBezTo>
                  <a:cubicBezTo>
                    <a:pt x="1298" y="709"/>
                    <a:pt x="1256" y="671"/>
                    <a:pt x="1214" y="631"/>
                  </a:cubicBezTo>
                  <a:cubicBezTo>
                    <a:pt x="1135" y="557"/>
                    <a:pt x="1049" y="490"/>
                    <a:pt x="960" y="428"/>
                  </a:cubicBezTo>
                  <a:cubicBezTo>
                    <a:pt x="778" y="302"/>
                    <a:pt x="584" y="192"/>
                    <a:pt x="383" y="104"/>
                  </a:cubicBezTo>
                  <a:cubicBezTo>
                    <a:pt x="328" y="79"/>
                    <a:pt x="270" y="60"/>
                    <a:pt x="214" y="41"/>
                  </a:cubicBezTo>
                  <a:cubicBezTo>
                    <a:pt x="185" y="31"/>
                    <a:pt x="156" y="22"/>
                    <a:pt x="126" y="13"/>
                  </a:cubicBezTo>
                  <a:cubicBezTo>
                    <a:pt x="110" y="8"/>
                    <a:pt x="92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480" bIns="51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8" name="Google Shape;1278;p40"/>
            <p:cNvSpPr/>
            <p:nvPr/>
          </p:nvSpPr>
          <p:spPr>
            <a:xfrm>
              <a:off x="2288160" y="1609560"/>
              <a:ext cx="204480" cy="48240"/>
            </a:xfrm>
            <a:custGeom>
              <a:avLst/>
              <a:gdLst>
                <a:gd name="textAreaLeft" fmla="*/ 0 w 204480"/>
                <a:gd name="textAreaRight" fmla="*/ 204840 w 20448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810" h="439">
                  <a:moveTo>
                    <a:pt x="1433" y="0"/>
                  </a:moveTo>
                  <a:cubicBezTo>
                    <a:pt x="1312" y="0"/>
                    <a:pt x="1189" y="14"/>
                    <a:pt x="1069" y="31"/>
                  </a:cubicBezTo>
                  <a:cubicBezTo>
                    <a:pt x="835" y="66"/>
                    <a:pt x="605" y="123"/>
                    <a:pt x="380" y="199"/>
                  </a:cubicBezTo>
                  <a:cubicBezTo>
                    <a:pt x="318" y="219"/>
                    <a:pt x="258" y="244"/>
                    <a:pt x="197" y="268"/>
                  </a:cubicBezTo>
                  <a:cubicBezTo>
                    <a:pt x="190" y="272"/>
                    <a:pt x="182" y="276"/>
                    <a:pt x="174" y="278"/>
                  </a:cubicBezTo>
                  <a:lnTo>
                    <a:pt x="166" y="283"/>
                  </a:lnTo>
                  <a:cubicBezTo>
                    <a:pt x="162" y="284"/>
                    <a:pt x="159" y="286"/>
                    <a:pt x="155" y="289"/>
                  </a:cubicBezTo>
                  <a:lnTo>
                    <a:pt x="155" y="289"/>
                  </a:lnTo>
                  <a:cubicBezTo>
                    <a:pt x="155" y="289"/>
                    <a:pt x="155" y="289"/>
                    <a:pt x="155" y="289"/>
                  </a:cubicBezTo>
                  <a:cubicBezTo>
                    <a:pt x="155" y="289"/>
                    <a:pt x="154" y="290"/>
                    <a:pt x="152" y="290"/>
                  </a:cubicBezTo>
                  <a:cubicBezTo>
                    <a:pt x="138" y="298"/>
                    <a:pt x="125" y="307"/>
                    <a:pt x="111" y="316"/>
                  </a:cubicBezTo>
                  <a:cubicBezTo>
                    <a:pt x="94" y="325"/>
                    <a:pt x="77" y="334"/>
                    <a:pt x="61" y="346"/>
                  </a:cubicBezTo>
                  <a:cubicBezTo>
                    <a:pt x="56" y="352"/>
                    <a:pt x="52" y="357"/>
                    <a:pt x="48" y="364"/>
                  </a:cubicBezTo>
                  <a:cubicBezTo>
                    <a:pt x="41" y="370"/>
                    <a:pt x="34" y="376"/>
                    <a:pt x="27" y="381"/>
                  </a:cubicBezTo>
                  <a:cubicBezTo>
                    <a:pt x="1" y="403"/>
                    <a:pt x="18" y="439"/>
                    <a:pt x="49" y="439"/>
                  </a:cubicBezTo>
                  <a:cubicBezTo>
                    <a:pt x="50" y="439"/>
                    <a:pt x="51" y="439"/>
                    <a:pt x="52" y="439"/>
                  </a:cubicBezTo>
                  <a:cubicBezTo>
                    <a:pt x="60" y="438"/>
                    <a:pt x="68" y="437"/>
                    <a:pt x="76" y="437"/>
                  </a:cubicBezTo>
                  <a:cubicBezTo>
                    <a:pt x="79" y="437"/>
                    <a:pt x="82" y="437"/>
                    <a:pt x="85" y="437"/>
                  </a:cubicBezTo>
                  <a:cubicBezTo>
                    <a:pt x="87" y="438"/>
                    <a:pt x="89" y="438"/>
                    <a:pt x="91" y="438"/>
                  </a:cubicBezTo>
                  <a:cubicBezTo>
                    <a:pt x="106" y="438"/>
                    <a:pt x="120" y="434"/>
                    <a:pt x="135" y="431"/>
                  </a:cubicBezTo>
                  <a:cubicBezTo>
                    <a:pt x="166" y="422"/>
                    <a:pt x="199" y="417"/>
                    <a:pt x="230" y="406"/>
                  </a:cubicBezTo>
                  <a:cubicBezTo>
                    <a:pt x="284" y="387"/>
                    <a:pt x="339" y="368"/>
                    <a:pt x="394" y="353"/>
                  </a:cubicBezTo>
                  <a:cubicBezTo>
                    <a:pt x="421" y="344"/>
                    <a:pt x="449" y="334"/>
                    <a:pt x="475" y="327"/>
                  </a:cubicBezTo>
                  <a:lnTo>
                    <a:pt x="487" y="322"/>
                  </a:lnTo>
                  <a:cubicBezTo>
                    <a:pt x="488" y="322"/>
                    <a:pt x="490" y="321"/>
                    <a:pt x="492" y="320"/>
                  </a:cubicBezTo>
                  <a:lnTo>
                    <a:pt x="492" y="320"/>
                  </a:lnTo>
                  <a:cubicBezTo>
                    <a:pt x="492" y="320"/>
                    <a:pt x="492" y="320"/>
                    <a:pt x="492" y="320"/>
                  </a:cubicBezTo>
                  <a:lnTo>
                    <a:pt x="492" y="320"/>
                  </a:lnTo>
                  <a:cubicBezTo>
                    <a:pt x="493" y="320"/>
                    <a:pt x="493" y="320"/>
                    <a:pt x="493" y="320"/>
                  </a:cubicBezTo>
                  <a:lnTo>
                    <a:pt x="493" y="320"/>
                  </a:lnTo>
                  <a:lnTo>
                    <a:pt x="505" y="316"/>
                  </a:lnTo>
                  <a:cubicBezTo>
                    <a:pt x="519" y="311"/>
                    <a:pt x="533" y="307"/>
                    <a:pt x="548" y="304"/>
                  </a:cubicBezTo>
                  <a:cubicBezTo>
                    <a:pt x="603" y="288"/>
                    <a:pt x="658" y="273"/>
                    <a:pt x="712" y="260"/>
                  </a:cubicBezTo>
                  <a:cubicBezTo>
                    <a:pt x="824" y="232"/>
                    <a:pt x="939" y="210"/>
                    <a:pt x="1054" y="191"/>
                  </a:cubicBezTo>
                  <a:cubicBezTo>
                    <a:pt x="1168" y="175"/>
                    <a:pt x="1282" y="161"/>
                    <a:pt x="1396" y="150"/>
                  </a:cubicBezTo>
                  <a:cubicBezTo>
                    <a:pt x="1427" y="146"/>
                    <a:pt x="1459" y="142"/>
                    <a:pt x="1491" y="140"/>
                  </a:cubicBezTo>
                  <a:cubicBezTo>
                    <a:pt x="1508" y="139"/>
                    <a:pt x="1525" y="137"/>
                    <a:pt x="1540" y="134"/>
                  </a:cubicBezTo>
                  <a:cubicBezTo>
                    <a:pt x="1555" y="131"/>
                    <a:pt x="1570" y="128"/>
                    <a:pt x="1587" y="126"/>
                  </a:cubicBezTo>
                  <a:cubicBezTo>
                    <a:pt x="1651" y="119"/>
                    <a:pt x="1716" y="115"/>
                    <a:pt x="1779" y="104"/>
                  </a:cubicBezTo>
                  <a:cubicBezTo>
                    <a:pt x="1796" y="101"/>
                    <a:pt x="1810" y="85"/>
                    <a:pt x="1810" y="66"/>
                  </a:cubicBezTo>
                  <a:cubicBezTo>
                    <a:pt x="1807" y="48"/>
                    <a:pt x="1795" y="37"/>
                    <a:pt x="1778" y="32"/>
                  </a:cubicBezTo>
                  <a:cubicBezTo>
                    <a:pt x="1722" y="20"/>
                    <a:pt x="1663" y="15"/>
                    <a:pt x="1606" y="10"/>
                  </a:cubicBezTo>
                  <a:cubicBezTo>
                    <a:pt x="1577" y="9"/>
                    <a:pt x="1547" y="3"/>
                    <a:pt x="1519" y="3"/>
                  </a:cubicBezTo>
                  <a:cubicBezTo>
                    <a:pt x="1489" y="3"/>
                    <a:pt x="1461" y="0"/>
                    <a:pt x="143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9" name="Google Shape;1279;p40"/>
            <p:cNvSpPr/>
            <p:nvPr/>
          </p:nvSpPr>
          <p:spPr>
            <a:xfrm>
              <a:off x="3417480" y="2057760"/>
              <a:ext cx="260640" cy="160200"/>
            </a:xfrm>
            <a:custGeom>
              <a:avLst/>
              <a:gdLst>
                <a:gd name="textAreaLeft" fmla="*/ 0 w 260640"/>
                <a:gd name="textAreaRight" fmla="*/ 261000 w 260640"/>
                <a:gd name="textAreaTop" fmla="*/ 0 h 160200"/>
                <a:gd name="textAreaBottom" fmla="*/ 160560 h 160200"/>
              </a:gdLst>
              <a:ahLst/>
              <a:cxnLst/>
              <a:rect l="textAreaLeft" t="textAreaTop" r="textAreaRight" b="textAreaBottom"/>
              <a:pathLst>
                <a:path w="2303" h="1446">
                  <a:moveTo>
                    <a:pt x="1072" y="473"/>
                  </a:moveTo>
                  <a:cubicBezTo>
                    <a:pt x="1073" y="473"/>
                    <a:pt x="1074" y="474"/>
                    <a:pt x="1075" y="475"/>
                  </a:cubicBezTo>
                  <a:lnTo>
                    <a:pt x="1075" y="475"/>
                  </a:lnTo>
                  <a:cubicBezTo>
                    <a:pt x="1074" y="474"/>
                    <a:pt x="1073" y="473"/>
                    <a:pt x="1072" y="473"/>
                  </a:cubicBezTo>
                  <a:close/>
                  <a:moveTo>
                    <a:pt x="18" y="0"/>
                  </a:moveTo>
                  <a:cubicBezTo>
                    <a:pt x="7" y="0"/>
                    <a:pt x="1" y="22"/>
                    <a:pt x="14" y="26"/>
                  </a:cubicBezTo>
                  <a:cubicBezTo>
                    <a:pt x="35" y="32"/>
                    <a:pt x="56" y="38"/>
                    <a:pt x="75" y="45"/>
                  </a:cubicBezTo>
                  <a:cubicBezTo>
                    <a:pt x="97" y="52"/>
                    <a:pt x="116" y="65"/>
                    <a:pt x="138" y="75"/>
                  </a:cubicBezTo>
                  <a:cubicBezTo>
                    <a:pt x="157" y="83"/>
                    <a:pt x="179" y="88"/>
                    <a:pt x="199" y="96"/>
                  </a:cubicBezTo>
                  <a:cubicBezTo>
                    <a:pt x="210" y="99"/>
                    <a:pt x="212" y="99"/>
                    <a:pt x="221" y="105"/>
                  </a:cubicBezTo>
                  <a:cubicBezTo>
                    <a:pt x="233" y="114"/>
                    <a:pt x="245" y="118"/>
                    <a:pt x="259" y="121"/>
                  </a:cubicBezTo>
                  <a:cubicBezTo>
                    <a:pt x="343" y="149"/>
                    <a:pt x="426" y="180"/>
                    <a:pt x="508" y="213"/>
                  </a:cubicBezTo>
                  <a:cubicBezTo>
                    <a:pt x="672" y="278"/>
                    <a:pt x="834" y="345"/>
                    <a:pt x="991" y="429"/>
                  </a:cubicBezTo>
                  <a:cubicBezTo>
                    <a:pt x="998" y="433"/>
                    <a:pt x="1007" y="438"/>
                    <a:pt x="1014" y="442"/>
                  </a:cubicBezTo>
                  <a:cubicBezTo>
                    <a:pt x="1015" y="443"/>
                    <a:pt x="1017" y="444"/>
                    <a:pt x="1019" y="445"/>
                  </a:cubicBezTo>
                  <a:lnTo>
                    <a:pt x="1019" y="445"/>
                  </a:lnTo>
                  <a:cubicBezTo>
                    <a:pt x="1018" y="445"/>
                    <a:pt x="1018" y="445"/>
                    <a:pt x="1018" y="445"/>
                  </a:cubicBezTo>
                  <a:lnTo>
                    <a:pt x="1018" y="445"/>
                  </a:lnTo>
                  <a:cubicBezTo>
                    <a:pt x="1018" y="445"/>
                    <a:pt x="1020" y="446"/>
                    <a:pt x="1023" y="447"/>
                  </a:cubicBezTo>
                  <a:lnTo>
                    <a:pt x="1023" y="447"/>
                  </a:lnTo>
                  <a:cubicBezTo>
                    <a:pt x="1025" y="448"/>
                    <a:pt x="1026" y="449"/>
                    <a:pt x="1028" y="450"/>
                  </a:cubicBezTo>
                  <a:cubicBezTo>
                    <a:pt x="1027" y="449"/>
                    <a:pt x="1026" y="449"/>
                    <a:pt x="1025" y="448"/>
                  </a:cubicBezTo>
                  <a:lnTo>
                    <a:pt x="1025" y="448"/>
                  </a:lnTo>
                  <a:cubicBezTo>
                    <a:pt x="1026" y="449"/>
                    <a:pt x="1028" y="450"/>
                    <a:pt x="1029" y="450"/>
                  </a:cubicBezTo>
                  <a:cubicBezTo>
                    <a:pt x="1042" y="459"/>
                    <a:pt x="1056" y="465"/>
                    <a:pt x="1070" y="473"/>
                  </a:cubicBezTo>
                  <a:cubicBezTo>
                    <a:pt x="1072" y="475"/>
                    <a:pt x="1079" y="478"/>
                    <a:pt x="1080" y="478"/>
                  </a:cubicBezTo>
                  <a:cubicBezTo>
                    <a:pt x="1081" y="478"/>
                    <a:pt x="1081" y="478"/>
                    <a:pt x="1080" y="478"/>
                  </a:cubicBezTo>
                  <a:lnTo>
                    <a:pt x="1080" y="478"/>
                  </a:lnTo>
                  <a:cubicBezTo>
                    <a:pt x="1084" y="480"/>
                    <a:pt x="1087" y="482"/>
                    <a:pt x="1090" y="484"/>
                  </a:cubicBezTo>
                  <a:cubicBezTo>
                    <a:pt x="1130" y="506"/>
                    <a:pt x="1168" y="530"/>
                    <a:pt x="1207" y="553"/>
                  </a:cubicBezTo>
                  <a:cubicBezTo>
                    <a:pt x="1283" y="598"/>
                    <a:pt x="1355" y="647"/>
                    <a:pt x="1427" y="698"/>
                  </a:cubicBezTo>
                  <a:cubicBezTo>
                    <a:pt x="1569" y="800"/>
                    <a:pt x="1707" y="912"/>
                    <a:pt x="1835" y="1032"/>
                  </a:cubicBezTo>
                  <a:cubicBezTo>
                    <a:pt x="1838" y="1036"/>
                    <a:pt x="1843" y="1038"/>
                    <a:pt x="1847" y="1043"/>
                  </a:cubicBezTo>
                  <a:cubicBezTo>
                    <a:pt x="1849" y="1046"/>
                    <a:pt x="1853" y="1048"/>
                    <a:pt x="1855" y="1049"/>
                  </a:cubicBezTo>
                  <a:lnTo>
                    <a:pt x="1854" y="1048"/>
                  </a:lnTo>
                  <a:lnTo>
                    <a:pt x="1854" y="1048"/>
                  </a:lnTo>
                  <a:cubicBezTo>
                    <a:pt x="1862" y="1053"/>
                    <a:pt x="1870" y="1065"/>
                    <a:pt x="1877" y="1070"/>
                  </a:cubicBezTo>
                  <a:cubicBezTo>
                    <a:pt x="1898" y="1090"/>
                    <a:pt x="1917" y="1115"/>
                    <a:pt x="1942" y="1131"/>
                  </a:cubicBezTo>
                  <a:cubicBezTo>
                    <a:pt x="1945" y="1133"/>
                    <a:pt x="1946" y="1133"/>
                    <a:pt x="1947" y="1133"/>
                  </a:cubicBezTo>
                  <a:cubicBezTo>
                    <a:pt x="1948" y="1133"/>
                    <a:pt x="1941" y="1128"/>
                    <a:pt x="1941" y="1128"/>
                  </a:cubicBezTo>
                  <a:lnTo>
                    <a:pt x="1941" y="1128"/>
                  </a:lnTo>
                  <a:cubicBezTo>
                    <a:pt x="1941" y="1128"/>
                    <a:pt x="1943" y="1129"/>
                    <a:pt x="1946" y="1132"/>
                  </a:cubicBezTo>
                  <a:cubicBezTo>
                    <a:pt x="1951" y="1136"/>
                    <a:pt x="1957" y="1142"/>
                    <a:pt x="1961" y="1147"/>
                  </a:cubicBezTo>
                  <a:cubicBezTo>
                    <a:pt x="1970" y="1156"/>
                    <a:pt x="1979" y="1165"/>
                    <a:pt x="1987" y="1173"/>
                  </a:cubicBezTo>
                  <a:cubicBezTo>
                    <a:pt x="2005" y="1191"/>
                    <a:pt x="2023" y="1209"/>
                    <a:pt x="2039" y="1228"/>
                  </a:cubicBezTo>
                  <a:cubicBezTo>
                    <a:pt x="2049" y="1238"/>
                    <a:pt x="2058" y="1249"/>
                    <a:pt x="2069" y="1257"/>
                  </a:cubicBezTo>
                  <a:cubicBezTo>
                    <a:pt x="2073" y="1260"/>
                    <a:pt x="2078" y="1262"/>
                    <a:pt x="2082" y="1267"/>
                  </a:cubicBezTo>
                  <a:cubicBezTo>
                    <a:pt x="2081" y="1266"/>
                    <a:pt x="2080" y="1265"/>
                    <a:pt x="2080" y="1265"/>
                  </a:cubicBezTo>
                  <a:lnTo>
                    <a:pt x="2080" y="1265"/>
                  </a:lnTo>
                  <a:cubicBezTo>
                    <a:pt x="2079" y="1265"/>
                    <a:pt x="2089" y="1275"/>
                    <a:pt x="2090" y="1277"/>
                  </a:cubicBezTo>
                  <a:cubicBezTo>
                    <a:pt x="2107" y="1294"/>
                    <a:pt x="2124" y="1313"/>
                    <a:pt x="2140" y="1332"/>
                  </a:cubicBezTo>
                  <a:cubicBezTo>
                    <a:pt x="2159" y="1351"/>
                    <a:pt x="2177" y="1372"/>
                    <a:pt x="2195" y="1392"/>
                  </a:cubicBezTo>
                  <a:cubicBezTo>
                    <a:pt x="2214" y="1408"/>
                    <a:pt x="2231" y="1425"/>
                    <a:pt x="2249" y="1439"/>
                  </a:cubicBezTo>
                  <a:cubicBezTo>
                    <a:pt x="2254" y="1444"/>
                    <a:pt x="2260" y="1446"/>
                    <a:pt x="2266" y="1446"/>
                  </a:cubicBezTo>
                  <a:cubicBezTo>
                    <a:pt x="2285" y="1446"/>
                    <a:pt x="2303" y="1423"/>
                    <a:pt x="2294" y="1403"/>
                  </a:cubicBezTo>
                  <a:cubicBezTo>
                    <a:pt x="2275" y="1360"/>
                    <a:pt x="2253" y="1321"/>
                    <a:pt x="2226" y="1282"/>
                  </a:cubicBezTo>
                  <a:cubicBezTo>
                    <a:pt x="2214" y="1264"/>
                    <a:pt x="2201" y="1246"/>
                    <a:pt x="2189" y="1229"/>
                  </a:cubicBezTo>
                  <a:cubicBezTo>
                    <a:pt x="2182" y="1222"/>
                    <a:pt x="2177" y="1212"/>
                    <a:pt x="2170" y="1203"/>
                  </a:cubicBezTo>
                  <a:cubicBezTo>
                    <a:pt x="2170" y="1203"/>
                    <a:pt x="2163" y="1195"/>
                    <a:pt x="2163" y="1195"/>
                  </a:cubicBezTo>
                  <a:lnTo>
                    <a:pt x="2163" y="1195"/>
                  </a:lnTo>
                  <a:cubicBezTo>
                    <a:pt x="2163" y="1195"/>
                    <a:pt x="2163" y="1196"/>
                    <a:pt x="2164" y="1198"/>
                  </a:cubicBezTo>
                  <a:cubicBezTo>
                    <a:pt x="2160" y="1192"/>
                    <a:pt x="2157" y="1186"/>
                    <a:pt x="2155" y="1180"/>
                  </a:cubicBezTo>
                  <a:cubicBezTo>
                    <a:pt x="2132" y="1139"/>
                    <a:pt x="2095" y="1103"/>
                    <a:pt x="2066" y="1068"/>
                  </a:cubicBezTo>
                  <a:cubicBezTo>
                    <a:pt x="2051" y="1052"/>
                    <a:pt x="2039" y="1033"/>
                    <a:pt x="2025" y="1016"/>
                  </a:cubicBezTo>
                  <a:cubicBezTo>
                    <a:pt x="2011" y="999"/>
                    <a:pt x="1994" y="982"/>
                    <a:pt x="1978" y="966"/>
                  </a:cubicBezTo>
                  <a:cubicBezTo>
                    <a:pt x="1849" y="835"/>
                    <a:pt x="1714" y="713"/>
                    <a:pt x="1568" y="604"/>
                  </a:cubicBezTo>
                  <a:cubicBezTo>
                    <a:pt x="1421" y="495"/>
                    <a:pt x="1267" y="395"/>
                    <a:pt x="1106" y="310"/>
                  </a:cubicBezTo>
                  <a:cubicBezTo>
                    <a:pt x="1028" y="269"/>
                    <a:pt x="948" y="231"/>
                    <a:pt x="869" y="197"/>
                  </a:cubicBezTo>
                  <a:cubicBezTo>
                    <a:pt x="786" y="162"/>
                    <a:pt x="702" y="127"/>
                    <a:pt x="617" y="99"/>
                  </a:cubicBezTo>
                  <a:cubicBezTo>
                    <a:pt x="519" y="69"/>
                    <a:pt x="419" y="43"/>
                    <a:pt x="320" y="23"/>
                  </a:cubicBezTo>
                  <a:cubicBezTo>
                    <a:pt x="306" y="20"/>
                    <a:pt x="294" y="17"/>
                    <a:pt x="282" y="16"/>
                  </a:cubicBezTo>
                  <a:cubicBezTo>
                    <a:pt x="271" y="14"/>
                    <a:pt x="262" y="13"/>
                    <a:pt x="251" y="13"/>
                  </a:cubicBezTo>
                  <a:cubicBezTo>
                    <a:pt x="247" y="13"/>
                    <a:pt x="242" y="13"/>
                    <a:pt x="237" y="14"/>
                  </a:cubicBezTo>
                  <a:cubicBezTo>
                    <a:pt x="223" y="14"/>
                    <a:pt x="191" y="8"/>
                    <a:pt x="171" y="5"/>
                  </a:cubicBezTo>
                  <a:cubicBezTo>
                    <a:pt x="165" y="4"/>
                    <a:pt x="158" y="4"/>
                    <a:pt x="152" y="4"/>
                  </a:cubicBezTo>
                  <a:cubicBezTo>
                    <a:pt x="133" y="4"/>
                    <a:pt x="115" y="6"/>
                    <a:pt x="96" y="6"/>
                  </a:cubicBezTo>
                  <a:cubicBezTo>
                    <a:pt x="70" y="5"/>
                    <a:pt x="46" y="3"/>
                    <a:pt x="20" y="1"/>
                  </a:cubicBezTo>
                  <a:cubicBezTo>
                    <a:pt x="19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0" name="Google Shape;1280;p40"/>
            <p:cNvSpPr/>
            <p:nvPr/>
          </p:nvSpPr>
          <p:spPr>
            <a:xfrm>
              <a:off x="3519360" y="1725120"/>
              <a:ext cx="104040" cy="25272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921" h="2280">
                  <a:moveTo>
                    <a:pt x="21" y="0"/>
                  </a:moveTo>
                  <a:cubicBezTo>
                    <a:pt x="14" y="0"/>
                    <a:pt x="7" y="4"/>
                    <a:pt x="7" y="10"/>
                  </a:cubicBezTo>
                  <a:cubicBezTo>
                    <a:pt x="5" y="28"/>
                    <a:pt x="0" y="48"/>
                    <a:pt x="4" y="65"/>
                  </a:cubicBezTo>
                  <a:cubicBezTo>
                    <a:pt x="7" y="87"/>
                    <a:pt x="9" y="108"/>
                    <a:pt x="16" y="129"/>
                  </a:cubicBezTo>
                  <a:cubicBezTo>
                    <a:pt x="29" y="168"/>
                    <a:pt x="41" y="204"/>
                    <a:pt x="53" y="241"/>
                  </a:cubicBezTo>
                  <a:cubicBezTo>
                    <a:pt x="79" y="316"/>
                    <a:pt x="109" y="387"/>
                    <a:pt x="138" y="460"/>
                  </a:cubicBezTo>
                  <a:cubicBezTo>
                    <a:pt x="199" y="605"/>
                    <a:pt x="256" y="751"/>
                    <a:pt x="316" y="896"/>
                  </a:cubicBezTo>
                  <a:cubicBezTo>
                    <a:pt x="373" y="1041"/>
                    <a:pt x="430" y="1186"/>
                    <a:pt x="485" y="1333"/>
                  </a:cubicBezTo>
                  <a:cubicBezTo>
                    <a:pt x="540" y="1480"/>
                    <a:pt x="597" y="1625"/>
                    <a:pt x="652" y="1772"/>
                  </a:cubicBezTo>
                  <a:cubicBezTo>
                    <a:pt x="667" y="1813"/>
                    <a:pt x="681" y="1854"/>
                    <a:pt x="701" y="1894"/>
                  </a:cubicBezTo>
                  <a:cubicBezTo>
                    <a:pt x="721" y="1933"/>
                    <a:pt x="734" y="1975"/>
                    <a:pt x="750" y="2016"/>
                  </a:cubicBezTo>
                  <a:cubicBezTo>
                    <a:pt x="767" y="2057"/>
                    <a:pt x="782" y="2097"/>
                    <a:pt x="799" y="2138"/>
                  </a:cubicBezTo>
                  <a:cubicBezTo>
                    <a:pt x="815" y="2179"/>
                    <a:pt x="832" y="2222"/>
                    <a:pt x="855" y="2261"/>
                  </a:cubicBezTo>
                  <a:cubicBezTo>
                    <a:pt x="863" y="2273"/>
                    <a:pt x="875" y="2279"/>
                    <a:pt x="886" y="2279"/>
                  </a:cubicBezTo>
                  <a:cubicBezTo>
                    <a:pt x="904" y="2279"/>
                    <a:pt x="921" y="2265"/>
                    <a:pt x="920" y="2241"/>
                  </a:cubicBezTo>
                  <a:cubicBezTo>
                    <a:pt x="916" y="2202"/>
                    <a:pt x="906" y="2163"/>
                    <a:pt x="899" y="2126"/>
                  </a:cubicBezTo>
                  <a:cubicBezTo>
                    <a:pt x="889" y="2087"/>
                    <a:pt x="878" y="2050"/>
                    <a:pt x="868" y="2012"/>
                  </a:cubicBezTo>
                  <a:cubicBezTo>
                    <a:pt x="857" y="1974"/>
                    <a:pt x="848" y="1937"/>
                    <a:pt x="837" y="1898"/>
                  </a:cubicBezTo>
                  <a:cubicBezTo>
                    <a:pt x="824" y="1857"/>
                    <a:pt x="816" y="1815"/>
                    <a:pt x="804" y="1773"/>
                  </a:cubicBezTo>
                  <a:cubicBezTo>
                    <a:pt x="757" y="1625"/>
                    <a:pt x="709" y="1475"/>
                    <a:pt x="654" y="1328"/>
                  </a:cubicBezTo>
                  <a:cubicBezTo>
                    <a:pt x="543" y="1033"/>
                    <a:pt x="428" y="740"/>
                    <a:pt x="297" y="453"/>
                  </a:cubicBezTo>
                  <a:cubicBezTo>
                    <a:pt x="262" y="373"/>
                    <a:pt x="226" y="292"/>
                    <a:pt x="184" y="215"/>
                  </a:cubicBezTo>
                  <a:cubicBezTo>
                    <a:pt x="163" y="176"/>
                    <a:pt x="140" y="138"/>
                    <a:pt x="118" y="99"/>
                  </a:cubicBezTo>
                  <a:cubicBezTo>
                    <a:pt x="105" y="80"/>
                    <a:pt x="93" y="60"/>
                    <a:pt x="76" y="42"/>
                  </a:cubicBezTo>
                  <a:cubicBezTo>
                    <a:pt x="68" y="32"/>
                    <a:pt x="61" y="26"/>
                    <a:pt x="50" y="19"/>
                  </a:cubicBezTo>
                  <a:cubicBezTo>
                    <a:pt x="42" y="14"/>
                    <a:pt x="33" y="8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1" name="Google Shape;1281;p40"/>
            <p:cNvSpPr/>
            <p:nvPr/>
          </p:nvSpPr>
          <p:spPr>
            <a:xfrm>
              <a:off x="3616560" y="1742760"/>
              <a:ext cx="23400" cy="12744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210" h="1152">
                  <a:moveTo>
                    <a:pt x="87" y="1"/>
                  </a:moveTo>
                  <a:cubicBezTo>
                    <a:pt x="86" y="1"/>
                    <a:pt x="85" y="1"/>
                    <a:pt x="85" y="1"/>
                  </a:cubicBezTo>
                  <a:cubicBezTo>
                    <a:pt x="50" y="1"/>
                    <a:pt x="22" y="30"/>
                    <a:pt x="16" y="67"/>
                  </a:cubicBezTo>
                  <a:cubicBezTo>
                    <a:pt x="2" y="134"/>
                    <a:pt x="2" y="204"/>
                    <a:pt x="1" y="271"/>
                  </a:cubicBezTo>
                  <a:cubicBezTo>
                    <a:pt x="0" y="346"/>
                    <a:pt x="2" y="421"/>
                    <a:pt x="6" y="495"/>
                  </a:cubicBezTo>
                  <a:cubicBezTo>
                    <a:pt x="11" y="631"/>
                    <a:pt x="32" y="767"/>
                    <a:pt x="54" y="901"/>
                  </a:cubicBezTo>
                  <a:cubicBezTo>
                    <a:pt x="56" y="921"/>
                    <a:pt x="61" y="939"/>
                    <a:pt x="65" y="957"/>
                  </a:cubicBezTo>
                  <a:cubicBezTo>
                    <a:pt x="67" y="971"/>
                    <a:pt x="72" y="983"/>
                    <a:pt x="74" y="995"/>
                  </a:cubicBezTo>
                  <a:lnTo>
                    <a:pt x="78" y="1007"/>
                  </a:lnTo>
                  <a:cubicBezTo>
                    <a:pt x="78" y="1009"/>
                    <a:pt x="79" y="1011"/>
                    <a:pt x="79" y="1014"/>
                  </a:cubicBezTo>
                  <a:cubicBezTo>
                    <a:pt x="85" y="1032"/>
                    <a:pt x="90" y="1052"/>
                    <a:pt x="96" y="1069"/>
                  </a:cubicBezTo>
                  <a:cubicBezTo>
                    <a:pt x="99" y="1080"/>
                    <a:pt x="103" y="1091"/>
                    <a:pt x="106" y="1102"/>
                  </a:cubicBezTo>
                  <a:cubicBezTo>
                    <a:pt x="110" y="1114"/>
                    <a:pt x="118" y="1124"/>
                    <a:pt x="125" y="1135"/>
                  </a:cubicBezTo>
                  <a:cubicBezTo>
                    <a:pt x="133" y="1146"/>
                    <a:pt x="145" y="1152"/>
                    <a:pt x="158" y="1152"/>
                  </a:cubicBezTo>
                  <a:cubicBezTo>
                    <a:pt x="176" y="1152"/>
                    <a:pt x="195" y="1141"/>
                    <a:pt x="200" y="1122"/>
                  </a:cubicBezTo>
                  <a:cubicBezTo>
                    <a:pt x="206" y="1104"/>
                    <a:pt x="209" y="1088"/>
                    <a:pt x="209" y="1069"/>
                  </a:cubicBezTo>
                  <a:lnTo>
                    <a:pt x="209" y="1020"/>
                  </a:lnTo>
                  <a:cubicBezTo>
                    <a:pt x="209" y="981"/>
                    <a:pt x="210" y="944"/>
                    <a:pt x="209" y="907"/>
                  </a:cubicBezTo>
                  <a:cubicBezTo>
                    <a:pt x="204" y="839"/>
                    <a:pt x="199" y="770"/>
                    <a:pt x="197" y="699"/>
                  </a:cubicBezTo>
                  <a:cubicBezTo>
                    <a:pt x="197" y="683"/>
                    <a:pt x="195" y="669"/>
                    <a:pt x="195" y="652"/>
                  </a:cubicBezTo>
                  <a:cubicBezTo>
                    <a:pt x="195" y="647"/>
                    <a:pt x="195" y="643"/>
                    <a:pt x="194" y="639"/>
                  </a:cubicBezTo>
                  <a:lnTo>
                    <a:pt x="194" y="639"/>
                  </a:lnTo>
                  <a:cubicBezTo>
                    <a:pt x="195" y="639"/>
                    <a:pt x="195" y="640"/>
                    <a:pt x="195" y="640"/>
                  </a:cubicBezTo>
                  <a:cubicBezTo>
                    <a:pt x="195" y="640"/>
                    <a:pt x="195" y="637"/>
                    <a:pt x="193" y="628"/>
                  </a:cubicBezTo>
                  <a:lnTo>
                    <a:pt x="193" y="628"/>
                  </a:lnTo>
                  <a:cubicBezTo>
                    <a:pt x="194" y="631"/>
                    <a:pt x="194" y="635"/>
                    <a:pt x="194" y="639"/>
                  </a:cubicBezTo>
                  <a:lnTo>
                    <a:pt x="194" y="639"/>
                  </a:lnTo>
                  <a:cubicBezTo>
                    <a:pt x="194" y="637"/>
                    <a:pt x="193" y="634"/>
                    <a:pt x="193" y="632"/>
                  </a:cubicBezTo>
                  <a:lnTo>
                    <a:pt x="193" y="616"/>
                  </a:lnTo>
                  <a:cubicBezTo>
                    <a:pt x="192" y="576"/>
                    <a:pt x="191" y="537"/>
                    <a:pt x="188" y="496"/>
                  </a:cubicBezTo>
                  <a:cubicBezTo>
                    <a:pt x="187" y="462"/>
                    <a:pt x="184" y="429"/>
                    <a:pt x="182" y="395"/>
                  </a:cubicBezTo>
                  <a:cubicBezTo>
                    <a:pt x="181" y="379"/>
                    <a:pt x="181" y="361"/>
                    <a:pt x="181" y="345"/>
                  </a:cubicBezTo>
                  <a:cubicBezTo>
                    <a:pt x="181" y="336"/>
                    <a:pt x="181" y="329"/>
                    <a:pt x="180" y="320"/>
                  </a:cubicBezTo>
                  <a:lnTo>
                    <a:pt x="180" y="319"/>
                  </a:lnTo>
                  <a:cubicBezTo>
                    <a:pt x="180" y="309"/>
                    <a:pt x="180" y="301"/>
                    <a:pt x="178" y="292"/>
                  </a:cubicBezTo>
                  <a:cubicBezTo>
                    <a:pt x="177" y="254"/>
                    <a:pt x="175" y="218"/>
                    <a:pt x="173" y="181"/>
                  </a:cubicBezTo>
                  <a:cubicBezTo>
                    <a:pt x="171" y="161"/>
                    <a:pt x="171" y="142"/>
                    <a:pt x="170" y="123"/>
                  </a:cubicBezTo>
                  <a:cubicBezTo>
                    <a:pt x="170" y="123"/>
                    <a:pt x="170" y="123"/>
                    <a:pt x="170" y="122"/>
                  </a:cubicBezTo>
                  <a:lnTo>
                    <a:pt x="170" y="122"/>
                  </a:lnTo>
                  <a:cubicBezTo>
                    <a:pt x="170" y="114"/>
                    <a:pt x="170" y="105"/>
                    <a:pt x="169" y="97"/>
                  </a:cubicBezTo>
                  <a:cubicBezTo>
                    <a:pt x="167" y="86"/>
                    <a:pt x="166" y="75"/>
                    <a:pt x="164" y="65"/>
                  </a:cubicBezTo>
                  <a:cubicBezTo>
                    <a:pt x="158" y="27"/>
                    <a:pt x="124" y="1"/>
                    <a:pt x="8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720" bIns="63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2" name="Google Shape;1282;p40"/>
            <p:cNvSpPr/>
            <p:nvPr/>
          </p:nvSpPr>
          <p:spPr>
            <a:xfrm>
              <a:off x="3877200" y="2142360"/>
              <a:ext cx="29880" cy="2800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280080"/>
                <a:gd name="textAreaBottom" fmla="*/ 280440 h 280080"/>
              </a:gdLst>
              <a:ahLst/>
              <a:cxnLst/>
              <a:rect l="textAreaLeft" t="textAreaTop" r="textAreaRight" b="textAreaBottom"/>
              <a:pathLst>
                <a:path w="267" h="2529">
                  <a:moveTo>
                    <a:pt x="237" y="0"/>
                  </a:moveTo>
                  <a:cubicBezTo>
                    <a:pt x="227" y="0"/>
                    <a:pt x="218" y="6"/>
                    <a:pt x="213" y="17"/>
                  </a:cubicBezTo>
                  <a:cubicBezTo>
                    <a:pt x="196" y="56"/>
                    <a:pt x="180" y="93"/>
                    <a:pt x="167" y="133"/>
                  </a:cubicBezTo>
                  <a:cubicBezTo>
                    <a:pt x="156" y="171"/>
                    <a:pt x="147" y="209"/>
                    <a:pt x="135" y="250"/>
                  </a:cubicBezTo>
                  <a:cubicBezTo>
                    <a:pt x="132" y="268"/>
                    <a:pt x="126" y="285"/>
                    <a:pt x="122" y="303"/>
                  </a:cubicBezTo>
                  <a:cubicBezTo>
                    <a:pt x="120" y="317"/>
                    <a:pt x="115" y="330"/>
                    <a:pt x="112" y="345"/>
                  </a:cubicBezTo>
                  <a:cubicBezTo>
                    <a:pt x="111" y="351"/>
                    <a:pt x="107" y="362"/>
                    <a:pt x="105" y="375"/>
                  </a:cubicBezTo>
                  <a:lnTo>
                    <a:pt x="84" y="495"/>
                  </a:lnTo>
                  <a:cubicBezTo>
                    <a:pt x="60" y="656"/>
                    <a:pt x="40" y="818"/>
                    <a:pt x="27" y="982"/>
                  </a:cubicBezTo>
                  <a:cubicBezTo>
                    <a:pt x="1" y="1307"/>
                    <a:pt x="4" y="1637"/>
                    <a:pt x="38" y="1962"/>
                  </a:cubicBezTo>
                  <a:cubicBezTo>
                    <a:pt x="40" y="1987"/>
                    <a:pt x="46" y="2009"/>
                    <a:pt x="49" y="2035"/>
                  </a:cubicBezTo>
                  <a:cubicBezTo>
                    <a:pt x="51" y="2057"/>
                    <a:pt x="55" y="2079"/>
                    <a:pt x="57" y="2098"/>
                  </a:cubicBezTo>
                  <a:cubicBezTo>
                    <a:pt x="60" y="2123"/>
                    <a:pt x="65" y="2144"/>
                    <a:pt x="67" y="2168"/>
                  </a:cubicBezTo>
                  <a:cubicBezTo>
                    <a:pt x="71" y="2194"/>
                    <a:pt x="76" y="2216"/>
                    <a:pt x="84" y="2240"/>
                  </a:cubicBezTo>
                  <a:cubicBezTo>
                    <a:pt x="92" y="2258"/>
                    <a:pt x="93" y="2280"/>
                    <a:pt x="98" y="2299"/>
                  </a:cubicBezTo>
                  <a:cubicBezTo>
                    <a:pt x="101" y="2322"/>
                    <a:pt x="106" y="2345"/>
                    <a:pt x="111" y="2371"/>
                  </a:cubicBezTo>
                  <a:cubicBezTo>
                    <a:pt x="121" y="2416"/>
                    <a:pt x="131" y="2461"/>
                    <a:pt x="143" y="2505"/>
                  </a:cubicBezTo>
                  <a:cubicBezTo>
                    <a:pt x="147" y="2521"/>
                    <a:pt x="160" y="2528"/>
                    <a:pt x="172" y="2528"/>
                  </a:cubicBezTo>
                  <a:cubicBezTo>
                    <a:pt x="187" y="2528"/>
                    <a:pt x="202" y="2517"/>
                    <a:pt x="200" y="2495"/>
                  </a:cubicBezTo>
                  <a:cubicBezTo>
                    <a:pt x="193" y="2407"/>
                    <a:pt x="184" y="2318"/>
                    <a:pt x="176" y="2230"/>
                  </a:cubicBezTo>
                  <a:lnTo>
                    <a:pt x="176" y="2230"/>
                  </a:lnTo>
                  <a:cubicBezTo>
                    <a:pt x="183" y="2195"/>
                    <a:pt x="176" y="2160"/>
                    <a:pt x="174" y="2125"/>
                  </a:cubicBezTo>
                  <a:cubicBezTo>
                    <a:pt x="171" y="2088"/>
                    <a:pt x="169" y="2052"/>
                    <a:pt x="166" y="2016"/>
                  </a:cubicBezTo>
                  <a:cubicBezTo>
                    <a:pt x="166" y="2013"/>
                    <a:pt x="165" y="2009"/>
                    <a:pt x="165" y="2006"/>
                  </a:cubicBezTo>
                  <a:lnTo>
                    <a:pt x="165" y="2006"/>
                  </a:lnTo>
                  <a:cubicBezTo>
                    <a:pt x="165" y="2006"/>
                    <a:pt x="165" y="2006"/>
                    <a:pt x="165" y="2006"/>
                  </a:cubicBezTo>
                  <a:cubicBezTo>
                    <a:pt x="165" y="2006"/>
                    <a:pt x="166" y="1999"/>
                    <a:pt x="166" y="1998"/>
                  </a:cubicBezTo>
                  <a:cubicBezTo>
                    <a:pt x="167" y="1986"/>
                    <a:pt x="166" y="1974"/>
                    <a:pt x="166" y="1962"/>
                  </a:cubicBezTo>
                  <a:cubicBezTo>
                    <a:pt x="165" y="1944"/>
                    <a:pt x="163" y="1926"/>
                    <a:pt x="161" y="1906"/>
                  </a:cubicBezTo>
                  <a:cubicBezTo>
                    <a:pt x="159" y="1871"/>
                    <a:pt x="158" y="1835"/>
                    <a:pt x="155" y="1797"/>
                  </a:cubicBezTo>
                  <a:cubicBezTo>
                    <a:pt x="152" y="1761"/>
                    <a:pt x="150" y="1725"/>
                    <a:pt x="150" y="1690"/>
                  </a:cubicBezTo>
                  <a:cubicBezTo>
                    <a:pt x="150" y="1681"/>
                    <a:pt x="150" y="1672"/>
                    <a:pt x="149" y="1663"/>
                  </a:cubicBezTo>
                  <a:lnTo>
                    <a:pt x="149" y="1662"/>
                  </a:lnTo>
                  <a:lnTo>
                    <a:pt x="149" y="1648"/>
                  </a:lnTo>
                  <a:cubicBezTo>
                    <a:pt x="149" y="1629"/>
                    <a:pt x="148" y="1611"/>
                    <a:pt x="148" y="1592"/>
                  </a:cubicBezTo>
                  <a:cubicBezTo>
                    <a:pt x="147" y="1520"/>
                    <a:pt x="147" y="1448"/>
                    <a:pt x="148" y="1376"/>
                  </a:cubicBezTo>
                  <a:cubicBezTo>
                    <a:pt x="154" y="1086"/>
                    <a:pt x="170" y="799"/>
                    <a:pt x="210" y="511"/>
                  </a:cubicBezTo>
                  <a:cubicBezTo>
                    <a:pt x="215" y="473"/>
                    <a:pt x="221" y="434"/>
                    <a:pt x="227" y="395"/>
                  </a:cubicBezTo>
                  <a:cubicBezTo>
                    <a:pt x="235" y="356"/>
                    <a:pt x="237" y="316"/>
                    <a:pt x="243" y="274"/>
                  </a:cubicBezTo>
                  <a:cubicBezTo>
                    <a:pt x="248" y="235"/>
                    <a:pt x="254" y="195"/>
                    <a:pt x="258" y="155"/>
                  </a:cubicBezTo>
                  <a:cubicBezTo>
                    <a:pt x="262" y="114"/>
                    <a:pt x="263" y="72"/>
                    <a:pt x="265" y="32"/>
                  </a:cubicBezTo>
                  <a:cubicBezTo>
                    <a:pt x="266" y="12"/>
                    <a:pt x="252" y="0"/>
                    <a:pt x="2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3" name="Google Shape;1283;p40"/>
            <p:cNvSpPr/>
            <p:nvPr/>
          </p:nvSpPr>
          <p:spPr>
            <a:xfrm>
              <a:off x="3881520" y="2167560"/>
              <a:ext cx="66240" cy="12852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589" h="1161">
                  <a:moveTo>
                    <a:pt x="551" y="0"/>
                  </a:moveTo>
                  <a:cubicBezTo>
                    <a:pt x="543" y="0"/>
                    <a:pt x="535" y="4"/>
                    <a:pt x="529" y="13"/>
                  </a:cubicBezTo>
                  <a:cubicBezTo>
                    <a:pt x="520" y="30"/>
                    <a:pt x="508" y="46"/>
                    <a:pt x="499" y="63"/>
                  </a:cubicBezTo>
                  <a:cubicBezTo>
                    <a:pt x="496" y="66"/>
                    <a:pt x="495" y="70"/>
                    <a:pt x="492" y="74"/>
                  </a:cubicBezTo>
                  <a:cubicBezTo>
                    <a:pt x="491" y="76"/>
                    <a:pt x="490" y="76"/>
                    <a:pt x="490" y="76"/>
                  </a:cubicBezTo>
                  <a:cubicBezTo>
                    <a:pt x="491" y="76"/>
                    <a:pt x="493" y="74"/>
                    <a:pt x="493" y="74"/>
                  </a:cubicBezTo>
                  <a:lnTo>
                    <a:pt x="493" y="74"/>
                  </a:lnTo>
                  <a:cubicBezTo>
                    <a:pt x="493" y="74"/>
                    <a:pt x="492" y="75"/>
                    <a:pt x="488" y="79"/>
                  </a:cubicBezTo>
                  <a:cubicBezTo>
                    <a:pt x="482" y="85"/>
                    <a:pt x="477" y="87"/>
                    <a:pt x="473" y="93"/>
                  </a:cubicBezTo>
                  <a:cubicBezTo>
                    <a:pt x="468" y="99"/>
                    <a:pt x="466" y="106"/>
                    <a:pt x="463" y="112"/>
                  </a:cubicBezTo>
                  <a:cubicBezTo>
                    <a:pt x="444" y="144"/>
                    <a:pt x="424" y="179"/>
                    <a:pt x="407" y="212"/>
                  </a:cubicBezTo>
                  <a:cubicBezTo>
                    <a:pt x="367" y="283"/>
                    <a:pt x="331" y="356"/>
                    <a:pt x="295" y="429"/>
                  </a:cubicBezTo>
                  <a:cubicBezTo>
                    <a:pt x="224" y="571"/>
                    <a:pt x="161" y="715"/>
                    <a:pt x="100" y="861"/>
                  </a:cubicBezTo>
                  <a:cubicBezTo>
                    <a:pt x="84" y="900"/>
                    <a:pt x="67" y="940"/>
                    <a:pt x="51" y="982"/>
                  </a:cubicBezTo>
                  <a:cubicBezTo>
                    <a:pt x="33" y="1025"/>
                    <a:pt x="16" y="1065"/>
                    <a:pt x="5" y="1110"/>
                  </a:cubicBezTo>
                  <a:cubicBezTo>
                    <a:pt x="0" y="1129"/>
                    <a:pt x="4" y="1146"/>
                    <a:pt x="21" y="1156"/>
                  </a:cubicBezTo>
                  <a:cubicBezTo>
                    <a:pt x="27" y="1159"/>
                    <a:pt x="34" y="1161"/>
                    <a:pt x="40" y="1161"/>
                  </a:cubicBezTo>
                  <a:cubicBezTo>
                    <a:pt x="50" y="1161"/>
                    <a:pt x="60" y="1156"/>
                    <a:pt x="67" y="1146"/>
                  </a:cubicBezTo>
                  <a:cubicBezTo>
                    <a:pt x="115" y="1082"/>
                    <a:pt x="149" y="1006"/>
                    <a:pt x="186" y="937"/>
                  </a:cubicBezTo>
                  <a:cubicBezTo>
                    <a:pt x="223" y="866"/>
                    <a:pt x="263" y="797"/>
                    <a:pt x="297" y="726"/>
                  </a:cubicBezTo>
                  <a:cubicBezTo>
                    <a:pt x="331" y="654"/>
                    <a:pt x="367" y="585"/>
                    <a:pt x="399" y="512"/>
                  </a:cubicBezTo>
                  <a:cubicBezTo>
                    <a:pt x="430" y="440"/>
                    <a:pt x="466" y="369"/>
                    <a:pt x="493" y="295"/>
                  </a:cubicBezTo>
                  <a:cubicBezTo>
                    <a:pt x="509" y="256"/>
                    <a:pt x="525" y="214"/>
                    <a:pt x="540" y="175"/>
                  </a:cubicBezTo>
                  <a:cubicBezTo>
                    <a:pt x="544" y="164"/>
                    <a:pt x="548" y="154"/>
                    <a:pt x="553" y="143"/>
                  </a:cubicBezTo>
                  <a:cubicBezTo>
                    <a:pt x="555" y="137"/>
                    <a:pt x="556" y="131"/>
                    <a:pt x="558" y="125"/>
                  </a:cubicBezTo>
                  <a:cubicBezTo>
                    <a:pt x="559" y="117"/>
                    <a:pt x="559" y="112"/>
                    <a:pt x="558" y="112"/>
                  </a:cubicBezTo>
                  <a:cubicBezTo>
                    <a:pt x="558" y="112"/>
                    <a:pt x="557" y="112"/>
                    <a:pt x="557" y="113"/>
                  </a:cubicBezTo>
                  <a:lnTo>
                    <a:pt x="557" y="113"/>
                  </a:lnTo>
                  <a:cubicBezTo>
                    <a:pt x="557" y="112"/>
                    <a:pt x="558" y="111"/>
                    <a:pt x="558" y="109"/>
                  </a:cubicBezTo>
                  <a:cubicBezTo>
                    <a:pt x="565" y="87"/>
                    <a:pt x="573" y="65"/>
                    <a:pt x="580" y="44"/>
                  </a:cubicBezTo>
                  <a:cubicBezTo>
                    <a:pt x="589" y="21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1284;p40"/>
            <p:cNvSpPr/>
            <p:nvPr/>
          </p:nvSpPr>
          <p:spPr>
            <a:xfrm>
              <a:off x="3818520" y="2184480"/>
              <a:ext cx="55800" cy="11124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495" h="1007">
                  <a:moveTo>
                    <a:pt x="13" y="0"/>
                  </a:moveTo>
                  <a:cubicBezTo>
                    <a:pt x="6" y="0"/>
                    <a:pt x="0" y="12"/>
                    <a:pt x="5" y="18"/>
                  </a:cubicBezTo>
                  <a:cubicBezTo>
                    <a:pt x="11" y="27"/>
                    <a:pt x="16" y="34"/>
                    <a:pt x="18" y="42"/>
                  </a:cubicBezTo>
                  <a:cubicBezTo>
                    <a:pt x="23" y="50"/>
                    <a:pt x="23" y="59"/>
                    <a:pt x="27" y="67"/>
                  </a:cubicBezTo>
                  <a:cubicBezTo>
                    <a:pt x="34" y="83"/>
                    <a:pt x="36" y="100"/>
                    <a:pt x="44" y="115"/>
                  </a:cubicBezTo>
                  <a:cubicBezTo>
                    <a:pt x="57" y="146"/>
                    <a:pt x="69" y="176"/>
                    <a:pt x="85" y="206"/>
                  </a:cubicBezTo>
                  <a:cubicBezTo>
                    <a:pt x="121" y="264"/>
                    <a:pt x="150" y="326"/>
                    <a:pt x="182" y="388"/>
                  </a:cubicBezTo>
                  <a:cubicBezTo>
                    <a:pt x="214" y="450"/>
                    <a:pt x="242" y="511"/>
                    <a:pt x="267" y="576"/>
                  </a:cubicBezTo>
                  <a:cubicBezTo>
                    <a:pt x="280" y="608"/>
                    <a:pt x="293" y="640"/>
                    <a:pt x="304" y="671"/>
                  </a:cubicBezTo>
                  <a:cubicBezTo>
                    <a:pt x="309" y="686"/>
                    <a:pt x="315" y="702"/>
                    <a:pt x="320" y="718"/>
                  </a:cubicBezTo>
                  <a:cubicBezTo>
                    <a:pt x="326" y="735"/>
                    <a:pt x="336" y="751"/>
                    <a:pt x="342" y="768"/>
                  </a:cubicBezTo>
                  <a:cubicBezTo>
                    <a:pt x="358" y="805"/>
                    <a:pt x="369" y="841"/>
                    <a:pt x="380" y="878"/>
                  </a:cubicBezTo>
                  <a:cubicBezTo>
                    <a:pt x="380" y="878"/>
                    <a:pt x="381" y="884"/>
                    <a:pt x="381" y="884"/>
                  </a:cubicBezTo>
                  <a:cubicBezTo>
                    <a:pt x="381" y="884"/>
                    <a:pt x="381" y="883"/>
                    <a:pt x="381" y="881"/>
                  </a:cubicBezTo>
                  <a:lnTo>
                    <a:pt x="381" y="881"/>
                  </a:lnTo>
                  <a:cubicBezTo>
                    <a:pt x="382" y="885"/>
                    <a:pt x="384" y="890"/>
                    <a:pt x="385" y="895"/>
                  </a:cubicBezTo>
                  <a:lnTo>
                    <a:pt x="393" y="923"/>
                  </a:lnTo>
                  <a:cubicBezTo>
                    <a:pt x="401" y="945"/>
                    <a:pt x="407" y="966"/>
                    <a:pt x="418" y="986"/>
                  </a:cubicBezTo>
                  <a:cubicBezTo>
                    <a:pt x="426" y="1000"/>
                    <a:pt x="439" y="1007"/>
                    <a:pt x="452" y="1007"/>
                  </a:cubicBezTo>
                  <a:cubicBezTo>
                    <a:pt x="470" y="1007"/>
                    <a:pt x="486" y="995"/>
                    <a:pt x="489" y="975"/>
                  </a:cubicBezTo>
                  <a:cubicBezTo>
                    <a:pt x="495" y="937"/>
                    <a:pt x="489" y="899"/>
                    <a:pt x="485" y="862"/>
                  </a:cubicBezTo>
                  <a:cubicBezTo>
                    <a:pt x="480" y="828"/>
                    <a:pt x="474" y="794"/>
                    <a:pt x="468" y="758"/>
                  </a:cubicBezTo>
                  <a:cubicBezTo>
                    <a:pt x="464" y="742"/>
                    <a:pt x="462" y="728"/>
                    <a:pt x="459" y="711"/>
                  </a:cubicBezTo>
                  <a:cubicBezTo>
                    <a:pt x="457" y="687"/>
                    <a:pt x="448" y="665"/>
                    <a:pt x="441" y="643"/>
                  </a:cubicBezTo>
                  <a:cubicBezTo>
                    <a:pt x="430" y="610"/>
                    <a:pt x="419" y="576"/>
                    <a:pt x="407" y="544"/>
                  </a:cubicBezTo>
                  <a:cubicBezTo>
                    <a:pt x="357" y="407"/>
                    <a:pt x="283" y="281"/>
                    <a:pt x="198" y="163"/>
                  </a:cubicBezTo>
                  <a:cubicBezTo>
                    <a:pt x="187" y="147"/>
                    <a:pt x="175" y="131"/>
                    <a:pt x="161" y="118"/>
                  </a:cubicBezTo>
                  <a:cubicBezTo>
                    <a:pt x="146" y="103"/>
                    <a:pt x="129" y="87"/>
                    <a:pt x="115" y="74"/>
                  </a:cubicBezTo>
                  <a:cubicBezTo>
                    <a:pt x="101" y="61"/>
                    <a:pt x="84" y="52"/>
                    <a:pt x="69" y="41"/>
                  </a:cubicBezTo>
                  <a:cubicBezTo>
                    <a:pt x="61" y="34"/>
                    <a:pt x="51" y="30"/>
                    <a:pt x="41" y="25"/>
                  </a:cubicBezTo>
                  <a:cubicBezTo>
                    <a:pt x="34" y="19"/>
                    <a:pt x="27" y="11"/>
                    <a:pt x="19" y="4"/>
                  </a:cubicBezTo>
                  <a:cubicBezTo>
                    <a:pt x="17" y="1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5" name="Google Shape;1285;p40"/>
            <p:cNvSpPr/>
            <p:nvPr/>
          </p:nvSpPr>
          <p:spPr>
            <a:xfrm>
              <a:off x="3659040" y="2982600"/>
              <a:ext cx="150840" cy="24372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43720"/>
                <a:gd name="textAreaBottom" fmla="*/ 244080 h 243720"/>
              </a:gdLst>
              <a:ahLst/>
              <a:cxnLst/>
              <a:rect l="textAreaLeft" t="textAreaTop" r="textAreaRight" b="textAreaBottom"/>
              <a:pathLst>
                <a:path w="1334" h="2200">
                  <a:moveTo>
                    <a:pt x="37" y="0"/>
                  </a:moveTo>
                  <a:cubicBezTo>
                    <a:pt x="35" y="0"/>
                    <a:pt x="33" y="1"/>
                    <a:pt x="31" y="1"/>
                  </a:cubicBezTo>
                  <a:cubicBezTo>
                    <a:pt x="17" y="4"/>
                    <a:pt x="6" y="15"/>
                    <a:pt x="3" y="31"/>
                  </a:cubicBezTo>
                  <a:cubicBezTo>
                    <a:pt x="1" y="49"/>
                    <a:pt x="14" y="73"/>
                    <a:pt x="23" y="90"/>
                  </a:cubicBezTo>
                  <a:cubicBezTo>
                    <a:pt x="34" y="112"/>
                    <a:pt x="54" y="129"/>
                    <a:pt x="70" y="147"/>
                  </a:cubicBezTo>
                  <a:cubicBezTo>
                    <a:pt x="98" y="178"/>
                    <a:pt x="127" y="205"/>
                    <a:pt x="156" y="234"/>
                  </a:cubicBezTo>
                  <a:cubicBezTo>
                    <a:pt x="212" y="292"/>
                    <a:pt x="267" y="353"/>
                    <a:pt x="319" y="415"/>
                  </a:cubicBezTo>
                  <a:cubicBezTo>
                    <a:pt x="426" y="540"/>
                    <a:pt x="528" y="670"/>
                    <a:pt x="619" y="806"/>
                  </a:cubicBezTo>
                  <a:cubicBezTo>
                    <a:pt x="643" y="840"/>
                    <a:pt x="665" y="873"/>
                    <a:pt x="687" y="908"/>
                  </a:cubicBezTo>
                  <a:cubicBezTo>
                    <a:pt x="698" y="924"/>
                    <a:pt x="709" y="942"/>
                    <a:pt x="720" y="960"/>
                  </a:cubicBezTo>
                  <a:cubicBezTo>
                    <a:pt x="717" y="955"/>
                    <a:pt x="716" y="953"/>
                    <a:pt x="716" y="953"/>
                  </a:cubicBezTo>
                  <a:lnTo>
                    <a:pt x="716" y="953"/>
                  </a:lnTo>
                  <a:cubicBezTo>
                    <a:pt x="716" y="953"/>
                    <a:pt x="724" y="967"/>
                    <a:pt x="727" y="971"/>
                  </a:cubicBezTo>
                  <a:lnTo>
                    <a:pt x="748" y="1004"/>
                  </a:lnTo>
                  <a:cubicBezTo>
                    <a:pt x="788" y="1074"/>
                    <a:pt x="828" y="1145"/>
                    <a:pt x="865" y="1218"/>
                  </a:cubicBezTo>
                  <a:cubicBezTo>
                    <a:pt x="941" y="1365"/>
                    <a:pt x="1008" y="1514"/>
                    <a:pt x="1072" y="1667"/>
                  </a:cubicBezTo>
                  <a:cubicBezTo>
                    <a:pt x="1089" y="1710"/>
                    <a:pt x="1106" y="1751"/>
                    <a:pt x="1122" y="1795"/>
                  </a:cubicBezTo>
                  <a:cubicBezTo>
                    <a:pt x="1127" y="1805"/>
                    <a:pt x="1129" y="1816"/>
                    <a:pt x="1133" y="1827"/>
                  </a:cubicBezTo>
                  <a:cubicBezTo>
                    <a:pt x="1138" y="1836"/>
                    <a:pt x="1143" y="1844"/>
                    <a:pt x="1149" y="1851"/>
                  </a:cubicBezTo>
                  <a:cubicBezTo>
                    <a:pt x="1150" y="1854"/>
                    <a:pt x="1150" y="1855"/>
                    <a:pt x="1151" y="1858"/>
                  </a:cubicBezTo>
                  <a:lnTo>
                    <a:pt x="1151" y="1858"/>
                  </a:lnTo>
                  <a:cubicBezTo>
                    <a:pt x="1151" y="1857"/>
                    <a:pt x="1150" y="1857"/>
                    <a:pt x="1150" y="1856"/>
                  </a:cubicBezTo>
                  <a:lnTo>
                    <a:pt x="1150" y="1856"/>
                  </a:lnTo>
                  <a:cubicBezTo>
                    <a:pt x="1151" y="1867"/>
                    <a:pt x="1160" y="1879"/>
                    <a:pt x="1163" y="1889"/>
                  </a:cubicBezTo>
                  <a:lnTo>
                    <a:pt x="1176" y="1922"/>
                  </a:lnTo>
                  <a:cubicBezTo>
                    <a:pt x="1192" y="1964"/>
                    <a:pt x="1207" y="2008"/>
                    <a:pt x="1222" y="2052"/>
                  </a:cubicBezTo>
                  <a:cubicBezTo>
                    <a:pt x="1229" y="2073"/>
                    <a:pt x="1236" y="2093"/>
                    <a:pt x="1243" y="2115"/>
                  </a:cubicBezTo>
                  <a:cubicBezTo>
                    <a:pt x="1250" y="2139"/>
                    <a:pt x="1259" y="2159"/>
                    <a:pt x="1270" y="2181"/>
                  </a:cubicBezTo>
                  <a:cubicBezTo>
                    <a:pt x="1276" y="2193"/>
                    <a:pt x="1290" y="2200"/>
                    <a:pt x="1303" y="2200"/>
                  </a:cubicBezTo>
                  <a:cubicBezTo>
                    <a:pt x="1318" y="2200"/>
                    <a:pt x="1333" y="2191"/>
                    <a:pt x="1333" y="2172"/>
                  </a:cubicBezTo>
                  <a:cubicBezTo>
                    <a:pt x="1333" y="2087"/>
                    <a:pt x="1313" y="2004"/>
                    <a:pt x="1295" y="1922"/>
                  </a:cubicBezTo>
                  <a:cubicBezTo>
                    <a:pt x="1291" y="1903"/>
                    <a:pt x="1287" y="1882"/>
                    <a:pt x="1281" y="1862"/>
                  </a:cubicBezTo>
                  <a:cubicBezTo>
                    <a:pt x="1278" y="1854"/>
                    <a:pt x="1277" y="1844"/>
                    <a:pt x="1275" y="1834"/>
                  </a:cubicBezTo>
                  <a:cubicBezTo>
                    <a:pt x="1273" y="1829"/>
                    <a:pt x="1273" y="1824"/>
                    <a:pt x="1272" y="1821"/>
                  </a:cubicBezTo>
                  <a:cubicBezTo>
                    <a:pt x="1271" y="1816"/>
                    <a:pt x="1271" y="1814"/>
                    <a:pt x="1271" y="1814"/>
                  </a:cubicBezTo>
                  <a:cubicBezTo>
                    <a:pt x="1270" y="1814"/>
                    <a:pt x="1270" y="1817"/>
                    <a:pt x="1270" y="1822"/>
                  </a:cubicBezTo>
                  <a:lnTo>
                    <a:pt x="1270" y="1812"/>
                  </a:lnTo>
                  <a:cubicBezTo>
                    <a:pt x="1270" y="1782"/>
                    <a:pt x="1259" y="1756"/>
                    <a:pt x="1251" y="1727"/>
                  </a:cubicBezTo>
                  <a:cubicBezTo>
                    <a:pt x="1245" y="1707"/>
                    <a:pt x="1239" y="1689"/>
                    <a:pt x="1232" y="1668"/>
                  </a:cubicBezTo>
                  <a:cubicBezTo>
                    <a:pt x="1179" y="1509"/>
                    <a:pt x="1113" y="1356"/>
                    <a:pt x="1040" y="1207"/>
                  </a:cubicBezTo>
                  <a:cubicBezTo>
                    <a:pt x="963" y="1053"/>
                    <a:pt x="874" y="906"/>
                    <a:pt x="777" y="764"/>
                  </a:cubicBezTo>
                  <a:cubicBezTo>
                    <a:pt x="684" y="627"/>
                    <a:pt x="583" y="493"/>
                    <a:pt x="471" y="371"/>
                  </a:cubicBezTo>
                  <a:cubicBezTo>
                    <a:pt x="409" y="302"/>
                    <a:pt x="344" y="236"/>
                    <a:pt x="278" y="171"/>
                  </a:cubicBezTo>
                  <a:cubicBezTo>
                    <a:pt x="243" y="137"/>
                    <a:pt x="206" y="102"/>
                    <a:pt x="168" y="70"/>
                  </a:cubicBezTo>
                  <a:cubicBezTo>
                    <a:pt x="150" y="55"/>
                    <a:pt x="131" y="38"/>
                    <a:pt x="112" y="26"/>
                  </a:cubicBezTo>
                  <a:cubicBezTo>
                    <a:pt x="101" y="17"/>
                    <a:pt x="87" y="15"/>
                    <a:pt x="75" y="10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6" name="Google Shape;1286;p40"/>
            <p:cNvSpPr/>
            <p:nvPr/>
          </p:nvSpPr>
          <p:spPr>
            <a:xfrm>
              <a:off x="3529800" y="3291840"/>
              <a:ext cx="113400" cy="3164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1005" h="2856">
                  <a:moveTo>
                    <a:pt x="13" y="1"/>
                  </a:moveTo>
                  <a:cubicBezTo>
                    <a:pt x="9" y="1"/>
                    <a:pt x="4" y="3"/>
                    <a:pt x="4" y="9"/>
                  </a:cubicBezTo>
                  <a:cubicBezTo>
                    <a:pt x="1" y="108"/>
                    <a:pt x="1" y="204"/>
                    <a:pt x="10" y="302"/>
                  </a:cubicBezTo>
                  <a:cubicBezTo>
                    <a:pt x="18" y="400"/>
                    <a:pt x="32" y="498"/>
                    <a:pt x="47" y="594"/>
                  </a:cubicBezTo>
                  <a:cubicBezTo>
                    <a:pt x="62" y="692"/>
                    <a:pt x="80" y="789"/>
                    <a:pt x="102" y="883"/>
                  </a:cubicBezTo>
                  <a:cubicBezTo>
                    <a:pt x="124" y="979"/>
                    <a:pt x="149" y="1074"/>
                    <a:pt x="174" y="1169"/>
                  </a:cubicBezTo>
                  <a:cubicBezTo>
                    <a:pt x="281" y="1549"/>
                    <a:pt x="416" y="1921"/>
                    <a:pt x="589" y="2274"/>
                  </a:cubicBezTo>
                  <a:cubicBezTo>
                    <a:pt x="614" y="2324"/>
                    <a:pt x="639" y="2373"/>
                    <a:pt x="665" y="2422"/>
                  </a:cubicBezTo>
                  <a:cubicBezTo>
                    <a:pt x="673" y="2438"/>
                    <a:pt x="683" y="2453"/>
                    <a:pt x="694" y="2469"/>
                  </a:cubicBezTo>
                  <a:cubicBezTo>
                    <a:pt x="696" y="2474"/>
                    <a:pt x="700" y="2479"/>
                    <a:pt x="703" y="2483"/>
                  </a:cubicBezTo>
                  <a:cubicBezTo>
                    <a:pt x="706" y="2486"/>
                    <a:pt x="707" y="2490"/>
                    <a:pt x="709" y="2492"/>
                  </a:cubicBezTo>
                  <a:lnTo>
                    <a:pt x="709" y="2492"/>
                  </a:lnTo>
                  <a:cubicBezTo>
                    <a:pt x="721" y="2516"/>
                    <a:pt x="737" y="2540"/>
                    <a:pt x="751" y="2563"/>
                  </a:cubicBezTo>
                  <a:lnTo>
                    <a:pt x="842" y="2712"/>
                  </a:lnTo>
                  <a:cubicBezTo>
                    <a:pt x="871" y="2758"/>
                    <a:pt x="902" y="2804"/>
                    <a:pt x="939" y="2843"/>
                  </a:cubicBezTo>
                  <a:cubicBezTo>
                    <a:pt x="947" y="2852"/>
                    <a:pt x="956" y="2855"/>
                    <a:pt x="965" y="2855"/>
                  </a:cubicBezTo>
                  <a:cubicBezTo>
                    <a:pt x="986" y="2855"/>
                    <a:pt x="1005" y="2834"/>
                    <a:pt x="997" y="2808"/>
                  </a:cubicBezTo>
                  <a:cubicBezTo>
                    <a:pt x="966" y="2716"/>
                    <a:pt x="916" y="2629"/>
                    <a:pt x="873" y="2541"/>
                  </a:cubicBezTo>
                  <a:cubicBezTo>
                    <a:pt x="851" y="2497"/>
                    <a:pt x="829" y="2453"/>
                    <a:pt x="811" y="2408"/>
                  </a:cubicBezTo>
                  <a:cubicBezTo>
                    <a:pt x="795" y="2365"/>
                    <a:pt x="773" y="2323"/>
                    <a:pt x="754" y="2279"/>
                  </a:cubicBezTo>
                  <a:cubicBezTo>
                    <a:pt x="672" y="2103"/>
                    <a:pt x="592" y="1926"/>
                    <a:pt x="520" y="1745"/>
                  </a:cubicBezTo>
                  <a:cubicBezTo>
                    <a:pt x="450" y="1564"/>
                    <a:pt x="384" y="1382"/>
                    <a:pt x="327" y="1196"/>
                  </a:cubicBezTo>
                  <a:cubicBezTo>
                    <a:pt x="323" y="1185"/>
                    <a:pt x="321" y="1175"/>
                    <a:pt x="317" y="1164"/>
                  </a:cubicBezTo>
                  <a:lnTo>
                    <a:pt x="317" y="1164"/>
                  </a:lnTo>
                  <a:cubicBezTo>
                    <a:pt x="316" y="1162"/>
                    <a:pt x="315" y="1156"/>
                    <a:pt x="315" y="1155"/>
                  </a:cubicBezTo>
                  <a:cubicBezTo>
                    <a:pt x="313" y="1150"/>
                    <a:pt x="311" y="1142"/>
                    <a:pt x="309" y="1137"/>
                  </a:cubicBezTo>
                  <a:lnTo>
                    <a:pt x="289" y="1068"/>
                  </a:lnTo>
                  <a:cubicBezTo>
                    <a:pt x="274" y="1020"/>
                    <a:pt x="262" y="972"/>
                    <a:pt x="249" y="926"/>
                  </a:cubicBezTo>
                  <a:cubicBezTo>
                    <a:pt x="224" y="833"/>
                    <a:pt x="201" y="739"/>
                    <a:pt x="178" y="646"/>
                  </a:cubicBezTo>
                  <a:cubicBezTo>
                    <a:pt x="151" y="540"/>
                    <a:pt x="128" y="434"/>
                    <a:pt x="103" y="329"/>
                  </a:cubicBezTo>
                  <a:cubicBezTo>
                    <a:pt x="91" y="275"/>
                    <a:pt x="80" y="220"/>
                    <a:pt x="66" y="167"/>
                  </a:cubicBezTo>
                  <a:cubicBezTo>
                    <a:pt x="52" y="113"/>
                    <a:pt x="37" y="59"/>
                    <a:pt x="23" y="6"/>
                  </a:cubicBezTo>
                  <a:cubicBezTo>
                    <a:pt x="22" y="3"/>
                    <a:pt x="18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7" name="Google Shape;1287;p40"/>
            <p:cNvSpPr/>
            <p:nvPr/>
          </p:nvSpPr>
          <p:spPr>
            <a:xfrm>
              <a:off x="3489480" y="3390120"/>
              <a:ext cx="85680" cy="11520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115200"/>
                <a:gd name="textAreaBottom" fmla="*/ 115560 h 115200"/>
              </a:gdLst>
              <a:ahLst/>
              <a:cxnLst/>
              <a:rect l="textAreaLeft" t="textAreaTop" r="textAreaRight" b="textAreaBottom"/>
              <a:pathLst>
                <a:path w="759" h="1043">
                  <a:moveTo>
                    <a:pt x="50" y="1"/>
                  </a:moveTo>
                  <a:cubicBezTo>
                    <a:pt x="39" y="1"/>
                    <a:pt x="27" y="5"/>
                    <a:pt x="20" y="11"/>
                  </a:cubicBezTo>
                  <a:cubicBezTo>
                    <a:pt x="6" y="25"/>
                    <a:pt x="1" y="49"/>
                    <a:pt x="9" y="67"/>
                  </a:cubicBezTo>
                  <a:cubicBezTo>
                    <a:pt x="16" y="87"/>
                    <a:pt x="24" y="106"/>
                    <a:pt x="35" y="123"/>
                  </a:cubicBezTo>
                  <a:cubicBezTo>
                    <a:pt x="46" y="142"/>
                    <a:pt x="57" y="159"/>
                    <a:pt x="68" y="176"/>
                  </a:cubicBezTo>
                  <a:cubicBezTo>
                    <a:pt x="89" y="208"/>
                    <a:pt x="107" y="241"/>
                    <a:pt x="128" y="272"/>
                  </a:cubicBezTo>
                  <a:cubicBezTo>
                    <a:pt x="169" y="337"/>
                    <a:pt x="213" y="400"/>
                    <a:pt x="256" y="462"/>
                  </a:cubicBezTo>
                  <a:cubicBezTo>
                    <a:pt x="342" y="587"/>
                    <a:pt x="430" y="713"/>
                    <a:pt x="519" y="835"/>
                  </a:cubicBezTo>
                  <a:cubicBezTo>
                    <a:pt x="546" y="869"/>
                    <a:pt x="573" y="903"/>
                    <a:pt x="599" y="936"/>
                  </a:cubicBezTo>
                  <a:cubicBezTo>
                    <a:pt x="627" y="971"/>
                    <a:pt x="652" y="1010"/>
                    <a:pt x="688" y="1035"/>
                  </a:cubicBezTo>
                  <a:cubicBezTo>
                    <a:pt x="695" y="1040"/>
                    <a:pt x="703" y="1042"/>
                    <a:pt x="711" y="1042"/>
                  </a:cubicBezTo>
                  <a:cubicBezTo>
                    <a:pt x="735" y="1042"/>
                    <a:pt x="758" y="1023"/>
                    <a:pt x="751" y="997"/>
                  </a:cubicBezTo>
                  <a:cubicBezTo>
                    <a:pt x="745" y="978"/>
                    <a:pt x="740" y="961"/>
                    <a:pt x="729" y="944"/>
                  </a:cubicBezTo>
                  <a:cubicBezTo>
                    <a:pt x="718" y="925"/>
                    <a:pt x="709" y="909"/>
                    <a:pt x="698" y="891"/>
                  </a:cubicBezTo>
                  <a:cubicBezTo>
                    <a:pt x="677" y="856"/>
                    <a:pt x="657" y="820"/>
                    <a:pt x="635" y="785"/>
                  </a:cubicBezTo>
                  <a:cubicBezTo>
                    <a:pt x="594" y="720"/>
                    <a:pt x="552" y="655"/>
                    <a:pt x="508" y="593"/>
                  </a:cubicBezTo>
                  <a:cubicBezTo>
                    <a:pt x="464" y="530"/>
                    <a:pt x="422" y="468"/>
                    <a:pt x="378" y="406"/>
                  </a:cubicBezTo>
                  <a:cubicBezTo>
                    <a:pt x="334" y="342"/>
                    <a:pt x="292" y="276"/>
                    <a:pt x="245" y="215"/>
                  </a:cubicBezTo>
                  <a:cubicBezTo>
                    <a:pt x="218" y="182"/>
                    <a:pt x="194" y="148"/>
                    <a:pt x="168" y="115"/>
                  </a:cubicBezTo>
                  <a:cubicBezTo>
                    <a:pt x="155" y="96"/>
                    <a:pt x="141" y="80"/>
                    <a:pt x="128" y="62"/>
                  </a:cubicBezTo>
                  <a:cubicBezTo>
                    <a:pt x="113" y="43"/>
                    <a:pt x="94" y="27"/>
                    <a:pt x="76" y="10"/>
                  </a:cubicBezTo>
                  <a:cubicBezTo>
                    <a:pt x="69" y="4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0" bIns="57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8" name="Google Shape;1288;p40"/>
            <p:cNvSpPr/>
            <p:nvPr/>
          </p:nvSpPr>
          <p:spPr>
            <a:xfrm>
              <a:off x="3249360" y="3926880"/>
              <a:ext cx="544680" cy="139680"/>
            </a:xfrm>
            <a:custGeom>
              <a:avLst/>
              <a:gdLst>
                <a:gd name="textAreaLeft" fmla="*/ 0 w 544680"/>
                <a:gd name="textAreaRight" fmla="*/ 545040 w 544680"/>
                <a:gd name="textAreaTop" fmla="*/ 0 h 139680"/>
                <a:gd name="textAreaBottom" fmla="*/ 140040 h 139680"/>
              </a:gdLst>
              <a:ahLst/>
              <a:cxnLst/>
              <a:rect l="textAreaLeft" t="textAreaTop" r="textAreaRight" b="textAreaBottom"/>
              <a:pathLst>
                <a:path w="4811" h="1262">
                  <a:moveTo>
                    <a:pt x="4776" y="0"/>
                  </a:moveTo>
                  <a:cubicBezTo>
                    <a:pt x="4774" y="0"/>
                    <a:pt x="4772" y="0"/>
                    <a:pt x="4770" y="1"/>
                  </a:cubicBezTo>
                  <a:cubicBezTo>
                    <a:pt x="4731" y="12"/>
                    <a:pt x="4693" y="25"/>
                    <a:pt x="4653" y="30"/>
                  </a:cubicBezTo>
                  <a:cubicBezTo>
                    <a:pt x="4611" y="35"/>
                    <a:pt x="4571" y="51"/>
                    <a:pt x="4530" y="66"/>
                  </a:cubicBezTo>
                  <a:cubicBezTo>
                    <a:pt x="4449" y="93"/>
                    <a:pt x="4371" y="115"/>
                    <a:pt x="4291" y="145"/>
                  </a:cubicBezTo>
                  <a:cubicBezTo>
                    <a:pt x="4136" y="203"/>
                    <a:pt x="3979" y="259"/>
                    <a:pt x="3822" y="313"/>
                  </a:cubicBezTo>
                  <a:cubicBezTo>
                    <a:pt x="3666" y="366"/>
                    <a:pt x="3508" y="415"/>
                    <a:pt x="3352" y="467"/>
                  </a:cubicBezTo>
                  <a:cubicBezTo>
                    <a:pt x="3311" y="479"/>
                    <a:pt x="3271" y="492"/>
                    <a:pt x="3230" y="505"/>
                  </a:cubicBezTo>
                  <a:cubicBezTo>
                    <a:pt x="3213" y="511"/>
                    <a:pt x="3193" y="516"/>
                    <a:pt x="3175" y="521"/>
                  </a:cubicBezTo>
                  <a:cubicBezTo>
                    <a:pt x="3165" y="524"/>
                    <a:pt x="3156" y="527"/>
                    <a:pt x="3147" y="530"/>
                  </a:cubicBezTo>
                  <a:lnTo>
                    <a:pt x="3134" y="535"/>
                  </a:lnTo>
                  <a:cubicBezTo>
                    <a:pt x="3137" y="533"/>
                    <a:pt x="3137" y="533"/>
                    <a:pt x="3137" y="533"/>
                  </a:cubicBezTo>
                  <a:cubicBezTo>
                    <a:pt x="3136" y="533"/>
                    <a:pt x="3127" y="536"/>
                    <a:pt x="3126" y="538"/>
                  </a:cubicBezTo>
                  <a:cubicBezTo>
                    <a:pt x="3048" y="561"/>
                    <a:pt x="2968" y="584"/>
                    <a:pt x="2890" y="607"/>
                  </a:cubicBezTo>
                  <a:cubicBezTo>
                    <a:pt x="2571" y="698"/>
                    <a:pt x="2248" y="780"/>
                    <a:pt x="1924" y="849"/>
                  </a:cubicBezTo>
                  <a:cubicBezTo>
                    <a:pt x="1602" y="919"/>
                    <a:pt x="1277" y="975"/>
                    <a:pt x="951" y="1030"/>
                  </a:cubicBezTo>
                  <a:cubicBezTo>
                    <a:pt x="788" y="1057"/>
                    <a:pt x="623" y="1083"/>
                    <a:pt x="459" y="1105"/>
                  </a:cubicBezTo>
                  <a:cubicBezTo>
                    <a:pt x="419" y="1110"/>
                    <a:pt x="379" y="1116"/>
                    <a:pt x="338" y="1121"/>
                  </a:cubicBezTo>
                  <a:cubicBezTo>
                    <a:pt x="298" y="1127"/>
                    <a:pt x="260" y="1133"/>
                    <a:pt x="220" y="1138"/>
                  </a:cubicBezTo>
                  <a:cubicBezTo>
                    <a:pt x="214" y="1138"/>
                    <a:pt x="208" y="1138"/>
                    <a:pt x="202" y="1138"/>
                  </a:cubicBezTo>
                  <a:cubicBezTo>
                    <a:pt x="178" y="1138"/>
                    <a:pt x="156" y="1135"/>
                    <a:pt x="132" y="1127"/>
                  </a:cubicBezTo>
                  <a:cubicBezTo>
                    <a:pt x="121" y="1123"/>
                    <a:pt x="119" y="1123"/>
                    <a:pt x="114" y="1121"/>
                  </a:cubicBezTo>
                  <a:lnTo>
                    <a:pt x="114" y="1121"/>
                  </a:lnTo>
                  <a:cubicBezTo>
                    <a:pt x="114" y="1121"/>
                    <a:pt x="114" y="1121"/>
                    <a:pt x="114" y="1121"/>
                  </a:cubicBezTo>
                  <a:cubicBezTo>
                    <a:pt x="115" y="1121"/>
                    <a:pt x="106" y="1116"/>
                    <a:pt x="103" y="1115"/>
                  </a:cubicBezTo>
                  <a:cubicBezTo>
                    <a:pt x="94" y="1107"/>
                    <a:pt x="86" y="1096"/>
                    <a:pt x="80" y="1085"/>
                  </a:cubicBezTo>
                  <a:cubicBezTo>
                    <a:pt x="67" y="1063"/>
                    <a:pt x="64" y="1043"/>
                    <a:pt x="77" y="1021"/>
                  </a:cubicBezTo>
                  <a:cubicBezTo>
                    <a:pt x="79" y="1009"/>
                    <a:pt x="72" y="1000"/>
                    <a:pt x="65" y="1000"/>
                  </a:cubicBezTo>
                  <a:cubicBezTo>
                    <a:pt x="64" y="1000"/>
                    <a:pt x="62" y="1000"/>
                    <a:pt x="61" y="1001"/>
                  </a:cubicBezTo>
                  <a:cubicBezTo>
                    <a:pt x="8" y="1032"/>
                    <a:pt x="0" y="1098"/>
                    <a:pt x="20" y="1150"/>
                  </a:cubicBezTo>
                  <a:cubicBezTo>
                    <a:pt x="34" y="1187"/>
                    <a:pt x="62" y="1217"/>
                    <a:pt x="95" y="1233"/>
                  </a:cubicBezTo>
                  <a:cubicBezTo>
                    <a:pt x="130" y="1252"/>
                    <a:pt x="171" y="1259"/>
                    <a:pt x="209" y="1261"/>
                  </a:cubicBezTo>
                  <a:cubicBezTo>
                    <a:pt x="222" y="1261"/>
                    <a:pt x="235" y="1262"/>
                    <a:pt x="249" y="1262"/>
                  </a:cubicBezTo>
                  <a:cubicBezTo>
                    <a:pt x="320" y="1262"/>
                    <a:pt x="390" y="1252"/>
                    <a:pt x="463" y="1244"/>
                  </a:cubicBezTo>
                  <a:cubicBezTo>
                    <a:pt x="550" y="1236"/>
                    <a:pt x="635" y="1227"/>
                    <a:pt x="721" y="1217"/>
                  </a:cubicBezTo>
                  <a:cubicBezTo>
                    <a:pt x="1061" y="1177"/>
                    <a:pt x="1397" y="1121"/>
                    <a:pt x="1733" y="1055"/>
                  </a:cubicBezTo>
                  <a:cubicBezTo>
                    <a:pt x="2068" y="989"/>
                    <a:pt x="2402" y="911"/>
                    <a:pt x="2733" y="823"/>
                  </a:cubicBezTo>
                  <a:cubicBezTo>
                    <a:pt x="3070" y="733"/>
                    <a:pt x="3403" y="635"/>
                    <a:pt x="3731" y="519"/>
                  </a:cubicBezTo>
                  <a:cubicBezTo>
                    <a:pt x="3891" y="463"/>
                    <a:pt x="4051" y="404"/>
                    <a:pt x="4210" y="342"/>
                  </a:cubicBezTo>
                  <a:cubicBezTo>
                    <a:pt x="4251" y="326"/>
                    <a:pt x="4292" y="310"/>
                    <a:pt x="4333" y="293"/>
                  </a:cubicBezTo>
                  <a:cubicBezTo>
                    <a:pt x="4372" y="277"/>
                    <a:pt x="4410" y="259"/>
                    <a:pt x="4449" y="241"/>
                  </a:cubicBezTo>
                  <a:lnTo>
                    <a:pt x="4564" y="188"/>
                  </a:lnTo>
                  <a:cubicBezTo>
                    <a:pt x="4603" y="168"/>
                    <a:pt x="4648" y="154"/>
                    <a:pt x="4682" y="126"/>
                  </a:cubicBezTo>
                  <a:cubicBezTo>
                    <a:pt x="4715" y="100"/>
                    <a:pt x="4751" y="80"/>
                    <a:pt x="4788" y="60"/>
                  </a:cubicBezTo>
                  <a:cubicBezTo>
                    <a:pt x="4802" y="51"/>
                    <a:pt x="4810" y="38"/>
                    <a:pt x="4805" y="23"/>
                  </a:cubicBezTo>
                  <a:cubicBezTo>
                    <a:pt x="4801" y="11"/>
                    <a:pt x="4789" y="0"/>
                    <a:pt x="477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840" bIns="69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9" name="Google Shape;1289;p40"/>
            <p:cNvSpPr/>
            <p:nvPr/>
          </p:nvSpPr>
          <p:spPr>
            <a:xfrm>
              <a:off x="3471480" y="3889800"/>
              <a:ext cx="218880" cy="125280"/>
            </a:xfrm>
            <a:custGeom>
              <a:avLst/>
              <a:gdLst>
                <a:gd name="textAreaLeft" fmla="*/ 0 w 218880"/>
                <a:gd name="textAreaRight" fmla="*/ 219240 w 21888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935" h="1133">
                  <a:moveTo>
                    <a:pt x="1156" y="498"/>
                  </a:moveTo>
                  <a:cubicBezTo>
                    <a:pt x="1155" y="499"/>
                    <a:pt x="1150" y="502"/>
                    <a:pt x="1150" y="502"/>
                  </a:cubicBezTo>
                  <a:cubicBezTo>
                    <a:pt x="1150" y="502"/>
                    <a:pt x="1152" y="501"/>
                    <a:pt x="1156" y="499"/>
                  </a:cubicBezTo>
                  <a:cubicBezTo>
                    <a:pt x="1156" y="498"/>
                    <a:pt x="1156" y="498"/>
                    <a:pt x="1156" y="498"/>
                  </a:cubicBezTo>
                  <a:close/>
                  <a:moveTo>
                    <a:pt x="1899" y="1"/>
                  </a:moveTo>
                  <a:cubicBezTo>
                    <a:pt x="1894" y="1"/>
                    <a:pt x="1890" y="2"/>
                    <a:pt x="1885" y="6"/>
                  </a:cubicBezTo>
                  <a:lnTo>
                    <a:pt x="1712" y="128"/>
                  </a:lnTo>
                  <a:lnTo>
                    <a:pt x="1671" y="158"/>
                  </a:lnTo>
                  <a:cubicBezTo>
                    <a:pt x="1665" y="164"/>
                    <a:pt x="1657" y="169"/>
                    <a:pt x="1649" y="172"/>
                  </a:cubicBezTo>
                  <a:cubicBezTo>
                    <a:pt x="1644" y="177"/>
                    <a:pt x="1638" y="177"/>
                    <a:pt x="1628" y="181"/>
                  </a:cubicBezTo>
                  <a:cubicBezTo>
                    <a:pt x="1612" y="189"/>
                    <a:pt x="1596" y="202"/>
                    <a:pt x="1583" y="213"/>
                  </a:cubicBezTo>
                  <a:lnTo>
                    <a:pt x="1538" y="246"/>
                  </a:lnTo>
                  <a:cubicBezTo>
                    <a:pt x="1480" y="286"/>
                    <a:pt x="1421" y="323"/>
                    <a:pt x="1364" y="362"/>
                  </a:cubicBezTo>
                  <a:cubicBezTo>
                    <a:pt x="1304" y="402"/>
                    <a:pt x="1247" y="441"/>
                    <a:pt x="1187" y="479"/>
                  </a:cubicBezTo>
                  <a:lnTo>
                    <a:pt x="1166" y="491"/>
                  </a:lnTo>
                  <a:cubicBezTo>
                    <a:pt x="1163" y="494"/>
                    <a:pt x="1160" y="495"/>
                    <a:pt x="1156" y="498"/>
                  </a:cubicBezTo>
                  <a:lnTo>
                    <a:pt x="1156" y="498"/>
                  </a:lnTo>
                  <a:cubicBezTo>
                    <a:pt x="1157" y="498"/>
                    <a:pt x="1157" y="498"/>
                    <a:pt x="1157" y="498"/>
                  </a:cubicBezTo>
                  <a:lnTo>
                    <a:pt x="1157" y="498"/>
                  </a:lnTo>
                  <a:cubicBezTo>
                    <a:pt x="1158" y="498"/>
                    <a:pt x="1157" y="498"/>
                    <a:pt x="1155" y="500"/>
                  </a:cubicBezTo>
                  <a:cubicBezTo>
                    <a:pt x="1139" y="510"/>
                    <a:pt x="1123" y="518"/>
                    <a:pt x="1107" y="528"/>
                  </a:cubicBezTo>
                  <a:cubicBezTo>
                    <a:pt x="1078" y="546"/>
                    <a:pt x="1047" y="562"/>
                    <a:pt x="1018" y="581"/>
                  </a:cubicBezTo>
                  <a:cubicBezTo>
                    <a:pt x="957" y="615"/>
                    <a:pt x="897" y="650"/>
                    <a:pt x="835" y="683"/>
                  </a:cubicBezTo>
                  <a:cubicBezTo>
                    <a:pt x="711" y="749"/>
                    <a:pt x="585" y="812"/>
                    <a:pt x="457" y="868"/>
                  </a:cubicBezTo>
                  <a:cubicBezTo>
                    <a:pt x="385" y="899"/>
                    <a:pt x="312" y="928"/>
                    <a:pt x="238" y="957"/>
                  </a:cubicBezTo>
                  <a:cubicBezTo>
                    <a:pt x="201" y="971"/>
                    <a:pt x="163" y="983"/>
                    <a:pt x="128" y="998"/>
                  </a:cubicBezTo>
                  <a:cubicBezTo>
                    <a:pt x="107" y="1007"/>
                    <a:pt x="85" y="1015"/>
                    <a:pt x="68" y="1028"/>
                  </a:cubicBezTo>
                  <a:cubicBezTo>
                    <a:pt x="57" y="1037"/>
                    <a:pt x="36" y="1050"/>
                    <a:pt x="19" y="1060"/>
                  </a:cubicBezTo>
                  <a:cubicBezTo>
                    <a:pt x="4" y="1070"/>
                    <a:pt x="1" y="1094"/>
                    <a:pt x="7" y="1109"/>
                  </a:cubicBezTo>
                  <a:cubicBezTo>
                    <a:pt x="18" y="1126"/>
                    <a:pt x="33" y="1132"/>
                    <a:pt x="52" y="1132"/>
                  </a:cubicBezTo>
                  <a:cubicBezTo>
                    <a:pt x="53" y="1132"/>
                    <a:pt x="54" y="1132"/>
                    <a:pt x="56" y="1132"/>
                  </a:cubicBezTo>
                  <a:cubicBezTo>
                    <a:pt x="63" y="1132"/>
                    <a:pt x="73" y="1131"/>
                    <a:pt x="82" y="1131"/>
                  </a:cubicBezTo>
                  <a:lnTo>
                    <a:pt x="100" y="1131"/>
                  </a:lnTo>
                  <a:cubicBezTo>
                    <a:pt x="122" y="1131"/>
                    <a:pt x="139" y="1126"/>
                    <a:pt x="160" y="1121"/>
                  </a:cubicBezTo>
                  <a:cubicBezTo>
                    <a:pt x="198" y="1111"/>
                    <a:pt x="234" y="1099"/>
                    <a:pt x="271" y="1085"/>
                  </a:cubicBezTo>
                  <a:cubicBezTo>
                    <a:pt x="337" y="1062"/>
                    <a:pt x="404" y="1036"/>
                    <a:pt x="469" y="1010"/>
                  </a:cubicBezTo>
                  <a:cubicBezTo>
                    <a:pt x="599" y="957"/>
                    <a:pt x="728" y="898"/>
                    <a:pt x="854" y="835"/>
                  </a:cubicBezTo>
                  <a:cubicBezTo>
                    <a:pt x="1110" y="705"/>
                    <a:pt x="1355" y="555"/>
                    <a:pt x="1578" y="373"/>
                  </a:cubicBezTo>
                  <a:cubicBezTo>
                    <a:pt x="1607" y="348"/>
                    <a:pt x="1638" y="324"/>
                    <a:pt x="1668" y="298"/>
                  </a:cubicBezTo>
                  <a:cubicBezTo>
                    <a:pt x="1676" y="291"/>
                    <a:pt x="1683" y="286"/>
                    <a:pt x="1690" y="278"/>
                  </a:cubicBezTo>
                  <a:cubicBezTo>
                    <a:pt x="1695" y="273"/>
                    <a:pt x="1706" y="258"/>
                    <a:pt x="1708" y="254"/>
                  </a:cubicBezTo>
                  <a:cubicBezTo>
                    <a:pt x="1719" y="238"/>
                    <a:pt x="1737" y="226"/>
                    <a:pt x="1750" y="214"/>
                  </a:cubicBezTo>
                  <a:cubicBezTo>
                    <a:pt x="1809" y="158"/>
                    <a:pt x="1865" y="100"/>
                    <a:pt x="1919" y="38"/>
                  </a:cubicBezTo>
                  <a:cubicBezTo>
                    <a:pt x="1935" y="21"/>
                    <a:pt x="1918" y="1"/>
                    <a:pt x="189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0" name="Google Shape;1290;p40"/>
            <p:cNvSpPr/>
            <p:nvPr/>
          </p:nvSpPr>
          <p:spPr>
            <a:xfrm>
              <a:off x="3465720" y="4017960"/>
              <a:ext cx="271440" cy="3528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35280"/>
                <a:gd name="textAreaBottom" fmla="*/ 35640 h 35280"/>
              </a:gdLst>
              <a:ahLst/>
              <a:cxnLst/>
              <a:rect l="textAreaLeft" t="textAreaTop" r="textAreaRight" b="textAreaBottom"/>
              <a:pathLst>
                <a:path w="2400" h="321">
                  <a:moveTo>
                    <a:pt x="18" y="1"/>
                  </a:moveTo>
                  <a:cubicBezTo>
                    <a:pt x="10" y="1"/>
                    <a:pt x="0" y="8"/>
                    <a:pt x="0" y="18"/>
                  </a:cubicBezTo>
                  <a:cubicBezTo>
                    <a:pt x="0" y="50"/>
                    <a:pt x="3" y="88"/>
                    <a:pt x="23" y="113"/>
                  </a:cubicBezTo>
                  <a:cubicBezTo>
                    <a:pt x="45" y="139"/>
                    <a:pt x="71" y="160"/>
                    <a:pt x="100" y="176"/>
                  </a:cubicBezTo>
                  <a:cubicBezTo>
                    <a:pt x="164" y="211"/>
                    <a:pt x="231" y="233"/>
                    <a:pt x="302" y="250"/>
                  </a:cubicBezTo>
                  <a:cubicBezTo>
                    <a:pt x="377" y="267"/>
                    <a:pt x="454" y="273"/>
                    <a:pt x="527" y="282"/>
                  </a:cubicBezTo>
                  <a:cubicBezTo>
                    <a:pt x="610" y="292"/>
                    <a:pt x="693" y="298"/>
                    <a:pt x="775" y="305"/>
                  </a:cubicBezTo>
                  <a:cubicBezTo>
                    <a:pt x="927" y="316"/>
                    <a:pt x="1078" y="320"/>
                    <a:pt x="1230" y="320"/>
                  </a:cubicBezTo>
                  <a:cubicBezTo>
                    <a:pt x="1246" y="320"/>
                    <a:pt x="1263" y="320"/>
                    <a:pt x="1279" y="320"/>
                  </a:cubicBezTo>
                  <a:cubicBezTo>
                    <a:pt x="1454" y="317"/>
                    <a:pt x="1630" y="310"/>
                    <a:pt x="1804" y="292"/>
                  </a:cubicBezTo>
                  <a:cubicBezTo>
                    <a:pt x="1898" y="282"/>
                    <a:pt x="1989" y="266"/>
                    <a:pt x="2081" y="250"/>
                  </a:cubicBezTo>
                  <a:cubicBezTo>
                    <a:pt x="2109" y="245"/>
                    <a:pt x="2142" y="243"/>
                    <a:pt x="2167" y="232"/>
                  </a:cubicBezTo>
                  <a:cubicBezTo>
                    <a:pt x="2170" y="231"/>
                    <a:pt x="2174" y="228"/>
                    <a:pt x="2178" y="226"/>
                  </a:cubicBezTo>
                  <a:cubicBezTo>
                    <a:pt x="2180" y="224"/>
                    <a:pt x="2181" y="223"/>
                    <a:pt x="2182" y="222"/>
                  </a:cubicBezTo>
                  <a:lnTo>
                    <a:pt x="2182" y="222"/>
                  </a:lnTo>
                  <a:cubicBezTo>
                    <a:pt x="2183" y="222"/>
                    <a:pt x="2183" y="222"/>
                    <a:pt x="2184" y="221"/>
                  </a:cubicBezTo>
                  <a:lnTo>
                    <a:pt x="2217" y="212"/>
                  </a:lnTo>
                  <a:cubicBezTo>
                    <a:pt x="2267" y="199"/>
                    <a:pt x="2318" y="189"/>
                    <a:pt x="2362" y="163"/>
                  </a:cubicBezTo>
                  <a:cubicBezTo>
                    <a:pt x="2400" y="140"/>
                    <a:pt x="2394" y="89"/>
                    <a:pt x="2349" y="80"/>
                  </a:cubicBezTo>
                  <a:cubicBezTo>
                    <a:pt x="2332" y="77"/>
                    <a:pt x="2315" y="76"/>
                    <a:pt x="2298" y="76"/>
                  </a:cubicBezTo>
                  <a:cubicBezTo>
                    <a:pt x="2271" y="76"/>
                    <a:pt x="2243" y="78"/>
                    <a:pt x="2216" y="80"/>
                  </a:cubicBezTo>
                  <a:cubicBezTo>
                    <a:pt x="2197" y="81"/>
                    <a:pt x="2179" y="83"/>
                    <a:pt x="2159" y="83"/>
                  </a:cubicBezTo>
                  <a:lnTo>
                    <a:pt x="2159" y="83"/>
                  </a:lnTo>
                  <a:cubicBezTo>
                    <a:pt x="2158" y="82"/>
                    <a:pt x="2157" y="82"/>
                    <a:pt x="2154" y="81"/>
                  </a:cubicBezTo>
                  <a:cubicBezTo>
                    <a:pt x="2151" y="80"/>
                    <a:pt x="2145" y="78"/>
                    <a:pt x="2142" y="78"/>
                  </a:cubicBezTo>
                  <a:cubicBezTo>
                    <a:pt x="2137" y="78"/>
                    <a:pt x="2133" y="77"/>
                    <a:pt x="2129" y="77"/>
                  </a:cubicBezTo>
                  <a:cubicBezTo>
                    <a:pt x="2117" y="77"/>
                    <a:pt x="2105" y="80"/>
                    <a:pt x="2093" y="81"/>
                  </a:cubicBezTo>
                  <a:cubicBezTo>
                    <a:pt x="2011" y="89"/>
                    <a:pt x="1928" y="96"/>
                    <a:pt x="1846" y="103"/>
                  </a:cubicBezTo>
                  <a:cubicBezTo>
                    <a:pt x="1684" y="118"/>
                    <a:pt x="1519" y="129"/>
                    <a:pt x="1354" y="134"/>
                  </a:cubicBezTo>
                  <a:cubicBezTo>
                    <a:pt x="1344" y="134"/>
                    <a:pt x="1333" y="134"/>
                    <a:pt x="1323" y="136"/>
                  </a:cubicBezTo>
                  <a:lnTo>
                    <a:pt x="1311" y="136"/>
                  </a:lnTo>
                  <a:cubicBezTo>
                    <a:pt x="1290" y="136"/>
                    <a:pt x="1268" y="138"/>
                    <a:pt x="1248" y="138"/>
                  </a:cubicBezTo>
                  <a:cubicBezTo>
                    <a:pt x="1221" y="138"/>
                    <a:pt x="1193" y="138"/>
                    <a:pt x="1166" y="138"/>
                  </a:cubicBezTo>
                  <a:cubicBezTo>
                    <a:pt x="1152" y="138"/>
                    <a:pt x="1138" y="138"/>
                    <a:pt x="1125" y="138"/>
                  </a:cubicBezTo>
                  <a:cubicBezTo>
                    <a:pt x="1042" y="138"/>
                    <a:pt x="960" y="136"/>
                    <a:pt x="878" y="133"/>
                  </a:cubicBezTo>
                  <a:cubicBezTo>
                    <a:pt x="714" y="128"/>
                    <a:pt x="549" y="118"/>
                    <a:pt x="386" y="100"/>
                  </a:cubicBezTo>
                  <a:cubicBezTo>
                    <a:pt x="351" y="96"/>
                    <a:pt x="319" y="94"/>
                    <a:pt x="285" y="88"/>
                  </a:cubicBezTo>
                  <a:cubicBezTo>
                    <a:pt x="267" y="85"/>
                    <a:pt x="250" y="83"/>
                    <a:pt x="232" y="80"/>
                  </a:cubicBezTo>
                  <a:cubicBezTo>
                    <a:pt x="230" y="80"/>
                    <a:pt x="225" y="78"/>
                    <a:pt x="223" y="77"/>
                  </a:cubicBezTo>
                  <a:lnTo>
                    <a:pt x="223" y="77"/>
                  </a:lnTo>
                  <a:cubicBezTo>
                    <a:pt x="226" y="78"/>
                    <a:pt x="227" y="78"/>
                    <a:pt x="228" y="78"/>
                  </a:cubicBezTo>
                  <a:cubicBezTo>
                    <a:pt x="228" y="78"/>
                    <a:pt x="223" y="77"/>
                    <a:pt x="220" y="76"/>
                  </a:cubicBezTo>
                  <a:lnTo>
                    <a:pt x="220" y="76"/>
                  </a:lnTo>
                  <a:cubicBezTo>
                    <a:pt x="221" y="77"/>
                    <a:pt x="222" y="77"/>
                    <a:pt x="223" y="77"/>
                  </a:cubicBezTo>
                  <a:cubicBezTo>
                    <a:pt x="219" y="76"/>
                    <a:pt x="218" y="76"/>
                    <a:pt x="218" y="76"/>
                  </a:cubicBezTo>
                  <a:cubicBezTo>
                    <a:pt x="218" y="76"/>
                    <a:pt x="219" y="76"/>
                    <a:pt x="220" y="76"/>
                  </a:cubicBezTo>
                  <a:lnTo>
                    <a:pt x="220" y="76"/>
                  </a:lnTo>
                  <a:cubicBezTo>
                    <a:pt x="212" y="74"/>
                    <a:pt x="206" y="73"/>
                    <a:pt x="199" y="70"/>
                  </a:cubicBezTo>
                  <a:cubicBezTo>
                    <a:pt x="168" y="61"/>
                    <a:pt x="137" y="46"/>
                    <a:pt x="108" y="30"/>
                  </a:cubicBezTo>
                  <a:lnTo>
                    <a:pt x="108" y="30"/>
                  </a:lnTo>
                  <a:cubicBezTo>
                    <a:pt x="108" y="31"/>
                    <a:pt x="113" y="34"/>
                    <a:pt x="113" y="34"/>
                  </a:cubicBezTo>
                  <a:cubicBezTo>
                    <a:pt x="113" y="34"/>
                    <a:pt x="112" y="33"/>
                    <a:pt x="109" y="31"/>
                  </a:cubicBezTo>
                  <a:cubicBezTo>
                    <a:pt x="104" y="29"/>
                    <a:pt x="100" y="26"/>
                    <a:pt x="97" y="25"/>
                  </a:cubicBezTo>
                  <a:cubicBezTo>
                    <a:pt x="84" y="17"/>
                    <a:pt x="71" y="15"/>
                    <a:pt x="58" y="13"/>
                  </a:cubicBezTo>
                  <a:lnTo>
                    <a:pt x="53" y="11"/>
                  </a:lnTo>
                  <a:lnTo>
                    <a:pt x="53" y="11"/>
                  </a:ln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47" y="9"/>
                    <a:pt x="45" y="9"/>
                  </a:cubicBezTo>
                  <a:cubicBezTo>
                    <a:pt x="37" y="7"/>
                    <a:pt x="31" y="4"/>
                    <a:pt x="22" y="2"/>
                  </a:cubicBezTo>
                  <a:cubicBezTo>
                    <a:pt x="21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1" name="Google Shape;1291;p40"/>
            <p:cNvSpPr/>
            <p:nvPr/>
          </p:nvSpPr>
          <p:spPr>
            <a:xfrm>
              <a:off x="3362400" y="4102200"/>
              <a:ext cx="137160" cy="2016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20160"/>
                <a:gd name="textAreaBottom" fmla="*/ 20520 h 20160"/>
              </a:gdLst>
              <a:ahLst/>
              <a:cxnLst/>
              <a:rect l="textAreaLeft" t="textAreaTop" r="textAreaRight" b="textAreaBottom"/>
              <a:pathLst>
                <a:path w="1215" h="186">
                  <a:moveTo>
                    <a:pt x="47" y="0"/>
                  </a:moveTo>
                  <a:cubicBezTo>
                    <a:pt x="6" y="1"/>
                    <a:pt x="1" y="57"/>
                    <a:pt x="39" y="63"/>
                  </a:cubicBezTo>
                  <a:lnTo>
                    <a:pt x="262" y="100"/>
                  </a:lnTo>
                  <a:cubicBezTo>
                    <a:pt x="280" y="104"/>
                    <a:pt x="297" y="110"/>
                    <a:pt x="316" y="115"/>
                  </a:cubicBezTo>
                  <a:cubicBezTo>
                    <a:pt x="336" y="118"/>
                    <a:pt x="356" y="120"/>
                    <a:pt x="376" y="122"/>
                  </a:cubicBezTo>
                  <a:cubicBezTo>
                    <a:pt x="411" y="127"/>
                    <a:pt x="449" y="132"/>
                    <a:pt x="484" y="137"/>
                  </a:cubicBezTo>
                  <a:cubicBezTo>
                    <a:pt x="634" y="155"/>
                    <a:pt x="785" y="175"/>
                    <a:pt x="936" y="184"/>
                  </a:cubicBezTo>
                  <a:cubicBezTo>
                    <a:pt x="948" y="185"/>
                    <a:pt x="959" y="186"/>
                    <a:pt x="970" y="186"/>
                  </a:cubicBezTo>
                  <a:cubicBezTo>
                    <a:pt x="982" y="186"/>
                    <a:pt x="993" y="185"/>
                    <a:pt x="1005" y="183"/>
                  </a:cubicBezTo>
                  <a:cubicBezTo>
                    <a:pt x="1012" y="182"/>
                    <a:pt x="1018" y="182"/>
                    <a:pt x="1024" y="182"/>
                  </a:cubicBezTo>
                  <a:cubicBezTo>
                    <a:pt x="1037" y="182"/>
                    <a:pt x="1050" y="183"/>
                    <a:pt x="1064" y="183"/>
                  </a:cubicBezTo>
                  <a:cubicBezTo>
                    <a:pt x="1089" y="183"/>
                    <a:pt x="1116" y="184"/>
                    <a:pt x="1142" y="184"/>
                  </a:cubicBezTo>
                  <a:cubicBezTo>
                    <a:pt x="1159" y="184"/>
                    <a:pt x="1176" y="184"/>
                    <a:pt x="1192" y="183"/>
                  </a:cubicBezTo>
                  <a:cubicBezTo>
                    <a:pt x="1212" y="182"/>
                    <a:pt x="1214" y="151"/>
                    <a:pt x="1197" y="145"/>
                  </a:cubicBezTo>
                  <a:cubicBezTo>
                    <a:pt x="1159" y="134"/>
                    <a:pt x="1123" y="128"/>
                    <a:pt x="1084" y="120"/>
                  </a:cubicBezTo>
                  <a:cubicBezTo>
                    <a:pt x="1068" y="116"/>
                    <a:pt x="1052" y="112"/>
                    <a:pt x="1033" y="109"/>
                  </a:cubicBezTo>
                  <a:cubicBezTo>
                    <a:pt x="1014" y="105"/>
                    <a:pt x="998" y="95"/>
                    <a:pt x="977" y="90"/>
                  </a:cubicBezTo>
                  <a:cubicBezTo>
                    <a:pt x="903" y="77"/>
                    <a:pt x="829" y="67"/>
                    <a:pt x="755" y="57"/>
                  </a:cubicBezTo>
                  <a:cubicBezTo>
                    <a:pt x="679" y="49"/>
                    <a:pt x="603" y="41"/>
                    <a:pt x="527" y="33"/>
                  </a:cubicBezTo>
                  <a:cubicBezTo>
                    <a:pt x="489" y="29"/>
                    <a:pt x="453" y="27"/>
                    <a:pt x="415" y="22"/>
                  </a:cubicBezTo>
                  <a:cubicBezTo>
                    <a:pt x="383" y="19"/>
                    <a:pt x="352" y="15"/>
                    <a:pt x="321" y="15"/>
                  </a:cubicBezTo>
                  <a:cubicBezTo>
                    <a:pt x="313" y="15"/>
                    <a:pt x="304" y="15"/>
                    <a:pt x="296" y="16"/>
                  </a:cubicBezTo>
                  <a:cubicBezTo>
                    <a:pt x="293" y="16"/>
                    <a:pt x="291" y="16"/>
                    <a:pt x="288" y="16"/>
                  </a:cubicBezTo>
                  <a:cubicBezTo>
                    <a:pt x="272" y="16"/>
                    <a:pt x="254" y="13"/>
                    <a:pt x="237" y="12"/>
                  </a:cubicBezTo>
                  <a:lnTo>
                    <a:pt x="175" y="8"/>
                  </a:lnTo>
                  <a:cubicBezTo>
                    <a:pt x="132" y="6"/>
                    <a:pt x="88" y="3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080" bIns="10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2" name="Google Shape;1292;p40"/>
            <p:cNvSpPr/>
            <p:nvPr/>
          </p:nvSpPr>
          <p:spPr>
            <a:xfrm>
              <a:off x="3384720" y="3938760"/>
              <a:ext cx="89280" cy="748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74880"/>
                <a:gd name="textAreaBottom" fmla="*/ 75240 h 74880"/>
              </a:gdLst>
              <a:ahLst/>
              <a:cxnLst/>
              <a:rect l="textAreaLeft" t="textAreaTop" r="textAreaRight" b="textAreaBottom"/>
              <a:pathLst>
                <a:path w="791" h="677">
                  <a:moveTo>
                    <a:pt x="759" y="1"/>
                  </a:moveTo>
                  <a:cubicBezTo>
                    <a:pt x="751" y="1"/>
                    <a:pt x="744" y="3"/>
                    <a:pt x="738" y="9"/>
                  </a:cubicBezTo>
                  <a:cubicBezTo>
                    <a:pt x="680" y="76"/>
                    <a:pt x="622" y="144"/>
                    <a:pt x="557" y="208"/>
                  </a:cubicBezTo>
                  <a:cubicBezTo>
                    <a:pt x="557" y="208"/>
                    <a:pt x="550" y="217"/>
                    <a:pt x="550" y="217"/>
                  </a:cubicBezTo>
                  <a:cubicBezTo>
                    <a:pt x="550" y="217"/>
                    <a:pt x="550" y="217"/>
                    <a:pt x="550" y="217"/>
                  </a:cubicBezTo>
                  <a:lnTo>
                    <a:pt x="550" y="217"/>
                  </a:lnTo>
                  <a:cubicBezTo>
                    <a:pt x="548" y="219"/>
                    <a:pt x="541" y="221"/>
                    <a:pt x="537" y="225"/>
                  </a:cubicBezTo>
                  <a:cubicBezTo>
                    <a:pt x="524" y="231"/>
                    <a:pt x="515" y="240"/>
                    <a:pt x="504" y="249"/>
                  </a:cubicBezTo>
                  <a:lnTo>
                    <a:pt x="455" y="295"/>
                  </a:lnTo>
                  <a:cubicBezTo>
                    <a:pt x="423" y="321"/>
                    <a:pt x="391" y="349"/>
                    <a:pt x="358" y="374"/>
                  </a:cubicBezTo>
                  <a:lnTo>
                    <a:pt x="358" y="374"/>
                  </a:lnTo>
                  <a:cubicBezTo>
                    <a:pt x="348" y="378"/>
                    <a:pt x="340" y="382"/>
                    <a:pt x="331" y="389"/>
                  </a:cubicBezTo>
                  <a:cubicBezTo>
                    <a:pt x="324" y="395"/>
                    <a:pt x="315" y="401"/>
                    <a:pt x="309" y="407"/>
                  </a:cubicBezTo>
                  <a:cubicBezTo>
                    <a:pt x="293" y="418"/>
                    <a:pt x="280" y="430"/>
                    <a:pt x="265" y="441"/>
                  </a:cubicBezTo>
                  <a:cubicBezTo>
                    <a:pt x="236" y="463"/>
                    <a:pt x="206" y="484"/>
                    <a:pt x="177" y="506"/>
                  </a:cubicBezTo>
                  <a:cubicBezTo>
                    <a:pt x="164" y="517"/>
                    <a:pt x="150" y="527"/>
                    <a:pt x="134" y="537"/>
                  </a:cubicBezTo>
                  <a:cubicBezTo>
                    <a:pt x="128" y="543"/>
                    <a:pt x="120" y="547"/>
                    <a:pt x="112" y="554"/>
                  </a:cubicBezTo>
                  <a:cubicBezTo>
                    <a:pt x="110" y="558"/>
                    <a:pt x="106" y="561"/>
                    <a:pt x="103" y="565"/>
                  </a:cubicBezTo>
                  <a:cubicBezTo>
                    <a:pt x="104" y="563"/>
                    <a:pt x="105" y="562"/>
                    <a:pt x="105" y="562"/>
                  </a:cubicBezTo>
                  <a:lnTo>
                    <a:pt x="105" y="562"/>
                  </a:lnTo>
                  <a:cubicBezTo>
                    <a:pt x="106" y="562"/>
                    <a:pt x="105" y="563"/>
                    <a:pt x="103" y="565"/>
                  </a:cubicBezTo>
                  <a:cubicBezTo>
                    <a:pt x="100" y="567"/>
                    <a:pt x="96" y="570"/>
                    <a:pt x="94" y="575"/>
                  </a:cubicBezTo>
                  <a:cubicBezTo>
                    <a:pt x="79" y="587"/>
                    <a:pt x="67" y="600"/>
                    <a:pt x="55" y="613"/>
                  </a:cubicBezTo>
                  <a:cubicBezTo>
                    <a:pt x="48" y="620"/>
                    <a:pt x="41" y="626"/>
                    <a:pt x="38" y="635"/>
                  </a:cubicBezTo>
                  <a:cubicBezTo>
                    <a:pt x="32" y="646"/>
                    <a:pt x="27" y="648"/>
                    <a:pt x="16" y="654"/>
                  </a:cubicBezTo>
                  <a:cubicBezTo>
                    <a:pt x="0" y="661"/>
                    <a:pt x="5" y="677"/>
                    <a:pt x="17" y="677"/>
                  </a:cubicBezTo>
                  <a:cubicBezTo>
                    <a:pt x="19" y="677"/>
                    <a:pt x="20" y="677"/>
                    <a:pt x="22" y="676"/>
                  </a:cubicBezTo>
                  <a:cubicBezTo>
                    <a:pt x="28" y="675"/>
                    <a:pt x="39" y="668"/>
                    <a:pt x="44" y="668"/>
                  </a:cubicBezTo>
                  <a:cubicBezTo>
                    <a:pt x="48" y="668"/>
                    <a:pt x="55" y="673"/>
                    <a:pt x="59" y="673"/>
                  </a:cubicBezTo>
                  <a:cubicBezTo>
                    <a:pt x="63" y="673"/>
                    <a:pt x="69" y="673"/>
                    <a:pt x="73" y="670"/>
                  </a:cubicBezTo>
                  <a:cubicBezTo>
                    <a:pt x="92" y="668"/>
                    <a:pt x="108" y="667"/>
                    <a:pt x="128" y="659"/>
                  </a:cubicBezTo>
                  <a:cubicBezTo>
                    <a:pt x="135" y="658"/>
                    <a:pt x="142" y="656"/>
                    <a:pt x="148" y="654"/>
                  </a:cubicBezTo>
                  <a:cubicBezTo>
                    <a:pt x="151" y="653"/>
                    <a:pt x="152" y="653"/>
                    <a:pt x="152" y="653"/>
                  </a:cubicBezTo>
                  <a:lnTo>
                    <a:pt x="152" y="653"/>
                  </a:lnTo>
                  <a:cubicBezTo>
                    <a:pt x="152" y="653"/>
                    <a:pt x="151" y="653"/>
                    <a:pt x="152" y="653"/>
                  </a:cubicBezTo>
                  <a:cubicBezTo>
                    <a:pt x="152" y="653"/>
                    <a:pt x="153" y="653"/>
                    <a:pt x="154" y="653"/>
                  </a:cubicBezTo>
                  <a:cubicBezTo>
                    <a:pt x="166" y="651"/>
                    <a:pt x="177" y="646"/>
                    <a:pt x="188" y="641"/>
                  </a:cubicBezTo>
                  <a:cubicBezTo>
                    <a:pt x="207" y="632"/>
                    <a:pt x="223" y="623"/>
                    <a:pt x="241" y="614"/>
                  </a:cubicBezTo>
                  <a:cubicBezTo>
                    <a:pt x="276" y="596"/>
                    <a:pt x="310" y="574"/>
                    <a:pt x="345" y="548"/>
                  </a:cubicBezTo>
                  <a:cubicBezTo>
                    <a:pt x="361" y="537"/>
                    <a:pt x="377" y="525"/>
                    <a:pt x="392" y="514"/>
                  </a:cubicBezTo>
                  <a:cubicBezTo>
                    <a:pt x="400" y="509"/>
                    <a:pt x="408" y="503"/>
                    <a:pt x="414" y="498"/>
                  </a:cubicBezTo>
                  <a:cubicBezTo>
                    <a:pt x="424" y="491"/>
                    <a:pt x="431" y="482"/>
                    <a:pt x="437" y="473"/>
                  </a:cubicBezTo>
                  <a:lnTo>
                    <a:pt x="437" y="473"/>
                  </a:lnTo>
                  <a:cubicBezTo>
                    <a:pt x="468" y="444"/>
                    <a:pt x="499" y="415"/>
                    <a:pt x="528" y="385"/>
                  </a:cubicBezTo>
                  <a:cubicBezTo>
                    <a:pt x="548" y="366"/>
                    <a:pt x="567" y="345"/>
                    <a:pt x="584" y="327"/>
                  </a:cubicBezTo>
                  <a:cubicBezTo>
                    <a:pt x="594" y="316"/>
                    <a:pt x="601" y="306"/>
                    <a:pt x="609" y="291"/>
                  </a:cubicBezTo>
                  <a:cubicBezTo>
                    <a:pt x="615" y="279"/>
                    <a:pt x="616" y="279"/>
                    <a:pt x="625" y="268"/>
                  </a:cubicBezTo>
                  <a:cubicBezTo>
                    <a:pt x="685" y="195"/>
                    <a:pt x="738" y="118"/>
                    <a:pt x="781" y="32"/>
                  </a:cubicBezTo>
                  <a:cubicBezTo>
                    <a:pt x="791" y="14"/>
                    <a:pt x="775" y="1"/>
                    <a:pt x="75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3" name="Google Shape;1293;p40"/>
            <p:cNvSpPr/>
            <p:nvPr/>
          </p:nvSpPr>
          <p:spPr>
            <a:xfrm>
              <a:off x="3065760" y="3710520"/>
              <a:ext cx="296280" cy="30132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0 h 301320"/>
                <a:gd name="textAreaBottom" fmla="*/ 301680 h 301320"/>
              </a:gdLst>
              <a:ahLst/>
              <a:cxnLst/>
              <a:rect l="textAreaLeft" t="textAreaTop" r="textAreaRight" b="textAreaBottom"/>
              <a:pathLst>
                <a:path w="2619" h="2720">
                  <a:moveTo>
                    <a:pt x="2570" y="1"/>
                  </a:moveTo>
                  <a:cubicBezTo>
                    <a:pt x="2560" y="1"/>
                    <a:pt x="2549" y="5"/>
                    <a:pt x="2542" y="16"/>
                  </a:cubicBezTo>
                  <a:cubicBezTo>
                    <a:pt x="2525" y="40"/>
                    <a:pt x="2509" y="65"/>
                    <a:pt x="2490" y="87"/>
                  </a:cubicBezTo>
                  <a:cubicBezTo>
                    <a:pt x="2469" y="111"/>
                    <a:pt x="2452" y="135"/>
                    <a:pt x="2435" y="161"/>
                  </a:cubicBezTo>
                  <a:cubicBezTo>
                    <a:pt x="2402" y="210"/>
                    <a:pt x="2371" y="263"/>
                    <a:pt x="2333" y="308"/>
                  </a:cubicBezTo>
                  <a:cubicBezTo>
                    <a:pt x="2314" y="331"/>
                    <a:pt x="2299" y="358"/>
                    <a:pt x="2283" y="382"/>
                  </a:cubicBezTo>
                  <a:cubicBezTo>
                    <a:pt x="2265" y="408"/>
                    <a:pt x="2249" y="433"/>
                    <a:pt x="2231" y="458"/>
                  </a:cubicBezTo>
                  <a:cubicBezTo>
                    <a:pt x="2196" y="507"/>
                    <a:pt x="2163" y="556"/>
                    <a:pt x="2129" y="606"/>
                  </a:cubicBezTo>
                  <a:cubicBezTo>
                    <a:pt x="1992" y="805"/>
                    <a:pt x="1844" y="996"/>
                    <a:pt x="1689" y="1179"/>
                  </a:cubicBezTo>
                  <a:cubicBezTo>
                    <a:pt x="1611" y="1270"/>
                    <a:pt x="1530" y="1361"/>
                    <a:pt x="1448" y="1447"/>
                  </a:cubicBezTo>
                  <a:cubicBezTo>
                    <a:pt x="1438" y="1458"/>
                    <a:pt x="1427" y="1469"/>
                    <a:pt x="1418" y="1480"/>
                  </a:cubicBezTo>
                  <a:lnTo>
                    <a:pt x="1410" y="1489"/>
                  </a:lnTo>
                  <a:cubicBezTo>
                    <a:pt x="1410" y="1487"/>
                    <a:pt x="1416" y="1482"/>
                    <a:pt x="1416" y="1482"/>
                  </a:cubicBezTo>
                  <a:lnTo>
                    <a:pt x="1416" y="1482"/>
                  </a:lnTo>
                  <a:cubicBezTo>
                    <a:pt x="1415" y="1482"/>
                    <a:pt x="1414" y="1483"/>
                    <a:pt x="1411" y="1485"/>
                  </a:cubicBezTo>
                  <a:cubicBezTo>
                    <a:pt x="1405" y="1491"/>
                    <a:pt x="1400" y="1496"/>
                    <a:pt x="1396" y="1502"/>
                  </a:cubicBezTo>
                  <a:cubicBezTo>
                    <a:pt x="1376" y="1524"/>
                    <a:pt x="1355" y="1545"/>
                    <a:pt x="1333" y="1567"/>
                  </a:cubicBezTo>
                  <a:cubicBezTo>
                    <a:pt x="1291" y="1611"/>
                    <a:pt x="1247" y="1653"/>
                    <a:pt x="1202" y="1694"/>
                  </a:cubicBezTo>
                  <a:cubicBezTo>
                    <a:pt x="1030" y="1862"/>
                    <a:pt x="850" y="2022"/>
                    <a:pt x="662" y="2172"/>
                  </a:cubicBezTo>
                  <a:cubicBezTo>
                    <a:pt x="567" y="2248"/>
                    <a:pt x="471" y="2320"/>
                    <a:pt x="373" y="2391"/>
                  </a:cubicBezTo>
                  <a:cubicBezTo>
                    <a:pt x="324" y="2428"/>
                    <a:pt x="274" y="2462"/>
                    <a:pt x="224" y="2496"/>
                  </a:cubicBezTo>
                  <a:cubicBezTo>
                    <a:pt x="199" y="2512"/>
                    <a:pt x="177" y="2533"/>
                    <a:pt x="153" y="2552"/>
                  </a:cubicBezTo>
                  <a:cubicBezTo>
                    <a:pt x="126" y="2575"/>
                    <a:pt x="113" y="2589"/>
                    <a:pt x="87" y="2612"/>
                  </a:cubicBezTo>
                  <a:cubicBezTo>
                    <a:pt x="67" y="2633"/>
                    <a:pt x="43" y="2653"/>
                    <a:pt x="22" y="2671"/>
                  </a:cubicBezTo>
                  <a:cubicBezTo>
                    <a:pt x="0" y="2690"/>
                    <a:pt x="14" y="2720"/>
                    <a:pt x="37" y="2720"/>
                  </a:cubicBezTo>
                  <a:cubicBezTo>
                    <a:pt x="40" y="2720"/>
                    <a:pt x="43" y="2719"/>
                    <a:pt x="47" y="2718"/>
                  </a:cubicBezTo>
                  <a:cubicBezTo>
                    <a:pt x="75" y="2707"/>
                    <a:pt x="103" y="2693"/>
                    <a:pt x="132" y="2682"/>
                  </a:cubicBezTo>
                  <a:cubicBezTo>
                    <a:pt x="145" y="2677"/>
                    <a:pt x="158" y="2674"/>
                    <a:pt x="171" y="2668"/>
                  </a:cubicBezTo>
                  <a:lnTo>
                    <a:pt x="171" y="2668"/>
                  </a:lnTo>
                  <a:cubicBezTo>
                    <a:pt x="169" y="2669"/>
                    <a:pt x="168" y="2669"/>
                    <a:pt x="168" y="2669"/>
                  </a:cubicBezTo>
                  <a:cubicBezTo>
                    <a:pt x="168" y="2669"/>
                    <a:pt x="183" y="2664"/>
                    <a:pt x="182" y="2664"/>
                  </a:cubicBezTo>
                  <a:cubicBezTo>
                    <a:pt x="184" y="2663"/>
                    <a:pt x="188" y="2659"/>
                    <a:pt x="191" y="2658"/>
                  </a:cubicBezTo>
                  <a:cubicBezTo>
                    <a:pt x="198" y="2654"/>
                    <a:pt x="206" y="2652"/>
                    <a:pt x="213" y="2647"/>
                  </a:cubicBezTo>
                  <a:cubicBezTo>
                    <a:pt x="243" y="2632"/>
                    <a:pt x="275" y="2617"/>
                    <a:pt x="304" y="2598"/>
                  </a:cubicBezTo>
                  <a:cubicBezTo>
                    <a:pt x="328" y="2581"/>
                    <a:pt x="353" y="2565"/>
                    <a:pt x="378" y="2548"/>
                  </a:cubicBezTo>
                  <a:cubicBezTo>
                    <a:pt x="481" y="2479"/>
                    <a:pt x="579" y="2410"/>
                    <a:pt x="677" y="2337"/>
                  </a:cubicBezTo>
                  <a:cubicBezTo>
                    <a:pt x="870" y="2193"/>
                    <a:pt x="1057" y="2038"/>
                    <a:pt x="1234" y="1874"/>
                  </a:cubicBezTo>
                  <a:cubicBezTo>
                    <a:pt x="1415" y="1705"/>
                    <a:pt x="1589" y="1526"/>
                    <a:pt x="1751" y="1340"/>
                  </a:cubicBezTo>
                  <a:cubicBezTo>
                    <a:pt x="1910" y="1158"/>
                    <a:pt x="2062" y="967"/>
                    <a:pt x="2204" y="771"/>
                  </a:cubicBezTo>
                  <a:cubicBezTo>
                    <a:pt x="2273" y="672"/>
                    <a:pt x="2341" y="572"/>
                    <a:pt x="2402" y="467"/>
                  </a:cubicBezTo>
                  <a:cubicBezTo>
                    <a:pt x="2420" y="437"/>
                    <a:pt x="2441" y="407"/>
                    <a:pt x="2455" y="375"/>
                  </a:cubicBezTo>
                  <a:cubicBezTo>
                    <a:pt x="2457" y="370"/>
                    <a:pt x="2461" y="363"/>
                    <a:pt x="2463" y="358"/>
                  </a:cubicBezTo>
                  <a:lnTo>
                    <a:pt x="2463" y="358"/>
                  </a:lnTo>
                  <a:cubicBezTo>
                    <a:pt x="2461" y="362"/>
                    <a:pt x="2461" y="363"/>
                    <a:pt x="2461" y="363"/>
                  </a:cubicBezTo>
                  <a:cubicBezTo>
                    <a:pt x="2461" y="363"/>
                    <a:pt x="2467" y="349"/>
                    <a:pt x="2467" y="348"/>
                  </a:cubicBezTo>
                  <a:cubicBezTo>
                    <a:pt x="2468" y="346"/>
                    <a:pt x="2470" y="341"/>
                    <a:pt x="2473" y="338"/>
                  </a:cubicBezTo>
                  <a:cubicBezTo>
                    <a:pt x="2479" y="325"/>
                    <a:pt x="2487" y="310"/>
                    <a:pt x="2495" y="297"/>
                  </a:cubicBezTo>
                  <a:cubicBezTo>
                    <a:pt x="2523" y="243"/>
                    <a:pt x="2553" y="191"/>
                    <a:pt x="2573" y="134"/>
                  </a:cubicBezTo>
                  <a:cubicBezTo>
                    <a:pt x="2582" y="105"/>
                    <a:pt x="2595" y="79"/>
                    <a:pt x="2607" y="51"/>
                  </a:cubicBezTo>
                  <a:cubicBezTo>
                    <a:pt x="2618" y="24"/>
                    <a:pt x="2594" y="1"/>
                    <a:pt x="257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4" name="Google Shape;1294;p40"/>
            <p:cNvSpPr/>
            <p:nvPr/>
          </p:nvSpPr>
          <p:spPr>
            <a:xfrm>
              <a:off x="3347640" y="3673800"/>
              <a:ext cx="34920" cy="428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313" h="391">
                  <a:moveTo>
                    <a:pt x="186" y="112"/>
                  </a:moveTo>
                  <a:cubicBezTo>
                    <a:pt x="186" y="112"/>
                    <a:pt x="187" y="112"/>
                    <a:pt x="187" y="112"/>
                  </a:cubicBezTo>
                  <a:lnTo>
                    <a:pt x="187" y="112"/>
                  </a:lnTo>
                  <a:cubicBezTo>
                    <a:pt x="187" y="112"/>
                    <a:pt x="187" y="113"/>
                    <a:pt x="186" y="113"/>
                  </a:cubicBezTo>
                  <a:lnTo>
                    <a:pt x="186" y="113"/>
                  </a:lnTo>
                  <a:cubicBezTo>
                    <a:pt x="186" y="112"/>
                    <a:pt x="186" y="112"/>
                    <a:pt x="186" y="112"/>
                  </a:cubicBezTo>
                  <a:close/>
                  <a:moveTo>
                    <a:pt x="183" y="112"/>
                  </a:moveTo>
                  <a:cubicBezTo>
                    <a:pt x="183" y="112"/>
                    <a:pt x="183" y="112"/>
                    <a:pt x="184" y="113"/>
                  </a:cubicBezTo>
                  <a:lnTo>
                    <a:pt x="184" y="113"/>
                  </a:lnTo>
                  <a:cubicBezTo>
                    <a:pt x="184" y="113"/>
                    <a:pt x="184" y="113"/>
                    <a:pt x="184" y="113"/>
                  </a:cubicBezTo>
                  <a:lnTo>
                    <a:pt x="184" y="113"/>
                  </a:lnTo>
                  <a:cubicBezTo>
                    <a:pt x="183" y="112"/>
                    <a:pt x="183" y="112"/>
                    <a:pt x="183" y="112"/>
                  </a:cubicBezTo>
                  <a:close/>
                  <a:moveTo>
                    <a:pt x="204" y="0"/>
                  </a:moveTo>
                  <a:cubicBezTo>
                    <a:pt x="191" y="0"/>
                    <a:pt x="178" y="3"/>
                    <a:pt x="166" y="8"/>
                  </a:cubicBezTo>
                  <a:lnTo>
                    <a:pt x="166" y="8"/>
                  </a:lnTo>
                  <a:cubicBezTo>
                    <a:pt x="163" y="8"/>
                    <a:pt x="161" y="8"/>
                    <a:pt x="158" y="8"/>
                  </a:cubicBezTo>
                  <a:cubicBezTo>
                    <a:pt x="158" y="8"/>
                    <a:pt x="157" y="8"/>
                    <a:pt x="156" y="8"/>
                  </a:cubicBezTo>
                  <a:cubicBezTo>
                    <a:pt x="113" y="8"/>
                    <a:pt x="78" y="36"/>
                    <a:pt x="63" y="74"/>
                  </a:cubicBezTo>
                  <a:lnTo>
                    <a:pt x="63" y="74"/>
                  </a:lnTo>
                  <a:cubicBezTo>
                    <a:pt x="57" y="78"/>
                    <a:pt x="51" y="82"/>
                    <a:pt x="46" y="87"/>
                  </a:cubicBezTo>
                  <a:cubicBezTo>
                    <a:pt x="22" y="110"/>
                    <a:pt x="9" y="135"/>
                    <a:pt x="2" y="169"/>
                  </a:cubicBezTo>
                  <a:cubicBezTo>
                    <a:pt x="0" y="185"/>
                    <a:pt x="0" y="203"/>
                    <a:pt x="1" y="221"/>
                  </a:cubicBezTo>
                  <a:cubicBezTo>
                    <a:pt x="3" y="252"/>
                    <a:pt x="17" y="282"/>
                    <a:pt x="34" y="308"/>
                  </a:cubicBezTo>
                  <a:cubicBezTo>
                    <a:pt x="40" y="317"/>
                    <a:pt x="46" y="325"/>
                    <a:pt x="55" y="331"/>
                  </a:cubicBezTo>
                  <a:cubicBezTo>
                    <a:pt x="70" y="347"/>
                    <a:pt x="83" y="356"/>
                    <a:pt x="100" y="362"/>
                  </a:cubicBezTo>
                  <a:lnTo>
                    <a:pt x="100" y="362"/>
                  </a:lnTo>
                  <a:cubicBezTo>
                    <a:pt x="106" y="366"/>
                    <a:pt x="112" y="370"/>
                    <a:pt x="118" y="373"/>
                  </a:cubicBezTo>
                  <a:cubicBezTo>
                    <a:pt x="133" y="383"/>
                    <a:pt x="148" y="385"/>
                    <a:pt x="165" y="390"/>
                  </a:cubicBezTo>
                  <a:cubicBezTo>
                    <a:pt x="167" y="390"/>
                    <a:pt x="169" y="390"/>
                    <a:pt x="172" y="390"/>
                  </a:cubicBezTo>
                  <a:cubicBezTo>
                    <a:pt x="194" y="390"/>
                    <a:pt x="205" y="366"/>
                    <a:pt x="204" y="347"/>
                  </a:cubicBezTo>
                  <a:lnTo>
                    <a:pt x="204" y="340"/>
                  </a:lnTo>
                  <a:cubicBezTo>
                    <a:pt x="204" y="330"/>
                    <a:pt x="203" y="325"/>
                    <a:pt x="202" y="317"/>
                  </a:cubicBezTo>
                  <a:cubicBezTo>
                    <a:pt x="200" y="310"/>
                    <a:pt x="199" y="303"/>
                    <a:pt x="197" y="296"/>
                  </a:cubicBezTo>
                  <a:lnTo>
                    <a:pt x="197" y="296"/>
                  </a:lnTo>
                  <a:cubicBezTo>
                    <a:pt x="198" y="293"/>
                    <a:pt x="198" y="291"/>
                    <a:pt x="198" y="288"/>
                  </a:cubicBezTo>
                  <a:lnTo>
                    <a:pt x="198" y="288"/>
                  </a:lnTo>
                  <a:cubicBezTo>
                    <a:pt x="199" y="288"/>
                    <a:pt x="200" y="289"/>
                    <a:pt x="201" y="289"/>
                  </a:cubicBezTo>
                  <a:cubicBezTo>
                    <a:pt x="205" y="289"/>
                    <a:pt x="208" y="289"/>
                    <a:pt x="211" y="289"/>
                  </a:cubicBezTo>
                  <a:cubicBezTo>
                    <a:pt x="271" y="289"/>
                    <a:pt x="313" y="227"/>
                    <a:pt x="303" y="171"/>
                  </a:cubicBezTo>
                  <a:cubicBezTo>
                    <a:pt x="302" y="164"/>
                    <a:pt x="299" y="156"/>
                    <a:pt x="296" y="149"/>
                  </a:cubicBezTo>
                  <a:lnTo>
                    <a:pt x="296" y="149"/>
                  </a:lnTo>
                  <a:cubicBezTo>
                    <a:pt x="298" y="142"/>
                    <a:pt x="298" y="135"/>
                    <a:pt x="299" y="127"/>
                  </a:cubicBezTo>
                  <a:cubicBezTo>
                    <a:pt x="302" y="83"/>
                    <a:pt x="286" y="39"/>
                    <a:pt x="248" y="14"/>
                  </a:cubicBezTo>
                  <a:cubicBezTo>
                    <a:pt x="234" y="4"/>
                    <a:pt x="219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5" name="Google Shape;1295;p40"/>
            <p:cNvSpPr/>
            <p:nvPr/>
          </p:nvSpPr>
          <p:spPr>
            <a:xfrm>
              <a:off x="3668400" y="3871440"/>
              <a:ext cx="35280" cy="3132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31320"/>
                <a:gd name="textAreaBottom" fmla="*/ 31680 h 31320"/>
              </a:gdLst>
              <a:ahLst/>
              <a:cxnLst/>
              <a:rect l="textAreaLeft" t="textAreaTop" r="textAreaRight" b="textAreaBottom"/>
              <a:pathLst>
                <a:path w="316" h="285">
                  <a:moveTo>
                    <a:pt x="226" y="227"/>
                  </a:moveTo>
                  <a:cubicBezTo>
                    <a:pt x="223" y="228"/>
                    <a:pt x="220" y="229"/>
                    <a:pt x="217" y="230"/>
                  </a:cubicBezTo>
                  <a:lnTo>
                    <a:pt x="217" y="230"/>
                  </a:lnTo>
                  <a:cubicBezTo>
                    <a:pt x="219" y="229"/>
                    <a:pt x="222" y="228"/>
                    <a:pt x="224" y="227"/>
                  </a:cubicBezTo>
                  <a:close/>
                  <a:moveTo>
                    <a:pt x="162" y="0"/>
                  </a:moveTo>
                  <a:cubicBezTo>
                    <a:pt x="147" y="0"/>
                    <a:pt x="134" y="3"/>
                    <a:pt x="119" y="8"/>
                  </a:cubicBezTo>
                  <a:cubicBezTo>
                    <a:pt x="97" y="16"/>
                    <a:pt x="75" y="30"/>
                    <a:pt x="58" y="48"/>
                  </a:cubicBezTo>
                  <a:lnTo>
                    <a:pt x="58" y="48"/>
                  </a:lnTo>
                  <a:lnTo>
                    <a:pt x="58" y="45"/>
                  </a:lnTo>
                  <a:lnTo>
                    <a:pt x="58" y="28"/>
                  </a:lnTo>
                  <a:lnTo>
                    <a:pt x="58" y="23"/>
                  </a:lnTo>
                  <a:cubicBezTo>
                    <a:pt x="58" y="21"/>
                    <a:pt x="58" y="19"/>
                    <a:pt x="60" y="17"/>
                  </a:cubicBezTo>
                  <a:cubicBezTo>
                    <a:pt x="64" y="10"/>
                    <a:pt x="58" y="4"/>
                    <a:pt x="52" y="4"/>
                  </a:cubicBezTo>
                  <a:cubicBezTo>
                    <a:pt x="51" y="4"/>
                    <a:pt x="49" y="5"/>
                    <a:pt x="47" y="6"/>
                  </a:cubicBezTo>
                  <a:cubicBezTo>
                    <a:pt x="36" y="11"/>
                    <a:pt x="25" y="18"/>
                    <a:pt x="20" y="29"/>
                  </a:cubicBezTo>
                  <a:cubicBezTo>
                    <a:pt x="13" y="41"/>
                    <a:pt x="9" y="54"/>
                    <a:pt x="7" y="68"/>
                  </a:cubicBezTo>
                  <a:cubicBezTo>
                    <a:pt x="0" y="95"/>
                    <a:pt x="9" y="123"/>
                    <a:pt x="21" y="145"/>
                  </a:cubicBezTo>
                  <a:cubicBezTo>
                    <a:pt x="22" y="147"/>
                    <a:pt x="23" y="148"/>
                    <a:pt x="23" y="149"/>
                  </a:cubicBezTo>
                  <a:lnTo>
                    <a:pt x="23" y="149"/>
                  </a:lnTo>
                  <a:cubicBezTo>
                    <a:pt x="24" y="152"/>
                    <a:pt x="24" y="156"/>
                    <a:pt x="24" y="160"/>
                  </a:cubicBezTo>
                  <a:cubicBezTo>
                    <a:pt x="27" y="183"/>
                    <a:pt x="38" y="203"/>
                    <a:pt x="52" y="222"/>
                  </a:cubicBezTo>
                  <a:cubicBezTo>
                    <a:pt x="75" y="257"/>
                    <a:pt x="117" y="276"/>
                    <a:pt x="156" y="283"/>
                  </a:cubicBezTo>
                  <a:cubicBezTo>
                    <a:pt x="162" y="285"/>
                    <a:pt x="167" y="285"/>
                    <a:pt x="174" y="285"/>
                  </a:cubicBezTo>
                  <a:cubicBezTo>
                    <a:pt x="186" y="285"/>
                    <a:pt x="199" y="285"/>
                    <a:pt x="211" y="281"/>
                  </a:cubicBezTo>
                  <a:cubicBezTo>
                    <a:pt x="235" y="276"/>
                    <a:pt x="260" y="266"/>
                    <a:pt x="278" y="250"/>
                  </a:cubicBezTo>
                  <a:cubicBezTo>
                    <a:pt x="301" y="230"/>
                    <a:pt x="315" y="199"/>
                    <a:pt x="309" y="169"/>
                  </a:cubicBezTo>
                  <a:cubicBezTo>
                    <a:pt x="302" y="142"/>
                    <a:pt x="291" y="114"/>
                    <a:pt x="274" y="93"/>
                  </a:cubicBezTo>
                  <a:lnTo>
                    <a:pt x="274" y="93"/>
                  </a:lnTo>
                  <a:cubicBezTo>
                    <a:pt x="273" y="91"/>
                    <a:pt x="272" y="89"/>
                    <a:pt x="270" y="87"/>
                  </a:cubicBezTo>
                  <a:cubicBezTo>
                    <a:pt x="269" y="84"/>
                    <a:pt x="267" y="82"/>
                    <a:pt x="265" y="79"/>
                  </a:cubicBezTo>
                  <a:lnTo>
                    <a:pt x="265" y="79"/>
                  </a:lnTo>
                  <a:cubicBezTo>
                    <a:pt x="265" y="75"/>
                    <a:pt x="265" y="71"/>
                    <a:pt x="265" y="67"/>
                  </a:cubicBezTo>
                  <a:cubicBezTo>
                    <a:pt x="262" y="51"/>
                    <a:pt x="254" y="40"/>
                    <a:pt x="241" y="29"/>
                  </a:cubicBezTo>
                  <a:cubicBezTo>
                    <a:pt x="230" y="19"/>
                    <a:pt x="215" y="11"/>
                    <a:pt x="201" y="7"/>
                  </a:cubicBezTo>
                  <a:cubicBezTo>
                    <a:pt x="190" y="5"/>
                    <a:pt x="180" y="1"/>
                    <a:pt x="169" y="0"/>
                  </a:cubicBezTo>
                  <a:cubicBezTo>
                    <a:pt x="167" y="0"/>
                    <a:pt x="16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" bIns="15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6" name="Google Shape;1296;p40"/>
            <p:cNvSpPr/>
            <p:nvPr/>
          </p:nvSpPr>
          <p:spPr>
            <a:xfrm>
              <a:off x="3482640" y="4115880"/>
              <a:ext cx="36000" cy="3528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5280"/>
                <a:gd name="textAreaBottom" fmla="*/ 35640 h 35280"/>
              </a:gdLst>
              <a:ahLst/>
              <a:cxnLst/>
              <a:rect l="textAreaLeft" t="textAreaTop" r="textAreaRight" b="textAreaBottom"/>
              <a:pathLst>
                <a:path w="321" h="320">
                  <a:moveTo>
                    <a:pt x="211" y="107"/>
                  </a:moveTo>
                  <a:lnTo>
                    <a:pt x="211" y="107"/>
                  </a:lnTo>
                  <a:cubicBezTo>
                    <a:pt x="211" y="107"/>
                    <a:pt x="211" y="107"/>
                    <a:pt x="211" y="107"/>
                  </a:cubicBezTo>
                  <a:lnTo>
                    <a:pt x="211" y="107"/>
                  </a:lnTo>
                  <a:cubicBezTo>
                    <a:pt x="212" y="108"/>
                    <a:pt x="213" y="110"/>
                    <a:pt x="215" y="111"/>
                  </a:cubicBezTo>
                  <a:lnTo>
                    <a:pt x="215" y="111"/>
                  </a:lnTo>
                  <a:cubicBezTo>
                    <a:pt x="213" y="110"/>
                    <a:pt x="212" y="108"/>
                    <a:pt x="211" y="107"/>
                  </a:cubicBezTo>
                  <a:close/>
                  <a:moveTo>
                    <a:pt x="172" y="160"/>
                  </a:moveTo>
                  <a:cubicBezTo>
                    <a:pt x="172" y="160"/>
                    <a:pt x="172" y="161"/>
                    <a:pt x="173" y="161"/>
                  </a:cubicBezTo>
                  <a:lnTo>
                    <a:pt x="173" y="161"/>
                  </a:lnTo>
                  <a:cubicBezTo>
                    <a:pt x="173" y="161"/>
                    <a:pt x="173" y="161"/>
                    <a:pt x="173" y="161"/>
                  </a:cubicBezTo>
                  <a:lnTo>
                    <a:pt x="173" y="161"/>
                  </a:lnTo>
                  <a:cubicBezTo>
                    <a:pt x="172" y="161"/>
                    <a:pt x="172" y="160"/>
                    <a:pt x="172" y="160"/>
                  </a:cubicBezTo>
                  <a:close/>
                  <a:moveTo>
                    <a:pt x="174" y="161"/>
                  </a:moveTo>
                  <a:cubicBezTo>
                    <a:pt x="175" y="161"/>
                    <a:pt x="176" y="161"/>
                    <a:pt x="177" y="162"/>
                  </a:cubicBezTo>
                  <a:lnTo>
                    <a:pt x="177" y="162"/>
                  </a:lnTo>
                  <a:cubicBezTo>
                    <a:pt x="176" y="162"/>
                    <a:pt x="175" y="162"/>
                    <a:pt x="175" y="162"/>
                  </a:cubicBezTo>
                  <a:lnTo>
                    <a:pt x="175" y="162"/>
                  </a:lnTo>
                  <a:cubicBezTo>
                    <a:pt x="175" y="161"/>
                    <a:pt x="174" y="161"/>
                    <a:pt x="174" y="161"/>
                  </a:cubicBezTo>
                  <a:lnTo>
                    <a:pt x="174" y="161"/>
                  </a:lnTo>
                  <a:cubicBezTo>
                    <a:pt x="174" y="161"/>
                    <a:pt x="174" y="161"/>
                    <a:pt x="174" y="161"/>
                  </a:cubicBezTo>
                  <a:close/>
                  <a:moveTo>
                    <a:pt x="177" y="162"/>
                  </a:moveTo>
                  <a:cubicBezTo>
                    <a:pt x="179" y="163"/>
                    <a:pt x="182" y="163"/>
                    <a:pt x="184" y="164"/>
                  </a:cubicBezTo>
                  <a:cubicBezTo>
                    <a:pt x="181" y="164"/>
                    <a:pt x="178" y="163"/>
                    <a:pt x="176" y="162"/>
                  </a:cubicBezTo>
                  <a:close/>
                  <a:moveTo>
                    <a:pt x="230" y="170"/>
                  </a:moveTo>
                  <a:cubicBezTo>
                    <a:pt x="230" y="170"/>
                    <a:pt x="230" y="171"/>
                    <a:pt x="230" y="171"/>
                  </a:cubicBezTo>
                  <a:lnTo>
                    <a:pt x="230" y="171"/>
                  </a:lnTo>
                  <a:cubicBezTo>
                    <a:pt x="230" y="171"/>
                    <a:pt x="229" y="172"/>
                    <a:pt x="229" y="172"/>
                  </a:cubicBezTo>
                  <a:lnTo>
                    <a:pt x="229" y="172"/>
                  </a:lnTo>
                  <a:cubicBezTo>
                    <a:pt x="229" y="171"/>
                    <a:pt x="230" y="171"/>
                    <a:pt x="230" y="170"/>
                  </a:cubicBezTo>
                  <a:close/>
                  <a:moveTo>
                    <a:pt x="150" y="176"/>
                  </a:moveTo>
                  <a:cubicBezTo>
                    <a:pt x="150" y="177"/>
                    <a:pt x="150" y="177"/>
                    <a:pt x="150" y="178"/>
                  </a:cubicBezTo>
                  <a:lnTo>
                    <a:pt x="150" y="178"/>
                  </a:lnTo>
                  <a:cubicBezTo>
                    <a:pt x="150" y="177"/>
                    <a:pt x="150" y="177"/>
                    <a:pt x="150" y="177"/>
                  </a:cubicBezTo>
                  <a:lnTo>
                    <a:pt x="150" y="177"/>
                  </a:lnTo>
                  <a:cubicBezTo>
                    <a:pt x="150" y="177"/>
                    <a:pt x="150" y="176"/>
                    <a:pt x="150" y="176"/>
                  </a:cubicBezTo>
                  <a:close/>
                  <a:moveTo>
                    <a:pt x="208" y="203"/>
                  </a:moveTo>
                  <a:lnTo>
                    <a:pt x="208" y="203"/>
                  </a:lnTo>
                  <a:lnTo>
                    <a:pt x="208" y="203"/>
                  </a:lnTo>
                  <a:cubicBezTo>
                    <a:pt x="208" y="203"/>
                    <a:pt x="207" y="203"/>
                    <a:pt x="207" y="203"/>
                  </a:cubicBezTo>
                  <a:lnTo>
                    <a:pt x="207" y="203"/>
                  </a:lnTo>
                  <a:cubicBezTo>
                    <a:pt x="207" y="203"/>
                    <a:pt x="207" y="203"/>
                    <a:pt x="207" y="203"/>
                  </a:cubicBezTo>
                  <a:lnTo>
                    <a:pt x="207" y="203"/>
                  </a:lnTo>
                  <a:cubicBezTo>
                    <a:pt x="208" y="203"/>
                    <a:pt x="208" y="203"/>
                    <a:pt x="208" y="203"/>
                  </a:cubicBezTo>
                  <a:close/>
                  <a:moveTo>
                    <a:pt x="89" y="0"/>
                  </a:moveTo>
                  <a:cubicBezTo>
                    <a:pt x="77" y="0"/>
                    <a:pt x="64" y="5"/>
                    <a:pt x="55" y="13"/>
                  </a:cubicBezTo>
                  <a:cubicBezTo>
                    <a:pt x="26" y="38"/>
                    <a:pt x="13" y="70"/>
                    <a:pt x="4" y="107"/>
                  </a:cubicBezTo>
                  <a:cubicBezTo>
                    <a:pt x="1" y="123"/>
                    <a:pt x="3" y="142"/>
                    <a:pt x="6" y="161"/>
                  </a:cubicBezTo>
                  <a:cubicBezTo>
                    <a:pt x="8" y="178"/>
                    <a:pt x="14" y="196"/>
                    <a:pt x="20" y="213"/>
                  </a:cubicBezTo>
                  <a:cubicBezTo>
                    <a:pt x="46" y="276"/>
                    <a:pt x="111" y="319"/>
                    <a:pt x="177" y="319"/>
                  </a:cubicBezTo>
                  <a:cubicBezTo>
                    <a:pt x="196" y="319"/>
                    <a:pt x="214" y="316"/>
                    <a:pt x="232" y="309"/>
                  </a:cubicBezTo>
                  <a:cubicBezTo>
                    <a:pt x="260" y="298"/>
                    <a:pt x="281" y="274"/>
                    <a:pt x="293" y="249"/>
                  </a:cubicBezTo>
                  <a:cubicBezTo>
                    <a:pt x="294" y="247"/>
                    <a:pt x="294" y="245"/>
                    <a:pt x="295" y="243"/>
                  </a:cubicBezTo>
                  <a:lnTo>
                    <a:pt x="295" y="243"/>
                  </a:lnTo>
                  <a:cubicBezTo>
                    <a:pt x="300" y="235"/>
                    <a:pt x="305" y="226"/>
                    <a:pt x="308" y="217"/>
                  </a:cubicBezTo>
                  <a:cubicBezTo>
                    <a:pt x="315" y="195"/>
                    <a:pt x="320" y="173"/>
                    <a:pt x="316" y="150"/>
                  </a:cubicBezTo>
                  <a:cubicBezTo>
                    <a:pt x="311" y="123"/>
                    <a:pt x="300" y="97"/>
                    <a:pt x="284" y="76"/>
                  </a:cubicBezTo>
                  <a:cubicBezTo>
                    <a:pt x="276" y="67"/>
                    <a:pt x="266" y="58"/>
                    <a:pt x="256" y="51"/>
                  </a:cubicBezTo>
                  <a:cubicBezTo>
                    <a:pt x="238" y="37"/>
                    <a:pt x="222" y="32"/>
                    <a:pt x="199" y="29"/>
                  </a:cubicBezTo>
                  <a:cubicBezTo>
                    <a:pt x="198" y="29"/>
                    <a:pt x="196" y="29"/>
                    <a:pt x="195" y="29"/>
                  </a:cubicBezTo>
                  <a:lnTo>
                    <a:pt x="195" y="29"/>
                  </a:lnTo>
                  <a:cubicBezTo>
                    <a:pt x="182" y="24"/>
                    <a:pt x="168" y="21"/>
                    <a:pt x="154" y="21"/>
                  </a:cubicBezTo>
                  <a:cubicBezTo>
                    <a:pt x="147" y="21"/>
                    <a:pt x="140" y="22"/>
                    <a:pt x="133" y="23"/>
                  </a:cubicBezTo>
                  <a:lnTo>
                    <a:pt x="133" y="23"/>
                  </a:lnTo>
                  <a:cubicBezTo>
                    <a:pt x="132" y="14"/>
                    <a:pt x="128" y="7"/>
                    <a:pt x="119" y="7"/>
                  </a:cubicBezTo>
                  <a:lnTo>
                    <a:pt x="111" y="7"/>
                  </a:lnTo>
                  <a:lnTo>
                    <a:pt x="105" y="4"/>
                  </a:lnTo>
                  <a:cubicBezTo>
                    <a:pt x="100" y="1"/>
                    <a:pt x="95" y="0"/>
                    <a:pt x="8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7" name="Google Shape;1297;p40"/>
            <p:cNvSpPr/>
            <p:nvPr/>
          </p:nvSpPr>
          <p:spPr>
            <a:xfrm>
              <a:off x="3496680" y="1696680"/>
              <a:ext cx="37080" cy="4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41400"/>
                <a:gd name="textAreaBottom" fmla="*/ 41760 h 41400"/>
              </a:gdLst>
              <a:ahLst/>
              <a:cxnLst/>
              <a:rect l="textAreaLeft" t="textAreaTop" r="textAreaRight" b="textAreaBottom"/>
              <a:pathLst>
                <a:path w="332" h="375">
                  <a:moveTo>
                    <a:pt x="211" y="147"/>
                  </a:moveTo>
                  <a:cubicBezTo>
                    <a:pt x="211" y="147"/>
                    <a:pt x="211" y="147"/>
                    <a:pt x="211" y="147"/>
                  </a:cubicBezTo>
                  <a:lnTo>
                    <a:pt x="211" y="147"/>
                  </a:lnTo>
                  <a:cubicBezTo>
                    <a:pt x="211" y="147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211" y="147"/>
                    <a:pt x="211" y="147"/>
                  </a:cubicBezTo>
                  <a:close/>
                  <a:moveTo>
                    <a:pt x="234" y="183"/>
                  </a:move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lnTo>
                    <a:pt x="234" y="183"/>
                  </a:lnTo>
                  <a:cubicBezTo>
                    <a:pt x="234" y="183"/>
                    <a:pt x="234" y="183"/>
                    <a:pt x="234" y="183"/>
                  </a:cubicBezTo>
                  <a:close/>
                  <a:moveTo>
                    <a:pt x="110" y="182"/>
                  </a:moveTo>
                  <a:cubicBezTo>
                    <a:pt x="110" y="186"/>
                    <a:pt x="109" y="189"/>
                    <a:pt x="108" y="193"/>
                  </a:cubicBezTo>
                  <a:cubicBezTo>
                    <a:pt x="109" y="189"/>
                    <a:pt x="110" y="186"/>
                    <a:pt x="110" y="182"/>
                  </a:cubicBezTo>
                  <a:close/>
                  <a:moveTo>
                    <a:pt x="10" y="199"/>
                  </a:moveTo>
                  <a:cubicBezTo>
                    <a:pt x="9" y="199"/>
                    <a:pt x="9" y="199"/>
                    <a:pt x="9" y="199"/>
                  </a:cubicBezTo>
                  <a:cubicBezTo>
                    <a:pt x="8" y="202"/>
                    <a:pt x="8" y="204"/>
                    <a:pt x="8" y="204"/>
                  </a:cubicBezTo>
                  <a:cubicBezTo>
                    <a:pt x="8" y="204"/>
                    <a:pt x="8" y="202"/>
                    <a:pt x="10" y="199"/>
                  </a:cubicBezTo>
                  <a:close/>
                  <a:moveTo>
                    <a:pt x="113" y="203"/>
                  </a:moveTo>
                  <a:cubicBezTo>
                    <a:pt x="113" y="204"/>
                    <a:pt x="112" y="205"/>
                    <a:pt x="112" y="206"/>
                  </a:cubicBezTo>
                  <a:lnTo>
                    <a:pt x="112" y="206"/>
                  </a:lnTo>
                  <a:cubicBezTo>
                    <a:pt x="112" y="206"/>
                    <a:pt x="112" y="206"/>
                    <a:pt x="112" y="206"/>
                  </a:cubicBezTo>
                  <a:lnTo>
                    <a:pt x="112" y="206"/>
                  </a:lnTo>
                  <a:cubicBezTo>
                    <a:pt x="112" y="206"/>
                    <a:pt x="112" y="206"/>
                    <a:pt x="112" y="206"/>
                  </a:cubicBezTo>
                  <a:lnTo>
                    <a:pt x="112" y="206"/>
                  </a:lnTo>
                  <a:cubicBezTo>
                    <a:pt x="112" y="205"/>
                    <a:pt x="112" y="204"/>
                    <a:pt x="113" y="203"/>
                  </a:cubicBezTo>
                  <a:close/>
                  <a:moveTo>
                    <a:pt x="302" y="214"/>
                  </a:moveTo>
                  <a:cubicBezTo>
                    <a:pt x="302" y="214"/>
                    <a:pt x="302" y="214"/>
                    <a:pt x="302" y="215"/>
                  </a:cubicBezTo>
                  <a:cubicBezTo>
                    <a:pt x="302" y="215"/>
                    <a:pt x="302" y="214"/>
                    <a:pt x="302" y="214"/>
                  </a:cubicBezTo>
                  <a:close/>
                  <a:moveTo>
                    <a:pt x="184" y="0"/>
                  </a:moveTo>
                  <a:cubicBezTo>
                    <a:pt x="178" y="0"/>
                    <a:pt x="172" y="1"/>
                    <a:pt x="166" y="2"/>
                  </a:cubicBezTo>
                  <a:cubicBezTo>
                    <a:pt x="106" y="10"/>
                    <a:pt x="53" y="60"/>
                    <a:pt x="37" y="119"/>
                  </a:cubicBezTo>
                  <a:cubicBezTo>
                    <a:pt x="36" y="123"/>
                    <a:pt x="35" y="126"/>
                    <a:pt x="34" y="130"/>
                  </a:cubicBezTo>
                  <a:lnTo>
                    <a:pt x="34" y="130"/>
                  </a:lnTo>
                  <a:cubicBezTo>
                    <a:pt x="32" y="132"/>
                    <a:pt x="30" y="135"/>
                    <a:pt x="28" y="138"/>
                  </a:cubicBezTo>
                  <a:lnTo>
                    <a:pt x="20" y="154"/>
                  </a:lnTo>
                  <a:cubicBezTo>
                    <a:pt x="16" y="163"/>
                    <a:pt x="15" y="172"/>
                    <a:pt x="14" y="181"/>
                  </a:cubicBezTo>
                  <a:cubicBezTo>
                    <a:pt x="13" y="183"/>
                    <a:pt x="12" y="186"/>
                    <a:pt x="11" y="189"/>
                  </a:cubicBezTo>
                  <a:lnTo>
                    <a:pt x="11" y="189"/>
                  </a:lnTo>
                  <a:cubicBezTo>
                    <a:pt x="10" y="191"/>
                    <a:pt x="8" y="195"/>
                    <a:pt x="6" y="201"/>
                  </a:cubicBezTo>
                  <a:cubicBezTo>
                    <a:pt x="4" y="208"/>
                    <a:pt x="2" y="215"/>
                    <a:pt x="2" y="221"/>
                  </a:cubicBezTo>
                  <a:cubicBezTo>
                    <a:pt x="2" y="249"/>
                    <a:pt x="2" y="276"/>
                    <a:pt x="1" y="304"/>
                  </a:cubicBezTo>
                  <a:cubicBezTo>
                    <a:pt x="1" y="318"/>
                    <a:pt x="2" y="330"/>
                    <a:pt x="11" y="342"/>
                  </a:cubicBezTo>
                  <a:cubicBezTo>
                    <a:pt x="17" y="352"/>
                    <a:pt x="28" y="364"/>
                    <a:pt x="39" y="367"/>
                  </a:cubicBezTo>
                  <a:cubicBezTo>
                    <a:pt x="56" y="371"/>
                    <a:pt x="74" y="374"/>
                    <a:pt x="91" y="374"/>
                  </a:cubicBezTo>
                  <a:cubicBezTo>
                    <a:pt x="103" y="374"/>
                    <a:pt x="114" y="373"/>
                    <a:pt x="126" y="369"/>
                  </a:cubicBezTo>
                  <a:cubicBezTo>
                    <a:pt x="146" y="364"/>
                    <a:pt x="164" y="357"/>
                    <a:pt x="181" y="346"/>
                  </a:cubicBezTo>
                  <a:lnTo>
                    <a:pt x="181" y="346"/>
                  </a:lnTo>
                  <a:cubicBezTo>
                    <a:pt x="187" y="346"/>
                    <a:pt x="193" y="345"/>
                    <a:pt x="198" y="344"/>
                  </a:cubicBezTo>
                  <a:cubicBezTo>
                    <a:pt x="236" y="335"/>
                    <a:pt x="271" y="314"/>
                    <a:pt x="293" y="284"/>
                  </a:cubicBezTo>
                  <a:cubicBezTo>
                    <a:pt x="315" y="251"/>
                    <a:pt x="331" y="205"/>
                    <a:pt x="320" y="165"/>
                  </a:cubicBezTo>
                  <a:cubicBezTo>
                    <a:pt x="318" y="156"/>
                    <a:pt x="315" y="148"/>
                    <a:pt x="312" y="139"/>
                  </a:cubicBezTo>
                  <a:lnTo>
                    <a:pt x="312" y="139"/>
                  </a:lnTo>
                  <a:cubicBezTo>
                    <a:pt x="309" y="123"/>
                    <a:pt x="305" y="108"/>
                    <a:pt x="300" y="93"/>
                  </a:cubicBezTo>
                  <a:cubicBezTo>
                    <a:pt x="295" y="76"/>
                    <a:pt x="286" y="64"/>
                    <a:pt x="276" y="49"/>
                  </a:cubicBezTo>
                  <a:cubicBezTo>
                    <a:pt x="256" y="16"/>
                    <a:pt x="221" y="0"/>
                    <a:pt x="18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1298;p40"/>
            <p:cNvSpPr/>
            <p:nvPr/>
          </p:nvSpPr>
          <p:spPr>
            <a:xfrm>
              <a:off x="3235320" y="1578240"/>
              <a:ext cx="157680" cy="170640"/>
            </a:xfrm>
            <a:custGeom>
              <a:avLst/>
              <a:gdLst>
                <a:gd name="textAreaLeft" fmla="*/ 0 w 157680"/>
                <a:gd name="textAreaRight" fmla="*/ 158040 w 157680"/>
                <a:gd name="textAreaTop" fmla="*/ 0 h 170640"/>
                <a:gd name="textAreaBottom" fmla="*/ 171000 h 170640"/>
              </a:gdLst>
              <a:ahLst/>
              <a:cxnLst/>
              <a:rect l="textAreaLeft" t="textAreaTop" r="textAreaRight" b="textAreaBottom"/>
              <a:pathLst>
                <a:path w="1396" h="1543">
                  <a:moveTo>
                    <a:pt x="1188" y="1081"/>
                  </a:moveTo>
                  <a:cubicBezTo>
                    <a:pt x="1190" y="1083"/>
                    <a:pt x="1191" y="1085"/>
                    <a:pt x="1192" y="1087"/>
                  </a:cubicBezTo>
                  <a:lnTo>
                    <a:pt x="1192" y="1087"/>
                  </a:lnTo>
                  <a:cubicBezTo>
                    <a:pt x="1192" y="1087"/>
                    <a:pt x="1191" y="1086"/>
                    <a:pt x="1190" y="1084"/>
                  </a:cubicBezTo>
                  <a:cubicBezTo>
                    <a:pt x="1189" y="1083"/>
                    <a:pt x="1189" y="1082"/>
                    <a:pt x="1188" y="1081"/>
                  </a:cubicBezTo>
                  <a:close/>
                  <a:moveTo>
                    <a:pt x="1159" y="1309"/>
                  </a:moveTo>
                  <a:lnTo>
                    <a:pt x="1159" y="1309"/>
                  </a:lnTo>
                  <a:cubicBezTo>
                    <a:pt x="1159" y="1309"/>
                    <a:pt x="1159" y="1309"/>
                    <a:pt x="1160" y="1310"/>
                  </a:cubicBezTo>
                  <a:lnTo>
                    <a:pt x="1160" y="1310"/>
                  </a:lnTo>
                  <a:cubicBezTo>
                    <a:pt x="1159" y="1310"/>
                    <a:pt x="1159" y="1309"/>
                    <a:pt x="1159" y="1309"/>
                  </a:cubicBezTo>
                  <a:close/>
                  <a:moveTo>
                    <a:pt x="39" y="0"/>
                  </a:moveTo>
                  <a:cubicBezTo>
                    <a:pt x="18" y="0"/>
                    <a:pt x="1" y="28"/>
                    <a:pt x="17" y="47"/>
                  </a:cubicBezTo>
                  <a:cubicBezTo>
                    <a:pt x="26" y="57"/>
                    <a:pt x="36" y="67"/>
                    <a:pt x="42" y="78"/>
                  </a:cubicBezTo>
                  <a:cubicBezTo>
                    <a:pt x="53" y="93"/>
                    <a:pt x="61" y="110"/>
                    <a:pt x="74" y="124"/>
                  </a:cubicBezTo>
                  <a:cubicBezTo>
                    <a:pt x="96" y="152"/>
                    <a:pt x="123" y="178"/>
                    <a:pt x="149" y="201"/>
                  </a:cubicBezTo>
                  <a:cubicBezTo>
                    <a:pt x="160" y="212"/>
                    <a:pt x="171" y="222"/>
                    <a:pt x="184" y="233"/>
                  </a:cubicBezTo>
                  <a:lnTo>
                    <a:pt x="192" y="242"/>
                  </a:lnTo>
                  <a:lnTo>
                    <a:pt x="190" y="239"/>
                  </a:lnTo>
                  <a:lnTo>
                    <a:pt x="190" y="239"/>
                  </a:lnTo>
                  <a:cubicBezTo>
                    <a:pt x="197" y="247"/>
                    <a:pt x="204" y="254"/>
                    <a:pt x="209" y="260"/>
                  </a:cubicBezTo>
                  <a:cubicBezTo>
                    <a:pt x="235" y="288"/>
                    <a:pt x="264" y="313"/>
                    <a:pt x="291" y="337"/>
                  </a:cubicBezTo>
                  <a:lnTo>
                    <a:pt x="308" y="354"/>
                  </a:lnTo>
                  <a:lnTo>
                    <a:pt x="317" y="362"/>
                  </a:lnTo>
                  <a:cubicBezTo>
                    <a:pt x="318" y="363"/>
                    <a:pt x="318" y="364"/>
                    <a:pt x="319" y="364"/>
                  </a:cubicBezTo>
                  <a:lnTo>
                    <a:pt x="319" y="364"/>
                  </a:lnTo>
                  <a:cubicBezTo>
                    <a:pt x="330" y="374"/>
                    <a:pt x="340" y="384"/>
                    <a:pt x="351" y="395"/>
                  </a:cubicBezTo>
                  <a:cubicBezTo>
                    <a:pt x="366" y="410"/>
                    <a:pt x="382" y="424"/>
                    <a:pt x="396" y="439"/>
                  </a:cubicBezTo>
                  <a:lnTo>
                    <a:pt x="405" y="447"/>
                  </a:lnTo>
                  <a:lnTo>
                    <a:pt x="404" y="447"/>
                  </a:lnTo>
                  <a:lnTo>
                    <a:pt x="404" y="447"/>
                  </a:lnTo>
                  <a:lnTo>
                    <a:pt x="421" y="463"/>
                  </a:lnTo>
                  <a:cubicBezTo>
                    <a:pt x="467" y="508"/>
                    <a:pt x="514" y="556"/>
                    <a:pt x="558" y="602"/>
                  </a:cubicBezTo>
                  <a:cubicBezTo>
                    <a:pt x="647" y="697"/>
                    <a:pt x="735" y="794"/>
                    <a:pt x="821" y="895"/>
                  </a:cubicBezTo>
                  <a:cubicBezTo>
                    <a:pt x="861" y="944"/>
                    <a:pt x="903" y="994"/>
                    <a:pt x="943" y="1044"/>
                  </a:cubicBezTo>
                  <a:cubicBezTo>
                    <a:pt x="964" y="1071"/>
                    <a:pt x="982" y="1096"/>
                    <a:pt x="1002" y="1122"/>
                  </a:cubicBezTo>
                  <a:cubicBezTo>
                    <a:pt x="1021" y="1149"/>
                    <a:pt x="1043" y="1172"/>
                    <a:pt x="1063" y="1198"/>
                  </a:cubicBezTo>
                  <a:lnTo>
                    <a:pt x="1129" y="1285"/>
                  </a:lnTo>
                  <a:cubicBezTo>
                    <a:pt x="1139" y="1297"/>
                    <a:pt x="1150" y="1306"/>
                    <a:pt x="1163" y="1314"/>
                  </a:cubicBezTo>
                  <a:lnTo>
                    <a:pt x="1163" y="1314"/>
                  </a:lnTo>
                  <a:cubicBezTo>
                    <a:pt x="1166" y="1317"/>
                    <a:pt x="1169" y="1322"/>
                    <a:pt x="1170" y="1323"/>
                  </a:cubicBezTo>
                  <a:cubicBezTo>
                    <a:pt x="1181" y="1336"/>
                    <a:pt x="1192" y="1352"/>
                    <a:pt x="1203" y="1365"/>
                  </a:cubicBezTo>
                  <a:cubicBezTo>
                    <a:pt x="1225" y="1395"/>
                    <a:pt x="1246" y="1424"/>
                    <a:pt x="1268" y="1452"/>
                  </a:cubicBezTo>
                  <a:cubicBezTo>
                    <a:pt x="1291" y="1480"/>
                    <a:pt x="1317" y="1507"/>
                    <a:pt x="1342" y="1534"/>
                  </a:cubicBezTo>
                  <a:cubicBezTo>
                    <a:pt x="1348" y="1540"/>
                    <a:pt x="1356" y="1543"/>
                    <a:pt x="1364" y="1543"/>
                  </a:cubicBezTo>
                  <a:cubicBezTo>
                    <a:pt x="1380" y="1543"/>
                    <a:pt x="1396" y="1531"/>
                    <a:pt x="1390" y="1512"/>
                  </a:cubicBezTo>
                  <a:cubicBezTo>
                    <a:pt x="1381" y="1480"/>
                    <a:pt x="1372" y="1447"/>
                    <a:pt x="1360" y="1418"/>
                  </a:cubicBezTo>
                  <a:cubicBezTo>
                    <a:pt x="1348" y="1386"/>
                    <a:pt x="1333" y="1357"/>
                    <a:pt x="1317" y="1327"/>
                  </a:cubicBezTo>
                  <a:cubicBezTo>
                    <a:pt x="1311" y="1312"/>
                    <a:pt x="1302" y="1298"/>
                    <a:pt x="1295" y="1285"/>
                  </a:cubicBezTo>
                  <a:cubicBezTo>
                    <a:pt x="1289" y="1272"/>
                    <a:pt x="1283" y="1253"/>
                    <a:pt x="1272" y="1242"/>
                  </a:cubicBezTo>
                  <a:lnTo>
                    <a:pt x="1272" y="1242"/>
                  </a:lnTo>
                  <a:cubicBezTo>
                    <a:pt x="1272" y="1242"/>
                    <a:pt x="1272" y="1241"/>
                    <a:pt x="1272" y="1241"/>
                  </a:cubicBezTo>
                  <a:cubicBezTo>
                    <a:pt x="1272" y="1237"/>
                    <a:pt x="1271" y="1233"/>
                    <a:pt x="1271" y="1230"/>
                  </a:cubicBezTo>
                  <a:cubicBezTo>
                    <a:pt x="1268" y="1217"/>
                    <a:pt x="1262" y="1206"/>
                    <a:pt x="1257" y="1195"/>
                  </a:cubicBezTo>
                  <a:cubicBezTo>
                    <a:pt x="1249" y="1181"/>
                    <a:pt x="1239" y="1165"/>
                    <a:pt x="1230" y="1151"/>
                  </a:cubicBezTo>
                  <a:cubicBezTo>
                    <a:pt x="1219" y="1133"/>
                    <a:pt x="1211" y="1117"/>
                    <a:pt x="1200" y="1099"/>
                  </a:cubicBezTo>
                  <a:cubicBezTo>
                    <a:pt x="1197" y="1096"/>
                    <a:pt x="1195" y="1091"/>
                    <a:pt x="1192" y="1087"/>
                  </a:cubicBezTo>
                  <a:lnTo>
                    <a:pt x="1192" y="1087"/>
                  </a:lnTo>
                  <a:cubicBezTo>
                    <a:pt x="1193" y="1088"/>
                    <a:pt x="1193" y="1088"/>
                    <a:pt x="1193" y="1088"/>
                  </a:cubicBezTo>
                  <a:cubicBezTo>
                    <a:pt x="1194" y="1088"/>
                    <a:pt x="1193" y="1085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8" y="1081"/>
                    <a:pt x="1188" y="1081"/>
                    <a:pt x="1188" y="1081"/>
                  </a:cubicBezTo>
                  <a:lnTo>
                    <a:pt x="1188" y="1081"/>
                  </a:lnTo>
                  <a:cubicBezTo>
                    <a:pt x="1186" y="1077"/>
                    <a:pt x="1184" y="1073"/>
                    <a:pt x="1181" y="1069"/>
                  </a:cubicBezTo>
                  <a:cubicBezTo>
                    <a:pt x="1163" y="1036"/>
                    <a:pt x="1140" y="1005"/>
                    <a:pt x="1117" y="974"/>
                  </a:cubicBezTo>
                  <a:cubicBezTo>
                    <a:pt x="1079" y="920"/>
                    <a:pt x="1038" y="868"/>
                    <a:pt x="998" y="815"/>
                  </a:cubicBezTo>
                  <a:cubicBezTo>
                    <a:pt x="915" y="711"/>
                    <a:pt x="830" y="612"/>
                    <a:pt x="736" y="518"/>
                  </a:cubicBezTo>
                  <a:cubicBezTo>
                    <a:pt x="641" y="421"/>
                    <a:pt x="541" y="325"/>
                    <a:pt x="434" y="238"/>
                  </a:cubicBezTo>
                  <a:cubicBezTo>
                    <a:pt x="406" y="215"/>
                    <a:pt x="377" y="192"/>
                    <a:pt x="346" y="168"/>
                  </a:cubicBezTo>
                  <a:cubicBezTo>
                    <a:pt x="318" y="146"/>
                    <a:pt x="288" y="126"/>
                    <a:pt x="257" y="105"/>
                  </a:cubicBezTo>
                  <a:cubicBezTo>
                    <a:pt x="250" y="100"/>
                    <a:pt x="241" y="94"/>
                    <a:pt x="234" y="89"/>
                  </a:cubicBezTo>
                  <a:cubicBezTo>
                    <a:pt x="231" y="86"/>
                    <a:pt x="228" y="85"/>
                    <a:pt x="224" y="81"/>
                  </a:cubicBezTo>
                  <a:lnTo>
                    <a:pt x="208" y="74"/>
                  </a:lnTo>
                  <a:cubicBezTo>
                    <a:pt x="193" y="65"/>
                    <a:pt x="178" y="56"/>
                    <a:pt x="163" y="47"/>
                  </a:cubicBezTo>
                  <a:cubicBezTo>
                    <a:pt x="143" y="36"/>
                    <a:pt x="125" y="29"/>
                    <a:pt x="103" y="21"/>
                  </a:cubicBezTo>
                  <a:cubicBezTo>
                    <a:pt x="93" y="19"/>
                    <a:pt x="85" y="18"/>
                    <a:pt x="75" y="13"/>
                  </a:cubicBezTo>
                  <a:cubicBezTo>
                    <a:pt x="66" y="9"/>
                    <a:pt x="59" y="7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1299;p40"/>
            <p:cNvSpPr/>
            <p:nvPr/>
          </p:nvSpPr>
          <p:spPr>
            <a:xfrm>
              <a:off x="2331720" y="1766520"/>
              <a:ext cx="347400" cy="17064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170640"/>
                <a:gd name="textAreaBottom" fmla="*/ 171000 h 170640"/>
              </a:gdLst>
              <a:ahLst/>
              <a:cxnLst/>
              <a:rect l="textAreaLeft" t="textAreaTop" r="textAreaRight" b="textAreaBottom"/>
              <a:pathLst>
                <a:path w="3069" h="1542">
                  <a:moveTo>
                    <a:pt x="1083" y="764"/>
                  </a:moveTo>
                  <a:lnTo>
                    <a:pt x="1083" y="764"/>
                  </a:lnTo>
                  <a:cubicBezTo>
                    <a:pt x="1081" y="765"/>
                    <a:pt x="1079" y="766"/>
                    <a:pt x="1077" y="767"/>
                  </a:cubicBezTo>
                  <a:cubicBezTo>
                    <a:pt x="1075" y="769"/>
                    <a:pt x="1073" y="770"/>
                    <a:pt x="1071" y="772"/>
                  </a:cubicBezTo>
                  <a:cubicBezTo>
                    <a:pt x="1080" y="766"/>
                    <a:pt x="1083" y="764"/>
                    <a:pt x="1083" y="764"/>
                  </a:cubicBezTo>
                  <a:close/>
                  <a:moveTo>
                    <a:pt x="256" y="1183"/>
                  </a:moveTo>
                  <a:cubicBezTo>
                    <a:pt x="256" y="1183"/>
                    <a:pt x="256" y="1183"/>
                    <a:pt x="256" y="1184"/>
                  </a:cubicBezTo>
                  <a:cubicBezTo>
                    <a:pt x="253" y="1187"/>
                    <a:pt x="252" y="1188"/>
                    <a:pt x="252" y="1188"/>
                  </a:cubicBezTo>
                  <a:cubicBezTo>
                    <a:pt x="252" y="1188"/>
                    <a:pt x="254" y="1185"/>
                    <a:pt x="256" y="1183"/>
                  </a:cubicBezTo>
                  <a:close/>
                  <a:moveTo>
                    <a:pt x="352" y="1299"/>
                  </a:moveTo>
                  <a:cubicBezTo>
                    <a:pt x="352" y="1299"/>
                    <a:pt x="351" y="1299"/>
                    <a:pt x="350" y="1300"/>
                  </a:cubicBezTo>
                  <a:lnTo>
                    <a:pt x="350" y="1300"/>
                  </a:lnTo>
                  <a:cubicBezTo>
                    <a:pt x="351" y="1300"/>
                    <a:pt x="352" y="1299"/>
                    <a:pt x="353" y="1299"/>
                  </a:cubicBezTo>
                  <a:cubicBezTo>
                    <a:pt x="353" y="1299"/>
                    <a:pt x="352" y="1299"/>
                    <a:pt x="352" y="1299"/>
                  </a:cubicBezTo>
                  <a:close/>
                  <a:moveTo>
                    <a:pt x="2919" y="1"/>
                  </a:moveTo>
                  <a:cubicBezTo>
                    <a:pt x="2908" y="1"/>
                    <a:pt x="2898" y="1"/>
                    <a:pt x="2887" y="1"/>
                  </a:cubicBezTo>
                  <a:cubicBezTo>
                    <a:pt x="2829" y="1"/>
                    <a:pt x="2772" y="3"/>
                    <a:pt x="2714" y="9"/>
                  </a:cubicBezTo>
                  <a:cubicBezTo>
                    <a:pt x="2602" y="20"/>
                    <a:pt x="2491" y="36"/>
                    <a:pt x="2379" y="59"/>
                  </a:cubicBezTo>
                  <a:cubicBezTo>
                    <a:pt x="2154" y="104"/>
                    <a:pt x="1933" y="173"/>
                    <a:pt x="1719" y="254"/>
                  </a:cubicBezTo>
                  <a:cubicBezTo>
                    <a:pt x="1510" y="334"/>
                    <a:pt x="1305" y="426"/>
                    <a:pt x="1109" y="537"/>
                  </a:cubicBezTo>
                  <a:cubicBezTo>
                    <a:pt x="909" y="651"/>
                    <a:pt x="714" y="778"/>
                    <a:pt x="537" y="926"/>
                  </a:cubicBezTo>
                  <a:cubicBezTo>
                    <a:pt x="450" y="997"/>
                    <a:pt x="367" y="1071"/>
                    <a:pt x="286" y="1149"/>
                  </a:cubicBezTo>
                  <a:cubicBezTo>
                    <a:pt x="276" y="1157"/>
                    <a:pt x="268" y="1167"/>
                    <a:pt x="261" y="1176"/>
                  </a:cubicBezTo>
                  <a:cubicBezTo>
                    <a:pt x="260" y="1179"/>
                    <a:pt x="258" y="1180"/>
                    <a:pt x="257" y="1182"/>
                  </a:cubicBezTo>
                  <a:lnTo>
                    <a:pt x="257" y="1182"/>
                  </a:lnTo>
                  <a:cubicBezTo>
                    <a:pt x="251" y="1185"/>
                    <a:pt x="240" y="1202"/>
                    <a:pt x="236" y="1206"/>
                  </a:cubicBezTo>
                  <a:cubicBezTo>
                    <a:pt x="231" y="1211"/>
                    <a:pt x="225" y="1218"/>
                    <a:pt x="220" y="1223"/>
                  </a:cubicBezTo>
                  <a:cubicBezTo>
                    <a:pt x="202" y="1244"/>
                    <a:pt x="182" y="1264"/>
                    <a:pt x="165" y="1284"/>
                  </a:cubicBezTo>
                  <a:cubicBezTo>
                    <a:pt x="146" y="1304"/>
                    <a:pt x="126" y="1326"/>
                    <a:pt x="110" y="1348"/>
                  </a:cubicBezTo>
                  <a:cubicBezTo>
                    <a:pt x="102" y="1359"/>
                    <a:pt x="93" y="1370"/>
                    <a:pt x="87" y="1382"/>
                  </a:cubicBezTo>
                  <a:cubicBezTo>
                    <a:pt x="82" y="1390"/>
                    <a:pt x="78" y="1399"/>
                    <a:pt x="75" y="1406"/>
                  </a:cubicBezTo>
                  <a:cubicBezTo>
                    <a:pt x="73" y="1407"/>
                    <a:pt x="67" y="1414"/>
                    <a:pt x="64" y="1420"/>
                  </a:cubicBezTo>
                  <a:cubicBezTo>
                    <a:pt x="47" y="1442"/>
                    <a:pt x="32" y="1465"/>
                    <a:pt x="17" y="1487"/>
                  </a:cubicBezTo>
                  <a:cubicBezTo>
                    <a:pt x="0" y="1511"/>
                    <a:pt x="20" y="1541"/>
                    <a:pt x="44" y="1541"/>
                  </a:cubicBezTo>
                  <a:cubicBezTo>
                    <a:pt x="51" y="1541"/>
                    <a:pt x="58" y="1539"/>
                    <a:pt x="65" y="1533"/>
                  </a:cubicBezTo>
                  <a:cubicBezTo>
                    <a:pt x="86" y="1515"/>
                    <a:pt x="106" y="1498"/>
                    <a:pt x="127" y="1481"/>
                  </a:cubicBezTo>
                  <a:cubicBezTo>
                    <a:pt x="141" y="1471"/>
                    <a:pt x="147" y="1466"/>
                    <a:pt x="160" y="1458"/>
                  </a:cubicBezTo>
                  <a:cubicBezTo>
                    <a:pt x="174" y="1449"/>
                    <a:pt x="185" y="1442"/>
                    <a:pt x="197" y="1432"/>
                  </a:cubicBezTo>
                  <a:cubicBezTo>
                    <a:pt x="238" y="1398"/>
                    <a:pt x="279" y="1359"/>
                    <a:pt x="321" y="1324"/>
                  </a:cubicBezTo>
                  <a:cubicBezTo>
                    <a:pt x="324" y="1322"/>
                    <a:pt x="342" y="1304"/>
                    <a:pt x="350" y="1300"/>
                  </a:cubicBezTo>
                  <a:lnTo>
                    <a:pt x="350" y="1300"/>
                  </a:lnTo>
                  <a:cubicBezTo>
                    <a:pt x="349" y="1300"/>
                    <a:pt x="349" y="1300"/>
                    <a:pt x="348" y="1300"/>
                  </a:cubicBezTo>
                  <a:cubicBezTo>
                    <a:pt x="345" y="1302"/>
                    <a:pt x="344" y="1303"/>
                    <a:pt x="344" y="1303"/>
                  </a:cubicBezTo>
                  <a:cubicBezTo>
                    <a:pt x="343" y="1303"/>
                    <a:pt x="349" y="1299"/>
                    <a:pt x="361" y="1291"/>
                  </a:cubicBezTo>
                  <a:cubicBezTo>
                    <a:pt x="364" y="1290"/>
                    <a:pt x="365" y="1289"/>
                    <a:pt x="368" y="1288"/>
                  </a:cubicBezTo>
                  <a:cubicBezTo>
                    <a:pt x="375" y="1284"/>
                    <a:pt x="381" y="1278"/>
                    <a:pt x="389" y="1274"/>
                  </a:cubicBezTo>
                  <a:cubicBezTo>
                    <a:pt x="409" y="1256"/>
                    <a:pt x="429" y="1239"/>
                    <a:pt x="451" y="1220"/>
                  </a:cubicBezTo>
                  <a:cubicBezTo>
                    <a:pt x="494" y="1185"/>
                    <a:pt x="537" y="1151"/>
                    <a:pt x="579" y="1116"/>
                  </a:cubicBezTo>
                  <a:cubicBezTo>
                    <a:pt x="667" y="1048"/>
                    <a:pt x="758" y="981"/>
                    <a:pt x="850" y="916"/>
                  </a:cubicBezTo>
                  <a:cubicBezTo>
                    <a:pt x="895" y="884"/>
                    <a:pt x="940" y="852"/>
                    <a:pt x="987" y="822"/>
                  </a:cubicBezTo>
                  <a:cubicBezTo>
                    <a:pt x="1010" y="807"/>
                    <a:pt x="1033" y="792"/>
                    <a:pt x="1057" y="778"/>
                  </a:cubicBezTo>
                  <a:cubicBezTo>
                    <a:pt x="1064" y="774"/>
                    <a:pt x="1070" y="770"/>
                    <a:pt x="1076" y="767"/>
                  </a:cubicBezTo>
                  <a:cubicBezTo>
                    <a:pt x="1079" y="766"/>
                    <a:pt x="1083" y="764"/>
                    <a:pt x="1083" y="764"/>
                  </a:cubicBezTo>
                  <a:lnTo>
                    <a:pt x="1083" y="764"/>
                  </a:lnTo>
                  <a:cubicBezTo>
                    <a:pt x="1083" y="764"/>
                    <a:pt x="1083" y="764"/>
                    <a:pt x="1083" y="764"/>
                  </a:cubicBezTo>
                  <a:lnTo>
                    <a:pt x="1083" y="764"/>
                  </a:lnTo>
                  <a:cubicBezTo>
                    <a:pt x="1094" y="757"/>
                    <a:pt x="1105" y="751"/>
                    <a:pt x="1115" y="744"/>
                  </a:cubicBezTo>
                  <a:cubicBezTo>
                    <a:pt x="1306" y="630"/>
                    <a:pt x="1504" y="526"/>
                    <a:pt x="1707" y="438"/>
                  </a:cubicBezTo>
                  <a:cubicBezTo>
                    <a:pt x="1808" y="394"/>
                    <a:pt x="1912" y="352"/>
                    <a:pt x="2016" y="317"/>
                  </a:cubicBezTo>
                  <a:cubicBezTo>
                    <a:pt x="2069" y="300"/>
                    <a:pt x="2122" y="281"/>
                    <a:pt x="2176" y="265"/>
                  </a:cubicBezTo>
                  <a:cubicBezTo>
                    <a:pt x="2179" y="264"/>
                    <a:pt x="2181" y="263"/>
                    <a:pt x="2184" y="262"/>
                  </a:cubicBezTo>
                  <a:lnTo>
                    <a:pt x="2184" y="262"/>
                  </a:lnTo>
                  <a:cubicBezTo>
                    <a:pt x="2183" y="263"/>
                    <a:pt x="2181" y="263"/>
                    <a:pt x="2181" y="263"/>
                  </a:cubicBezTo>
                  <a:cubicBezTo>
                    <a:pt x="2183" y="263"/>
                    <a:pt x="2184" y="263"/>
                    <a:pt x="2186" y="262"/>
                  </a:cubicBezTo>
                  <a:lnTo>
                    <a:pt x="2186" y="262"/>
                  </a:lnTo>
                  <a:cubicBezTo>
                    <a:pt x="2186" y="262"/>
                    <a:pt x="2186" y="262"/>
                    <a:pt x="2187" y="262"/>
                  </a:cubicBezTo>
                  <a:cubicBezTo>
                    <a:pt x="2188" y="262"/>
                    <a:pt x="2188" y="262"/>
                    <a:pt x="2189" y="261"/>
                  </a:cubicBezTo>
                  <a:lnTo>
                    <a:pt x="2189" y="261"/>
                  </a:lnTo>
                  <a:cubicBezTo>
                    <a:pt x="2193" y="260"/>
                    <a:pt x="2198" y="258"/>
                    <a:pt x="2202" y="257"/>
                  </a:cubicBezTo>
                  <a:cubicBezTo>
                    <a:pt x="2215" y="252"/>
                    <a:pt x="2228" y="248"/>
                    <a:pt x="2241" y="246"/>
                  </a:cubicBezTo>
                  <a:cubicBezTo>
                    <a:pt x="2269" y="237"/>
                    <a:pt x="2296" y="230"/>
                    <a:pt x="2324" y="223"/>
                  </a:cubicBezTo>
                  <a:cubicBezTo>
                    <a:pt x="2431" y="193"/>
                    <a:pt x="2539" y="168"/>
                    <a:pt x="2648" y="143"/>
                  </a:cubicBezTo>
                  <a:cubicBezTo>
                    <a:pt x="2702" y="131"/>
                    <a:pt x="2757" y="121"/>
                    <a:pt x="2810" y="107"/>
                  </a:cubicBezTo>
                  <a:cubicBezTo>
                    <a:pt x="2838" y="100"/>
                    <a:pt x="2865" y="93"/>
                    <a:pt x="2894" y="87"/>
                  </a:cubicBezTo>
                  <a:cubicBezTo>
                    <a:pt x="2921" y="80"/>
                    <a:pt x="2951" y="77"/>
                    <a:pt x="2976" y="64"/>
                  </a:cubicBezTo>
                  <a:cubicBezTo>
                    <a:pt x="3000" y="50"/>
                    <a:pt x="3026" y="44"/>
                    <a:pt x="3053" y="39"/>
                  </a:cubicBezTo>
                  <a:cubicBezTo>
                    <a:pt x="3067" y="37"/>
                    <a:pt x="3068" y="16"/>
                    <a:pt x="3054" y="16"/>
                  </a:cubicBezTo>
                  <a:cubicBezTo>
                    <a:pt x="3027" y="16"/>
                    <a:pt x="3001" y="14"/>
                    <a:pt x="2974" y="6"/>
                  </a:cubicBezTo>
                  <a:cubicBezTo>
                    <a:pt x="2956" y="2"/>
                    <a:pt x="2938" y="1"/>
                    <a:pt x="291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0" name="Google Shape;1300;p40"/>
            <p:cNvSpPr/>
            <p:nvPr/>
          </p:nvSpPr>
          <p:spPr>
            <a:xfrm>
              <a:off x="2317320" y="1918440"/>
              <a:ext cx="35640" cy="3672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36720"/>
                <a:gd name="textAreaBottom" fmla="*/ 37080 h 36720"/>
              </a:gdLst>
              <a:ahLst/>
              <a:cxnLst/>
              <a:rect l="textAreaLeft" t="textAreaTop" r="textAreaRight" b="textAreaBottom"/>
              <a:pathLst>
                <a:path w="319" h="334">
                  <a:moveTo>
                    <a:pt x="295" y="133"/>
                  </a:moveTo>
                  <a:cubicBezTo>
                    <a:pt x="296" y="134"/>
                    <a:pt x="296" y="135"/>
                    <a:pt x="296" y="136"/>
                  </a:cubicBezTo>
                  <a:cubicBezTo>
                    <a:pt x="296" y="135"/>
                    <a:pt x="296" y="134"/>
                    <a:pt x="295" y="133"/>
                  </a:cubicBezTo>
                  <a:close/>
                  <a:moveTo>
                    <a:pt x="143" y="0"/>
                  </a:moveTo>
                  <a:cubicBezTo>
                    <a:pt x="125" y="0"/>
                    <a:pt x="121" y="1"/>
                    <a:pt x="104" y="7"/>
                  </a:cubicBezTo>
                  <a:cubicBezTo>
                    <a:pt x="87" y="12"/>
                    <a:pt x="88" y="11"/>
                    <a:pt x="72" y="21"/>
                  </a:cubicBezTo>
                  <a:cubicBezTo>
                    <a:pt x="61" y="28"/>
                    <a:pt x="64" y="27"/>
                    <a:pt x="59" y="31"/>
                  </a:cubicBezTo>
                  <a:cubicBezTo>
                    <a:pt x="53" y="36"/>
                    <a:pt x="43" y="47"/>
                    <a:pt x="37" y="54"/>
                  </a:cubicBezTo>
                  <a:cubicBezTo>
                    <a:pt x="36" y="55"/>
                    <a:pt x="34" y="56"/>
                    <a:pt x="33" y="59"/>
                  </a:cubicBezTo>
                  <a:cubicBezTo>
                    <a:pt x="33" y="61"/>
                    <a:pt x="32" y="61"/>
                    <a:pt x="32" y="62"/>
                  </a:cubicBezTo>
                  <a:cubicBezTo>
                    <a:pt x="26" y="70"/>
                    <a:pt x="20" y="81"/>
                    <a:pt x="16" y="89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4" y="100"/>
                    <a:pt x="12" y="105"/>
                    <a:pt x="11" y="111"/>
                  </a:cubicBezTo>
                  <a:lnTo>
                    <a:pt x="11" y="111"/>
                  </a:lnTo>
                  <a:cubicBezTo>
                    <a:pt x="8" y="121"/>
                    <a:pt x="6" y="130"/>
                    <a:pt x="4" y="140"/>
                  </a:cubicBezTo>
                  <a:cubicBezTo>
                    <a:pt x="2" y="151"/>
                    <a:pt x="1" y="163"/>
                    <a:pt x="2" y="176"/>
                  </a:cubicBezTo>
                  <a:lnTo>
                    <a:pt x="2" y="176"/>
                  </a:lnTo>
                  <a:cubicBezTo>
                    <a:pt x="1" y="186"/>
                    <a:pt x="0" y="196"/>
                    <a:pt x="1" y="208"/>
                  </a:cubicBezTo>
                  <a:cubicBezTo>
                    <a:pt x="1" y="213"/>
                    <a:pt x="3" y="218"/>
                    <a:pt x="4" y="223"/>
                  </a:cubicBezTo>
                  <a:cubicBezTo>
                    <a:pt x="9" y="238"/>
                    <a:pt x="12" y="252"/>
                    <a:pt x="21" y="266"/>
                  </a:cubicBezTo>
                  <a:cubicBezTo>
                    <a:pt x="32" y="282"/>
                    <a:pt x="47" y="297"/>
                    <a:pt x="64" y="307"/>
                  </a:cubicBezTo>
                  <a:cubicBezTo>
                    <a:pt x="87" y="321"/>
                    <a:pt x="104" y="327"/>
                    <a:pt x="131" y="332"/>
                  </a:cubicBezTo>
                  <a:cubicBezTo>
                    <a:pt x="139" y="333"/>
                    <a:pt x="148" y="333"/>
                    <a:pt x="156" y="333"/>
                  </a:cubicBezTo>
                  <a:cubicBezTo>
                    <a:pt x="165" y="333"/>
                    <a:pt x="174" y="333"/>
                    <a:pt x="182" y="332"/>
                  </a:cubicBezTo>
                  <a:cubicBezTo>
                    <a:pt x="188" y="332"/>
                    <a:pt x="192" y="330"/>
                    <a:pt x="197" y="329"/>
                  </a:cubicBezTo>
                  <a:cubicBezTo>
                    <a:pt x="208" y="326"/>
                    <a:pt x="221" y="322"/>
                    <a:pt x="232" y="318"/>
                  </a:cubicBezTo>
                  <a:cubicBezTo>
                    <a:pt x="251" y="308"/>
                    <a:pt x="267" y="297"/>
                    <a:pt x="281" y="282"/>
                  </a:cubicBezTo>
                  <a:cubicBezTo>
                    <a:pt x="292" y="271"/>
                    <a:pt x="301" y="260"/>
                    <a:pt x="306" y="245"/>
                  </a:cubicBezTo>
                  <a:cubicBezTo>
                    <a:pt x="310" y="234"/>
                    <a:pt x="313" y="222"/>
                    <a:pt x="315" y="209"/>
                  </a:cubicBezTo>
                  <a:cubicBezTo>
                    <a:pt x="318" y="192"/>
                    <a:pt x="318" y="174"/>
                    <a:pt x="315" y="157"/>
                  </a:cubicBezTo>
                  <a:cubicBezTo>
                    <a:pt x="314" y="141"/>
                    <a:pt x="308" y="123"/>
                    <a:pt x="302" y="108"/>
                  </a:cubicBezTo>
                  <a:cubicBezTo>
                    <a:pt x="301" y="103"/>
                    <a:pt x="297" y="99"/>
                    <a:pt x="295" y="96"/>
                  </a:cubicBezTo>
                  <a:cubicBezTo>
                    <a:pt x="290" y="85"/>
                    <a:pt x="282" y="75"/>
                    <a:pt x="274" y="65"/>
                  </a:cubicBezTo>
                  <a:cubicBezTo>
                    <a:pt x="262" y="51"/>
                    <a:pt x="248" y="38"/>
                    <a:pt x="232" y="29"/>
                  </a:cubicBezTo>
                  <a:lnTo>
                    <a:pt x="232" y="29"/>
                  </a:lnTo>
                  <a:cubicBezTo>
                    <a:pt x="231" y="28"/>
                    <a:pt x="230" y="27"/>
                    <a:pt x="229" y="27"/>
                  </a:cubicBezTo>
                  <a:cubicBezTo>
                    <a:pt x="224" y="22"/>
                    <a:pt x="207" y="14"/>
                    <a:pt x="202" y="11"/>
                  </a:cubicBezTo>
                  <a:cubicBezTo>
                    <a:pt x="202" y="11"/>
                    <a:pt x="201" y="11"/>
                    <a:pt x="201" y="10"/>
                  </a:cubicBezTo>
                  <a:cubicBezTo>
                    <a:pt x="199" y="10"/>
                    <a:pt x="197" y="9"/>
                    <a:pt x="196" y="9"/>
                  </a:cubicBezTo>
                  <a:cubicBezTo>
                    <a:pt x="170" y="0"/>
                    <a:pt x="166" y="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360" bIns="18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1" name="Google Shape;1301;p40"/>
            <p:cNvSpPr/>
            <p:nvPr/>
          </p:nvSpPr>
          <p:spPr>
            <a:xfrm>
              <a:off x="1652400" y="2103840"/>
              <a:ext cx="21600" cy="18576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85760"/>
                <a:gd name="textAreaBottom" fmla="*/ 186120 h 185760"/>
              </a:gdLst>
              <a:ahLst/>
              <a:cxnLst/>
              <a:rect l="textAreaLeft" t="textAreaTop" r="textAreaRight" b="textAreaBottom"/>
              <a:pathLst>
                <a:path w="193" h="1678">
                  <a:moveTo>
                    <a:pt x="151" y="0"/>
                  </a:moveTo>
                  <a:cubicBezTo>
                    <a:pt x="137" y="0"/>
                    <a:pt x="124" y="7"/>
                    <a:pt x="118" y="23"/>
                  </a:cubicBezTo>
                  <a:cubicBezTo>
                    <a:pt x="101" y="76"/>
                    <a:pt x="85" y="129"/>
                    <a:pt x="73" y="184"/>
                  </a:cubicBezTo>
                  <a:cubicBezTo>
                    <a:pt x="62" y="236"/>
                    <a:pt x="52" y="287"/>
                    <a:pt x="45" y="339"/>
                  </a:cubicBezTo>
                  <a:cubicBezTo>
                    <a:pt x="28" y="445"/>
                    <a:pt x="17" y="551"/>
                    <a:pt x="12" y="659"/>
                  </a:cubicBezTo>
                  <a:cubicBezTo>
                    <a:pt x="1" y="875"/>
                    <a:pt x="9" y="1090"/>
                    <a:pt x="37" y="1306"/>
                  </a:cubicBezTo>
                  <a:cubicBezTo>
                    <a:pt x="42" y="1334"/>
                    <a:pt x="46" y="1362"/>
                    <a:pt x="50" y="1390"/>
                  </a:cubicBezTo>
                  <a:cubicBezTo>
                    <a:pt x="56" y="1420"/>
                    <a:pt x="65" y="1449"/>
                    <a:pt x="70" y="1479"/>
                  </a:cubicBezTo>
                  <a:cubicBezTo>
                    <a:pt x="83" y="1539"/>
                    <a:pt x="94" y="1603"/>
                    <a:pt x="119" y="1659"/>
                  </a:cubicBezTo>
                  <a:cubicBezTo>
                    <a:pt x="125" y="1671"/>
                    <a:pt x="139" y="1677"/>
                    <a:pt x="152" y="1677"/>
                  </a:cubicBezTo>
                  <a:cubicBezTo>
                    <a:pt x="168" y="1677"/>
                    <a:pt x="183" y="1668"/>
                    <a:pt x="183" y="1649"/>
                  </a:cubicBezTo>
                  <a:cubicBezTo>
                    <a:pt x="183" y="1636"/>
                    <a:pt x="184" y="1622"/>
                    <a:pt x="183" y="1606"/>
                  </a:cubicBezTo>
                  <a:cubicBezTo>
                    <a:pt x="182" y="1594"/>
                    <a:pt x="179" y="1581"/>
                    <a:pt x="177" y="1568"/>
                  </a:cubicBezTo>
                  <a:cubicBezTo>
                    <a:pt x="172" y="1540"/>
                    <a:pt x="168" y="1512"/>
                    <a:pt x="163" y="1484"/>
                  </a:cubicBezTo>
                  <a:cubicBezTo>
                    <a:pt x="161" y="1462"/>
                    <a:pt x="157" y="1442"/>
                    <a:pt x="157" y="1420"/>
                  </a:cubicBezTo>
                  <a:cubicBezTo>
                    <a:pt x="157" y="1390"/>
                    <a:pt x="151" y="1359"/>
                    <a:pt x="147" y="1327"/>
                  </a:cubicBezTo>
                  <a:cubicBezTo>
                    <a:pt x="135" y="1223"/>
                    <a:pt x="127" y="1119"/>
                    <a:pt x="123" y="1015"/>
                  </a:cubicBezTo>
                  <a:cubicBezTo>
                    <a:pt x="122" y="967"/>
                    <a:pt x="118" y="920"/>
                    <a:pt x="118" y="867"/>
                  </a:cubicBezTo>
                  <a:cubicBezTo>
                    <a:pt x="118" y="814"/>
                    <a:pt x="118" y="763"/>
                    <a:pt x="122" y="710"/>
                  </a:cubicBezTo>
                  <a:cubicBezTo>
                    <a:pt x="125" y="606"/>
                    <a:pt x="134" y="501"/>
                    <a:pt x="145" y="397"/>
                  </a:cubicBezTo>
                  <a:cubicBezTo>
                    <a:pt x="150" y="338"/>
                    <a:pt x="158" y="281"/>
                    <a:pt x="167" y="221"/>
                  </a:cubicBezTo>
                  <a:cubicBezTo>
                    <a:pt x="171" y="192"/>
                    <a:pt x="178" y="161"/>
                    <a:pt x="180" y="131"/>
                  </a:cubicBezTo>
                  <a:cubicBezTo>
                    <a:pt x="184" y="101"/>
                    <a:pt x="188" y="71"/>
                    <a:pt x="190" y="40"/>
                  </a:cubicBezTo>
                  <a:cubicBezTo>
                    <a:pt x="192" y="16"/>
                    <a:pt x="171" y="0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2" name="Google Shape;1302;p40"/>
            <p:cNvSpPr/>
            <p:nvPr/>
          </p:nvSpPr>
          <p:spPr>
            <a:xfrm>
              <a:off x="1378800" y="3154680"/>
              <a:ext cx="171360" cy="201240"/>
            </a:xfrm>
            <a:custGeom>
              <a:avLst/>
              <a:gdLst>
                <a:gd name="textAreaLeft" fmla="*/ 0 w 171360"/>
                <a:gd name="textAreaRight" fmla="*/ 171720 w 171360"/>
                <a:gd name="textAreaTop" fmla="*/ 0 h 201240"/>
                <a:gd name="textAreaBottom" fmla="*/ 201600 h 201240"/>
              </a:gdLst>
              <a:ahLst/>
              <a:cxnLst/>
              <a:rect l="textAreaLeft" t="textAreaTop" r="textAreaRight" b="textAreaBottom"/>
              <a:pathLst>
                <a:path w="1516" h="1816">
                  <a:moveTo>
                    <a:pt x="1065" y="1476"/>
                  </a:moveTo>
                  <a:cubicBezTo>
                    <a:pt x="1065" y="1476"/>
                    <a:pt x="1065" y="1477"/>
                    <a:pt x="1066" y="1478"/>
                  </a:cubicBezTo>
                  <a:cubicBezTo>
                    <a:pt x="1067" y="1478"/>
                    <a:pt x="1067" y="1478"/>
                    <a:pt x="1067" y="1478"/>
                  </a:cubicBezTo>
                  <a:lnTo>
                    <a:pt x="1067" y="1478"/>
                  </a:lnTo>
                  <a:cubicBezTo>
                    <a:pt x="1066" y="1477"/>
                    <a:pt x="1065" y="1476"/>
                    <a:pt x="1065" y="1476"/>
                  </a:cubicBezTo>
                  <a:close/>
                  <a:moveTo>
                    <a:pt x="47" y="1"/>
                  </a:moveTo>
                  <a:cubicBezTo>
                    <a:pt x="22" y="1"/>
                    <a:pt x="0" y="24"/>
                    <a:pt x="12" y="51"/>
                  </a:cubicBezTo>
                  <a:cubicBezTo>
                    <a:pt x="26" y="84"/>
                    <a:pt x="40" y="118"/>
                    <a:pt x="55" y="151"/>
                  </a:cubicBezTo>
                  <a:cubicBezTo>
                    <a:pt x="70" y="186"/>
                    <a:pt x="87" y="219"/>
                    <a:pt x="105" y="252"/>
                  </a:cubicBezTo>
                  <a:cubicBezTo>
                    <a:pt x="144" y="319"/>
                    <a:pt x="183" y="384"/>
                    <a:pt x="226" y="447"/>
                  </a:cubicBezTo>
                  <a:cubicBezTo>
                    <a:pt x="306" y="572"/>
                    <a:pt x="394" y="691"/>
                    <a:pt x="483" y="809"/>
                  </a:cubicBezTo>
                  <a:cubicBezTo>
                    <a:pt x="571" y="925"/>
                    <a:pt x="661" y="1040"/>
                    <a:pt x="759" y="1150"/>
                  </a:cubicBezTo>
                  <a:cubicBezTo>
                    <a:pt x="807" y="1205"/>
                    <a:pt x="857" y="1260"/>
                    <a:pt x="906" y="1314"/>
                  </a:cubicBezTo>
                  <a:cubicBezTo>
                    <a:pt x="932" y="1341"/>
                    <a:pt x="957" y="1369"/>
                    <a:pt x="983" y="1396"/>
                  </a:cubicBezTo>
                  <a:cubicBezTo>
                    <a:pt x="995" y="1408"/>
                    <a:pt x="1006" y="1420"/>
                    <a:pt x="1018" y="1434"/>
                  </a:cubicBezTo>
                  <a:cubicBezTo>
                    <a:pt x="1028" y="1442"/>
                    <a:pt x="1038" y="1451"/>
                    <a:pt x="1048" y="1461"/>
                  </a:cubicBezTo>
                  <a:cubicBezTo>
                    <a:pt x="1050" y="1463"/>
                    <a:pt x="1053" y="1467"/>
                    <a:pt x="1056" y="1469"/>
                  </a:cubicBezTo>
                  <a:cubicBezTo>
                    <a:pt x="1058" y="1470"/>
                    <a:pt x="1069" y="1478"/>
                    <a:pt x="1068" y="1478"/>
                  </a:cubicBezTo>
                  <a:cubicBezTo>
                    <a:pt x="1067" y="1478"/>
                    <a:pt x="1067" y="1478"/>
                    <a:pt x="1067" y="1478"/>
                  </a:cubicBezTo>
                  <a:lnTo>
                    <a:pt x="1067" y="1478"/>
                  </a:lnTo>
                  <a:cubicBezTo>
                    <a:pt x="1070" y="1480"/>
                    <a:pt x="1074" y="1484"/>
                    <a:pt x="1073" y="1484"/>
                  </a:cubicBezTo>
                  <a:lnTo>
                    <a:pt x="1084" y="1495"/>
                  </a:lnTo>
                  <a:cubicBezTo>
                    <a:pt x="1093" y="1503"/>
                    <a:pt x="1103" y="1512"/>
                    <a:pt x="1110" y="1519"/>
                  </a:cubicBezTo>
                  <a:cubicBezTo>
                    <a:pt x="1127" y="1536"/>
                    <a:pt x="1143" y="1551"/>
                    <a:pt x="1160" y="1567"/>
                  </a:cubicBezTo>
                  <a:cubicBezTo>
                    <a:pt x="1188" y="1594"/>
                    <a:pt x="1219" y="1621"/>
                    <a:pt x="1249" y="1649"/>
                  </a:cubicBezTo>
                  <a:lnTo>
                    <a:pt x="1295" y="1690"/>
                  </a:lnTo>
                  <a:cubicBezTo>
                    <a:pt x="1311" y="1705"/>
                    <a:pt x="1328" y="1721"/>
                    <a:pt x="1346" y="1732"/>
                  </a:cubicBezTo>
                  <a:cubicBezTo>
                    <a:pt x="1363" y="1741"/>
                    <a:pt x="1377" y="1754"/>
                    <a:pt x="1391" y="1766"/>
                  </a:cubicBezTo>
                  <a:lnTo>
                    <a:pt x="1441" y="1808"/>
                  </a:lnTo>
                  <a:cubicBezTo>
                    <a:pt x="1447" y="1813"/>
                    <a:pt x="1454" y="1816"/>
                    <a:pt x="1461" y="1816"/>
                  </a:cubicBezTo>
                  <a:cubicBezTo>
                    <a:pt x="1489" y="1816"/>
                    <a:pt x="1515" y="1780"/>
                    <a:pt x="1492" y="1754"/>
                  </a:cubicBezTo>
                  <a:cubicBezTo>
                    <a:pt x="1479" y="1741"/>
                    <a:pt x="1467" y="1728"/>
                    <a:pt x="1455" y="1715"/>
                  </a:cubicBezTo>
                  <a:cubicBezTo>
                    <a:pt x="1443" y="1703"/>
                    <a:pt x="1428" y="1688"/>
                    <a:pt x="1418" y="1675"/>
                  </a:cubicBezTo>
                  <a:cubicBezTo>
                    <a:pt x="1412" y="1666"/>
                    <a:pt x="1410" y="1659"/>
                    <a:pt x="1405" y="1651"/>
                  </a:cubicBezTo>
                  <a:cubicBezTo>
                    <a:pt x="1399" y="1644"/>
                    <a:pt x="1391" y="1638"/>
                    <a:pt x="1385" y="1631"/>
                  </a:cubicBezTo>
                  <a:cubicBezTo>
                    <a:pt x="1373" y="1617"/>
                    <a:pt x="1361" y="1605"/>
                    <a:pt x="1347" y="1591"/>
                  </a:cubicBezTo>
                  <a:cubicBezTo>
                    <a:pt x="1298" y="1538"/>
                    <a:pt x="1249" y="1484"/>
                    <a:pt x="1201" y="1429"/>
                  </a:cubicBezTo>
                  <a:cubicBezTo>
                    <a:pt x="1176" y="1402"/>
                    <a:pt x="1155" y="1371"/>
                    <a:pt x="1131" y="1346"/>
                  </a:cubicBezTo>
                  <a:cubicBezTo>
                    <a:pt x="1106" y="1318"/>
                    <a:pt x="1082" y="1291"/>
                    <a:pt x="1059" y="1265"/>
                  </a:cubicBezTo>
                  <a:cubicBezTo>
                    <a:pt x="1010" y="1210"/>
                    <a:pt x="962" y="1155"/>
                    <a:pt x="914" y="1099"/>
                  </a:cubicBezTo>
                  <a:cubicBezTo>
                    <a:pt x="819" y="986"/>
                    <a:pt x="726" y="874"/>
                    <a:pt x="637" y="758"/>
                  </a:cubicBezTo>
                  <a:cubicBezTo>
                    <a:pt x="546" y="643"/>
                    <a:pt x="462" y="523"/>
                    <a:pt x="376" y="405"/>
                  </a:cubicBezTo>
                  <a:cubicBezTo>
                    <a:pt x="328" y="340"/>
                    <a:pt x="281" y="273"/>
                    <a:pt x="233" y="207"/>
                  </a:cubicBezTo>
                  <a:cubicBezTo>
                    <a:pt x="209" y="173"/>
                    <a:pt x="186" y="139"/>
                    <a:pt x="159" y="108"/>
                  </a:cubicBezTo>
                  <a:cubicBezTo>
                    <a:pt x="132" y="77"/>
                    <a:pt x="105" y="46"/>
                    <a:pt x="78" y="14"/>
                  </a:cubicBezTo>
                  <a:cubicBezTo>
                    <a:pt x="68" y="5"/>
                    <a:pt x="57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3" name="Google Shape;1303;p40"/>
            <p:cNvSpPr/>
            <p:nvPr/>
          </p:nvSpPr>
          <p:spPr>
            <a:xfrm>
              <a:off x="1412640" y="3264480"/>
              <a:ext cx="86400" cy="1087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108720"/>
                <a:gd name="textAreaBottom" fmla="*/ 109080 h 108720"/>
              </a:gdLst>
              <a:ahLst/>
              <a:cxnLst/>
              <a:rect l="textAreaLeft" t="textAreaTop" r="textAreaRight" b="textAreaBottom"/>
              <a:pathLst>
                <a:path w="766" h="985">
                  <a:moveTo>
                    <a:pt x="28" y="0"/>
                  </a:moveTo>
                  <a:cubicBezTo>
                    <a:pt x="14" y="0"/>
                    <a:pt x="1" y="11"/>
                    <a:pt x="5" y="27"/>
                  </a:cubicBezTo>
                  <a:cubicBezTo>
                    <a:pt x="8" y="36"/>
                    <a:pt x="11" y="45"/>
                    <a:pt x="12" y="54"/>
                  </a:cubicBezTo>
                  <a:cubicBezTo>
                    <a:pt x="15" y="63"/>
                    <a:pt x="14" y="68"/>
                    <a:pt x="15" y="78"/>
                  </a:cubicBezTo>
                  <a:cubicBezTo>
                    <a:pt x="16" y="98"/>
                    <a:pt x="28" y="120"/>
                    <a:pt x="37" y="140"/>
                  </a:cubicBezTo>
                  <a:cubicBezTo>
                    <a:pt x="52" y="174"/>
                    <a:pt x="72" y="208"/>
                    <a:pt x="91" y="241"/>
                  </a:cubicBezTo>
                  <a:cubicBezTo>
                    <a:pt x="129" y="310"/>
                    <a:pt x="168" y="381"/>
                    <a:pt x="213" y="446"/>
                  </a:cubicBezTo>
                  <a:cubicBezTo>
                    <a:pt x="299" y="570"/>
                    <a:pt x="394" y="694"/>
                    <a:pt x="498" y="804"/>
                  </a:cubicBezTo>
                  <a:cubicBezTo>
                    <a:pt x="514" y="821"/>
                    <a:pt x="528" y="836"/>
                    <a:pt x="544" y="852"/>
                  </a:cubicBezTo>
                  <a:lnTo>
                    <a:pt x="566" y="874"/>
                  </a:lnTo>
                  <a:cubicBezTo>
                    <a:pt x="576" y="883"/>
                    <a:pt x="586" y="891"/>
                    <a:pt x="597" y="898"/>
                  </a:cubicBezTo>
                  <a:cubicBezTo>
                    <a:pt x="613" y="913"/>
                    <a:pt x="630" y="927"/>
                    <a:pt x="646" y="942"/>
                  </a:cubicBezTo>
                  <a:cubicBezTo>
                    <a:pt x="664" y="959"/>
                    <a:pt x="682" y="971"/>
                    <a:pt x="704" y="981"/>
                  </a:cubicBezTo>
                  <a:cubicBezTo>
                    <a:pt x="708" y="983"/>
                    <a:pt x="713" y="984"/>
                    <a:pt x="718" y="984"/>
                  </a:cubicBezTo>
                  <a:cubicBezTo>
                    <a:pt x="743" y="984"/>
                    <a:pt x="765" y="954"/>
                    <a:pt x="753" y="929"/>
                  </a:cubicBezTo>
                  <a:cubicBezTo>
                    <a:pt x="735" y="893"/>
                    <a:pt x="708" y="864"/>
                    <a:pt x="684" y="834"/>
                  </a:cubicBezTo>
                  <a:cubicBezTo>
                    <a:pt x="681" y="832"/>
                    <a:pt x="678" y="827"/>
                    <a:pt x="675" y="825"/>
                  </a:cubicBezTo>
                  <a:lnTo>
                    <a:pt x="675" y="825"/>
                  </a:lnTo>
                  <a:cubicBezTo>
                    <a:pt x="674" y="823"/>
                    <a:pt x="672" y="821"/>
                    <a:pt x="671" y="819"/>
                  </a:cubicBezTo>
                  <a:cubicBezTo>
                    <a:pt x="664" y="808"/>
                    <a:pt x="659" y="799"/>
                    <a:pt x="651" y="790"/>
                  </a:cubicBezTo>
                  <a:cubicBezTo>
                    <a:pt x="638" y="777"/>
                    <a:pt x="626" y="761"/>
                    <a:pt x="613" y="746"/>
                  </a:cubicBezTo>
                  <a:cubicBezTo>
                    <a:pt x="564" y="689"/>
                    <a:pt x="516" y="631"/>
                    <a:pt x="467" y="572"/>
                  </a:cubicBezTo>
                  <a:cubicBezTo>
                    <a:pt x="421" y="514"/>
                    <a:pt x="376" y="454"/>
                    <a:pt x="333" y="393"/>
                  </a:cubicBezTo>
                  <a:cubicBezTo>
                    <a:pt x="290" y="332"/>
                    <a:pt x="242" y="271"/>
                    <a:pt x="198" y="208"/>
                  </a:cubicBezTo>
                  <a:cubicBezTo>
                    <a:pt x="175" y="174"/>
                    <a:pt x="152" y="140"/>
                    <a:pt x="130" y="106"/>
                  </a:cubicBezTo>
                  <a:cubicBezTo>
                    <a:pt x="119" y="87"/>
                    <a:pt x="107" y="70"/>
                    <a:pt x="93" y="54"/>
                  </a:cubicBezTo>
                  <a:cubicBezTo>
                    <a:pt x="89" y="51"/>
                    <a:pt x="86" y="46"/>
                    <a:pt x="82" y="42"/>
                  </a:cubicBezTo>
                  <a:cubicBezTo>
                    <a:pt x="81" y="41"/>
                    <a:pt x="70" y="34"/>
                    <a:pt x="68" y="34"/>
                  </a:cubicBezTo>
                  <a:cubicBezTo>
                    <a:pt x="68" y="34"/>
                    <a:pt x="69" y="34"/>
                    <a:pt x="70" y="35"/>
                  </a:cubicBezTo>
                  <a:cubicBezTo>
                    <a:pt x="61" y="29"/>
                    <a:pt x="53" y="18"/>
                    <a:pt x="47" y="9"/>
                  </a:cubicBezTo>
                  <a:cubicBezTo>
                    <a:pt x="42" y="3"/>
                    <a:pt x="35" y="0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360" bIns="54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4" name="Google Shape;1304;p40"/>
            <p:cNvSpPr/>
            <p:nvPr/>
          </p:nvSpPr>
          <p:spPr>
            <a:xfrm>
              <a:off x="1453680" y="3201840"/>
              <a:ext cx="97560" cy="6192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61920"/>
                <a:gd name="textAreaBottom" fmla="*/ 62280 h 61920"/>
              </a:gdLst>
              <a:ahLst/>
              <a:cxnLst/>
              <a:rect l="textAreaLeft" t="textAreaTop" r="textAreaRight" b="textAreaBottom"/>
              <a:pathLst>
                <a:path w="864" h="560">
                  <a:moveTo>
                    <a:pt x="12" y="0"/>
                  </a:moveTo>
                  <a:cubicBezTo>
                    <a:pt x="7" y="0"/>
                    <a:pt x="1" y="10"/>
                    <a:pt x="7" y="16"/>
                  </a:cubicBezTo>
                  <a:cubicBezTo>
                    <a:pt x="29" y="37"/>
                    <a:pt x="51" y="58"/>
                    <a:pt x="75" y="75"/>
                  </a:cubicBezTo>
                  <a:cubicBezTo>
                    <a:pt x="87" y="85"/>
                    <a:pt x="98" y="97"/>
                    <a:pt x="110" y="106"/>
                  </a:cubicBezTo>
                  <a:cubicBezTo>
                    <a:pt x="122" y="114"/>
                    <a:pt x="136" y="122"/>
                    <a:pt x="148" y="131"/>
                  </a:cubicBezTo>
                  <a:cubicBezTo>
                    <a:pt x="201" y="168"/>
                    <a:pt x="256" y="199"/>
                    <a:pt x="309" y="233"/>
                  </a:cubicBezTo>
                  <a:cubicBezTo>
                    <a:pt x="361" y="267"/>
                    <a:pt x="413" y="304"/>
                    <a:pt x="466" y="338"/>
                  </a:cubicBezTo>
                  <a:cubicBezTo>
                    <a:pt x="492" y="355"/>
                    <a:pt x="517" y="372"/>
                    <a:pt x="544" y="389"/>
                  </a:cubicBezTo>
                  <a:cubicBezTo>
                    <a:pt x="559" y="399"/>
                    <a:pt x="577" y="406"/>
                    <a:pt x="592" y="416"/>
                  </a:cubicBezTo>
                  <a:cubicBezTo>
                    <a:pt x="600" y="420"/>
                    <a:pt x="616" y="432"/>
                    <a:pt x="627" y="439"/>
                  </a:cubicBezTo>
                  <a:cubicBezTo>
                    <a:pt x="687" y="477"/>
                    <a:pt x="746" y="523"/>
                    <a:pt x="808" y="556"/>
                  </a:cubicBezTo>
                  <a:cubicBezTo>
                    <a:pt x="813" y="558"/>
                    <a:pt x="817" y="559"/>
                    <a:pt x="821" y="559"/>
                  </a:cubicBezTo>
                  <a:cubicBezTo>
                    <a:pt x="846" y="559"/>
                    <a:pt x="864" y="525"/>
                    <a:pt x="846" y="505"/>
                  </a:cubicBezTo>
                  <a:cubicBezTo>
                    <a:pt x="805" y="455"/>
                    <a:pt x="751" y="416"/>
                    <a:pt x="702" y="375"/>
                  </a:cubicBezTo>
                  <a:cubicBezTo>
                    <a:pt x="679" y="355"/>
                    <a:pt x="652" y="337"/>
                    <a:pt x="633" y="317"/>
                  </a:cubicBezTo>
                  <a:cubicBezTo>
                    <a:pt x="608" y="294"/>
                    <a:pt x="580" y="275"/>
                    <a:pt x="552" y="256"/>
                  </a:cubicBezTo>
                  <a:cubicBezTo>
                    <a:pt x="500" y="220"/>
                    <a:pt x="446" y="189"/>
                    <a:pt x="391" y="158"/>
                  </a:cubicBezTo>
                  <a:cubicBezTo>
                    <a:pt x="335" y="125"/>
                    <a:pt x="278" y="88"/>
                    <a:pt x="217" y="63"/>
                  </a:cubicBezTo>
                  <a:cubicBezTo>
                    <a:pt x="201" y="56"/>
                    <a:pt x="184" y="49"/>
                    <a:pt x="169" y="42"/>
                  </a:cubicBezTo>
                  <a:cubicBezTo>
                    <a:pt x="153" y="36"/>
                    <a:pt x="136" y="30"/>
                    <a:pt x="119" y="26"/>
                  </a:cubicBezTo>
                  <a:cubicBezTo>
                    <a:pt x="100" y="21"/>
                    <a:pt x="83" y="15"/>
                    <a:pt x="67" y="10"/>
                  </a:cubicBezTo>
                  <a:cubicBezTo>
                    <a:pt x="49" y="6"/>
                    <a:pt x="32" y="4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5" name="Google Shape;1305;p40"/>
            <p:cNvSpPr/>
            <p:nvPr/>
          </p:nvSpPr>
          <p:spPr>
            <a:xfrm>
              <a:off x="1275840" y="3402720"/>
              <a:ext cx="55080" cy="19332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490" h="1747">
                  <a:moveTo>
                    <a:pt x="75" y="1"/>
                  </a:moveTo>
                  <a:cubicBezTo>
                    <a:pt x="57" y="1"/>
                    <a:pt x="37" y="13"/>
                    <a:pt x="34" y="36"/>
                  </a:cubicBezTo>
                  <a:cubicBezTo>
                    <a:pt x="1" y="262"/>
                    <a:pt x="28" y="493"/>
                    <a:pt x="67" y="718"/>
                  </a:cubicBezTo>
                  <a:cubicBezTo>
                    <a:pt x="85" y="828"/>
                    <a:pt x="109" y="937"/>
                    <a:pt x="136" y="1047"/>
                  </a:cubicBezTo>
                  <a:cubicBezTo>
                    <a:pt x="150" y="1102"/>
                    <a:pt x="166" y="1157"/>
                    <a:pt x="181" y="1212"/>
                  </a:cubicBezTo>
                  <a:cubicBezTo>
                    <a:pt x="185" y="1228"/>
                    <a:pt x="190" y="1244"/>
                    <a:pt x="196" y="1260"/>
                  </a:cubicBezTo>
                  <a:cubicBezTo>
                    <a:pt x="202" y="1273"/>
                    <a:pt x="208" y="1287"/>
                    <a:pt x="214" y="1300"/>
                  </a:cubicBezTo>
                  <a:cubicBezTo>
                    <a:pt x="225" y="1326"/>
                    <a:pt x="234" y="1354"/>
                    <a:pt x="244" y="1380"/>
                  </a:cubicBezTo>
                  <a:cubicBezTo>
                    <a:pt x="266" y="1437"/>
                    <a:pt x="289" y="1496"/>
                    <a:pt x="314" y="1552"/>
                  </a:cubicBezTo>
                  <a:cubicBezTo>
                    <a:pt x="326" y="1581"/>
                    <a:pt x="339" y="1611"/>
                    <a:pt x="351" y="1639"/>
                  </a:cubicBezTo>
                  <a:cubicBezTo>
                    <a:pt x="367" y="1671"/>
                    <a:pt x="383" y="1699"/>
                    <a:pt x="403" y="1729"/>
                  </a:cubicBezTo>
                  <a:cubicBezTo>
                    <a:pt x="410" y="1741"/>
                    <a:pt x="422" y="1746"/>
                    <a:pt x="434" y="1746"/>
                  </a:cubicBezTo>
                  <a:cubicBezTo>
                    <a:pt x="461" y="1746"/>
                    <a:pt x="489" y="1723"/>
                    <a:pt x="481" y="1694"/>
                  </a:cubicBezTo>
                  <a:cubicBezTo>
                    <a:pt x="451" y="1585"/>
                    <a:pt x="405" y="1481"/>
                    <a:pt x="371" y="1372"/>
                  </a:cubicBezTo>
                  <a:cubicBezTo>
                    <a:pt x="367" y="1359"/>
                    <a:pt x="363" y="1347"/>
                    <a:pt x="359" y="1333"/>
                  </a:cubicBezTo>
                  <a:cubicBezTo>
                    <a:pt x="358" y="1327"/>
                    <a:pt x="355" y="1321"/>
                    <a:pt x="353" y="1315"/>
                  </a:cubicBezTo>
                  <a:cubicBezTo>
                    <a:pt x="353" y="1315"/>
                    <a:pt x="352" y="1312"/>
                    <a:pt x="352" y="1311"/>
                  </a:cubicBezTo>
                  <a:lnTo>
                    <a:pt x="352" y="1311"/>
                  </a:lnTo>
                  <a:cubicBezTo>
                    <a:pt x="352" y="1311"/>
                    <a:pt x="352" y="1312"/>
                    <a:pt x="352" y="1312"/>
                  </a:cubicBezTo>
                  <a:cubicBezTo>
                    <a:pt x="353" y="1312"/>
                    <a:pt x="352" y="1312"/>
                    <a:pt x="352" y="1311"/>
                  </a:cubicBezTo>
                  <a:cubicBezTo>
                    <a:pt x="352" y="1310"/>
                    <a:pt x="352" y="1309"/>
                    <a:pt x="352" y="1309"/>
                  </a:cubicBezTo>
                  <a:lnTo>
                    <a:pt x="352" y="1309"/>
                  </a:lnTo>
                  <a:cubicBezTo>
                    <a:pt x="352" y="1309"/>
                    <a:pt x="352" y="1310"/>
                    <a:pt x="352" y="1311"/>
                  </a:cubicBezTo>
                  <a:lnTo>
                    <a:pt x="352" y="1311"/>
                  </a:lnTo>
                  <a:cubicBezTo>
                    <a:pt x="351" y="1308"/>
                    <a:pt x="349" y="1300"/>
                    <a:pt x="349" y="1300"/>
                  </a:cubicBezTo>
                  <a:cubicBezTo>
                    <a:pt x="341" y="1273"/>
                    <a:pt x="334" y="1248"/>
                    <a:pt x="330" y="1221"/>
                  </a:cubicBezTo>
                  <a:cubicBezTo>
                    <a:pt x="328" y="1211"/>
                    <a:pt x="326" y="1200"/>
                    <a:pt x="322" y="1190"/>
                  </a:cubicBezTo>
                  <a:cubicBezTo>
                    <a:pt x="322" y="1189"/>
                    <a:pt x="320" y="1184"/>
                    <a:pt x="320" y="1184"/>
                  </a:cubicBezTo>
                  <a:lnTo>
                    <a:pt x="320" y="1184"/>
                  </a:lnTo>
                  <a:cubicBezTo>
                    <a:pt x="320" y="1184"/>
                    <a:pt x="320" y="1185"/>
                    <a:pt x="320" y="1188"/>
                  </a:cubicBezTo>
                  <a:cubicBezTo>
                    <a:pt x="321" y="1190"/>
                    <a:pt x="321" y="1190"/>
                    <a:pt x="321" y="1190"/>
                  </a:cubicBezTo>
                  <a:cubicBezTo>
                    <a:pt x="321" y="1190"/>
                    <a:pt x="318" y="1183"/>
                    <a:pt x="318" y="1180"/>
                  </a:cubicBezTo>
                  <a:cubicBezTo>
                    <a:pt x="315" y="1167"/>
                    <a:pt x="311" y="1155"/>
                    <a:pt x="308" y="1141"/>
                  </a:cubicBezTo>
                  <a:cubicBezTo>
                    <a:pt x="300" y="1113"/>
                    <a:pt x="293" y="1086"/>
                    <a:pt x="284" y="1058"/>
                  </a:cubicBezTo>
                  <a:cubicBezTo>
                    <a:pt x="256" y="952"/>
                    <a:pt x="232" y="843"/>
                    <a:pt x="211" y="733"/>
                  </a:cubicBezTo>
                  <a:cubicBezTo>
                    <a:pt x="190" y="623"/>
                    <a:pt x="177" y="513"/>
                    <a:pt x="161" y="404"/>
                  </a:cubicBezTo>
                  <a:cubicBezTo>
                    <a:pt x="152" y="342"/>
                    <a:pt x="149" y="280"/>
                    <a:pt x="140" y="218"/>
                  </a:cubicBezTo>
                  <a:cubicBezTo>
                    <a:pt x="130" y="157"/>
                    <a:pt x="123" y="93"/>
                    <a:pt x="112" y="31"/>
                  </a:cubicBezTo>
                  <a:cubicBezTo>
                    <a:pt x="109" y="10"/>
                    <a:pt x="92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6" name="Google Shape;1306;p40"/>
            <p:cNvSpPr/>
            <p:nvPr/>
          </p:nvSpPr>
          <p:spPr>
            <a:xfrm>
              <a:off x="1586520" y="3703320"/>
              <a:ext cx="1041480" cy="525240"/>
            </a:xfrm>
            <a:custGeom>
              <a:avLst/>
              <a:gdLst>
                <a:gd name="textAreaLeft" fmla="*/ 0 w 1041480"/>
                <a:gd name="textAreaRight" fmla="*/ 1041840 w 1041480"/>
                <a:gd name="textAreaTop" fmla="*/ 0 h 525240"/>
                <a:gd name="textAreaBottom" fmla="*/ 525600 h 525240"/>
              </a:gdLst>
              <a:ahLst/>
              <a:cxnLst/>
              <a:rect l="textAreaLeft" t="textAreaTop" r="textAreaRight" b="textAreaBottom"/>
              <a:pathLst>
                <a:path w="9199" h="4740">
                  <a:moveTo>
                    <a:pt x="80" y="0"/>
                  </a:moveTo>
                  <a:cubicBezTo>
                    <a:pt x="39" y="0"/>
                    <a:pt x="0" y="51"/>
                    <a:pt x="32" y="95"/>
                  </a:cubicBezTo>
                  <a:cubicBezTo>
                    <a:pt x="433" y="654"/>
                    <a:pt x="898" y="1166"/>
                    <a:pt x="1404" y="1632"/>
                  </a:cubicBezTo>
                  <a:cubicBezTo>
                    <a:pt x="1909" y="2095"/>
                    <a:pt x="2452" y="2511"/>
                    <a:pt x="3031" y="2878"/>
                  </a:cubicBezTo>
                  <a:cubicBezTo>
                    <a:pt x="3614" y="3247"/>
                    <a:pt x="4228" y="3568"/>
                    <a:pt x="4864" y="3835"/>
                  </a:cubicBezTo>
                  <a:cubicBezTo>
                    <a:pt x="5501" y="4103"/>
                    <a:pt x="6159" y="4315"/>
                    <a:pt x="6831" y="4470"/>
                  </a:cubicBezTo>
                  <a:cubicBezTo>
                    <a:pt x="7496" y="4625"/>
                    <a:pt x="8179" y="4716"/>
                    <a:pt x="8862" y="4740"/>
                  </a:cubicBezTo>
                  <a:cubicBezTo>
                    <a:pt x="8870" y="4740"/>
                    <a:pt x="8878" y="4740"/>
                    <a:pt x="8885" y="4740"/>
                  </a:cubicBezTo>
                  <a:cubicBezTo>
                    <a:pt x="8965" y="4740"/>
                    <a:pt x="9045" y="4726"/>
                    <a:pt x="9124" y="4718"/>
                  </a:cubicBezTo>
                  <a:cubicBezTo>
                    <a:pt x="9198" y="4709"/>
                    <a:pt x="9190" y="4599"/>
                    <a:pt x="9119" y="4589"/>
                  </a:cubicBezTo>
                  <a:cubicBezTo>
                    <a:pt x="9036" y="4575"/>
                    <a:pt x="8951" y="4553"/>
                    <a:pt x="8868" y="4546"/>
                  </a:cubicBezTo>
                  <a:cubicBezTo>
                    <a:pt x="8783" y="4541"/>
                    <a:pt x="8699" y="4534"/>
                    <a:pt x="8614" y="4525"/>
                  </a:cubicBezTo>
                  <a:cubicBezTo>
                    <a:pt x="8445" y="4510"/>
                    <a:pt x="8276" y="4489"/>
                    <a:pt x="8108" y="4469"/>
                  </a:cubicBezTo>
                  <a:cubicBezTo>
                    <a:pt x="7770" y="4427"/>
                    <a:pt x="7435" y="4369"/>
                    <a:pt x="7103" y="4297"/>
                  </a:cubicBezTo>
                  <a:cubicBezTo>
                    <a:pt x="6451" y="4156"/>
                    <a:pt x="5803" y="3964"/>
                    <a:pt x="5175" y="3717"/>
                  </a:cubicBezTo>
                  <a:cubicBezTo>
                    <a:pt x="4549" y="3470"/>
                    <a:pt x="3944" y="3170"/>
                    <a:pt x="3368" y="2823"/>
                  </a:cubicBezTo>
                  <a:cubicBezTo>
                    <a:pt x="2788" y="2472"/>
                    <a:pt x="2233" y="2073"/>
                    <a:pt x="1714" y="1634"/>
                  </a:cubicBezTo>
                  <a:cubicBezTo>
                    <a:pt x="1201" y="1199"/>
                    <a:pt x="730" y="721"/>
                    <a:pt x="287" y="215"/>
                  </a:cubicBezTo>
                  <a:cubicBezTo>
                    <a:pt x="231" y="150"/>
                    <a:pt x="176" y="87"/>
                    <a:pt x="121" y="22"/>
                  </a:cubicBezTo>
                  <a:cubicBezTo>
                    <a:pt x="109" y="7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57" name="PlaceHolder 2"/>
          <p:cNvSpPr>
            <a:spLocks noGrp="1"/>
          </p:cNvSpPr>
          <p:nvPr>
            <p:ph type="title"/>
          </p:nvPr>
        </p:nvSpPr>
        <p:spPr>
          <a:xfrm>
            <a:off x="3344484" y="68164"/>
            <a:ext cx="7705440" cy="47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trike="noStrike" spc="-1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2DAFC-BAD2-5FC7-85B7-337F7B16CFC1}"/>
              </a:ext>
            </a:extLst>
          </p:cNvPr>
          <p:cNvSpPr txBox="1"/>
          <p:nvPr/>
        </p:nvSpPr>
        <p:spPr>
          <a:xfrm>
            <a:off x="2807607" y="904757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Inter"/>
              </a:rPr>
              <a:t>Who Benefits?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D7D73-3EDE-5F1D-1F25-D6C73144467B}"/>
              </a:ext>
            </a:extLst>
          </p:cNvPr>
          <p:cNvSpPr txBox="1"/>
          <p:nvPr/>
        </p:nvSpPr>
        <p:spPr>
          <a:xfrm>
            <a:off x="3600806" y="3624622"/>
            <a:ext cx="545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"This program demonstrates the power of Python for automating tasks like text extraction, summarization."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"It can be extended to support more languages, improve summarization algorithms."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496</Words>
  <Application>Microsoft Office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9</vt:i4>
      </vt:variant>
    </vt:vector>
  </HeadingPairs>
  <TitlesOfParts>
    <vt:vector size="43" baseType="lpstr">
      <vt:lpstr>Algerian</vt:lpstr>
      <vt:lpstr>Arial</vt:lpstr>
      <vt:lpstr>Bahnschrift</vt:lpstr>
      <vt:lpstr>Barlow</vt:lpstr>
      <vt:lpstr>Calibri Light</vt:lpstr>
      <vt:lpstr>Cambria Math</vt:lpstr>
      <vt:lpstr>Courier New</vt:lpstr>
      <vt:lpstr>Goudy Old Style</vt:lpstr>
      <vt:lpstr>IM Fell French Canon SC</vt:lpstr>
      <vt:lpstr>Inter</vt:lpstr>
      <vt:lpstr>OpenSymbol</vt:lpstr>
      <vt:lpstr>Symbol</vt:lpstr>
      <vt:lpstr>Wingdings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Vintage Papyrus Minitheme by Slidesgo</vt:lpstr>
      <vt:lpstr>Slidesgo Final Pages</vt:lpstr>
      <vt:lpstr>Slidesgo Final Pages</vt:lpstr>
      <vt:lpstr>OCR-Based Multilingual Content Translator ( Summarize, and Text-to-Speech) </vt:lpstr>
      <vt:lpstr> Problem Statement</vt:lpstr>
      <vt:lpstr>Solution and key features</vt:lpstr>
      <vt:lpstr>Technology Stack</vt:lpstr>
      <vt:lpstr> How It Works</vt:lpstr>
      <vt:lpstr>PowerPoint Presentation</vt:lpstr>
      <vt:lpstr>Challenges  </vt:lpstr>
      <vt:lpstr>Future Enhancements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OCR-Based Multilingual Content Translator ( Summarize, and Text-to-Speech) </dc:title>
  <dc:creator>Gowtham S</dc:creator>
  <cp:lastModifiedBy>Admin</cp:lastModifiedBy>
  <cp:revision>5</cp:revision>
  <dcterms:modified xsi:type="dcterms:W3CDTF">2025-03-13T02:38:58Z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2025-03-12T17:34:53Z</dcterms:created>
  <dc:creator>Unknown Creator</dc:creator>
  <dc:description/>
  <dc:language>en-US</dc:language>
  <cp:lastModifiedBy>Unknown Creator</cp:lastModifiedBy>
  <dcterms:modified xsi:type="dcterms:W3CDTF">2025-03-12T17:34:53Z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