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7FD08-75FB-4627-A046-A4C4A0B018D9}" v="406" dt="2022-12-24T15:15:4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vlüt Can Silaci" userId="0cfe60018d2ef57f" providerId="LiveId" clId="{A317FD08-75FB-4627-A046-A4C4A0B018D9}"/>
    <pc:docChg chg="undo custSel addSld delSld modSld sldOrd modMainMaster">
      <pc:chgData name="Mevlüt Can Silaci" userId="0cfe60018d2ef57f" providerId="LiveId" clId="{A317FD08-75FB-4627-A046-A4C4A0B018D9}" dt="2022-12-24T15:15:48.753" v="1645" actId="20577"/>
      <pc:docMkLst>
        <pc:docMk/>
      </pc:docMkLst>
      <pc:sldChg chg="addSp delSp modSp new mod setBg addAnim delAnim modAnim setClrOvrMap delDesignElem">
        <pc:chgData name="Mevlüt Can Silaci" userId="0cfe60018d2ef57f" providerId="LiveId" clId="{A317FD08-75FB-4627-A046-A4C4A0B018D9}" dt="2022-12-24T15:15:48.753" v="1645" actId="20577"/>
        <pc:sldMkLst>
          <pc:docMk/>
          <pc:sldMk cId="2857990577" sldId="256"/>
        </pc:sldMkLst>
        <pc:spChg chg="mod">
          <ac:chgData name="Mevlüt Can Silaci" userId="0cfe60018d2ef57f" providerId="LiveId" clId="{A317FD08-75FB-4627-A046-A4C4A0B018D9}" dt="2022-12-24T15:15:48.753" v="1645" actId="20577"/>
          <ac:spMkLst>
            <pc:docMk/>
            <pc:sldMk cId="2857990577" sldId="256"/>
            <ac:spMk id="2" creationId="{D8730522-5F0F-EAE7-5778-E6ECA0092B2D}"/>
          </ac:spMkLst>
        </pc:spChg>
        <pc:spChg chg="mod">
          <ac:chgData name="Mevlüt Can Silaci" userId="0cfe60018d2ef57f" providerId="LiveId" clId="{A317FD08-75FB-4627-A046-A4C4A0B018D9}" dt="2022-12-24T11:51:20.800" v="280" actId="1076"/>
          <ac:spMkLst>
            <pc:docMk/>
            <pc:sldMk cId="2857990577" sldId="256"/>
            <ac:spMk id="3" creationId="{C10C7B28-8C92-E772-0C93-E4A076DDCEBC}"/>
          </ac:spMkLst>
        </pc:spChg>
        <pc:spChg chg="add del">
          <ac:chgData name="Mevlüt Can Silaci" userId="0cfe60018d2ef57f" providerId="LiveId" clId="{A317FD08-75FB-4627-A046-A4C4A0B018D9}" dt="2022-12-24T10:23:36.192" v="22" actId="26606"/>
          <ac:spMkLst>
            <pc:docMk/>
            <pc:sldMk cId="2857990577" sldId="256"/>
            <ac:spMk id="6" creationId="{415DEDD7-7B31-4EF1-B7C7-5AEE3208CC1D}"/>
          </ac:spMkLst>
        </pc:spChg>
        <pc:spChg chg="add del">
          <ac:chgData name="Mevlüt Can Silaci" userId="0cfe60018d2ef57f" providerId="LiveId" clId="{A317FD08-75FB-4627-A046-A4C4A0B018D9}" dt="2022-12-24T10:23:36.192" v="22" actId="26606"/>
          <ac:spMkLst>
            <pc:docMk/>
            <pc:sldMk cId="2857990577" sldId="256"/>
            <ac:spMk id="7" creationId="{3242CC7A-3D6E-47A4-B9D1-860978459846}"/>
          </ac:spMkLst>
        </pc:spChg>
        <pc:spChg chg="add del">
          <ac:chgData name="Mevlüt Can Silaci" userId="0cfe60018d2ef57f" providerId="LiveId" clId="{A317FD08-75FB-4627-A046-A4C4A0B018D9}" dt="2022-12-24T10:23:01.298" v="9" actId="26606"/>
          <ac:spMkLst>
            <pc:docMk/>
            <pc:sldMk cId="2857990577" sldId="256"/>
            <ac:spMk id="8" creationId="{3F68D903-F26B-46F9-911C-92FEC6A69E56}"/>
          </ac:spMkLst>
        </pc:spChg>
        <pc:spChg chg="add del">
          <ac:chgData name="Mevlüt Can Silaci" userId="0cfe60018d2ef57f" providerId="LiveId" clId="{A317FD08-75FB-4627-A046-A4C4A0B018D9}" dt="2022-12-24T10:23:03.075" v="13" actId="26606"/>
          <ac:spMkLst>
            <pc:docMk/>
            <pc:sldMk cId="2857990577" sldId="256"/>
            <ac:spMk id="9" creationId="{B029B82E-722D-45BB-B34F-D4423CBF9655}"/>
          </ac:spMkLst>
        </pc:spChg>
        <pc:spChg chg="add del">
          <ac:chgData name="Mevlüt Can Silaci" userId="0cfe60018d2ef57f" providerId="LiveId" clId="{A317FD08-75FB-4627-A046-A4C4A0B018D9}" dt="2022-12-24T10:23:38.818" v="24" actId="26606"/>
          <ac:spMkLst>
            <pc:docMk/>
            <pc:sldMk cId="2857990577" sldId="256"/>
            <ac:spMk id="13" creationId="{517C1286-B472-4907-9B47-E8C9FE290328}"/>
          </ac:spMkLst>
        </pc:spChg>
        <pc:spChg chg="add del">
          <ac:chgData name="Mevlüt Can Silaci" userId="0cfe60018d2ef57f" providerId="LiveId" clId="{A317FD08-75FB-4627-A046-A4C4A0B018D9}" dt="2022-12-24T10:23:38.818" v="24" actId="26606"/>
          <ac:spMkLst>
            <pc:docMk/>
            <pc:sldMk cId="2857990577" sldId="256"/>
            <ac:spMk id="14" creationId="{89868916-58B2-48F0-B6C8-D995E89772D4}"/>
          </ac:spMkLst>
        </pc:spChg>
        <pc:spChg chg="add del">
          <ac:chgData name="Mevlüt Can Silaci" userId="0cfe60018d2ef57f" providerId="LiveId" clId="{A317FD08-75FB-4627-A046-A4C4A0B018D9}" dt="2022-12-24T10:23:38.818" v="24" actId="26606"/>
          <ac:spMkLst>
            <pc:docMk/>
            <pc:sldMk cId="2857990577" sldId="256"/>
            <ac:spMk id="15" creationId="{28B35564-38A4-457A-BD01-15D6F1659414}"/>
          </ac:spMkLst>
        </pc:spChg>
        <pc:spChg chg="add del">
          <ac:chgData name="Mevlüt Can Silaci" userId="0cfe60018d2ef57f" providerId="LiveId" clId="{A317FD08-75FB-4627-A046-A4C4A0B018D9}" dt="2022-12-24T10:23:38.818" v="24" actId="26606"/>
          <ac:spMkLst>
            <pc:docMk/>
            <pc:sldMk cId="2857990577" sldId="256"/>
            <ac:spMk id="17" creationId="{BB82496C-9AD4-4916-BAB7-FF3CC04BF625}"/>
          </ac:spMkLst>
        </pc:spChg>
        <pc:spChg chg="add del">
          <ac:chgData name="Mevlüt Can Silaci" userId="0cfe60018d2ef57f" providerId="LiveId" clId="{A317FD08-75FB-4627-A046-A4C4A0B018D9}" dt="2022-12-24T10:23:40.604" v="26" actId="26606"/>
          <ac:spMkLst>
            <pc:docMk/>
            <pc:sldMk cId="2857990577" sldId="256"/>
            <ac:spMk id="19" creationId="{8AACE35A-DD26-4C0E-81A5-8C18F739057F}"/>
          </ac:spMkLst>
        </pc:spChg>
        <pc:spChg chg="add del">
          <ac:chgData name="Mevlüt Can Silaci" userId="0cfe60018d2ef57f" providerId="LiveId" clId="{A317FD08-75FB-4627-A046-A4C4A0B018D9}" dt="2022-12-24T10:23:40.604" v="26" actId="26606"/>
          <ac:spMkLst>
            <pc:docMk/>
            <pc:sldMk cId="2857990577" sldId="256"/>
            <ac:spMk id="20" creationId="{B9E871BE-68DD-43BE-B3DB-E11D2B5402F3}"/>
          </ac:spMkLst>
        </pc:spChg>
        <pc:spChg chg="add del">
          <ac:chgData name="Mevlüt Can Silaci" userId="0cfe60018d2ef57f" providerId="LiveId" clId="{A317FD08-75FB-4627-A046-A4C4A0B018D9}" dt="2022-12-24T10:23:40.604" v="26" actId="26606"/>
          <ac:spMkLst>
            <pc:docMk/>
            <pc:sldMk cId="2857990577" sldId="256"/>
            <ac:spMk id="21" creationId="{19C71155-FE2E-4DAD-A34B-04706245E369}"/>
          </ac:spMkLst>
        </pc:spChg>
        <pc:spChg chg="add del">
          <ac:chgData name="Mevlüt Can Silaci" userId="0cfe60018d2ef57f" providerId="LiveId" clId="{A317FD08-75FB-4627-A046-A4C4A0B018D9}" dt="2022-12-24T10:23:58.393" v="28" actId="26606"/>
          <ac:spMkLst>
            <pc:docMk/>
            <pc:sldMk cId="2857990577" sldId="256"/>
            <ac:spMk id="23" creationId="{89868916-58B2-48F0-B6C8-D995E89772D4}"/>
          </ac:spMkLst>
        </pc:spChg>
        <pc:spChg chg="add del">
          <ac:chgData name="Mevlüt Can Silaci" userId="0cfe60018d2ef57f" providerId="LiveId" clId="{A317FD08-75FB-4627-A046-A4C4A0B018D9}" dt="2022-12-24T10:23:58.393" v="28" actId="26606"/>
          <ac:spMkLst>
            <pc:docMk/>
            <pc:sldMk cId="2857990577" sldId="256"/>
            <ac:spMk id="25" creationId="{BB82496C-9AD4-4916-BAB7-FF3CC04BF625}"/>
          </ac:spMkLst>
        </pc:spChg>
        <pc:spChg chg="add del">
          <ac:chgData name="Mevlüt Can Silaci" userId="0cfe60018d2ef57f" providerId="LiveId" clId="{A317FD08-75FB-4627-A046-A4C4A0B018D9}" dt="2022-12-24T10:23:58.393" v="28" actId="26606"/>
          <ac:spMkLst>
            <pc:docMk/>
            <pc:sldMk cId="2857990577" sldId="256"/>
            <ac:spMk id="26" creationId="{517C1286-B472-4907-9B47-E8C9FE290328}"/>
          </ac:spMkLst>
        </pc:spChg>
        <pc:spChg chg="add del">
          <ac:chgData name="Mevlüt Can Silaci" userId="0cfe60018d2ef57f" providerId="LiveId" clId="{A317FD08-75FB-4627-A046-A4C4A0B018D9}" dt="2022-12-24T10:23:58.393" v="28" actId="26606"/>
          <ac:spMkLst>
            <pc:docMk/>
            <pc:sldMk cId="2857990577" sldId="256"/>
            <ac:spMk id="27" creationId="{28B35564-38A4-457A-BD01-15D6F1659414}"/>
          </ac:spMkLst>
        </pc:spChg>
        <pc:spChg chg="add del">
          <ac:chgData name="Mevlüt Can Silaci" userId="0cfe60018d2ef57f" providerId="LiveId" clId="{A317FD08-75FB-4627-A046-A4C4A0B018D9}" dt="2022-12-24T10:24:02.645" v="30" actId="26606"/>
          <ac:spMkLst>
            <pc:docMk/>
            <pc:sldMk cId="2857990577" sldId="256"/>
            <ac:spMk id="29" creationId="{415DEDD7-7B31-4EF1-B7C7-5AEE3208CC1D}"/>
          </ac:spMkLst>
        </pc:spChg>
        <pc:spChg chg="add del">
          <ac:chgData name="Mevlüt Can Silaci" userId="0cfe60018d2ef57f" providerId="LiveId" clId="{A317FD08-75FB-4627-A046-A4C4A0B018D9}" dt="2022-12-24T10:24:02.645" v="30" actId="26606"/>
          <ac:spMkLst>
            <pc:docMk/>
            <pc:sldMk cId="2857990577" sldId="256"/>
            <ac:spMk id="30" creationId="{3242CC7A-3D6E-47A4-B9D1-860978459846}"/>
          </ac:spMkLst>
        </pc:spChg>
        <pc:spChg chg="add del">
          <ac:chgData name="Mevlüt Can Silaci" userId="0cfe60018d2ef57f" providerId="LiveId" clId="{A317FD08-75FB-4627-A046-A4C4A0B018D9}" dt="2022-12-24T10:24:03.295" v="32" actId="26606"/>
          <ac:spMkLst>
            <pc:docMk/>
            <pc:sldMk cId="2857990577" sldId="256"/>
            <ac:spMk id="35" creationId="{73AECD97-688D-4AE7-9838-6166202007E2}"/>
          </ac:spMkLst>
        </pc:spChg>
        <pc:spChg chg="add del">
          <ac:chgData name="Mevlüt Can Silaci" userId="0cfe60018d2ef57f" providerId="LiveId" clId="{A317FD08-75FB-4627-A046-A4C4A0B018D9}" dt="2022-12-24T10:23:02.300" v="11" actId="26606"/>
          <ac:spMkLst>
            <pc:docMk/>
            <pc:sldMk cId="2857990577" sldId="256"/>
            <ac:spMk id="36" creationId="{10CE3618-1D7A-4256-B2AF-9DB692996C65}"/>
          </ac:spMkLst>
        </pc:spChg>
        <pc:spChg chg="add del">
          <ac:chgData name="Mevlüt Can Silaci" userId="0cfe60018d2ef57f" providerId="LiveId" clId="{A317FD08-75FB-4627-A046-A4C4A0B018D9}" dt="2022-12-24T10:23:02.300" v="11" actId="26606"/>
          <ac:spMkLst>
            <pc:docMk/>
            <pc:sldMk cId="2857990577" sldId="256"/>
            <ac:spMk id="38" creationId="{3F39476B-1A6D-47CB-AC7A-FB87EF003323}"/>
          </ac:spMkLst>
        </pc:spChg>
        <pc:spChg chg="add del">
          <ac:chgData name="Mevlüt Can Silaci" userId="0cfe60018d2ef57f" providerId="LiveId" clId="{A317FD08-75FB-4627-A046-A4C4A0B018D9}" dt="2022-12-24T10:24:03.295" v="32" actId="26606"/>
          <ac:spMkLst>
            <pc:docMk/>
            <pc:sldMk cId="2857990577" sldId="256"/>
            <ac:spMk id="39" creationId="{0047FB3A-C0F9-4DD9-A4E0-B203F96AA292}"/>
          </ac:spMkLst>
        </pc:spChg>
        <pc:spChg chg="add del">
          <ac:chgData name="Mevlüt Can Silaci" userId="0cfe60018d2ef57f" providerId="LiveId" clId="{A317FD08-75FB-4627-A046-A4C4A0B018D9}" dt="2022-12-24T10:24:03.295" v="32" actId="26606"/>
          <ac:spMkLst>
            <pc:docMk/>
            <pc:sldMk cId="2857990577" sldId="256"/>
            <ac:spMk id="40" creationId="{E5FCFD1D-1E9C-4E30-A7D3-F7C247FDC608}"/>
          </ac:spMkLst>
        </pc:spChg>
        <pc:spChg chg="add del">
          <ac:chgData name="Mevlüt Can Silaci" userId="0cfe60018d2ef57f" providerId="LiveId" clId="{A317FD08-75FB-4627-A046-A4C4A0B018D9}" dt="2022-12-24T10:23:04.130" v="15" actId="26606"/>
          <ac:spMkLst>
            <pc:docMk/>
            <pc:sldMk cId="2857990577" sldId="256"/>
            <ac:spMk id="42" creationId="{B029B82E-722D-45BB-B34F-D4423CBF9655}"/>
          </ac:spMkLst>
        </pc:spChg>
        <pc:spChg chg="add del">
          <ac:chgData name="Mevlüt Can Silaci" userId="0cfe60018d2ef57f" providerId="LiveId" clId="{A317FD08-75FB-4627-A046-A4C4A0B018D9}" dt="2022-12-24T10:26:24.307" v="34" actId="26606"/>
          <ac:spMkLst>
            <pc:docMk/>
            <pc:sldMk cId="2857990577" sldId="256"/>
            <ac:spMk id="44" creationId="{89868916-58B2-48F0-B6C8-D995E89772D4}"/>
          </ac:spMkLst>
        </pc:spChg>
        <pc:spChg chg="add del">
          <ac:chgData name="Mevlüt Can Silaci" userId="0cfe60018d2ef57f" providerId="LiveId" clId="{A317FD08-75FB-4627-A046-A4C4A0B018D9}" dt="2022-12-24T10:26:24.307" v="34" actId="26606"/>
          <ac:spMkLst>
            <pc:docMk/>
            <pc:sldMk cId="2857990577" sldId="256"/>
            <ac:spMk id="46" creationId="{BB82496C-9AD4-4916-BAB7-FF3CC04BF625}"/>
          </ac:spMkLst>
        </pc:spChg>
        <pc:spChg chg="add del">
          <ac:chgData name="Mevlüt Can Silaci" userId="0cfe60018d2ef57f" providerId="LiveId" clId="{A317FD08-75FB-4627-A046-A4C4A0B018D9}" dt="2022-12-24T10:26:24.307" v="34" actId="26606"/>
          <ac:spMkLst>
            <pc:docMk/>
            <pc:sldMk cId="2857990577" sldId="256"/>
            <ac:spMk id="47" creationId="{517C1286-B472-4907-9B47-E8C9FE290328}"/>
          </ac:spMkLst>
        </pc:spChg>
        <pc:spChg chg="add del">
          <ac:chgData name="Mevlüt Can Silaci" userId="0cfe60018d2ef57f" providerId="LiveId" clId="{A317FD08-75FB-4627-A046-A4C4A0B018D9}" dt="2022-12-24T10:26:24.307" v="34" actId="26606"/>
          <ac:spMkLst>
            <pc:docMk/>
            <pc:sldMk cId="2857990577" sldId="256"/>
            <ac:spMk id="48" creationId="{28B35564-38A4-457A-BD01-15D6F1659414}"/>
          </ac:spMkLst>
        </pc:spChg>
        <pc:spChg chg="add del">
          <ac:chgData name="Mevlüt Can Silaci" userId="0cfe60018d2ef57f" providerId="LiveId" clId="{A317FD08-75FB-4627-A046-A4C4A0B018D9}" dt="2022-12-24T10:26:48.058" v="36" actId="26606"/>
          <ac:spMkLst>
            <pc:docMk/>
            <pc:sldMk cId="2857990577" sldId="256"/>
            <ac:spMk id="50" creationId="{8A25BF79-9ED2-4290-8C48-1AB107B674E3}"/>
          </ac:spMkLst>
        </pc:spChg>
        <pc:spChg chg="add del">
          <ac:chgData name="Mevlüt Can Silaci" userId="0cfe60018d2ef57f" providerId="LiveId" clId="{A317FD08-75FB-4627-A046-A4C4A0B018D9}" dt="2022-12-24T10:26:48.058" v="36" actId="26606"/>
          <ac:spMkLst>
            <pc:docMk/>
            <pc:sldMk cId="2857990577" sldId="256"/>
            <ac:spMk id="51" creationId="{68A549F5-BF47-4351-BA22-B59919984479}"/>
          </ac:spMkLst>
        </pc:spChg>
        <pc:spChg chg="add del">
          <ac:chgData name="Mevlüt Can Silaci" userId="0cfe60018d2ef57f" providerId="LiveId" clId="{A317FD08-75FB-4627-A046-A4C4A0B018D9}" dt="2022-12-24T10:26:48.058" v="36" actId="26606"/>
          <ac:spMkLst>
            <pc:docMk/>
            <pc:sldMk cId="2857990577" sldId="256"/>
            <ac:spMk id="52" creationId="{C467EAEF-38A1-4DBE-A2A7-C4288EC25645}"/>
          </ac:spMkLst>
        </pc:spChg>
        <pc:spChg chg="add del">
          <ac:chgData name="Mevlüt Can Silaci" userId="0cfe60018d2ef57f" providerId="LiveId" clId="{A317FD08-75FB-4627-A046-A4C4A0B018D9}" dt="2022-12-24T10:27:01.200" v="40" actId="26606"/>
          <ac:spMkLst>
            <pc:docMk/>
            <pc:sldMk cId="2857990577" sldId="256"/>
            <ac:spMk id="55" creationId="{898B6C44-59C4-48F0-ABE3-B5352AEBE603}"/>
          </ac:spMkLst>
        </pc:spChg>
        <pc:spChg chg="add del">
          <ac:chgData name="Mevlüt Can Silaci" userId="0cfe60018d2ef57f" providerId="LiveId" clId="{A317FD08-75FB-4627-A046-A4C4A0B018D9}" dt="2022-12-24T10:27:01.200" v="40" actId="26606"/>
          <ac:spMkLst>
            <pc:docMk/>
            <pc:sldMk cId="2857990577" sldId="256"/>
            <ac:spMk id="58" creationId="{A429185B-ACB0-4A75-B2ED-0C7D85C75D86}"/>
          </ac:spMkLst>
        </pc:spChg>
        <pc:spChg chg="add del">
          <ac:chgData name="Mevlüt Can Silaci" userId="0cfe60018d2ef57f" providerId="LiveId" clId="{A317FD08-75FB-4627-A046-A4C4A0B018D9}" dt="2022-12-24T10:27:01.200" v="40" actId="26606"/>
          <ac:spMkLst>
            <pc:docMk/>
            <pc:sldMk cId="2857990577" sldId="256"/>
            <ac:spMk id="60" creationId="{6EF41B5C-1251-4448-A76E-D68B8DBE78D6}"/>
          </ac:spMkLst>
        </pc:spChg>
        <pc:spChg chg="add del">
          <ac:chgData name="Mevlüt Can Silaci" userId="0cfe60018d2ef57f" providerId="LiveId" clId="{A317FD08-75FB-4627-A046-A4C4A0B018D9}" dt="2022-12-24T10:27:01.200" v="40" actId="26606"/>
          <ac:spMkLst>
            <pc:docMk/>
            <pc:sldMk cId="2857990577" sldId="256"/>
            <ac:spMk id="62" creationId="{49196DCE-2ABA-476E-99D6-078397A85713}"/>
          </ac:spMkLst>
        </pc:spChg>
        <pc:spChg chg="add del">
          <ac:chgData name="Mevlüt Can Silaci" userId="0cfe60018d2ef57f" providerId="LiveId" clId="{A317FD08-75FB-4627-A046-A4C4A0B018D9}" dt="2022-12-24T10:27:47.334" v="52" actId="26606"/>
          <ac:spMkLst>
            <pc:docMk/>
            <pc:sldMk cId="2857990577" sldId="256"/>
            <ac:spMk id="65" creationId="{A2D84865-D4AF-4139-8035-151926CE442A}"/>
          </ac:spMkLst>
        </pc:spChg>
        <pc:spChg chg="add del">
          <ac:chgData name="Mevlüt Can Silaci" userId="0cfe60018d2ef57f" providerId="LiveId" clId="{A317FD08-75FB-4627-A046-A4C4A0B018D9}" dt="2022-12-24T10:27:47.334" v="52" actId="26606"/>
          <ac:spMkLst>
            <pc:docMk/>
            <pc:sldMk cId="2857990577" sldId="256"/>
            <ac:spMk id="66" creationId="{ECADAA64-BE10-4EAD-A7DA-F601862B9720}"/>
          </ac:spMkLst>
        </pc:spChg>
        <pc:spChg chg="add del">
          <ac:chgData name="Mevlüt Can Silaci" userId="0cfe60018d2ef57f" providerId="LiveId" clId="{A317FD08-75FB-4627-A046-A4C4A0B018D9}" dt="2022-12-24T10:27:47.334" v="52" actId="26606"/>
          <ac:spMkLst>
            <pc:docMk/>
            <pc:sldMk cId="2857990577" sldId="256"/>
            <ac:spMk id="67" creationId="{B2761C4A-84CA-4DFC-AC89-4A90B0C2C099}"/>
          </ac:spMkLst>
        </pc:spChg>
        <pc:spChg chg="add del">
          <ac:chgData name="Mevlüt Can Silaci" userId="0cfe60018d2ef57f" providerId="LiveId" clId="{A317FD08-75FB-4627-A046-A4C4A0B018D9}" dt="2022-12-24T10:23:05.715" v="17" actId="26606"/>
          <ac:spMkLst>
            <pc:docMk/>
            <pc:sldMk cId="2857990577" sldId="256"/>
            <ac:spMk id="69" creationId="{B029B82E-722D-45BB-B34F-D4423CBF9655}"/>
          </ac:spMkLst>
        </pc:spChg>
        <pc:spChg chg="add del">
          <ac:chgData name="Mevlüt Can Silaci" userId="0cfe60018d2ef57f" providerId="LiveId" clId="{A317FD08-75FB-4627-A046-A4C4A0B018D9}" dt="2022-12-24T10:27:12.356" v="45" actId="26606"/>
          <ac:spMkLst>
            <pc:docMk/>
            <pc:sldMk cId="2857990577" sldId="256"/>
            <ac:spMk id="73" creationId="{B2761C4A-84CA-4DFC-AC89-4A90B0C2C099}"/>
          </ac:spMkLst>
        </pc:spChg>
        <pc:spChg chg="add del">
          <ac:chgData name="Mevlüt Can Silaci" userId="0cfe60018d2ef57f" providerId="LiveId" clId="{A317FD08-75FB-4627-A046-A4C4A0B018D9}" dt="2022-12-24T10:23:34.350" v="20"/>
          <ac:spMkLst>
            <pc:docMk/>
            <pc:sldMk cId="2857990577" sldId="256"/>
            <ac:spMk id="74" creationId="{6BDBA639-2A71-4A60-A71A-FF1836F546CE}"/>
          </ac:spMkLst>
        </pc:spChg>
        <pc:spChg chg="add del">
          <ac:chgData name="Mevlüt Can Silaci" userId="0cfe60018d2ef57f" providerId="LiveId" clId="{A317FD08-75FB-4627-A046-A4C4A0B018D9}" dt="2022-12-24T10:27:12.356" v="45" actId="26606"/>
          <ac:spMkLst>
            <pc:docMk/>
            <pc:sldMk cId="2857990577" sldId="256"/>
            <ac:spMk id="76" creationId="{ECADAA64-BE10-4EAD-A7DA-F601862B9720}"/>
          </ac:spMkLst>
        </pc:spChg>
        <pc:spChg chg="add del">
          <ac:chgData name="Mevlüt Can Silaci" userId="0cfe60018d2ef57f" providerId="LiveId" clId="{A317FD08-75FB-4627-A046-A4C4A0B018D9}" dt="2022-12-24T10:27:12.356" v="45" actId="26606"/>
          <ac:spMkLst>
            <pc:docMk/>
            <pc:sldMk cId="2857990577" sldId="256"/>
            <ac:spMk id="77" creationId="{A2D84865-D4AF-4139-8035-151926CE442A}"/>
          </ac:spMkLst>
        </pc:spChg>
        <pc:spChg chg="add del">
          <ac:chgData name="Mevlüt Can Silaci" userId="0cfe60018d2ef57f" providerId="LiveId" clId="{A317FD08-75FB-4627-A046-A4C4A0B018D9}" dt="2022-12-24T10:27:47.334" v="51" actId="26606"/>
          <ac:spMkLst>
            <pc:docMk/>
            <pc:sldMk cId="2857990577" sldId="256"/>
            <ac:spMk id="78" creationId="{B85FBED9-5297-4759-B2C0-B6C973023B14}"/>
          </ac:spMkLst>
        </pc:spChg>
        <pc:spChg chg="add del">
          <ac:chgData name="Mevlüt Can Silaci" userId="0cfe60018d2ef57f" providerId="LiveId" clId="{A317FD08-75FB-4627-A046-A4C4A0B018D9}" dt="2022-12-24T10:27:16.008" v="47" actId="26606"/>
          <ac:spMkLst>
            <pc:docMk/>
            <pc:sldMk cId="2857990577" sldId="256"/>
            <ac:spMk id="79" creationId="{037EA4EB-4F7C-4751-A4A2-563CD920E8E1}"/>
          </ac:spMkLst>
        </pc:spChg>
        <pc:spChg chg="add del">
          <ac:chgData name="Mevlüt Can Silaci" userId="0cfe60018d2ef57f" providerId="LiveId" clId="{A317FD08-75FB-4627-A046-A4C4A0B018D9}" dt="2022-12-24T10:27:16.008" v="47" actId="26606"/>
          <ac:spMkLst>
            <pc:docMk/>
            <pc:sldMk cId="2857990577" sldId="256"/>
            <ac:spMk id="80" creationId="{A8197E63-3449-474F-AF38-381E134885EC}"/>
          </ac:spMkLst>
        </pc:spChg>
        <pc:spChg chg="add del">
          <ac:chgData name="Mevlüt Can Silaci" userId="0cfe60018d2ef57f" providerId="LiveId" clId="{A317FD08-75FB-4627-A046-A4C4A0B018D9}" dt="2022-12-24T10:27:16.008" v="47" actId="26606"/>
          <ac:spMkLst>
            <pc:docMk/>
            <pc:sldMk cId="2857990577" sldId="256"/>
            <ac:spMk id="81" creationId="{0010EC45-8B8C-49A1-92F4-297215C95E84}"/>
          </ac:spMkLst>
        </pc:spChg>
        <pc:spChg chg="add del">
          <ac:chgData name="Mevlüt Can Silaci" userId="0cfe60018d2ef57f" providerId="LiveId" clId="{A317FD08-75FB-4627-A046-A4C4A0B018D9}" dt="2022-12-24T10:27:17.322" v="49" actId="26606"/>
          <ac:spMkLst>
            <pc:docMk/>
            <pc:sldMk cId="2857990577" sldId="256"/>
            <ac:spMk id="83" creationId="{D9453AC2-8882-459A-8985-3E24DD42AE0D}"/>
          </ac:spMkLst>
        </pc:spChg>
        <pc:spChg chg="add del">
          <ac:chgData name="Mevlüt Can Silaci" userId="0cfe60018d2ef57f" providerId="LiveId" clId="{A317FD08-75FB-4627-A046-A4C4A0B018D9}" dt="2022-12-24T10:27:17.322" v="49" actId="26606"/>
          <ac:spMkLst>
            <pc:docMk/>
            <pc:sldMk cId="2857990577" sldId="256"/>
            <ac:spMk id="84" creationId="{D4A11FEA-6E98-401C-B708-DA2C95081E8F}"/>
          </ac:spMkLst>
        </pc:spChg>
        <pc:spChg chg="add del">
          <ac:chgData name="Mevlüt Can Silaci" userId="0cfe60018d2ef57f" providerId="LiveId" clId="{A317FD08-75FB-4627-A046-A4C4A0B018D9}" dt="2022-12-24T10:27:47.334" v="51" actId="26606"/>
          <ac:spMkLst>
            <pc:docMk/>
            <pc:sldMk cId="2857990577" sldId="256"/>
            <ac:spMk id="86" creationId="{D2932E9C-BCE7-4564-84F6-CBA75E8B0749}"/>
          </ac:spMkLst>
        </pc:spChg>
        <pc:spChg chg="add del">
          <ac:chgData name="Mevlüt Can Silaci" userId="0cfe60018d2ef57f" providerId="LiveId" clId="{A317FD08-75FB-4627-A046-A4C4A0B018D9}" dt="2022-12-24T10:27:47.334" v="51" actId="26606"/>
          <ac:spMkLst>
            <pc:docMk/>
            <pc:sldMk cId="2857990577" sldId="256"/>
            <ac:spMk id="87" creationId="{AFC7A8FD-E375-431A-898D-F728F09489C5}"/>
          </ac:spMkLst>
        </pc:spChg>
        <pc:spChg chg="add del">
          <ac:chgData name="Mevlüt Can Silaci" userId="0cfe60018d2ef57f" providerId="LiveId" clId="{A317FD08-75FB-4627-A046-A4C4A0B018D9}" dt="2022-12-24T10:27:47.334" v="51" actId="26606"/>
          <ac:spMkLst>
            <pc:docMk/>
            <pc:sldMk cId="2857990577" sldId="256"/>
            <ac:spMk id="88" creationId="{98C621E2-C9A1-42DB-B77B-FDEC40996E7A}"/>
          </ac:spMkLst>
        </pc:spChg>
        <pc:spChg chg="add del">
          <ac:chgData name="Mevlüt Can Silaci" userId="0cfe60018d2ef57f" providerId="LiveId" clId="{A317FD08-75FB-4627-A046-A4C4A0B018D9}" dt="2022-12-24T10:28:46.319" v="96" actId="26606"/>
          <ac:spMkLst>
            <pc:docMk/>
            <pc:sldMk cId="2857990577" sldId="256"/>
            <ac:spMk id="90" creationId="{037EA4EB-4F7C-4751-A4A2-563CD920E8E1}"/>
          </ac:spMkLst>
        </pc:spChg>
        <pc:spChg chg="add del">
          <ac:chgData name="Mevlüt Can Silaci" userId="0cfe60018d2ef57f" providerId="LiveId" clId="{A317FD08-75FB-4627-A046-A4C4A0B018D9}" dt="2022-12-24T10:28:46.319" v="96" actId="26606"/>
          <ac:spMkLst>
            <pc:docMk/>
            <pc:sldMk cId="2857990577" sldId="256"/>
            <ac:spMk id="91" creationId="{A8197E63-3449-474F-AF38-381E134885EC}"/>
          </ac:spMkLst>
        </pc:spChg>
        <pc:spChg chg="add del">
          <ac:chgData name="Mevlüt Can Silaci" userId="0cfe60018d2ef57f" providerId="LiveId" clId="{A317FD08-75FB-4627-A046-A4C4A0B018D9}" dt="2022-12-24T10:28:46.319" v="96" actId="26606"/>
          <ac:spMkLst>
            <pc:docMk/>
            <pc:sldMk cId="2857990577" sldId="256"/>
            <ac:spMk id="92" creationId="{0010EC45-8B8C-49A1-92F4-297215C95E84}"/>
          </ac:spMkLst>
        </pc:spChg>
        <pc:spChg chg="add del">
          <ac:chgData name="Mevlüt Can Silaci" userId="0cfe60018d2ef57f" providerId="LiveId" clId="{A317FD08-75FB-4627-A046-A4C4A0B018D9}" dt="2022-12-24T10:23:34.350" v="20"/>
          <ac:spMkLst>
            <pc:docMk/>
            <pc:sldMk cId="2857990577" sldId="256"/>
            <ac:spMk id="95" creationId="{D9C506D7-84CB-4057-A44A-465313E78538}"/>
          </ac:spMkLst>
        </pc:spChg>
        <pc:spChg chg="add del">
          <ac:chgData name="Mevlüt Can Silaci" userId="0cfe60018d2ef57f" providerId="LiveId" clId="{A317FD08-75FB-4627-A046-A4C4A0B018D9}" dt="2022-12-24T10:23:34.350" v="20"/>
          <ac:spMkLst>
            <pc:docMk/>
            <pc:sldMk cId="2857990577" sldId="256"/>
            <ac:spMk id="96" creationId="{7842FC68-61FD-4700-8A22-BB8B071884DB}"/>
          </ac:spMkLst>
        </pc:spChg>
        <pc:spChg chg="add del">
          <ac:chgData name="Mevlüt Can Silaci" userId="0cfe60018d2ef57f" providerId="LiveId" clId="{A317FD08-75FB-4627-A046-A4C4A0B018D9}" dt="2022-12-24T10:28:46.303" v="95" actId="26606"/>
          <ac:spMkLst>
            <pc:docMk/>
            <pc:sldMk cId="2857990577" sldId="256"/>
            <ac:spMk id="97" creationId="{415DEDD7-7B31-4EF1-B7C7-5AEE3208CC1D}"/>
          </ac:spMkLst>
        </pc:spChg>
        <pc:spChg chg="add del">
          <ac:chgData name="Mevlüt Can Silaci" userId="0cfe60018d2ef57f" providerId="LiveId" clId="{A317FD08-75FB-4627-A046-A4C4A0B018D9}" dt="2022-12-24T10:28:46.303" v="95" actId="26606"/>
          <ac:spMkLst>
            <pc:docMk/>
            <pc:sldMk cId="2857990577" sldId="256"/>
            <ac:spMk id="99" creationId="{3242CC7A-3D6E-47A4-B9D1-860978459846}"/>
          </ac:spMkLst>
        </pc:spChg>
        <pc:spChg chg="add del">
          <ac:chgData name="Mevlüt Can Silaci" userId="0cfe60018d2ef57f" providerId="LiveId" clId="{A317FD08-75FB-4627-A046-A4C4A0B018D9}" dt="2022-12-24T10:28:57.745" v="98" actId="26606"/>
          <ac:spMkLst>
            <pc:docMk/>
            <pc:sldMk cId="2857990577" sldId="256"/>
            <ac:spMk id="101" creationId="{0010EC45-8B8C-49A1-92F4-297215C95E84}"/>
          </ac:spMkLst>
        </pc:spChg>
        <pc:spChg chg="add del">
          <ac:chgData name="Mevlüt Can Silaci" userId="0cfe60018d2ef57f" providerId="LiveId" clId="{A317FD08-75FB-4627-A046-A4C4A0B018D9}" dt="2022-12-24T10:28:57.745" v="98" actId="26606"/>
          <ac:spMkLst>
            <pc:docMk/>
            <pc:sldMk cId="2857990577" sldId="256"/>
            <ac:spMk id="102" creationId="{037EA4EB-4F7C-4751-A4A2-563CD920E8E1}"/>
          </ac:spMkLst>
        </pc:spChg>
        <pc:spChg chg="add del">
          <ac:chgData name="Mevlüt Can Silaci" userId="0cfe60018d2ef57f" providerId="LiveId" clId="{A317FD08-75FB-4627-A046-A4C4A0B018D9}" dt="2022-12-24T10:28:57.745" v="98" actId="26606"/>
          <ac:spMkLst>
            <pc:docMk/>
            <pc:sldMk cId="2857990577" sldId="256"/>
            <ac:spMk id="103" creationId="{A8197E63-3449-474F-AF38-381E134885EC}"/>
          </ac:spMkLst>
        </pc:spChg>
        <pc:spChg chg="add del">
          <ac:chgData name="Mevlüt Can Silaci" userId="0cfe60018d2ef57f" providerId="LiveId" clId="{A317FD08-75FB-4627-A046-A4C4A0B018D9}" dt="2022-12-24T10:29:06.508" v="99" actId="26606"/>
          <ac:spMkLst>
            <pc:docMk/>
            <pc:sldMk cId="2857990577" sldId="256"/>
            <ac:spMk id="108" creationId="{037EA4EB-4F7C-4751-A4A2-563CD920E8E1}"/>
          </ac:spMkLst>
        </pc:spChg>
        <pc:spChg chg="add del">
          <ac:chgData name="Mevlüt Can Silaci" userId="0cfe60018d2ef57f" providerId="LiveId" clId="{A317FD08-75FB-4627-A046-A4C4A0B018D9}" dt="2022-12-24T10:29:06.508" v="99" actId="26606"/>
          <ac:spMkLst>
            <pc:docMk/>
            <pc:sldMk cId="2857990577" sldId="256"/>
            <ac:spMk id="110" creationId="{A8197E63-3449-474F-AF38-381E134885EC}"/>
          </ac:spMkLst>
        </pc:spChg>
        <pc:spChg chg="add del">
          <ac:chgData name="Mevlüt Can Silaci" userId="0cfe60018d2ef57f" providerId="LiveId" clId="{A317FD08-75FB-4627-A046-A4C4A0B018D9}" dt="2022-12-24T10:29:06.508" v="99" actId="26606"/>
          <ac:spMkLst>
            <pc:docMk/>
            <pc:sldMk cId="2857990577" sldId="256"/>
            <ac:spMk id="112" creationId="{0010EC45-8B8C-49A1-92F4-297215C95E84}"/>
          </ac:spMkLst>
        </pc:spChg>
        <pc:spChg chg="add del">
          <ac:chgData name="Mevlüt Can Silaci" userId="0cfe60018d2ef57f" providerId="LiveId" clId="{A317FD08-75FB-4627-A046-A4C4A0B018D9}" dt="2022-12-24T11:41:53.264" v="125"/>
          <ac:spMkLst>
            <pc:docMk/>
            <pc:sldMk cId="2857990577" sldId="256"/>
            <ac:spMk id="117" creationId="{037EA4EB-4F7C-4751-A4A2-563CD920E8E1}"/>
          </ac:spMkLst>
        </pc:spChg>
        <pc:spChg chg="add del">
          <ac:chgData name="Mevlüt Can Silaci" userId="0cfe60018d2ef57f" providerId="LiveId" clId="{A317FD08-75FB-4627-A046-A4C4A0B018D9}" dt="2022-12-24T11:41:53.264" v="125"/>
          <ac:spMkLst>
            <pc:docMk/>
            <pc:sldMk cId="2857990577" sldId="256"/>
            <ac:spMk id="119" creationId="{A8197E63-3449-474F-AF38-381E134885EC}"/>
          </ac:spMkLst>
        </pc:spChg>
        <pc:spChg chg="add del">
          <ac:chgData name="Mevlüt Can Silaci" userId="0cfe60018d2ef57f" providerId="LiveId" clId="{A317FD08-75FB-4627-A046-A4C4A0B018D9}" dt="2022-12-24T11:41:53.264" v="125"/>
          <ac:spMkLst>
            <pc:docMk/>
            <pc:sldMk cId="2857990577" sldId="256"/>
            <ac:spMk id="121" creationId="{0010EC45-8B8C-49A1-92F4-297215C95E84}"/>
          </ac:spMkLst>
        </pc:spChg>
        <pc:grpChg chg="add del">
          <ac:chgData name="Mevlüt Can Silaci" userId="0cfe60018d2ef57f" providerId="LiveId" clId="{A317FD08-75FB-4627-A046-A4C4A0B018D9}" dt="2022-12-24T10:23:01.298" v="9" actId="26606"/>
          <ac:grpSpMkLst>
            <pc:docMk/>
            <pc:sldMk cId="2857990577" sldId="256"/>
            <ac:grpSpMk id="10" creationId="{88E6E148-E023-4954-86E3-30141DFB5670}"/>
          </ac:grpSpMkLst>
        </pc:grpChg>
        <pc:grpChg chg="add del">
          <ac:chgData name="Mevlüt Can Silaci" userId="0cfe60018d2ef57f" providerId="LiveId" clId="{A317FD08-75FB-4627-A046-A4C4A0B018D9}" dt="2022-12-24T10:23:03.075" v="13" actId="26606"/>
          <ac:grpSpMkLst>
            <pc:docMk/>
            <pc:sldMk cId="2857990577" sldId="256"/>
            <ac:grpSpMk id="11" creationId="{1F7980BB-894F-43B4-B764-9CE95DEF8944}"/>
          </ac:grpSpMkLst>
        </pc:grpChg>
        <pc:grpChg chg="add del">
          <ac:chgData name="Mevlüt Can Silaci" userId="0cfe60018d2ef57f" providerId="LiveId" clId="{A317FD08-75FB-4627-A046-A4C4A0B018D9}" dt="2022-12-24T10:23:01.298" v="9" actId="26606"/>
          <ac:grpSpMkLst>
            <pc:docMk/>
            <pc:sldMk cId="2857990577" sldId="256"/>
            <ac:grpSpMk id="31" creationId="{1FB4E014-64CE-4D11-A129-94A1893FA661}"/>
          </ac:grpSpMkLst>
        </pc:grpChg>
        <pc:grpChg chg="add del">
          <ac:chgData name="Mevlüt Can Silaci" userId="0cfe60018d2ef57f" providerId="LiveId" clId="{A317FD08-75FB-4627-A046-A4C4A0B018D9}" dt="2022-12-24T10:23:03.075" v="13" actId="26606"/>
          <ac:grpSpMkLst>
            <pc:docMk/>
            <pc:sldMk cId="2857990577" sldId="256"/>
            <ac:grpSpMk id="32" creationId="{F2B7CF55-CC81-4559-9768-354C7462D65F}"/>
          </ac:grpSpMkLst>
        </pc:grpChg>
        <pc:grpChg chg="add del">
          <ac:chgData name="Mevlüt Can Silaci" userId="0cfe60018d2ef57f" providerId="LiveId" clId="{A317FD08-75FB-4627-A046-A4C4A0B018D9}" dt="2022-12-24T10:23:02.300" v="11" actId="26606"/>
          <ac:grpSpMkLst>
            <pc:docMk/>
            <pc:sldMk cId="2857990577" sldId="256"/>
            <ac:grpSpMk id="37" creationId="{D91A9185-A7D5-460B-98BC-0BF2EBD3EEBE}"/>
          </ac:grpSpMkLst>
        </pc:grpChg>
        <pc:grpChg chg="add del">
          <ac:chgData name="Mevlüt Can Silaci" userId="0cfe60018d2ef57f" providerId="LiveId" clId="{A317FD08-75FB-4627-A046-A4C4A0B018D9}" dt="2022-12-24T10:23:04.130" v="15" actId="26606"/>
          <ac:grpSpMkLst>
            <pc:docMk/>
            <pc:sldMk cId="2857990577" sldId="256"/>
            <ac:grpSpMk id="43" creationId="{1F7980BB-894F-43B4-B764-9CE95DEF8944}"/>
          </ac:grpSpMkLst>
        </pc:grpChg>
        <pc:grpChg chg="add del">
          <ac:chgData name="Mevlüt Can Silaci" userId="0cfe60018d2ef57f" providerId="LiveId" clId="{A317FD08-75FB-4627-A046-A4C4A0B018D9}" dt="2022-12-24T10:23:04.130" v="15" actId="26606"/>
          <ac:grpSpMkLst>
            <pc:docMk/>
            <pc:sldMk cId="2857990577" sldId="256"/>
            <ac:grpSpMk id="64" creationId="{F2B7CF55-CC81-4559-9768-354C7462D65F}"/>
          </ac:grpSpMkLst>
        </pc:grpChg>
        <pc:grpChg chg="add del">
          <ac:chgData name="Mevlüt Can Silaci" userId="0cfe60018d2ef57f" providerId="LiveId" clId="{A317FD08-75FB-4627-A046-A4C4A0B018D9}" dt="2022-12-24T10:23:05.715" v="17" actId="26606"/>
          <ac:grpSpMkLst>
            <pc:docMk/>
            <pc:sldMk cId="2857990577" sldId="256"/>
            <ac:grpSpMk id="70" creationId="{1F7980BB-894F-43B4-B764-9CE95DEF8944}"/>
          </ac:grpSpMkLst>
        </pc:grpChg>
        <pc:grpChg chg="add del">
          <ac:chgData name="Mevlüt Can Silaci" userId="0cfe60018d2ef57f" providerId="LiveId" clId="{A317FD08-75FB-4627-A046-A4C4A0B018D9}" dt="2022-12-24T10:23:05.715" v="17" actId="26606"/>
          <ac:grpSpMkLst>
            <pc:docMk/>
            <pc:sldMk cId="2857990577" sldId="256"/>
            <ac:grpSpMk id="72" creationId="{F2B7CF55-CC81-4559-9768-354C7462D65F}"/>
          </ac:grpSpMkLst>
        </pc:grpChg>
        <pc:grpChg chg="add del">
          <ac:chgData name="Mevlüt Can Silaci" userId="0cfe60018d2ef57f" providerId="LiveId" clId="{A317FD08-75FB-4627-A046-A4C4A0B018D9}" dt="2022-12-24T10:23:34.350" v="20"/>
          <ac:grpSpMkLst>
            <pc:docMk/>
            <pc:sldMk cId="2857990577" sldId="256"/>
            <ac:grpSpMk id="75" creationId="{5E208A8B-5EBD-4532-BE72-26414FA7CFF6}"/>
          </ac:grpSpMkLst>
        </pc:grpChg>
        <pc:picChg chg="add del">
          <ac:chgData name="Mevlüt Can Silaci" userId="0cfe60018d2ef57f" providerId="LiveId" clId="{A317FD08-75FB-4627-A046-A4C4A0B018D9}" dt="2022-12-24T10:23:03.075" v="13" actId="26606"/>
          <ac:picMkLst>
            <pc:docMk/>
            <pc:sldMk cId="2857990577" sldId="256"/>
            <ac:picMk id="5" creationId="{7072C663-0681-B1A5-0419-C2120C82DBE1}"/>
          </ac:picMkLst>
        </pc:picChg>
        <pc:picChg chg="add del">
          <ac:chgData name="Mevlüt Can Silaci" userId="0cfe60018d2ef57f" providerId="LiveId" clId="{A317FD08-75FB-4627-A046-A4C4A0B018D9}" dt="2022-12-24T10:23:36.192" v="22" actId="26606"/>
          <ac:picMkLst>
            <pc:docMk/>
            <pc:sldMk cId="2857990577" sldId="256"/>
            <ac:picMk id="12" creationId="{E3C75D4E-0DAD-FF8E-07A6-73BF76FFC73B}"/>
          </ac:picMkLst>
        </pc:picChg>
        <pc:picChg chg="add del">
          <ac:chgData name="Mevlüt Can Silaci" userId="0cfe60018d2ef57f" providerId="LiveId" clId="{A317FD08-75FB-4627-A046-A4C4A0B018D9}" dt="2022-12-24T10:23:38.818" v="24" actId="26606"/>
          <ac:picMkLst>
            <pc:docMk/>
            <pc:sldMk cId="2857990577" sldId="256"/>
            <ac:picMk id="16" creationId="{E2EC7B98-68F9-39A6-531D-E1B9AB9AD530}"/>
          </ac:picMkLst>
        </pc:picChg>
        <pc:picChg chg="add del">
          <ac:chgData name="Mevlüt Can Silaci" userId="0cfe60018d2ef57f" providerId="LiveId" clId="{A317FD08-75FB-4627-A046-A4C4A0B018D9}" dt="2022-12-24T10:23:58.393" v="28" actId="26606"/>
          <ac:picMkLst>
            <pc:docMk/>
            <pc:sldMk cId="2857990577" sldId="256"/>
            <ac:picMk id="24" creationId="{E2EC7B98-68F9-39A6-531D-E1B9AB9AD530}"/>
          </ac:picMkLst>
        </pc:picChg>
        <pc:picChg chg="add del">
          <ac:chgData name="Mevlüt Can Silaci" userId="0cfe60018d2ef57f" providerId="LiveId" clId="{A317FD08-75FB-4627-A046-A4C4A0B018D9}" dt="2022-12-24T10:24:02.645" v="30" actId="26606"/>
          <ac:picMkLst>
            <pc:docMk/>
            <pc:sldMk cId="2857990577" sldId="256"/>
            <ac:picMk id="33" creationId="{E3C75D4E-0DAD-FF8E-07A6-73BF76FFC73B}"/>
          </ac:picMkLst>
        </pc:picChg>
        <pc:picChg chg="add del">
          <ac:chgData name="Mevlüt Can Silaci" userId="0cfe60018d2ef57f" providerId="LiveId" clId="{A317FD08-75FB-4627-A046-A4C4A0B018D9}" dt="2022-12-24T10:26:24.307" v="34" actId="26606"/>
          <ac:picMkLst>
            <pc:docMk/>
            <pc:sldMk cId="2857990577" sldId="256"/>
            <ac:picMk id="45" creationId="{E2EC7B98-68F9-39A6-531D-E1B9AB9AD530}"/>
          </ac:picMkLst>
        </pc:picChg>
        <pc:picChg chg="add mod ord">
          <ac:chgData name="Mevlüt Can Silaci" userId="0cfe60018d2ef57f" providerId="LiveId" clId="{A317FD08-75FB-4627-A046-A4C4A0B018D9}" dt="2022-12-24T10:29:33.345" v="101" actId="27614"/>
          <ac:picMkLst>
            <pc:docMk/>
            <pc:sldMk cId="2857990577" sldId="256"/>
            <ac:picMk id="54" creationId="{60E00985-474D-D348-0474-29730875990F}"/>
          </ac:picMkLst>
        </pc:picChg>
        <pc:picChg chg="add del">
          <ac:chgData name="Mevlüt Can Silaci" userId="0cfe60018d2ef57f" providerId="LiveId" clId="{A317FD08-75FB-4627-A046-A4C4A0B018D9}" dt="2022-12-24T10:23:04.130" v="15" actId="26606"/>
          <ac:picMkLst>
            <pc:docMk/>
            <pc:sldMk cId="2857990577" sldId="256"/>
            <ac:picMk id="63" creationId="{22F91464-8F31-437E-ED8C-5800857E89EB}"/>
          </ac:picMkLst>
        </pc:picChg>
        <pc:picChg chg="add del">
          <ac:chgData name="Mevlüt Can Silaci" userId="0cfe60018d2ef57f" providerId="LiveId" clId="{A317FD08-75FB-4627-A046-A4C4A0B018D9}" dt="2022-12-24T10:23:05.715" v="17" actId="26606"/>
          <ac:picMkLst>
            <pc:docMk/>
            <pc:sldMk cId="2857990577" sldId="256"/>
            <ac:picMk id="71" creationId="{FFC0D030-0223-2A4B-FB2C-76510F1F8D72}"/>
          </ac:picMkLst>
        </pc:picChg>
      </pc:sldChg>
      <pc:sldChg chg="addSp delSp modSp new del mod setBg modAnim setClrOvrMap delDesignElem">
        <pc:chgData name="Mevlüt Can Silaci" userId="0cfe60018d2ef57f" providerId="LiveId" clId="{A317FD08-75FB-4627-A046-A4C4A0B018D9}" dt="2022-12-24T11:58:12.908" v="548" actId="2696"/>
        <pc:sldMkLst>
          <pc:docMk/>
          <pc:sldMk cId="572846145" sldId="257"/>
        </pc:sldMkLst>
        <pc:spChg chg="mod">
          <ac:chgData name="Mevlüt Can Silaci" userId="0cfe60018d2ef57f" providerId="LiveId" clId="{A317FD08-75FB-4627-A046-A4C4A0B018D9}" dt="2022-12-24T11:52:30.525" v="287" actId="26606"/>
          <ac:spMkLst>
            <pc:docMk/>
            <pc:sldMk cId="572846145" sldId="257"/>
            <ac:spMk id="2" creationId="{31B8722C-BCA7-50E1-3E40-4B98EA40D082}"/>
          </ac:spMkLst>
        </pc:spChg>
        <pc:spChg chg="mod">
          <ac:chgData name="Mevlüt Can Silaci" userId="0cfe60018d2ef57f" providerId="LiveId" clId="{A317FD08-75FB-4627-A046-A4C4A0B018D9}" dt="2022-12-24T11:58:08.865" v="547" actId="20577"/>
          <ac:spMkLst>
            <pc:docMk/>
            <pc:sldMk cId="572846145" sldId="257"/>
            <ac:spMk id="3" creationId="{925D9077-FB0A-6D72-4430-A6ADD3F8AA01}"/>
          </ac:spMkLst>
        </pc:spChg>
        <pc:spChg chg="add del">
          <ac:chgData name="Mevlüt Can Silaci" userId="0cfe60018d2ef57f" providerId="LiveId" clId="{A317FD08-75FB-4627-A046-A4C4A0B018D9}" dt="2022-12-24T11:52:30.525" v="287" actId="26606"/>
          <ac:spMkLst>
            <pc:docMk/>
            <pc:sldMk cId="572846145" sldId="257"/>
            <ac:spMk id="5" creationId="{310A4E0E-502E-444B-B37E-40557A266237}"/>
          </ac:spMkLst>
        </pc:spChg>
        <pc:spChg chg="add del">
          <ac:chgData name="Mevlüt Can Silaci" userId="0cfe60018d2ef57f" providerId="LiveId" clId="{A317FD08-75FB-4627-A046-A4C4A0B018D9}" dt="2022-12-24T11:52:30.525" v="287" actId="26606"/>
          <ac:spMkLst>
            <pc:docMk/>
            <pc:sldMk cId="572846145" sldId="257"/>
            <ac:spMk id="6" creationId="{0BA68F03-D88C-4F27-AD65-034133F1A840}"/>
          </ac:spMkLst>
        </pc:spChg>
        <pc:spChg chg="add del">
          <ac:chgData name="Mevlüt Can Silaci" userId="0cfe60018d2ef57f" providerId="LiveId" clId="{A317FD08-75FB-4627-A046-A4C4A0B018D9}" dt="2022-12-24T11:52:30.525" v="287" actId="26606"/>
          <ac:spMkLst>
            <pc:docMk/>
            <pc:sldMk cId="572846145" sldId="257"/>
            <ac:spMk id="7" creationId="{B4DB13C2-D61D-4A8D-B973-BE6546C7BEBE}"/>
          </ac:spMkLst>
        </pc:spChg>
        <pc:spChg chg="add del">
          <ac:chgData name="Mevlüt Can Silaci" userId="0cfe60018d2ef57f" providerId="LiveId" clId="{A317FD08-75FB-4627-A046-A4C4A0B018D9}" dt="2022-12-24T10:28:09.457" v="83" actId="26606"/>
          <ac:spMkLst>
            <pc:docMk/>
            <pc:sldMk cId="572846145" sldId="257"/>
            <ac:spMk id="8" creationId="{CFC012A5-170D-4B0F-A916-A8EE2C6CE94A}"/>
          </ac:spMkLst>
        </pc:spChg>
        <pc:spChg chg="add del">
          <ac:chgData name="Mevlüt Can Silaci" userId="0cfe60018d2ef57f" providerId="LiveId" clId="{A317FD08-75FB-4627-A046-A4C4A0B018D9}" dt="2022-12-24T10:28:09.457" v="83" actId="26606"/>
          <ac:spMkLst>
            <pc:docMk/>
            <pc:sldMk cId="572846145" sldId="257"/>
            <ac:spMk id="10" creationId="{37F40654-5E8C-468A-9596-50927AF198AB}"/>
          </ac:spMkLst>
        </pc:spChg>
        <pc:spChg chg="add del">
          <ac:chgData name="Mevlüt Can Silaci" userId="0cfe60018d2ef57f" providerId="LiveId" clId="{A317FD08-75FB-4627-A046-A4C4A0B018D9}" dt="2022-12-24T10:28:09.457" v="83" actId="26606"/>
          <ac:spMkLst>
            <pc:docMk/>
            <pc:sldMk cId="572846145" sldId="257"/>
            <ac:spMk id="12" creationId="{50B1BD4A-8DE6-4266-9C27-59260F938ED8}"/>
          </ac:spMkLst>
        </pc:spChg>
        <pc:spChg chg="add del">
          <ac:chgData name="Mevlüt Can Silaci" userId="0cfe60018d2ef57f" providerId="LiveId" clId="{A317FD08-75FB-4627-A046-A4C4A0B018D9}" dt="2022-12-24T10:28:11.584" v="85" actId="26606"/>
          <ac:spMkLst>
            <pc:docMk/>
            <pc:sldMk cId="572846145" sldId="257"/>
            <ac:spMk id="14" creationId="{89DBA3C2-C92B-4CEB-868F-52A62295B3EC}"/>
          </ac:spMkLst>
        </pc:spChg>
        <pc:spChg chg="add del">
          <ac:chgData name="Mevlüt Can Silaci" userId="0cfe60018d2ef57f" providerId="LiveId" clId="{A317FD08-75FB-4627-A046-A4C4A0B018D9}" dt="2022-12-24T10:28:11.584" v="85" actId="26606"/>
          <ac:spMkLst>
            <pc:docMk/>
            <pc:sldMk cId="572846145" sldId="257"/>
            <ac:spMk id="15" creationId="{0A5C11C9-65D2-491A-A266-6ADBD2CB441D}"/>
          </ac:spMkLst>
        </pc:spChg>
        <pc:spChg chg="add del">
          <ac:chgData name="Mevlüt Can Silaci" userId="0cfe60018d2ef57f" providerId="LiveId" clId="{A317FD08-75FB-4627-A046-A4C4A0B018D9}" dt="2022-12-24T10:28:16.609" v="87" actId="26606"/>
          <ac:spMkLst>
            <pc:docMk/>
            <pc:sldMk cId="572846145" sldId="257"/>
            <ac:spMk id="17" creationId="{06F0F283-C8B6-4598-89C9-C404C98A5715}"/>
          </ac:spMkLst>
        </pc:spChg>
        <pc:spChg chg="add del">
          <ac:chgData name="Mevlüt Can Silaci" userId="0cfe60018d2ef57f" providerId="LiveId" clId="{A317FD08-75FB-4627-A046-A4C4A0B018D9}" dt="2022-12-24T10:28:16.609" v="87" actId="26606"/>
          <ac:spMkLst>
            <pc:docMk/>
            <pc:sldMk cId="572846145" sldId="257"/>
            <ac:spMk id="18" creationId="{E473B0C0-761B-443F-97A0-9D6E01FBB751}"/>
          </ac:spMkLst>
        </pc:spChg>
        <pc:spChg chg="add del">
          <ac:chgData name="Mevlüt Can Silaci" userId="0cfe60018d2ef57f" providerId="LiveId" clId="{A317FD08-75FB-4627-A046-A4C4A0B018D9}" dt="2022-12-24T10:28:16.609" v="87" actId="26606"/>
          <ac:spMkLst>
            <pc:docMk/>
            <pc:sldMk cId="572846145" sldId="257"/>
            <ac:spMk id="19" creationId="{E3B475C6-1445-41C7-9360-49FD7C1C1E7A}"/>
          </ac:spMkLst>
        </pc:spChg>
        <pc:spChg chg="add del">
          <ac:chgData name="Mevlüt Can Silaci" userId="0cfe60018d2ef57f" providerId="LiveId" clId="{A317FD08-75FB-4627-A046-A4C4A0B018D9}" dt="2022-12-24T10:28:19.472" v="89" actId="26606"/>
          <ac:spMkLst>
            <pc:docMk/>
            <pc:sldMk cId="572846145" sldId="257"/>
            <ac:spMk id="21" creationId="{310A4E0E-502E-444B-B37E-40557A266237}"/>
          </ac:spMkLst>
        </pc:spChg>
        <pc:spChg chg="add del">
          <ac:chgData name="Mevlüt Can Silaci" userId="0cfe60018d2ef57f" providerId="LiveId" clId="{A317FD08-75FB-4627-A046-A4C4A0B018D9}" dt="2022-12-24T10:28:19.472" v="89" actId="26606"/>
          <ac:spMkLst>
            <pc:docMk/>
            <pc:sldMk cId="572846145" sldId="257"/>
            <ac:spMk id="22" creationId="{0BA68F03-D88C-4F27-AD65-034133F1A840}"/>
          </ac:spMkLst>
        </pc:spChg>
        <pc:spChg chg="add del">
          <ac:chgData name="Mevlüt Can Silaci" userId="0cfe60018d2ef57f" providerId="LiveId" clId="{A317FD08-75FB-4627-A046-A4C4A0B018D9}" dt="2022-12-24T10:28:19.472" v="89" actId="26606"/>
          <ac:spMkLst>
            <pc:docMk/>
            <pc:sldMk cId="572846145" sldId="257"/>
            <ac:spMk id="23" creationId="{B4DB13C2-D61D-4A8D-B973-BE6546C7BEBE}"/>
          </ac:spMkLst>
        </pc:spChg>
        <pc:spChg chg="add del">
          <ac:chgData name="Mevlüt Can Silaci" userId="0cfe60018d2ef57f" providerId="LiveId" clId="{A317FD08-75FB-4627-A046-A4C4A0B018D9}" dt="2022-12-24T10:28:23.412" v="91" actId="26606"/>
          <ac:spMkLst>
            <pc:docMk/>
            <pc:sldMk cId="572846145" sldId="257"/>
            <ac:spMk id="25" creationId="{06F0F283-C8B6-4598-89C9-C404C98A5715}"/>
          </ac:spMkLst>
        </pc:spChg>
        <pc:spChg chg="add del">
          <ac:chgData name="Mevlüt Can Silaci" userId="0cfe60018d2ef57f" providerId="LiveId" clId="{A317FD08-75FB-4627-A046-A4C4A0B018D9}" dt="2022-12-24T10:28:23.412" v="91" actId="26606"/>
          <ac:spMkLst>
            <pc:docMk/>
            <pc:sldMk cId="572846145" sldId="257"/>
            <ac:spMk id="26" creationId="{E473B0C0-761B-443F-97A0-9D6E01FBB751}"/>
          </ac:spMkLst>
        </pc:spChg>
        <pc:spChg chg="add del">
          <ac:chgData name="Mevlüt Can Silaci" userId="0cfe60018d2ef57f" providerId="LiveId" clId="{A317FD08-75FB-4627-A046-A4C4A0B018D9}" dt="2022-12-24T10:28:23.412" v="91" actId="26606"/>
          <ac:spMkLst>
            <pc:docMk/>
            <pc:sldMk cId="572846145" sldId="257"/>
            <ac:spMk id="27" creationId="{E3B475C6-1445-41C7-9360-49FD7C1C1E7A}"/>
          </ac:spMkLst>
        </pc:spChg>
        <pc:spChg chg="add del">
          <ac:chgData name="Mevlüt Can Silaci" userId="0cfe60018d2ef57f" providerId="LiveId" clId="{A317FD08-75FB-4627-A046-A4C4A0B018D9}" dt="2022-12-24T11:41:53.264" v="125"/>
          <ac:spMkLst>
            <pc:docMk/>
            <pc:sldMk cId="572846145" sldId="257"/>
            <ac:spMk id="29" creationId="{C231BC10-541D-40A8-905F-581C4E22A0DA}"/>
          </ac:spMkLst>
        </pc:spChg>
        <pc:spChg chg="add del">
          <ac:chgData name="Mevlüt Can Silaci" userId="0cfe60018d2ef57f" providerId="LiveId" clId="{A317FD08-75FB-4627-A046-A4C4A0B018D9}" dt="2022-12-24T11:41:53.264" v="125"/>
          <ac:spMkLst>
            <pc:docMk/>
            <pc:sldMk cId="572846145" sldId="257"/>
            <ac:spMk id="30" creationId="{E828F4DB-8F33-43D9-8DA0-22527C16031D}"/>
          </ac:spMkLst>
        </pc:spChg>
      </pc:sldChg>
      <pc:sldChg chg="addSp delSp modSp new mod setBg addAnim modAnim">
        <pc:chgData name="Mevlüt Can Silaci" userId="0cfe60018d2ef57f" providerId="LiveId" clId="{A317FD08-75FB-4627-A046-A4C4A0B018D9}" dt="2022-12-24T12:14:16.118" v="1431"/>
        <pc:sldMkLst>
          <pc:docMk/>
          <pc:sldMk cId="1271684784" sldId="258"/>
        </pc:sldMkLst>
        <pc:spChg chg="mod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2" creationId="{852E89CD-D6EF-37F9-5FD6-1C7CE72ADFBE}"/>
          </ac:spMkLst>
        </pc:spChg>
        <pc:spChg chg="mod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3" creationId="{F20C7BB2-3E27-CD27-F94B-A6B6F472CB05}"/>
          </ac:spMkLst>
        </pc:spChg>
        <pc:spChg chg="add del">
          <ac:chgData name="Mevlüt Can Silaci" userId="0cfe60018d2ef57f" providerId="LiveId" clId="{A317FD08-75FB-4627-A046-A4C4A0B018D9}" dt="2022-12-24T11:56:12.694" v="474" actId="26606"/>
          <ac:spMkLst>
            <pc:docMk/>
            <pc:sldMk cId="1271684784" sldId="258"/>
            <ac:spMk id="8" creationId="{89DBA3C2-C92B-4CEB-868F-52A62295B3EC}"/>
          </ac:spMkLst>
        </pc:spChg>
        <pc:spChg chg="add del">
          <ac:chgData name="Mevlüt Can Silaci" userId="0cfe60018d2ef57f" providerId="LiveId" clId="{A317FD08-75FB-4627-A046-A4C4A0B018D9}" dt="2022-12-24T11:56:12.694" v="474" actId="26606"/>
          <ac:spMkLst>
            <pc:docMk/>
            <pc:sldMk cId="1271684784" sldId="258"/>
            <ac:spMk id="10" creationId="{0A5C11C9-65D2-491A-A266-6ADBD2CB441D}"/>
          </ac:spMkLst>
        </pc:spChg>
        <pc:spChg chg="add del">
          <ac:chgData name="Mevlüt Can Silaci" userId="0cfe60018d2ef57f" providerId="LiveId" clId="{A317FD08-75FB-4627-A046-A4C4A0B018D9}" dt="2022-12-24T11:56:12.679" v="473" actId="26606"/>
          <ac:spMkLst>
            <pc:docMk/>
            <pc:sldMk cId="1271684784" sldId="258"/>
            <ac:spMk id="15" creationId="{7520F84D-966A-41CD-B818-16BF32EF1E9D}"/>
          </ac:spMkLst>
        </pc:spChg>
        <pc:spChg chg="add del">
          <ac:chgData name="Mevlüt Can Silaci" userId="0cfe60018d2ef57f" providerId="LiveId" clId="{A317FD08-75FB-4627-A046-A4C4A0B018D9}" dt="2022-12-24T11:56:12.679" v="473" actId="26606"/>
          <ac:spMkLst>
            <pc:docMk/>
            <pc:sldMk cId="1271684784" sldId="258"/>
            <ac:spMk id="17" creationId="{57510D23-E323-4577-A8EA-12C6C6019BA1}"/>
          </ac:spMkLst>
        </pc:spChg>
        <pc:spChg chg="add del">
          <ac:chgData name="Mevlüt Can Silaci" userId="0cfe60018d2ef57f" providerId="LiveId" clId="{A317FD08-75FB-4627-A046-A4C4A0B018D9}" dt="2022-12-24T11:56:12.679" v="473" actId="26606"/>
          <ac:spMkLst>
            <pc:docMk/>
            <pc:sldMk cId="1271684784" sldId="258"/>
            <ac:spMk id="19" creationId="{15384613-A493-4A01-873E-5BD3769D1AE8}"/>
          </ac:spMkLst>
        </pc:spChg>
        <pc:spChg chg="add del">
          <ac:chgData name="Mevlüt Can Silaci" userId="0cfe60018d2ef57f" providerId="LiveId" clId="{A317FD08-75FB-4627-A046-A4C4A0B018D9}" dt="2022-12-24T11:56:12.679" v="473" actId="26606"/>
          <ac:spMkLst>
            <pc:docMk/>
            <pc:sldMk cId="1271684784" sldId="258"/>
            <ac:spMk id="21" creationId="{34336F18-80E9-4DFA-9C2E-3F85614720EA}"/>
          </ac:spMkLst>
        </pc:spChg>
        <pc:spChg chg="add del">
          <ac:chgData name="Mevlüt Can Silaci" userId="0cfe60018d2ef57f" providerId="LiveId" clId="{A317FD08-75FB-4627-A046-A4C4A0B018D9}" dt="2022-12-24T11:56:12.679" v="473" actId="26606"/>
          <ac:spMkLst>
            <pc:docMk/>
            <pc:sldMk cId="1271684784" sldId="258"/>
            <ac:spMk id="23" creationId="{9D293054-EC89-4CF2-AAEF-B38981E92343}"/>
          </ac:spMkLst>
        </pc:spChg>
        <pc:spChg chg="add del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25" creationId="{C231BC10-541D-40A8-905F-581C4E22A0DA}"/>
          </ac:spMkLst>
        </pc:spChg>
        <pc:spChg chg="add del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26" creationId="{E828F4DB-8F33-43D9-8DA0-22527C16031D}"/>
          </ac:spMkLst>
        </pc:spChg>
        <pc:spChg chg="add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32" creationId="{5402222E-F041-43A0-81BC-1B3F2EF765E5}"/>
          </ac:spMkLst>
        </pc:spChg>
        <pc:spChg chg="add">
          <ac:chgData name="Mevlüt Can Silaci" userId="0cfe60018d2ef57f" providerId="LiveId" clId="{A317FD08-75FB-4627-A046-A4C4A0B018D9}" dt="2022-12-24T12:10:28.210" v="1399" actId="26606"/>
          <ac:spMkLst>
            <pc:docMk/>
            <pc:sldMk cId="1271684784" sldId="258"/>
            <ac:spMk id="34" creationId="{B80D28A2-8EA4-4EF0-9056-3BDAA7290FDA}"/>
          </ac:spMkLst>
        </pc:spChg>
        <pc:picChg chg="add mod">
          <ac:chgData name="Mevlüt Can Silaci" userId="0cfe60018d2ef57f" providerId="LiveId" clId="{A317FD08-75FB-4627-A046-A4C4A0B018D9}" dt="2022-12-24T12:13:05.948" v="1425"/>
          <ac:picMkLst>
            <pc:docMk/>
            <pc:sldMk cId="1271684784" sldId="258"/>
            <ac:picMk id="28" creationId="{A7225E68-70C2-2C69-CCB8-13AC7889109A}"/>
          </ac:picMkLst>
        </pc:picChg>
      </pc:sldChg>
      <pc:sldChg chg="addSp modSp new mod setBg modAnim">
        <pc:chgData name="Mevlüt Can Silaci" userId="0cfe60018d2ef57f" providerId="LiveId" clId="{A317FD08-75FB-4627-A046-A4C4A0B018D9}" dt="2022-12-24T15:08:26.472" v="1633" actId="20577"/>
        <pc:sldMkLst>
          <pc:docMk/>
          <pc:sldMk cId="1437928500" sldId="259"/>
        </pc:sldMkLst>
        <pc:spChg chg="mod">
          <ac:chgData name="Mevlüt Can Silaci" userId="0cfe60018d2ef57f" providerId="LiveId" clId="{A317FD08-75FB-4627-A046-A4C4A0B018D9}" dt="2022-12-24T12:10:40.499" v="1400" actId="26606"/>
          <ac:spMkLst>
            <pc:docMk/>
            <pc:sldMk cId="1437928500" sldId="259"/>
            <ac:spMk id="2" creationId="{1C181F38-F595-8147-1700-D075874BFA23}"/>
          </ac:spMkLst>
        </pc:spChg>
        <pc:spChg chg="mod">
          <ac:chgData name="Mevlüt Can Silaci" userId="0cfe60018d2ef57f" providerId="LiveId" clId="{A317FD08-75FB-4627-A046-A4C4A0B018D9}" dt="2022-12-24T15:08:26.472" v="1633" actId="20577"/>
          <ac:spMkLst>
            <pc:docMk/>
            <pc:sldMk cId="1437928500" sldId="259"/>
            <ac:spMk id="3" creationId="{D7329DA5-D1B1-EBE0-0EEE-9238A23CB26F}"/>
          </ac:spMkLst>
        </pc:spChg>
        <pc:spChg chg="add">
          <ac:chgData name="Mevlüt Can Silaci" userId="0cfe60018d2ef57f" providerId="LiveId" clId="{A317FD08-75FB-4627-A046-A4C4A0B018D9}" dt="2022-12-24T12:10:40.499" v="1400" actId="26606"/>
          <ac:spMkLst>
            <pc:docMk/>
            <pc:sldMk cId="1437928500" sldId="259"/>
            <ac:spMk id="9" creationId="{5402222E-F041-43A0-81BC-1B3F2EF765E5}"/>
          </ac:spMkLst>
        </pc:spChg>
        <pc:spChg chg="add">
          <ac:chgData name="Mevlüt Can Silaci" userId="0cfe60018d2ef57f" providerId="LiveId" clId="{A317FD08-75FB-4627-A046-A4C4A0B018D9}" dt="2022-12-24T12:10:40.499" v="1400" actId="26606"/>
          <ac:spMkLst>
            <pc:docMk/>
            <pc:sldMk cId="1437928500" sldId="259"/>
            <ac:spMk id="11" creationId="{B80D28A2-8EA4-4EF0-9056-3BDAA7290FDA}"/>
          </ac:spMkLst>
        </pc:spChg>
        <pc:picChg chg="add">
          <ac:chgData name="Mevlüt Can Silaci" userId="0cfe60018d2ef57f" providerId="LiveId" clId="{A317FD08-75FB-4627-A046-A4C4A0B018D9}" dt="2022-12-24T12:10:40.499" v="1400" actId="26606"/>
          <ac:picMkLst>
            <pc:docMk/>
            <pc:sldMk cId="1437928500" sldId="259"/>
            <ac:picMk id="5" creationId="{C016E41A-E2F4-D835-C679-DAA30B8DFF48}"/>
          </ac:picMkLst>
        </pc:picChg>
      </pc:sldChg>
      <pc:sldChg chg="new del">
        <pc:chgData name="Mevlüt Can Silaci" userId="0cfe60018d2ef57f" providerId="LiveId" clId="{A317FD08-75FB-4627-A046-A4C4A0B018D9}" dt="2022-12-24T11:57:55.121" v="544" actId="2696"/>
        <pc:sldMkLst>
          <pc:docMk/>
          <pc:sldMk cId="4033498211" sldId="259"/>
        </pc:sldMkLst>
      </pc:sldChg>
      <pc:sldChg chg="addSp delSp modSp new mod setBg modAnim">
        <pc:chgData name="Mevlüt Can Silaci" userId="0cfe60018d2ef57f" providerId="LiveId" clId="{A317FD08-75FB-4627-A046-A4C4A0B018D9}" dt="2022-12-24T13:57:53.330" v="1450"/>
        <pc:sldMkLst>
          <pc:docMk/>
          <pc:sldMk cId="241025206" sldId="260"/>
        </pc:sldMkLst>
        <pc:spChg chg="del mod">
          <ac:chgData name="Mevlüt Can Silaci" userId="0cfe60018d2ef57f" providerId="LiveId" clId="{A317FD08-75FB-4627-A046-A4C4A0B018D9}" dt="2022-12-24T13:56:14.299" v="1436" actId="478"/>
          <ac:spMkLst>
            <pc:docMk/>
            <pc:sldMk cId="241025206" sldId="260"/>
            <ac:spMk id="2" creationId="{0BB3D02F-4594-28E1-164D-7745F3110DD9}"/>
          </ac:spMkLst>
        </pc:spChg>
        <pc:spChg chg="del mod">
          <ac:chgData name="Mevlüt Can Silaci" userId="0cfe60018d2ef57f" providerId="LiveId" clId="{A317FD08-75FB-4627-A046-A4C4A0B018D9}" dt="2022-12-24T13:57:10.653" v="1439" actId="931"/>
          <ac:spMkLst>
            <pc:docMk/>
            <pc:sldMk cId="241025206" sldId="260"/>
            <ac:spMk id="3" creationId="{F77B4F03-5553-282B-99E1-B4EA89C57CC9}"/>
          </ac:spMkLst>
        </pc:spChg>
        <pc:spChg chg="add">
          <ac:chgData name="Mevlüt Can Silaci" userId="0cfe60018d2ef57f" providerId="LiveId" clId="{A317FD08-75FB-4627-A046-A4C4A0B018D9}" dt="2022-12-24T13:57:16.430" v="1441" actId="26606"/>
          <ac:spMkLst>
            <pc:docMk/>
            <pc:sldMk cId="241025206" sldId="260"/>
            <ac:spMk id="9" creationId="{38CF2CC0-86A8-1B22-F589-59837FC2AF25}"/>
          </ac:spMkLst>
        </pc:spChg>
        <pc:picChg chg="add mod">
          <ac:chgData name="Mevlüt Can Silaci" userId="0cfe60018d2ef57f" providerId="LiveId" clId="{A317FD08-75FB-4627-A046-A4C4A0B018D9}" dt="2022-12-24T13:57:36.550" v="1448" actId="1076"/>
          <ac:picMkLst>
            <pc:docMk/>
            <pc:sldMk cId="241025206" sldId="260"/>
            <ac:picMk id="5" creationId="{94C415EE-8C4D-6007-37AB-65566007DC3E}"/>
          </ac:picMkLst>
        </pc:picChg>
      </pc:sldChg>
      <pc:sldChg chg="new del ord">
        <pc:chgData name="Mevlüt Can Silaci" userId="0cfe60018d2ef57f" providerId="LiveId" clId="{A317FD08-75FB-4627-A046-A4C4A0B018D9}" dt="2022-12-24T12:10:03.793" v="1390" actId="2696"/>
        <pc:sldMkLst>
          <pc:docMk/>
          <pc:sldMk cId="2379278578" sldId="260"/>
        </pc:sldMkLst>
      </pc:sldChg>
      <pc:sldChg chg="new del">
        <pc:chgData name="Mevlüt Can Silaci" userId="0cfe60018d2ef57f" providerId="LiveId" clId="{A317FD08-75FB-4627-A046-A4C4A0B018D9}" dt="2022-12-24T14:56:21.122" v="1452" actId="2696"/>
        <pc:sldMkLst>
          <pc:docMk/>
          <pc:sldMk cId="254270437" sldId="261"/>
        </pc:sldMkLst>
      </pc:sldChg>
      <pc:sldMasterChg chg="setBg modSldLayout">
        <pc:chgData name="Mevlüt Can Silaci" userId="0cfe60018d2ef57f" providerId="LiveId" clId="{A317FD08-75FB-4627-A046-A4C4A0B018D9}" dt="2022-12-24T11:48:22.721" v="164"/>
        <pc:sldMasterMkLst>
          <pc:docMk/>
          <pc:sldMasterMk cId="314273690" sldId="2147483965"/>
        </pc:sldMasterMkLst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2636873091" sldId="2147483966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4058182718" sldId="2147483967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1480365505" sldId="2147483968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1547243584" sldId="2147483969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1678550249" sldId="2147483970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879114181" sldId="2147483971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3466663626" sldId="2147483972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228650665" sldId="2147483973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3391218133" sldId="2147483974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3329605038" sldId="2147483975"/>
          </pc:sldLayoutMkLst>
        </pc:sldLayoutChg>
        <pc:sldLayoutChg chg="setBg">
          <pc:chgData name="Mevlüt Can Silaci" userId="0cfe60018d2ef57f" providerId="LiveId" clId="{A317FD08-75FB-4627-A046-A4C4A0B018D9}" dt="2022-12-24T11:48:22.721" v="164"/>
          <pc:sldLayoutMkLst>
            <pc:docMk/>
            <pc:sldMasterMk cId="314273690" sldId="2147483965"/>
            <pc:sldLayoutMk cId="2155643969" sldId="2147483976"/>
          </pc:sldLayoutMkLst>
        </pc:sldLayoutChg>
      </pc:sldMasterChg>
      <pc:sldMasterChg chg="setBg modSldLayout">
        <pc:chgData name="Mevlüt Can Silaci" userId="0cfe60018d2ef57f" providerId="LiveId" clId="{A317FD08-75FB-4627-A046-A4C4A0B018D9}" dt="2022-12-24T11:57:01.067" v="480"/>
        <pc:sldMasterMkLst>
          <pc:docMk/>
          <pc:sldMasterMk cId="3910847169" sldId="2147483977"/>
        </pc:sldMasterMkLst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1776489248" sldId="2147483978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500078372" sldId="2147483979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4122378890" sldId="2147483980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1293398363" sldId="2147483981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2126593841" sldId="2147483982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3806211237" sldId="2147483983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1883572894" sldId="2147483984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3268121956" sldId="2147483985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1227493407" sldId="2147483986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2387317702" sldId="2147483987"/>
          </pc:sldLayoutMkLst>
        </pc:sldLayoutChg>
        <pc:sldLayoutChg chg="setBg">
          <pc:chgData name="Mevlüt Can Silaci" userId="0cfe60018d2ef57f" providerId="LiveId" clId="{A317FD08-75FB-4627-A046-A4C4A0B018D9}" dt="2022-12-24T11:57:01.067" v="480"/>
          <pc:sldLayoutMkLst>
            <pc:docMk/>
            <pc:sldMasterMk cId="3910847169" sldId="2147483977"/>
            <pc:sldLayoutMk cId="3856700459" sldId="21474839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3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7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0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23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398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593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21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7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121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4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911AEE-B051-43BA-8A15-28E33828ACC4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73E074-4A12-4A85-B482-3101DEF0F10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847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bulanık, ışık, lazer içeren bir resim&#10;&#10;Açıklama otomatik olarak oluşturuldu">
            <a:extLst>
              <a:ext uri="{FF2B5EF4-FFF2-40B4-BE49-F238E27FC236}">
                <a16:creationId xmlns:a16="http://schemas.microsoft.com/office/drawing/2014/main" id="{60E00985-474D-D348-0474-297308759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9912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8730522-5F0F-EAE7-5778-E6ECA0092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MUSICTOPIA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0C7B28-8C92-E772-0C93-E4A076DDC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8536" y="6334421"/>
            <a:ext cx="8998798" cy="530269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NESNE YÖNELİMLİ PROGRAMLAMA DÖNEM SONU PROJESİ</a:t>
            </a:r>
          </a:p>
        </p:txBody>
      </p:sp>
    </p:spTree>
    <p:extLst>
      <p:ext uri="{BB962C8B-B14F-4D97-AF65-F5344CB8AC3E}">
        <p14:creationId xmlns:p14="http://schemas.microsoft.com/office/powerpoint/2010/main" val="28579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CF2CC0-86A8-1B22-F589-59837FC2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C415EE-8C4D-6007-37AB-65566007D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3"/>
          <a:stretch/>
        </p:blipFill>
        <p:spPr>
          <a:xfrm>
            <a:off x="2714177" y="166542"/>
            <a:ext cx="6989379" cy="6524916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0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E89CD-D6EF-37F9-5FD6-1C7CE72A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tr-TR" dirty="0"/>
              <a:t>PROJEDE NEYİ AMAÇLADIK</a:t>
            </a:r>
          </a:p>
        </p:txBody>
      </p:sp>
      <p:pic>
        <p:nvPicPr>
          <p:cNvPr id="28" name="Picture 27" descr="Piyano">
            <a:extLst>
              <a:ext uri="{FF2B5EF4-FFF2-40B4-BE49-F238E27FC236}">
                <a16:creationId xmlns:a16="http://schemas.microsoft.com/office/drawing/2014/main" id="{A7225E68-70C2-2C69-CCB8-13AC7889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22002" r="37857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0C7BB2-3E27-CD27-F94B-A6B6F472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r>
              <a:rPr lang="tr-TR" dirty="0"/>
              <a:t>BU UYGULAMAYI YAPARKEN ÖNCELİKLİ AMACIMIZ KEYİF ALMAK VE KEYİF VERMEK OLDU.</a:t>
            </a:r>
          </a:p>
          <a:p>
            <a:r>
              <a:rPr lang="tr-TR" dirty="0"/>
              <a:t>KULLANICIYI SOKTUĞUMUZ ÇÖZMESİ KEYİFLİ TEST/QUIZ’E VERDİĞİ CEVAPLARA GÖRE TESTİN SONUNDA KİŞİLİĞİNE UYAN MÜZİK TÜRÜ VE ŞARKI TÜRÜNE AİT ÖNERİLEN ÖRNEK ŞARKILAR KARŞISINA ÇIKACAKTIR.</a:t>
            </a:r>
          </a:p>
          <a:p>
            <a:r>
              <a:rPr lang="tr-TR" dirty="0"/>
              <a:t>KULLANICI EĞER TESTE GİRMEK İSTEMEZ DİREKT ŞARKI TÜRÜNDEN DE ÖRNEK ALABİLİR.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81F38-F595-8147-1700-D075874B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tr-TR" dirty="0"/>
              <a:t>TEST/QUIZ</a:t>
            </a:r>
          </a:p>
        </p:txBody>
      </p:sp>
      <p:pic>
        <p:nvPicPr>
          <p:cNvPr id="5" name="Picture 4" descr="Mikrofon ve piyano">
            <a:extLst>
              <a:ext uri="{FF2B5EF4-FFF2-40B4-BE49-F238E27FC236}">
                <a16:creationId xmlns:a16="http://schemas.microsoft.com/office/drawing/2014/main" id="{C016E41A-E2F4-D835-C679-DAA30B8DF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4" r="35756" b="-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29DA5-D1B1-EBE0-0EEE-9238A23C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tr-TR" dirty="0"/>
              <a:t>TEST/QUIZ SORULARINI HAZIRLARKEN KARAKTERİNİ YANSITAN ÖZELLİĞE DAİR CEVAP ŞIKLARINI ÖZENLE HAZIRLADIK.</a:t>
            </a:r>
          </a:p>
          <a:p>
            <a:pPr>
              <a:lnSpc>
                <a:spcPct val="100000"/>
              </a:lnSpc>
            </a:pPr>
            <a:r>
              <a:rPr lang="tr-TR" dirty="0"/>
              <a:t>UYGULAMAMIZDA MEVCUT OLAN ŞARKI TÜRLERİ:</a:t>
            </a:r>
          </a:p>
          <a:p>
            <a:pPr>
              <a:lnSpc>
                <a:spcPct val="100000"/>
              </a:lnSpc>
            </a:pPr>
            <a:r>
              <a:rPr lang="tr-TR" dirty="0"/>
              <a:t>YABANCI ROCK 68 ŞARKI</a:t>
            </a:r>
          </a:p>
          <a:p>
            <a:pPr>
              <a:lnSpc>
                <a:spcPct val="100000"/>
              </a:lnSpc>
            </a:pPr>
            <a:r>
              <a:rPr lang="tr-TR" dirty="0"/>
              <a:t>TÜRKÇE RAP 64 ŞARKI</a:t>
            </a:r>
          </a:p>
          <a:p>
            <a:pPr>
              <a:lnSpc>
                <a:spcPct val="100000"/>
              </a:lnSpc>
            </a:pPr>
            <a:r>
              <a:rPr lang="tr-TR" dirty="0"/>
              <a:t>KLASİK MÜZİK 41 ŞARKI</a:t>
            </a:r>
          </a:p>
          <a:p>
            <a:pPr>
              <a:lnSpc>
                <a:spcPct val="100000"/>
              </a:lnSpc>
            </a:pPr>
            <a:r>
              <a:rPr lang="tr-TR" dirty="0"/>
              <a:t>TÜRKÇE POP 47 ŞARKI</a:t>
            </a:r>
          </a:p>
          <a:p>
            <a:pPr>
              <a:lnSpc>
                <a:spcPct val="100000"/>
              </a:lnSpc>
            </a:pPr>
            <a:r>
              <a:rPr lang="tr-TR" dirty="0"/>
              <a:t>ELEKTRONİK MÜZİK 32 ŞARKI</a:t>
            </a:r>
          </a:p>
          <a:p>
            <a:pPr>
              <a:lnSpc>
                <a:spcPct val="100000"/>
              </a:lnSpc>
            </a:pPr>
            <a:r>
              <a:rPr lang="tr-TR" dirty="0"/>
              <a:t>LİSTEMİZDE SONRADAN DA EKLENEBİLMEK ÜZERE 252 ADET ŞARKI VARDIR.</a:t>
            </a:r>
          </a:p>
          <a:p>
            <a:pPr>
              <a:lnSpc>
                <a:spcPct val="100000"/>
              </a:lnSpc>
            </a:pPr>
            <a:endParaRPr lang="tr-T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92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lak Kenar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293</TotalTime>
  <Words>113</Words>
  <Application>Microsoft Office PowerPoint</Application>
  <PresentationFormat>Geniş ekran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Rozet</vt:lpstr>
      <vt:lpstr>MUSICTOPIA</vt:lpstr>
      <vt:lpstr>PowerPoint Sunusu</vt:lpstr>
      <vt:lpstr>PROJEDE NEYİ AMAÇLADIK</vt:lpstr>
      <vt:lpstr>TEST/QUIZ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MÜZİKTOPYA</dc:title>
  <dc:creator>Mevlüt Can Silaci</dc:creator>
  <cp:lastModifiedBy>Mevlüt Can Silaci</cp:lastModifiedBy>
  <cp:revision>1</cp:revision>
  <dcterms:created xsi:type="dcterms:W3CDTF">2022-12-24T10:20:55Z</dcterms:created>
  <dcterms:modified xsi:type="dcterms:W3CDTF">2022-12-24T15:15:55Z</dcterms:modified>
</cp:coreProperties>
</file>