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B61-6B51-D8DF-7E2D-4C5BAC10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31EDB-5A34-D219-8C08-79FC2260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07E5-EB5E-6640-8DDE-F5E81097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3975-3FB5-96F1-FFC1-E1E4890F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1D06-8085-D70C-61AA-780A251F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174-04A7-D2CD-F0D5-6C6BB2DC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B794B-B9B0-4FB7-FCD3-0AD0C94F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8C373-8759-7847-D88D-4F802A55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4BC4-7914-F841-6BF9-AB746D5F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6EFF-2901-38D1-99EC-8F4BDB3C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3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D22D6-2A4D-3CE9-AFAD-B2A94CC8F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97D39-4786-6DF2-ECF3-D03D8ED9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21BB-C469-D99E-BA5F-990EFF2A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828F-4BEF-E44D-A667-8BE4B888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CD9E-6142-B95F-E6F0-8020274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355B-E300-2D3E-FA91-853CF8D0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0A89-3173-A50B-1EE6-74278E83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7D02-AE66-305F-1FDF-9CD131BA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4A99-0B28-5A19-69D3-A486AF5A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41C2-CDF3-3C8F-005B-BD32B9C4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E4C9-0A82-CD0F-883F-BA5BC836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9AAE1-E7FF-7AF3-E144-5F14B3AC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74DB-A441-EE4D-CE4C-00FF60DA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3F52-51E8-3EEC-5ABC-3D24F4C0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81A2-0E4A-38F1-E1C1-DA3876FB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6B12-91D5-B631-C89D-9839AB60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C41D-9CC6-F747-BB8E-9B7D99278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EEF7C-B553-2444-5CB8-4D41F3A4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3F5E2-71D2-E47D-577D-EDE56E7F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7529-6A9C-493D-43CF-6434F3F2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67AB0-4E11-F938-584C-2ACD0A5F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9F05-C124-8E18-F2BD-76DE8841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EFBD6-8629-D9BC-1118-53418B0F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40277-A09D-0238-3141-C8A55CA27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A8150-93D5-C64D-D35A-C46237114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3C6D-AD74-EE9E-D58C-7C7FA386D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92DDF-CDE1-4DBF-072E-58BDEC68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11A18-C893-B349-271B-517F85F3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71A7B-A8D5-967D-4A89-E22FC1F9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300E-75E6-42ED-4D37-4C37448F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9ADDE-CCCC-61DC-89D8-BFFB1A20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185-29FF-09D9-E008-B1260240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2E4A-E491-18B5-9714-56BCD153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9D095-272D-02AD-8F4D-99738DC2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2EFB-804E-1F83-0B23-4E397F37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FBFC8-8386-49B3-BBA1-28C7F81E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3AC-DB6A-7AAC-EE9F-E192B54E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15C9-4B22-A4C7-F04E-961B81F1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A754B-F28F-EDFF-016F-096C3C7C9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74FA-B75B-3821-E83E-F1491DD8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E8C4-1E6D-5319-AFDB-0CD3AA27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2164-2D1B-B07C-5836-D206370E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9CF-3275-3F09-0031-AE221DFF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33B9-4810-8D42-B878-A10AE56DD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E3235-2B42-41B4-BB54-ADFAE0C27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D7A6-7DE2-591F-54E4-9F4B0032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BF0C2-7F8B-1885-84AB-89CD8975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CDE4F-9E6E-97CF-93DF-261A99C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A8364-F373-0208-8B3B-4B358187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9934-4B96-5406-4E9C-65B492EE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06BB-C6E2-54F5-8BA0-32B6B18C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E1F3-43E1-4FFF-8487-00AA673874E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C64A-AA86-0845-5AFC-29B7057F2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9941-1D15-D559-2B91-BF5031E89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32B36-4B6F-4DB2-AC67-5D02951C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8495-E61F-27BA-9BAA-4D01693F4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Presentation on the research article Denial-of-Service Attack Detection over IPv6 Network Based on</a:t>
            </a:r>
            <a:br>
              <a:rPr lang="en-US" sz="4400" dirty="0"/>
            </a:br>
            <a:r>
              <a:rPr lang="en-US" sz="4400" dirty="0"/>
              <a:t>KNN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7BF07-89F5-99F6-B882-D2194EF7D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fontScale="92500"/>
          </a:bodyPr>
          <a:lstStyle/>
          <a:p>
            <a:r>
              <a:rPr lang="en-US" dirty="0"/>
              <a:t>Authors:</a:t>
            </a:r>
          </a:p>
          <a:p>
            <a:r>
              <a:rPr lang="en-US" sz="1800" b="0" i="0" u="none" strike="noStrike" baseline="0" dirty="0">
                <a:solidFill>
                  <a:srgbClr val="131413"/>
                </a:solidFill>
                <a:latin typeface="XsgrrlMinion-Black"/>
              </a:rPr>
              <a:t>Yasser Alharbi (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College of Computer Science and Engineering, University of 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Ha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FlrkywMinionProIt"/>
              </a:rPr>
              <a:t>’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il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, 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Ha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FlrkywMinionProIt"/>
              </a:rPr>
              <a:t>’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il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, Saudi Arabia)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JqxykdMinionProBold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131413"/>
                </a:solidFill>
                <a:latin typeface="XsgrrlMinion-Black"/>
              </a:rPr>
              <a:t>Ali 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XsgrrlMinion-Black"/>
              </a:rPr>
              <a:t>Alferaidi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JqxykdMinionProBold"/>
              </a:rPr>
              <a:t> (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College of Computer Science and Engineering, University of 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Ha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FlrkywMinionProIt"/>
              </a:rPr>
              <a:t>’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il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, 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Ha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FlrkywMinionProIt"/>
              </a:rPr>
              <a:t>’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il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, Saudi Arabia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JqxykdMinionProBold"/>
              </a:rPr>
              <a:t>)</a:t>
            </a:r>
          </a:p>
          <a:p>
            <a:r>
              <a:rPr lang="en-US" sz="1800" b="0" i="0" u="none" strike="noStrike" baseline="0" dirty="0">
                <a:solidFill>
                  <a:srgbClr val="131413"/>
                </a:solidFill>
                <a:latin typeface="XsgrrlMinion-Black"/>
              </a:rPr>
              <a:t>Kusum Yadav (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College of Computer Science and Engineering, University of 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Ha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FlrkywMinionProIt"/>
              </a:rPr>
              <a:t>’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il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, 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Ha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FlrkywMinionProIt"/>
              </a:rPr>
              <a:t>’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LcvqfvMinionProIt"/>
              </a:rPr>
              <a:t>il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, Saudi Arabia)</a:t>
            </a:r>
            <a:r>
              <a:rPr lang="en-US" sz="1800" b="1" i="0" u="none" strike="noStrike" baseline="0" dirty="0">
                <a:solidFill>
                  <a:srgbClr val="131413"/>
                </a:solidFill>
                <a:latin typeface="JqxykdMinionProBold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131413"/>
                </a:solidFill>
                <a:latin typeface="XsgrrlMinion-Black"/>
              </a:rPr>
              <a:t>Gaurav Dhiman (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Department of Computer Science, Government Bikram College of Commerce, India)</a:t>
            </a:r>
            <a:endParaRPr lang="en-US" sz="1800" b="1" i="0" u="none" strike="noStrike" baseline="0" dirty="0">
              <a:solidFill>
                <a:srgbClr val="131413"/>
              </a:solidFill>
              <a:latin typeface="JqxykdMinionProBold"/>
            </a:endParaRPr>
          </a:p>
          <a:p>
            <a:r>
              <a:rPr lang="en-US" sz="1800" b="0" i="0" u="none" strike="noStrike" baseline="0" dirty="0">
                <a:solidFill>
                  <a:srgbClr val="131413"/>
                </a:solidFill>
                <a:latin typeface="XsgrrlMinion-Black"/>
              </a:rPr>
              <a:t>Sandeep </a:t>
            </a:r>
            <a:r>
              <a:rPr lang="en-US" sz="1800" b="0" i="0" u="none" strike="noStrike" baseline="0" dirty="0" err="1">
                <a:solidFill>
                  <a:srgbClr val="131413"/>
                </a:solidFill>
                <a:latin typeface="XsgrrlMinion-Black"/>
              </a:rPr>
              <a:t>Kautish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XsgrrlMinion-Black"/>
              </a:rPr>
              <a:t> (</a:t>
            </a:r>
            <a:r>
              <a:rPr lang="en-US" sz="1800" b="0" i="0" u="none" strike="noStrike" baseline="0" dirty="0">
                <a:solidFill>
                  <a:srgbClr val="131413"/>
                </a:solidFill>
                <a:latin typeface="LcvqfvMinionProIt"/>
              </a:rPr>
              <a:t>LBEF Campus, Kathmandu, Nepal)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CE21-8876-A61E-D7D7-74B12F10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FF90-7FF3-4452-F7A6-05D13770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Fardin</a:t>
            </a:r>
            <a:r>
              <a:rPr lang="en-US" dirty="0"/>
              <a:t> Ehsan Ahmed (011 201 131)</a:t>
            </a:r>
          </a:p>
          <a:p>
            <a:r>
              <a:rPr lang="en-US" dirty="0" err="1"/>
              <a:t>Sanjida</a:t>
            </a:r>
            <a:r>
              <a:rPr lang="en-US" dirty="0"/>
              <a:t> </a:t>
            </a:r>
            <a:r>
              <a:rPr lang="en-US" dirty="0" err="1"/>
              <a:t>Nafin</a:t>
            </a:r>
            <a:r>
              <a:rPr lang="en-US" dirty="0"/>
              <a:t> Riya (011 202 065)</a:t>
            </a:r>
          </a:p>
          <a:p>
            <a:r>
              <a:rPr lang="en-US" dirty="0" err="1"/>
              <a:t>Shakin</a:t>
            </a:r>
            <a:r>
              <a:rPr lang="en-US" dirty="0"/>
              <a:t> </a:t>
            </a:r>
            <a:r>
              <a:rPr lang="en-US" dirty="0" err="1"/>
              <a:t>Shahria</a:t>
            </a:r>
            <a:r>
              <a:rPr lang="en-US" dirty="0"/>
              <a:t> (011 201 055)</a:t>
            </a:r>
          </a:p>
          <a:p>
            <a:r>
              <a:rPr lang="en-US" dirty="0"/>
              <a:t>Subhey Sadi Rahman (011 212 074)</a:t>
            </a:r>
          </a:p>
        </p:txBody>
      </p:sp>
    </p:spTree>
    <p:extLst>
      <p:ext uri="{BB962C8B-B14F-4D97-AF65-F5344CB8AC3E}">
        <p14:creationId xmlns:p14="http://schemas.microsoft.com/office/powerpoint/2010/main" val="418012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FlrkywMinionProIt</vt:lpstr>
      <vt:lpstr>JqxykdMinionProBold</vt:lpstr>
      <vt:lpstr>LcvqfvMinionProIt</vt:lpstr>
      <vt:lpstr>XsgrrlMinion-Black</vt:lpstr>
      <vt:lpstr>Office Theme</vt:lpstr>
      <vt:lpstr>Presentation on the research article Denial-of-Service Attack Detection over IPv6 Network Based on KNN Algorithm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the research article Denial-of-Service Attack Detection over IPv6 Network Based on KNN Algorithm</dc:title>
  <dc:creator>subhey sadi</dc:creator>
  <cp:lastModifiedBy>subhey sadi</cp:lastModifiedBy>
  <cp:revision>2</cp:revision>
  <dcterms:created xsi:type="dcterms:W3CDTF">2023-08-25T15:18:15Z</dcterms:created>
  <dcterms:modified xsi:type="dcterms:W3CDTF">2023-08-25T15:34:14Z</dcterms:modified>
</cp:coreProperties>
</file>