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280" r:id="rId3"/>
    <p:sldId id="257" r:id="rId4"/>
    <p:sldId id="279" r:id="rId5"/>
    <p:sldId id="278" r:id="rId6"/>
    <p:sldId id="265" r:id="rId7"/>
    <p:sldId id="259" r:id="rId8"/>
    <p:sldId id="260" r:id="rId9"/>
    <p:sldId id="261" r:id="rId10"/>
    <p:sldId id="262" r:id="rId11"/>
    <p:sldId id="264" r:id="rId12"/>
    <p:sldId id="258" r:id="rId13"/>
    <p:sldId id="266" r:id="rId14"/>
    <p:sldId id="272" r:id="rId15"/>
    <p:sldId id="273" r:id="rId16"/>
    <p:sldId id="277" r:id="rId17"/>
    <p:sldId id="267" r:id="rId18"/>
    <p:sldId id="274" r:id="rId19"/>
    <p:sldId id="275" r:id="rId20"/>
    <p:sldId id="263" r:id="rId21"/>
    <p:sldId id="276" r:id="rId22"/>
    <p:sldId id="270" r:id="rId23"/>
    <p:sldId id="27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365645-4A09-499C-8BA4-01A683E27F2F}" v="159" dt="2023-12-16T13:52:08.2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36" autoAdjust="0"/>
    <p:restoredTop sz="76616" autoAdjust="0"/>
  </p:normalViewPr>
  <p:slideViewPr>
    <p:cSldViewPr snapToGrid="0">
      <p:cViewPr varScale="1">
        <p:scale>
          <a:sx n="87" d="100"/>
          <a:sy n="87" d="100"/>
        </p:scale>
        <p:origin x="159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šková Šarlota" userId="2d210e52-5961-4c31-b5ff-5419d5af0ce6" providerId="ADAL" clId="{45365645-4A09-499C-8BA4-01A683E27F2F}"/>
    <pc:docChg chg="undo custSel addSld delSld modSld sldOrd">
      <pc:chgData name="Dušková Šarlota" userId="2d210e52-5961-4c31-b5ff-5419d5af0ce6" providerId="ADAL" clId="{45365645-4A09-499C-8BA4-01A683E27F2F}" dt="2023-12-16T13:52:08.247" v="1526"/>
      <pc:docMkLst>
        <pc:docMk/>
      </pc:docMkLst>
      <pc:sldChg chg="addSp modSp mod modTransition setBg">
        <pc:chgData name="Dušková Šarlota" userId="2d210e52-5961-4c31-b5ff-5419d5af0ce6" providerId="ADAL" clId="{45365645-4A09-499C-8BA4-01A683E27F2F}" dt="2023-12-16T13:51:53.116" v="1504"/>
        <pc:sldMkLst>
          <pc:docMk/>
          <pc:sldMk cId="442542976" sldId="256"/>
        </pc:sldMkLst>
        <pc:spChg chg="mod">
          <ac:chgData name="Dušková Šarlota" userId="2d210e52-5961-4c31-b5ff-5419d5af0ce6" providerId="ADAL" clId="{45365645-4A09-499C-8BA4-01A683E27F2F}" dt="2023-12-16T13:15:41.397" v="632" actId="26606"/>
          <ac:spMkLst>
            <pc:docMk/>
            <pc:sldMk cId="442542976" sldId="256"/>
            <ac:spMk id="2" creationId="{B2C3887D-2AEB-9FCF-CEC4-19FF832667F8}"/>
          </ac:spMkLst>
        </pc:spChg>
        <pc:spChg chg="mod">
          <ac:chgData name="Dušková Šarlota" userId="2d210e52-5961-4c31-b5ff-5419d5af0ce6" providerId="ADAL" clId="{45365645-4A09-499C-8BA4-01A683E27F2F}" dt="2023-12-16T13:41:20.747" v="1274" actId="20577"/>
          <ac:spMkLst>
            <pc:docMk/>
            <pc:sldMk cId="442542976" sldId="256"/>
            <ac:spMk id="3" creationId="{157CC976-33C3-49F5-4B51-5E50624B10E6}"/>
          </ac:spMkLst>
        </pc:spChg>
        <pc:spChg chg="add">
          <ac:chgData name="Dušková Šarlota" userId="2d210e52-5961-4c31-b5ff-5419d5af0ce6" providerId="ADAL" clId="{45365645-4A09-499C-8BA4-01A683E27F2F}" dt="2023-12-16T13:15:41.397" v="632" actId="26606"/>
          <ac:spMkLst>
            <pc:docMk/>
            <pc:sldMk cId="442542976" sldId="256"/>
            <ac:spMk id="13" creationId="{1C520CBD-F82E-44E4-BDA5-128716AD79C8}"/>
          </ac:spMkLst>
        </pc:spChg>
        <pc:spChg chg="add">
          <ac:chgData name="Dušková Šarlota" userId="2d210e52-5961-4c31-b5ff-5419d5af0ce6" providerId="ADAL" clId="{45365645-4A09-499C-8BA4-01A683E27F2F}" dt="2023-12-16T13:15:41.397" v="632" actId="26606"/>
          <ac:spMkLst>
            <pc:docMk/>
            <pc:sldMk cId="442542976" sldId="256"/>
            <ac:spMk id="15" creationId="{4618AE32-A526-42FC-A854-732740BD38DA}"/>
          </ac:spMkLst>
        </pc:spChg>
        <pc:picChg chg="add mod ord">
          <ac:chgData name="Dušková Šarlota" userId="2d210e52-5961-4c31-b5ff-5419d5af0ce6" providerId="ADAL" clId="{45365645-4A09-499C-8BA4-01A683E27F2F}" dt="2023-12-16T13:15:41.397" v="632" actId="26606"/>
          <ac:picMkLst>
            <pc:docMk/>
            <pc:sldMk cId="442542976" sldId="256"/>
            <ac:picMk id="6" creationId="{80ED503C-5F6B-CD7E-693F-E443FE6E45AF}"/>
          </ac:picMkLst>
        </pc:picChg>
        <pc:cxnChg chg="add">
          <ac:chgData name="Dušková Šarlota" userId="2d210e52-5961-4c31-b5ff-5419d5af0ce6" providerId="ADAL" clId="{45365645-4A09-499C-8BA4-01A683E27F2F}" dt="2023-12-16T13:15:41.397" v="632" actId="26606"/>
          <ac:cxnSpMkLst>
            <pc:docMk/>
            <pc:sldMk cId="442542976" sldId="256"/>
            <ac:cxnSpMk id="11" creationId="{77AB95BF-57D0-4E49-9EF2-408B47C8D40D}"/>
          </ac:cxnSpMkLst>
        </pc:cxnChg>
      </pc:sldChg>
      <pc:sldChg chg="modTransition">
        <pc:chgData name="Dušková Šarlota" userId="2d210e52-5961-4c31-b5ff-5419d5af0ce6" providerId="ADAL" clId="{45365645-4A09-499C-8BA4-01A683E27F2F}" dt="2023-12-16T13:51:57.340" v="1506"/>
        <pc:sldMkLst>
          <pc:docMk/>
          <pc:sldMk cId="2762028696" sldId="257"/>
        </pc:sldMkLst>
      </pc:sldChg>
      <pc:sldChg chg="modTransition modNotesTx">
        <pc:chgData name="Dušková Šarlota" userId="2d210e52-5961-4c31-b5ff-5419d5af0ce6" providerId="ADAL" clId="{45365645-4A09-499C-8BA4-01A683E27F2F}" dt="2023-12-16T13:52:02.749" v="1515"/>
        <pc:sldMkLst>
          <pc:docMk/>
          <pc:sldMk cId="677907373" sldId="258"/>
        </pc:sldMkLst>
      </pc:sldChg>
      <pc:sldChg chg="modTransition">
        <pc:chgData name="Dušková Šarlota" userId="2d210e52-5961-4c31-b5ff-5419d5af0ce6" providerId="ADAL" clId="{45365645-4A09-499C-8BA4-01A683E27F2F}" dt="2023-12-16T13:51:59.410" v="1510"/>
        <pc:sldMkLst>
          <pc:docMk/>
          <pc:sldMk cId="3388167352" sldId="259"/>
        </pc:sldMkLst>
      </pc:sldChg>
      <pc:sldChg chg="modTransition modNotesTx">
        <pc:chgData name="Dušková Šarlota" userId="2d210e52-5961-4c31-b5ff-5419d5af0ce6" providerId="ADAL" clId="{45365645-4A09-499C-8BA4-01A683E27F2F}" dt="2023-12-16T13:52:00.358" v="1511"/>
        <pc:sldMkLst>
          <pc:docMk/>
          <pc:sldMk cId="3689099675" sldId="260"/>
        </pc:sldMkLst>
      </pc:sldChg>
      <pc:sldChg chg="modTransition">
        <pc:chgData name="Dušková Šarlota" userId="2d210e52-5961-4c31-b5ff-5419d5af0ce6" providerId="ADAL" clId="{45365645-4A09-499C-8BA4-01A683E27F2F}" dt="2023-12-16T13:52:01.052" v="1512"/>
        <pc:sldMkLst>
          <pc:docMk/>
          <pc:sldMk cId="432731008" sldId="261"/>
        </pc:sldMkLst>
      </pc:sldChg>
      <pc:sldChg chg="modTransition modNotesTx">
        <pc:chgData name="Dušková Šarlota" userId="2d210e52-5961-4c31-b5ff-5419d5af0ce6" providerId="ADAL" clId="{45365645-4A09-499C-8BA4-01A683E27F2F}" dt="2023-12-16T13:52:01.614" v="1513"/>
        <pc:sldMkLst>
          <pc:docMk/>
          <pc:sldMk cId="2940900987" sldId="262"/>
        </pc:sldMkLst>
      </pc:sldChg>
      <pc:sldChg chg="addSp delSp modSp mod ord modTransition">
        <pc:chgData name="Dušková Šarlota" userId="2d210e52-5961-4c31-b5ff-5419d5af0ce6" providerId="ADAL" clId="{45365645-4A09-499C-8BA4-01A683E27F2F}" dt="2023-12-16T13:52:06.692" v="1523"/>
        <pc:sldMkLst>
          <pc:docMk/>
          <pc:sldMk cId="3469173130" sldId="263"/>
        </pc:sldMkLst>
        <pc:spChg chg="mod">
          <ac:chgData name="Dušková Šarlota" userId="2d210e52-5961-4c31-b5ff-5419d5af0ce6" providerId="ADAL" clId="{45365645-4A09-499C-8BA4-01A683E27F2F}" dt="2023-12-16T13:21:59.085" v="777" actId="20577"/>
          <ac:spMkLst>
            <pc:docMk/>
            <pc:sldMk cId="3469173130" sldId="263"/>
            <ac:spMk id="2" creationId="{18A715D2-076A-AF35-4A4C-12B44359F528}"/>
          </ac:spMkLst>
        </pc:spChg>
        <pc:spChg chg="del">
          <ac:chgData name="Dušková Šarlota" userId="2d210e52-5961-4c31-b5ff-5419d5af0ce6" providerId="ADAL" clId="{45365645-4A09-499C-8BA4-01A683E27F2F}" dt="2023-12-16T13:22:45.903" v="781" actId="22"/>
          <ac:spMkLst>
            <pc:docMk/>
            <pc:sldMk cId="3469173130" sldId="263"/>
            <ac:spMk id="3" creationId="{EE5CABF7-6DD6-E48F-6D44-A8D00771A9F2}"/>
          </ac:spMkLst>
        </pc:spChg>
        <pc:picChg chg="add mod ord">
          <ac:chgData name="Dušková Šarlota" userId="2d210e52-5961-4c31-b5ff-5419d5af0ce6" providerId="ADAL" clId="{45365645-4A09-499C-8BA4-01A683E27F2F}" dt="2023-12-16T13:22:54.517" v="785" actId="1076"/>
          <ac:picMkLst>
            <pc:docMk/>
            <pc:sldMk cId="3469173130" sldId="263"/>
            <ac:picMk id="5" creationId="{90708FBC-F434-22E6-B654-1DDDF36B4655}"/>
          </ac:picMkLst>
        </pc:picChg>
      </pc:sldChg>
      <pc:sldChg chg="modTransition">
        <pc:chgData name="Dušková Šarlota" userId="2d210e52-5961-4c31-b5ff-5419d5af0ce6" providerId="ADAL" clId="{45365645-4A09-499C-8BA4-01A683E27F2F}" dt="2023-12-16T13:52:02.198" v="1514"/>
        <pc:sldMkLst>
          <pc:docMk/>
          <pc:sldMk cId="1510511538" sldId="264"/>
        </pc:sldMkLst>
      </pc:sldChg>
      <pc:sldChg chg="modTransition modNotesTx">
        <pc:chgData name="Dušková Šarlota" userId="2d210e52-5961-4c31-b5ff-5419d5af0ce6" providerId="ADAL" clId="{45365645-4A09-499C-8BA4-01A683E27F2F}" dt="2023-12-16T13:51:58.907" v="1509"/>
        <pc:sldMkLst>
          <pc:docMk/>
          <pc:sldMk cId="3717177980" sldId="265"/>
        </pc:sldMkLst>
      </pc:sldChg>
      <pc:sldChg chg="modTransition modNotesTx">
        <pc:chgData name="Dušková Šarlota" userId="2d210e52-5961-4c31-b5ff-5419d5af0ce6" providerId="ADAL" clId="{45365645-4A09-499C-8BA4-01A683E27F2F}" dt="2023-12-16T13:52:03.283" v="1516"/>
        <pc:sldMkLst>
          <pc:docMk/>
          <pc:sldMk cId="1715374446" sldId="266"/>
        </pc:sldMkLst>
      </pc:sldChg>
      <pc:sldChg chg="addSp delSp modSp mod modTransition setBg modNotesTx">
        <pc:chgData name="Dušková Šarlota" userId="2d210e52-5961-4c31-b5ff-5419d5af0ce6" providerId="ADAL" clId="{45365645-4A09-499C-8BA4-01A683E27F2F}" dt="2023-12-16T13:52:05.261" v="1520"/>
        <pc:sldMkLst>
          <pc:docMk/>
          <pc:sldMk cId="3160028348" sldId="267"/>
        </pc:sldMkLst>
        <pc:spChg chg="mod">
          <ac:chgData name="Dušková Šarlota" userId="2d210e52-5961-4c31-b5ff-5419d5af0ce6" providerId="ADAL" clId="{45365645-4A09-499C-8BA4-01A683E27F2F}" dt="2023-12-16T13:00:03.405" v="71" actId="26606"/>
          <ac:spMkLst>
            <pc:docMk/>
            <pc:sldMk cId="3160028348" sldId="267"/>
            <ac:spMk id="2" creationId="{C61A6F75-3349-C82C-7CE4-B7D5885A412B}"/>
          </ac:spMkLst>
        </pc:spChg>
        <pc:spChg chg="del mod">
          <ac:chgData name="Dušková Šarlota" userId="2d210e52-5961-4c31-b5ff-5419d5af0ce6" providerId="ADAL" clId="{45365645-4A09-499C-8BA4-01A683E27F2F}" dt="2023-12-16T12:57:50.085" v="5" actId="3680"/>
          <ac:spMkLst>
            <pc:docMk/>
            <pc:sldMk cId="3160028348" sldId="267"/>
            <ac:spMk id="3" creationId="{4359EA24-6524-DD45-4584-C3BDDF4A001C}"/>
          </ac:spMkLst>
        </pc:spChg>
        <pc:spChg chg="add del">
          <ac:chgData name="Dušková Šarlota" userId="2d210e52-5961-4c31-b5ff-5419d5af0ce6" providerId="ADAL" clId="{45365645-4A09-499C-8BA4-01A683E27F2F}" dt="2023-12-16T13:00:03.394" v="70" actId="26606"/>
          <ac:spMkLst>
            <pc:docMk/>
            <pc:sldMk cId="3160028348" sldId="267"/>
            <ac:spMk id="9" creationId="{4E4490D0-3672-446A-AC12-B4830333BDDD}"/>
          </ac:spMkLst>
        </pc:spChg>
        <pc:spChg chg="add del">
          <ac:chgData name="Dušková Šarlota" userId="2d210e52-5961-4c31-b5ff-5419d5af0ce6" providerId="ADAL" clId="{45365645-4A09-499C-8BA4-01A683E27F2F}" dt="2023-12-16T13:00:03.394" v="70" actId="26606"/>
          <ac:spMkLst>
            <pc:docMk/>
            <pc:sldMk cId="3160028348" sldId="267"/>
            <ac:spMk id="11" creationId="{39CB82C2-DF65-4EC1-8280-F201D50F570B}"/>
          </ac:spMkLst>
        </pc:spChg>
        <pc:spChg chg="add del">
          <ac:chgData name="Dušková Šarlota" userId="2d210e52-5961-4c31-b5ff-5419d5af0ce6" providerId="ADAL" clId="{45365645-4A09-499C-8BA4-01A683E27F2F}" dt="2023-12-16T13:00:03.394" v="70" actId="26606"/>
          <ac:spMkLst>
            <pc:docMk/>
            <pc:sldMk cId="3160028348" sldId="267"/>
            <ac:spMk id="15" creationId="{8D0DE514-8876-4D18-A995-61A5C1F813F1}"/>
          </ac:spMkLst>
        </pc:spChg>
        <pc:spChg chg="add del">
          <ac:chgData name="Dušková Šarlota" userId="2d210e52-5961-4c31-b5ff-5419d5af0ce6" providerId="ADAL" clId="{45365645-4A09-499C-8BA4-01A683E27F2F}" dt="2023-12-16T13:00:03.394" v="70" actId="26606"/>
          <ac:spMkLst>
            <pc:docMk/>
            <pc:sldMk cId="3160028348" sldId="267"/>
            <ac:spMk id="17" creationId="{09DA791C-FFCF-422E-8775-BDA6C0E5ECF0}"/>
          </ac:spMkLst>
        </pc:spChg>
        <pc:spChg chg="add del">
          <ac:chgData name="Dušková Šarlota" userId="2d210e52-5961-4c31-b5ff-5419d5af0ce6" providerId="ADAL" clId="{45365645-4A09-499C-8BA4-01A683E27F2F}" dt="2023-12-16T13:00:03.394" v="70" actId="26606"/>
          <ac:spMkLst>
            <pc:docMk/>
            <pc:sldMk cId="3160028348" sldId="267"/>
            <ac:spMk id="19" creationId="{0DCF8855-3530-4F46-A4CB-3B6686EEE4BD}"/>
          </ac:spMkLst>
        </pc:spChg>
        <pc:graphicFrameChg chg="add mod ord modGraphic">
          <ac:chgData name="Dušková Šarlota" userId="2d210e52-5961-4c31-b5ff-5419d5af0ce6" providerId="ADAL" clId="{45365645-4A09-499C-8BA4-01A683E27F2F}" dt="2023-12-16T13:00:41.842" v="89" actId="20577"/>
          <ac:graphicFrameMkLst>
            <pc:docMk/>
            <pc:sldMk cId="3160028348" sldId="267"/>
            <ac:graphicFrameMk id="4" creationId="{5C6AA6DE-E923-5978-CA93-3A3D32DAC0DE}"/>
          </ac:graphicFrameMkLst>
        </pc:graphicFrameChg>
        <pc:cxnChg chg="add del">
          <ac:chgData name="Dušková Šarlota" userId="2d210e52-5961-4c31-b5ff-5419d5af0ce6" providerId="ADAL" clId="{45365645-4A09-499C-8BA4-01A683E27F2F}" dt="2023-12-16T13:00:03.394" v="70" actId="26606"/>
          <ac:cxnSpMkLst>
            <pc:docMk/>
            <pc:sldMk cId="3160028348" sldId="267"/>
            <ac:cxnSpMk id="13" creationId="{7E1D4427-852B-4B37-8E76-0E9F1810BA2A}"/>
          </ac:cxnSpMkLst>
        </pc:cxnChg>
      </pc:sldChg>
      <pc:sldChg chg="modSp del mod">
        <pc:chgData name="Dušková Šarlota" userId="2d210e52-5961-4c31-b5ff-5419d5af0ce6" providerId="ADAL" clId="{45365645-4A09-499C-8BA4-01A683E27F2F}" dt="2023-12-16T13:00:18.670" v="72" actId="2696"/>
        <pc:sldMkLst>
          <pc:docMk/>
          <pc:sldMk cId="2363834871" sldId="268"/>
        </pc:sldMkLst>
        <pc:spChg chg="mod">
          <ac:chgData name="Dušková Šarlota" userId="2d210e52-5961-4c31-b5ff-5419d5af0ce6" providerId="ADAL" clId="{45365645-4A09-499C-8BA4-01A683E27F2F}" dt="2023-12-16T12:57:23.802" v="0" actId="20577"/>
          <ac:spMkLst>
            <pc:docMk/>
            <pc:sldMk cId="2363834871" sldId="268"/>
            <ac:spMk id="2" creationId="{C61A6F75-3349-C82C-7CE4-B7D5885A412B}"/>
          </ac:spMkLst>
        </pc:spChg>
      </pc:sldChg>
      <pc:sldChg chg="modSp del mod">
        <pc:chgData name="Dušková Šarlota" userId="2d210e52-5961-4c31-b5ff-5419d5af0ce6" providerId="ADAL" clId="{45365645-4A09-499C-8BA4-01A683E27F2F}" dt="2023-12-16T13:00:21.015" v="73" actId="2696"/>
        <pc:sldMkLst>
          <pc:docMk/>
          <pc:sldMk cId="2272963888" sldId="269"/>
        </pc:sldMkLst>
        <pc:spChg chg="mod">
          <ac:chgData name="Dušková Šarlota" userId="2d210e52-5961-4c31-b5ff-5419d5af0ce6" providerId="ADAL" clId="{45365645-4A09-499C-8BA4-01A683E27F2F}" dt="2023-12-16T12:57:28.067" v="2" actId="20577"/>
          <ac:spMkLst>
            <pc:docMk/>
            <pc:sldMk cId="2272963888" sldId="269"/>
            <ac:spMk id="2" creationId="{C61A6F75-3349-C82C-7CE4-B7D5885A412B}"/>
          </ac:spMkLst>
        </pc:spChg>
      </pc:sldChg>
      <pc:sldChg chg="addSp delSp modSp mod modTransition setBg">
        <pc:chgData name="Dušková Šarlota" userId="2d210e52-5961-4c31-b5ff-5419d5af0ce6" providerId="ADAL" clId="{45365645-4A09-499C-8BA4-01A683E27F2F}" dt="2023-12-16T13:52:07.737" v="1525"/>
        <pc:sldMkLst>
          <pc:docMk/>
          <pc:sldMk cId="2305663500" sldId="270"/>
        </pc:sldMkLst>
        <pc:spChg chg="mod">
          <ac:chgData name="Dušková Šarlota" userId="2d210e52-5961-4c31-b5ff-5419d5af0ce6" providerId="ADAL" clId="{45365645-4A09-499C-8BA4-01A683E27F2F}" dt="2023-12-16T13:10:21.988" v="530" actId="26606"/>
          <ac:spMkLst>
            <pc:docMk/>
            <pc:sldMk cId="2305663500" sldId="270"/>
            <ac:spMk id="2" creationId="{C61A6F75-3349-C82C-7CE4-B7D5885A412B}"/>
          </ac:spMkLst>
        </pc:spChg>
        <pc:spChg chg="mod">
          <ac:chgData name="Dušková Šarlota" userId="2d210e52-5961-4c31-b5ff-5419d5af0ce6" providerId="ADAL" clId="{45365645-4A09-499C-8BA4-01A683E27F2F}" dt="2023-12-16T13:10:21.988" v="530" actId="26606"/>
          <ac:spMkLst>
            <pc:docMk/>
            <pc:sldMk cId="2305663500" sldId="270"/>
            <ac:spMk id="3" creationId="{4359EA24-6524-DD45-4584-C3BDDF4A001C}"/>
          </ac:spMkLst>
        </pc:spChg>
        <pc:spChg chg="add del">
          <ac:chgData name="Dušková Šarlota" userId="2d210e52-5961-4c31-b5ff-5419d5af0ce6" providerId="ADAL" clId="{45365645-4A09-499C-8BA4-01A683E27F2F}" dt="2023-12-16T13:09:57.024" v="528" actId="26606"/>
          <ac:spMkLst>
            <pc:docMk/>
            <pc:sldMk cId="2305663500" sldId="270"/>
            <ac:spMk id="10" creationId="{52ABB703-2B0E-4C3B-B4A2-F3973548E561}"/>
          </ac:spMkLst>
        </pc:spChg>
        <pc:spChg chg="add del">
          <ac:chgData name="Dušková Šarlota" userId="2d210e52-5961-4c31-b5ff-5419d5af0ce6" providerId="ADAL" clId="{45365645-4A09-499C-8BA4-01A683E27F2F}" dt="2023-12-16T13:10:21.988" v="530" actId="26606"/>
          <ac:spMkLst>
            <pc:docMk/>
            <pc:sldMk cId="2305663500" sldId="270"/>
            <ac:spMk id="11" creationId="{154480E5-678B-478F-9170-46502C5FB3E3}"/>
          </ac:spMkLst>
        </pc:spChg>
        <pc:spChg chg="add del">
          <ac:chgData name="Dušková Šarlota" userId="2d210e52-5961-4c31-b5ff-5419d5af0ce6" providerId="ADAL" clId="{45365645-4A09-499C-8BA4-01A683E27F2F}" dt="2023-12-16T13:10:21.988" v="530" actId="26606"/>
          <ac:spMkLst>
            <pc:docMk/>
            <pc:sldMk cId="2305663500" sldId="270"/>
            <ac:spMk id="13" creationId="{B598D875-841B-47A7-B4C8-237DBCE2FBC7}"/>
          </ac:spMkLst>
        </pc:spChg>
        <pc:spChg chg="add del">
          <ac:chgData name="Dušková Šarlota" userId="2d210e52-5961-4c31-b5ff-5419d5af0ce6" providerId="ADAL" clId="{45365645-4A09-499C-8BA4-01A683E27F2F}" dt="2023-12-16T13:09:57.024" v="528" actId="26606"/>
          <ac:spMkLst>
            <pc:docMk/>
            <pc:sldMk cId="2305663500" sldId="270"/>
            <ac:spMk id="14" creationId="{E95DA498-D9A2-4DA9-B9DA-B3776E08CF7E}"/>
          </ac:spMkLst>
        </pc:spChg>
        <pc:spChg chg="add del">
          <ac:chgData name="Dušková Šarlota" userId="2d210e52-5961-4c31-b5ff-5419d5af0ce6" providerId="ADAL" clId="{45365645-4A09-499C-8BA4-01A683E27F2F}" dt="2023-12-16T13:09:57.024" v="528" actId="26606"/>
          <ac:spMkLst>
            <pc:docMk/>
            <pc:sldMk cId="2305663500" sldId="270"/>
            <ac:spMk id="16" creationId="{82A73093-4B9D-420D-B17E-52293703A1D4}"/>
          </ac:spMkLst>
        </pc:spChg>
        <pc:picChg chg="add del">
          <ac:chgData name="Dušková Šarlota" userId="2d210e52-5961-4c31-b5ff-5419d5af0ce6" providerId="ADAL" clId="{45365645-4A09-499C-8BA4-01A683E27F2F}" dt="2023-12-16T13:10:21.988" v="530" actId="26606"/>
          <ac:picMkLst>
            <pc:docMk/>
            <pc:sldMk cId="2305663500" sldId="270"/>
            <ac:picMk id="5" creationId="{78910EC4-4F18-AF4F-FB65-93EB38ADB1AB}"/>
          </ac:picMkLst>
        </pc:picChg>
        <pc:picChg chg="add del mod">
          <ac:chgData name="Dušková Šarlota" userId="2d210e52-5961-4c31-b5ff-5419d5af0ce6" providerId="ADAL" clId="{45365645-4A09-499C-8BA4-01A683E27F2F}" dt="2023-12-16T13:09:57.024" v="528" actId="26606"/>
          <ac:picMkLst>
            <pc:docMk/>
            <pc:sldMk cId="2305663500" sldId="270"/>
            <ac:picMk id="7" creationId="{1C727589-5821-EC66-D9BB-D1B65B0E6407}"/>
          </ac:picMkLst>
        </pc:picChg>
        <pc:cxnChg chg="add del">
          <ac:chgData name="Dušková Šarlota" userId="2d210e52-5961-4c31-b5ff-5419d5af0ce6" providerId="ADAL" clId="{45365645-4A09-499C-8BA4-01A683E27F2F}" dt="2023-12-16T13:10:21.988" v="530" actId="26606"/>
          <ac:cxnSpMkLst>
            <pc:docMk/>
            <pc:sldMk cId="2305663500" sldId="270"/>
            <ac:cxnSpMk id="9" creationId="{E9F7CBA9-9D9B-479F-AAB5-BF785971CD85}"/>
          </ac:cxnSpMkLst>
        </pc:cxnChg>
        <pc:cxnChg chg="add del">
          <ac:chgData name="Dušková Šarlota" userId="2d210e52-5961-4c31-b5ff-5419d5af0ce6" providerId="ADAL" clId="{45365645-4A09-499C-8BA4-01A683E27F2F}" dt="2023-12-16T13:09:57.024" v="528" actId="26606"/>
          <ac:cxnSpMkLst>
            <pc:docMk/>
            <pc:sldMk cId="2305663500" sldId="270"/>
            <ac:cxnSpMk id="12" creationId="{9C21570E-E159-49A6-9891-FA397B7A92D3}"/>
          </ac:cxnSpMkLst>
        </pc:cxnChg>
      </pc:sldChg>
      <pc:sldChg chg="addSp delSp modSp mod modTransition setBg">
        <pc:chgData name="Dušková Šarlota" userId="2d210e52-5961-4c31-b5ff-5419d5af0ce6" providerId="ADAL" clId="{45365645-4A09-499C-8BA4-01A683E27F2F}" dt="2023-12-16T13:52:08.247" v="1526"/>
        <pc:sldMkLst>
          <pc:docMk/>
          <pc:sldMk cId="1635300963" sldId="271"/>
        </pc:sldMkLst>
        <pc:spChg chg="mod">
          <ac:chgData name="Dušková Šarlota" userId="2d210e52-5961-4c31-b5ff-5419d5af0ce6" providerId="ADAL" clId="{45365645-4A09-499C-8BA4-01A683E27F2F}" dt="2023-12-16T13:13:12.610" v="626" actId="26606"/>
          <ac:spMkLst>
            <pc:docMk/>
            <pc:sldMk cId="1635300963" sldId="271"/>
            <ac:spMk id="2" creationId="{C61A6F75-3349-C82C-7CE4-B7D5885A412B}"/>
          </ac:spMkLst>
        </pc:spChg>
        <pc:spChg chg="add del mod">
          <ac:chgData name="Dušková Šarlota" userId="2d210e52-5961-4c31-b5ff-5419d5af0ce6" providerId="ADAL" clId="{45365645-4A09-499C-8BA4-01A683E27F2F}" dt="2023-12-16T13:12:59.059" v="625" actId="26606"/>
          <ac:spMkLst>
            <pc:docMk/>
            <pc:sldMk cId="1635300963" sldId="271"/>
            <ac:spMk id="3" creationId="{4359EA24-6524-DD45-4584-C3BDDF4A001C}"/>
          </ac:spMkLst>
        </pc:spChg>
        <pc:spChg chg="add del">
          <ac:chgData name="Dušková Šarlota" userId="2d210e52-5961-4c31-b5ff-5419d5af0ce6" providerId="ADAL" clId="{45365645-4A09-499C-8BA4-01A683E27F2F}" dt="2023-12-16T13:12:46.948" v="624" actId="26606"/>
          <ac:spMkLst>
            <pc:docMk/>
            <pc:sldMk cId="1635300963" sldId="271"/>
            <ac:spMk id="9" creationId="{25C8D2C1-DA83-420D-9635-D52CE066B5DA}"/>
          </ac:spMkLst>
        </pc:spChg>
        <pc:spChg chg="add del">
          <ac:chgData name="Dušková Šarlota" userId="2d210e52-5961-4c31-b5ff-5419d5af0ce6" providerId="ADAL" clId="{45365645-4A09-499C-8BA4-01A683E27F2F}" dt="2023-12-16T13:13:12.610" v="626" actId="26606"/>
          <ac:spMkLst>
            <pc:docMk/>
            <pc:sldMk cId="1635300963" sldId="271"/>
            <ac:spMk id="10" creationId="{4E4490D0-3672-446A-AC12-B4830333BDDD}"/>
          </ac:spMkLst>
        </pc:spChg>
        <pc:spChg chg="add del">
          <ac:chgData name="Dušková Šarlota" userId="2d210e52-5961-4c31-b5ff-5419d5af0ce6" providerId="ADAL" clId="{45365645-4A09-499C-8BA4-01A683E27F2F}" dt="2023-12-16T13:12:46.948" v="624" actId="26606"/>
          <ac:spMkLst>
            <pc:docMk/>
            <pc:sldMk cId="1635300963" sldId="271"/>
            <ac:spMk id="11" creationId="{434F74C9-6A0B-409E-AD1C-45B58BE91BB8}"/>
          </ac:spMkLst>
        </pc:spChg>
        <pc:spChg chg="add del">
          <ac:chgData name="Dušková Šarlota" userId="2d210e52-5961-4c31-b5ff-5419d5af0ce6" providerId="ADAL" clId="{45365645-4A09-499C-8BA4-01A683E27F2F}" dt="2023-12-16T13:13:12.610" v="626" actId="26606"/>
          <ac:spMkLst>
            <pc:docMk/>
            <pc:sldMk cId="1635300963" sldId="271"/>
            <ac:spMk id="12" creationId="{39CB82C2-DF65-4EC1-8280-F201D50F570B}"/>
          </ac:spMkLst>
        </pc:spChg>
        <pc:spChg chg="add del">
          <ac:chgData name="Dušková Šarlota" userId="2d210e52-5961-4c31-b5ff-5419d5af0ce6" providerId="ADAL" clId="{45365645-4A09-499C-8BA4-01A683E27F2F}" dt="2023-12-16T13:13:12.610" v="626" actId="26606"/>
          <ac:spMkLst>
            <pc:docMk/>
            <pc:sldMk cId="1635300963" sldId="271"/>
            <ac:spMk id="16" creationId="{AE220058-3FCE-496E-ADF2-D8A6961F39F6}"/>
          </ac:spMkLst>
        </pc:spChg>
        <pc:spChg chg="add del">
          <ac:chgData name="Dušková Šarlota" userId="2d210e52-5961-4c31-b5ff-5419d5af0ce6" providerId="ADAL" clId="{45365645-4A09-499C-8BA4-01A683E27F2F}" dt="2023-12-16T13:12:46.948" v="624" actId="26606"/>
          <ac:spMkLst>
            <pc:docMk/>
            <pc:sldMk cId="1635300963" sldId="271"/>
            <ac:spMk id="17" creationId="{1C520CBD-F82E-44E4-BDA5-128716AD79C8}"/>
          </ac:spMkLst>
        </pc:spChg>
        <pc:spChg chg="add del">
          <ac:chgData name="Dušková Šarlota" userId="2d210e52-5961-4c31-b5ff-5419d5af0ce6" providerId="ADAL" clId="{45365645-4A09-499C-8BA4-01A683E27F2F}" dt="2023-12-16T13:12:46.948" v="624" actId="26606"/>
          <ac:spMkLst>
            <pc:docMk/>
            <pc:sldMk cId="1635300963" sldId="271"/>
            <ac:spMk id="19" creationId="{4618AE32-A526-42FC-A854-732740BD38DA}"/>
          </ac:spMkLst>
        </pc:spChg>
        <pc:spChg chg="add del">
          <ac:chgData name="Dušková Šarlota" userId="2d210e52-5961-4c31-b5ff-5419d5af0ce6" providerId="ADAL" clId="{45365645-4A09-499C-8BA4-01A683E27F2F}" dt="2023-12-16T13:13:12.610" v="626" actId="26606"/>
          <ac:spMkLst>
            <pc:docMk/>
            <pc:sldMk cId="1635300963" sldId="271"/>
            <ac:spMk id="20" creationId="{3E9C5090-7D25-41E3-A6D3-CCAEE505E785}"/>
          </ac:spMkLst>
        </pc:spChg>
        <pc:spChg chg="add del">
          <ac:chgData name="Dušková Šarlota" userId="2d210e52-5961-4c31-b5ff-5419d5af0ce6" providerId="ADAL" clId="{45365645-4A09-499C-8BA4-01A683E27F2F}" dt="2023-12-16T13:13:12.610" v="626" actId="26606"/>
          <ac:spMkLst>
            <pc:docMk/>
            <pc:sldMk cId="1635300963" sldId="271"/>
            <ac:spMk id="22" creationId="{11BF8809-0DAC-41E5-A212-ACB4A01BE95B}"/>
          </ac:spMkLst>
        </pc:spChg>
        <pc:spChg chg="add">
          <ac:chgData name="Dušková Šarlota" userId="2d210e52-5961-4c31-b5ff-5419d5af0ce6" providerId="ADAL" clId="{45365645-4A09-499C-8BA4-01A683E27F2F}" dt="2023-12-16T13:13:12.610" v="626" actId="26606"/>
          <ac:spMkLst>
            <pc:docMk/>
            <pc:sldMk cId="1635300963" sldId="271"/>
            <ac:spMk id="27" creationId="{4E4490D0-3672-446A-AC12-B4830333BDDD}"/>
          </ac:spMkLst>
        </pc:spChg>
        <pc:spChg chg="add">
          <ac:chgData name="Dušková Šarlota" userId="2d210e52-5961-4c31-b5ff-5419d5af0ce6" providerId="ADAL" clId="{45365645-4A09-499C-8BA4-01A683E27F2F}" dt="2023-12-16T13:13:12.610" v="626" actId="26606"/>
          <ac:spMkLst>
            <pc:docMk/>
            <pc:sldMk cId="1635300963" sldId="271"/>
            <ac:spMk id="29" creationId="{39CB82C2-DF65-4EC1-8280-F201D50F570B}"/>
          </ac:spMkLst>
        </pc:spChg>
        <pc:spChg chg="add">
          <ac:chgData name="Dušková Šarlota" userId="2d210e52-5961-4c31-b5ff-5419d5af0ce6" providerId="ADAL" clId="{45365645-4A09-499C-8BA4-01A683E27F2F}" dt="2023-12-16T13:13:12.610" v="626" actId="26606"/>
          <ac:spMkLst>
            <pc:docMk/>
            <pc:sldMk cId="1635300963" sldId="271"/>
            <ac:spMk id="33" creationId="{9971ECC5-51D9-4E70-89C1-3DCF3A3725B1}"/>
          </ac:spMkLst>
        </pc:spChg>
        <pc:spChg chg="add">
          <ac:chgData name="Dušková Šarlota" userId="2d210e52-5961-4c31-b5ff-5419d5af0ce6" providerId="ADAL" clId="{45365645-4A09-499C-8BA4-01A683E27F2F}" dt="2023-12-16T13:13:12.610" v="626" actId="26606"/>
          <ac:spMkLst>
            <pc:docMk/>
            <pc:sldMk cId="1635300963" sldId="271"/>
            <ac:spMk id="37" creationId="{7E11F890-74C3-40C9-9A8B-A80E38704358}"/>
          </ac:spMkLst>
        </pc:spChg>
        <pc:spChg chg="add">
          <ac:chgData name="Dušková Šarlota" userId="2d210e52-5961-4c31-b5ff-5419d5af0ce6" providerId="ADAL" clId="{45365645-4A09-499C-8BA4-01A683E27F2F}" dt="2023-12-16T13:13:12.610" v="626" actId="26606"/>
          <ac:spMkLst>
            <pc:docMk/>
            <pc:sldMk cId="1635300963" sldId="271"/>
            <ac:spMk id="39" creationId="{27874070-078A-470B-9C8C-BD1BCB55A005}"/>
          </ac:spMkLst>
        </pc:spChg>
        <pc:picChg chg="add del">
          <ac:chgData name="Dušková Šarlota" userId="2d210e52-5961-4c31-b5ff-5419d5af0ce6" providerId="ADAL" clId="{45365645-4A09-499C-8BA4-01A683E27F2F}" dt="2023-12-16T13:12:46.948" v="624" actId="26606"/>
          <ac:picMkLst>
            <pc:docMk/>
            <pc:sldMk cId="1635300963" sldId="271"/>
            <ac:picMk id="5" creationId="{3D036327-86F2-87A4-BC59-35A32FB23AC9}"/>
          </ac:picMkLst>
        </pc:picChg>
        <pc:picChg chg="add mod">
          <ac:chgData name="Dušková Šarlota" userId="2d210e52-5961-4c31-b5ff-5419d5af0ce6" providerId="ADAL" clId="{45365645-4A09-499C-8BA4-01A683E27F2F}" dt="2023-12-16T13:14:08.313" v="627" actId="14826"/>
          <ac:picMkLst>
            <pc:docMk/>
            <pc:sldMk cId="1635300963" sldId="271"/>
            <ac:picMk id="7" creationId="{C4FE440A-5345-5D5D-876B-324E76F0E5D9}"/>
          </ac:picMkLst>
        </pc:picChg>
        <pc:cxnChg chg="add del">
          <ac:chgData name="Dušková Šarlota" userId="2d210e52-5961-4c31-b5ff-5419d5af0ce6" providerId="ADAL" clId="{45365645-4A09-499C-8BA4-01A683E27F2F}" dt="2023-12-16T13:12:46.948" v="624" actId="26606"/>
          <ac:cxnSpMkLst>
            <pc:docMk/>
            <pc:sldMk cId="1635300963" sldId="271"/>
            <ac:cxnSpMk id="13" creationId="{F5486A9D-1265-4B57-91E6-68E666B978BC}"/>
          </ac:cxnSpMkLst>
        </pc:cxnChg>
        <pc:cxnChg chg="add del">
          <ac:chgData name="Dušková Šarlota" userId="2d210e52-5961-4c31-b5ff-5419d5af0ce6" providerId="ADAL" clId="{45365645-4A09-499C-8BA4-01A683E27F2F}" dt="2023-12-16T13:13:12.610" v="626" actId="26606"/>
          <ac:cxnSpMkLst>
            <pc:docMk/>
            <pc:sldMk cId="1635300963" sldId="271"/>
            <ac:cxnSpMk id="14" creationId="{7E1D4427-852B-4B37-8E76-0E9F1810BA2A}"/>
          </ac:cxnSpMkLst>
        </pc:cxnChg>
        <pc:cxnChg chg="add del">
          <ac:chgData name="Dušková Šarlota" userId="2d210e52-5961-4c31-b5ff-5419d5af0ce6" providerId="ADAL" clId="{45365645-4A09-499C-8BA4-01A683E27F2F}" dt="2023-12-16T13:12:46.948" v="624" actId="26606"/>
          <ac:cxnSpMkLst>
            <pc:docMk/>
            <pc:sldMk cId="1635300963" sldId="271"/>
            <ac:cxnSpMk id="15" creationId="{77AB95BF-57D0-4E49-9EF2-408B47C8D40D}"/>
          </ac:cxnSpMkLst>
        </pc:cxnChg>
        <pc:cxnChg chg="add del">
          <ac:chgData name="Dušková Šarlota" userId="2d210e52-5961-4c31-b5ff-5419d5af0ce6" providerId="ADAL" clId="{45365645-4A09-499C-8BA4-01A683E27F2F}" dt="2023-12-16T13:13:12.610" v="626" actId="26606"/>
          <ac:cxnSpMkLst>
            <pc:docMk/>
            <pc:sldMk cId="1635300963" sldId="271"/>
            <ac:cxnSpMk id="18" creationId="{E193F809-7E50-4AAD-8E26-878207931CB5}"/>
          </ac:cxnSpMkLst>
        </pc:cxnChg>
        <pc:cxnChg chg="add">
          <ac:chgData name="Dušková Šarlota" userId="2d210e52-5961-4c31-b5ff-5419d5af0ce6" providerId="ADAL" clId="{45365645-4A09-499C-8BA4-01A683E27F2F}" dt="2023-12-16T13:13:12.610" v="626" actId="26606"/>
          <ac:cxnSpMkLst>
            <pc:docMk/>
            <pc:sldMk cId="1635300963" sldId="271"/>
            <ac:cxnSpMk id="31" creationId="{7E1D4427-852B-4B37-8E76-0E9F1810BA2A}"/>
          </ac:cxnSpMkLst>
        </pc:cxnChg>
        <pc:cxnChg chg="add">
          <ac:chgData name="Dušková Šarlota" userId="2d210e52-5961-4c31-b5ff-5419d5af0ce6" providerId="ADAL" clId="{45365645-4A09-499C-8BA4-01A683E27F2F}" dt="2023-12-16T13:13:12.610" v="626" actId="26606"/>
          <ac:cxnSpMkLst>
            <pc:docMk/>
            <pc:sldMk cId="1635300963" sldId="271"/>
            <ac:cxnSpMk id="35" creationId="{432529AB-8F99-47FB-91B5-93565E543B50}"/>
          </ac:cxnSpMkLst>
        </pc:cxnChg>
      </pc:sldChg>
      <pc:sldChg chg="addSp delSp modSp mod ord modTransition">
        <pc:chgData name="Dušková Šarlota" userId="2d210e52-5961-4c31-b5ff-5419d5af0ce6" providerId="ADAL" clId="{45365645-4A09-499C-8BA4-01A683E27F2F}" dt="2023-12-16T13:52:03.759" v="1517"/>
        <pc:sldMkLst>
          <pc:docMk/>
          <pc:sldMk cId="1474348053" sldId="272"/>
        </pc:sldMkLst>
        <pc:spChg chg="mod">
          <ac:chgData name="Dušková Šarlota" userId="2d210e52-5961-4c31-b5ff-5419d5af0ce6" providerId="ADAL" clId="{45365645-4A09-499C-8BA4-01A683E27F2F}" dt="2023-12-16T13:19:48.827" v="671" actId="20577"/>
          <ac:spMkLst>
            <pc:docMk/>
            <pc:sldMk cId="1474348053" sldId="272"/>
            <ac:spMk id="2" creationId="{C61A6F75-3349-C82C-7CE4-B7D5885A412B}"/>
          </ac:spMkLst>
        </pc:spChg>
        <pc:spChg chg="del mod">
          <ac:chgData name="Dušková Šarlota" userId="2d210e52-5961-4c31-b5ff-5419d5af0ce6" providerId="ADAL" clId="{45365645-4A09-499C-8BA4-01A683E27F2F}" dt="2023-12-16T13:17:42.942" v="641" actId="22"/>
          <ac:spMkLst>
            <pc:docMk/>
            <pc:sldMk cId="1474348053" sldId="272"/>
            <ac:spMk id="3" creationId="{4359EA24-6524-DD45-4584-C3BDDF4A001C}"/>
          </ac:spMkLst>
        </pc:spChg>
        <pc:spChg chg="add del mod">
          <ac:chgData name="Dušková Šarlota" userId="2d210e52-5961-4c31-b5ff-5419d5af0ce6" providerId="ADAL" clId="{45365645-4A09-499C-8BA4-01A683E27F2F}" dt="2023-12-16T13:21:07.626" v="699" actId="478"/>
          <ac:spMkLst>
            <pc:docMk/>
            <pc:sldMk cId="1474348053" sldId="272"/>
            <ac:spMk id="13" creationId="{9D2838F6-863A-7031-FF61-789F25AE681A}"/>
          </ac:spMkLst>
        </pc:spChg>
        <pc:picChg chg="add del mod ord">
          <ac:chgData name="Dušková Šarlota" userId="2d210e52-5961-4c31-b5ff-5419d5af0ce6" providerId="ADAL" clId="{45365645-4A09-499C-8BA4-01A683E27F2F}" dt="2023-12-16T13:21:01.311" v="697" actId="21"/>
          <ac:picMkLst>
            <pc:docMk/>
            <pc:sldMk cId="1474348053" sldId="272"/>
            <ac:picMk id="5" creationId="{9CB20C48-F7D3-7AE2-467E-B4B582B0D929}"/>
          </ac:picMkLst>
        </pc:picChg>
        <pc:picChg chg="add del mod">
          <ac:chgData name="Dušková Šarlota" userId="2d210e52-5961-4c31-b5ff-5419d5af0ce6" providerId="ADAL" clId="{45365645-4A09-499C-8BA4-01A683E27F2F}" dt="2023-12-16T13:19:08.523" v="648" actId="478"/>
          <ac:picMkLst>
            <pc:docMk/>
            <pc:sldMk cId="1474348053" sldId="272"/>
            <ac:picMk id="7" creationId="{4F7189F9-F669-EF29-1252-BE15F285A25B}"/>
          </ac:picMkLst>
        </pc:picChg>
        <pc:picChg chg="add mod modCrop">
          <ac:chgData name="Dušková Šarlota" userId="2d210e52-5961-4c31-b5ff-5419d5af0ce6" providerId="ADAL" clId="{45365645-4A09-499C-8BA4-01A683E27F2F}" dt="2023-12-16T13:20:46.191" v="690" actId="1076"/>
          <ac:picMkLst>
            <pc:docMk/>
            <pc:sldMk cId="1474348053" sldId="272"/>
            <ac:picMk id="9" creationId="{279E6E1A-3C41-DA3C-3E6F-72BC39E5AA68}"/>
          </ac:picMkLst>
        </pc:picChg>
        <pc:picChg chg="add mod modCrop">
          <ac:chgData name="Dušková Šarlota" userId="2d210e52-5961-4c31-b5ff-5419d5af0ce6" providerId="ADAL" clId="{45365645-4A09-499C-8BA4-01A683E27F2F}" dt="2023-12-16T13:21:11.753" v="702" actId="1036"/>
          <ac:picMkLst>
            <pc:docMk/>
            <pc:sldMk cId="1474348053" sldId="272"/>
            <ac:picMk id="11" creationId="{0682A003-A2FB-C842-DD4A-460FCFA1B485}"/>
          </ac:picMkLst>
        </pc:picChg>
      </pc:sldChg>
      <pc:sldChg chg="addSp delSp modSp mod ord modTransition">
        <pc:chgData name="Dušková Šarlota" userId="2d210e52-5961-4c31-b5ff-5419d5af0ce6" providerId="ADAL" clId="{45365645-4A09-499C-8BA4-01A683E27F2F}" dt="2023-12-16T13:52:04.266" v="1518"/>
        <pc:sldMkLst>
          <pc:docMk/>
          <pc:sldMk cId="501737072" sldId="273"/>
        </pc:sldMkLst>
        <pc:spChg chg="mod">
          <ac:chgData name="Dušková Šarlota" userId="2d210e52-5961-4c31-b5ff-5419d5af0ce6" providerId="ADAL" clId="{45365645-4A09-499C-8BA4-01A683E27F2F}" dt="2023-12-16T13:21:23.155" v="733" actId="20577"/>
          <ac:spMkLst>
            <pc:docMk/>
            <pc:sldMk cId="501737072" sldId="273"/>
            <ac:spMk id="2" creationId="{C61A6F75-3349-C82C-7CE4-B7D5885A412B}"/>
          </ac:spMkLst>
        </pc:spChg>
        <pc:spChg chg="del">
          <ac:chgData name="Dušková Šarlota" userId="2d210e52-5961-4c31-b5ff-5419d5af0ce6" providerId="ADAL" clId="{45365645-4A09-499C-8BA4-01A683E27F2F}" dt="2023-12-16T13:21:02.777" v="698"/>
          <ac:spMkLst>
            <pc:docMk/>
            <pc:sldMk cId="501737072" sldId="273"/>
            <ac:spMk id="3" creationId="{4359EA24-6524-DD45-4584-C3BDDF4A001C}"/>
          </ac:spMkLst>
        </pc:spChg>
        <pc:picChg chg="add mod">
          <ac:chgData name="Dušková Šarlota" userId="2d210e52-5961-4c31-b5ff-5419d5af0ce6" providerId="ADAL" clId="{45365645-4A09-499C-8BA4-01A683E27F2F}" dt="2023-12-16T13:21:37.827" v="737" actId="1076"/>
          <ac:picMkLst>
            <pc:docMk/>
            <pc:sldMk cId="501737072" sldId="273"/>
            <ac:picMk id="4" creationId="{7EABE691-59E1-78DC-0723-D34EC4697555}"/>
          </ac:picMkLst>
        </pc:picChg>
      </pc:sldChg>
      <pc:sldChg chg="addSp delSp modSp mod ord modTransition">
        <pc:chgData name="Dušková Šarlota" userId="2d210e52-5961-4c31-b5ff-5419d5af0ce6" providerId="ADAL" clId="{45365645-4A09-499C-8BA4-01A683E27F2F}" dt="2023-12-16T13:52:05.720" v="1521"/>
        <pc:sldMkLst>
          <pc:docMk/>
          <pc:sldMk cId="738093873" sldId="274"/>
        </pc:sldMkLst>
        <pc:spChg chg="mod">
          <ac:chgData name="Dušková Šarlota" userId="2d210e52-5961-4c31-b5ff-5419d5af0ce6" providerId="ADAL" clId="{45365645-4A09-499C-8BA4-01A683E27F2F}" dt="2023-12-16T13:21:45.275" v="755" actId="20577"/>
          <ac:spMkLst>
            <pc:docMk/>
            <pc:sldMk cId="738093873" sldId="274"/>
            <ac:spMk id="2" creationId="{C61A6F75-3349-C82C-7CE4-B7D5885A412B}"/>
          </ac:spMkLst>
        </pc:spChg>
        <pc:spChg chg="del">
          <ac:chgData name="Dušková Šarlota" userId="2d210e52-5961-4c31-b5ff-5419d5af0ce6" providerId="ADAL" clId="{45365645-4A09-499C-8BA4-01A683E27F2F}" dt="2023-12-16T13:22:10.838" v="778" actId="22"/>
          <ac:spMkLst>
            <pc:docMk/>
            <pc:sldMk cId="738093873" sldId="274"/>
            <ac:spMk id="3" creationId="{4359EA24-6524-DD45-4584-C3BDDF4A001C}"/>
          </ac:spMkLst>
        </pc:spChg>
        <pc:picChg chg="add mod ord">
          <ac:chgData name="Dušková Šarlota" userId="2d210e52-5961-4c31-b5ff-5419d5af0ce6" providerId="ADAL" clId="{45365645-4A09-499C-8BA4-01A683E27F2F}" dt="2023-12-16T13:22:16.952" v="780" actId="1076"/>
          <ac:picMkLst>
            <pc:docMk/>
            <pc:sldMk cId="738093873" sldId="274"/>
            <ac:picMk id="5" creationId="{4D27D96C-C5C3-6847-2B34-0436D4A2AAC1}"/>
          </ac:picMkLst>
        </pc:picChg>
      </pc:sldChg>
      <pc:sldChg chg="modSp add mod modTransition setBg modNotesTx">
        <pc:chgData name="Dušková Šarlota" userId="2d210e52-5961-4c31-b5ff-5419d5af0ce6" providerId="ADAL" clId="{45365645-4A09-499C-8BA4-01A683E27F2F}" dt="2023-12-16T13:52:06.235" v="1522"/>
        <pc:sldMkLst>
          <pc:docMk/>
          <pc:sldMk cId="3708821525" sldId="275"/>
        </pc:sldMkLst>
        <pc:spChg chg="mod">
          <ac:chgData name="Dušková Šarlota" userId="2d210e52-5961-4c31-b5ff-5419d5af0ce6" providerId="ADAL" clId="{45365645-4A09-499C-8BA4-01A683E27F2F}" dt="2023-12-16T13:00:27.078" v="76" actId="20577"/>
          <ac:spMkLst>
            <pc:docMk/>
            <pc:sldMk cId="3708821525" sldId="275"/>
            <ac:spMk id="2" creationId="{C61A6F75-3349-C82C-7CE4-B7D5885A412B}"/>
          </ac:spMkLst>
        </pc:spChg>
        <pc:graphicFrameChg chg="mod modGraphic">
          <ac:chgData name="Dušková Šarlota" userId="2d210e52-5961-4c31-b5ff-5419d5af0ce6" providerId="ADAL" clId="{45365645-4A09-499C-8BA4-01A683E27F2F}" dt="2023-12-16T13:08:15.169" v="513" actId="20577"/>
          <ac:graphicFrameMkLst>
            <pc:docMk/>
            <pc:sldMk cId="3708821525" sldId="275"/>
            <ac:graphicFrameMk id="4" creationId="{5C6AA6DE-E923-5978-CA93-3A3D32DAC0DE}"/>
          </ac:graphicFrameMkLst>
        </pc:graphicFrameChg>
      </pc:sldChg>
      <pc:sldChg chg="modSp add mod modTransition setBg modNotesTx">
        <pc:chgData name="Dušková Šarlota" userId="2d210e52-5961-4c31-b5ff-5419d5af0ce6" providerId="ADAL" clId="{45365645-4A09-499C-8BA4-01A683E27F2F}" dt="2023-12-16T13:52:07.158" v="1524"/>
        <pc:sldMkLst>
          <pc:docMk/>
          <pc:sldMk cId="178698108" sldId="276"/>
        </pc:sldMkLst>
        <pc:spChg chg="mod">
          <ac:chgData name="Dušková Šarlota" userId="2d210e52-5961-4c31-b5ff-5419d5af0ce6" providerId="ADAL" clId="{45365645-4A09-499C-8BA4-01A683E27F2F}" dt="2023-12-16T13:00:52.652" v="90" actId="20577"/>
          <ac:spMkLst>
            <pc:docMk/>
            <pc:sldMk cId="178698108" sldId="276"/>
            <ac:spMk id="2" creationId="{C61A6F75-3349-C82C-7CE4-B7D5885A412B}"/>
          </ac:spMkLst>
        </pc:spChg>
        <pc:graphicFrameChg chg="mod modGraphic">
          <ac:chgData name="Dušková Šarlota" userId="2d210e52-5961-4c31-b5ff-5419d5af0ce6" providerId="ADAL" clId="{45365645-4A09-499C-8BA4-01A683E27F2F}" dt="2023-12-16T13:04:35.340" v="276" actId="20577"/>
          <ac:graphicFrameMkLst>
            <pc:docMk/>
            <pc:sldMk cId="178698108" sldId="276"/>
            <ac:graphicFrameMk id="4" creationId="{5C6AA6DE-E923-5978-CA93-3A3D32DAC0DE}"/>
          </ac:graphicFrameMkLst>
        </pc:graphicFrameChg>
      </pc:sldChg>
      <pc:sldChg chg="addSp delSp modSp add mod modTransition">
        <pc:chgData name="Dušková Šarlota" userId="2d210e52-5961-4c31-b5ff-5419d5af0ce6" providerId="ADAL" clId="{45365645-4A09-499C-8BA4-01A683E27F2F}" dt="2023-12-16T13:52:04.741" v="1519"/>
        <pc:sldMkLst>
          <pc:docMk/>
          <pc:sldMk cId="3228185833" sldId="277"/>
        </pc:sldMkLst>
        <pc:spChg chg="mod">
          <ac:chgData name="Dušková Šarlota" userId="2d210e52-5961-4c31-b5ff-5419d5af0ce6" providerId="ADAL" clId="{45365645-4A09-499C-8BA4-01A683E27F2F}" dt="2023-12-16T13:23:24.706" v="864" actId="20577"/>
          <ac:spMkLst>
            <pc:docMk/>
            <pc:sldMk cId="3228185833" sldId="277"/>
            <ac:spMk id="2" creationId="{C61A6F75-3349-C82C-7CE4-B7D5885A412B}"/>
          </ac:spMkLst>
        </pc:spChg>
        <pc:spChg chg="add del mod">
          <ac:chgData name="Dušková Šarlota" userId="2d210e52-5961-4c31-b5ff-5419d5af0ce6" providerId="ADAL" clId="{45365645-4A09-499C-8BA4-01A683E27F2F}" dt="2023-12-16T13:23:36.155" v="867" actId="478"/>
          <ac:spMkLst>
            <pc:docMk/>
            <pc:sldMk cId="3228185833" sldId="277"/>
            <ac:spMk id="5" creationId="{16A47E61-F23E-89A5-051F-43D618334481}"/>
          </ac:spMkLst>
        </pc:spChg>
        <pc:picChg chg="del">
          <ac:chgData name="Dušková Šarlota" userId="2d210e52-5961-4c31-b5ff-5419d5af0ce6" providerId="ADAL" clId="{45365645-4A09-499C-8BA4-01A683E27F2F}" dt="2023-12-16T13:23:33.156" v="865" actId="478"/>
          <ac:picMkLst>
            <pc:docMk/>
            <pc:sldMk cId="3228185833" sldId="277"/>
            <ac:picMk id="4" creationId="{7EABE691-59E1-78DC-0723-D34EC4697555}"/>
          </ac:picMkLst>
        </pc:picChg>
        <pc:picChg chg="add mod">
          <ac:chgData name="Dušková Šarlota" userId="2d210e52-5961-4c31-b5ff-5419d5af0ce6" providerId="ADAL" clId="{45365645-4A09-499C-8BA4-01A683E27F2F}" dt="2023-12-16T13:23:55.831" v="877" actId="1076"/>
          <ac:picMkLst>
            <pc:docMk/>
            <pc:sldMk cId="3228185833" sldId="277"/>
            <ac:picMk id="7" creationId="{E03E7275-24BE-42EC-ABD1-1940926B8EFA}"/>
          </ac:picMkLst>
        </pc:picChg>
        <pc:picChg chg="add mod">
          <ac:chgData name="Dušková Šarlota" userId="2d210e52-5961-4c31-b5ff-5419d5af0ce6" providerId="ADAL" clId="{45365645-4A09-499C-8BA4-01A683E27F2F}" dt="2023-12-16T13:23:54.592" v="876" actId="1076"/>
          <ac:picMkLst>
            <pc:docMk/>
            <pc:sldMk cId="3228185833" sldId="277"/>
            <ac:picMk id="9" creationId="{36A627DA-FF5A-2CBE-89BC-58E2B53D74E9}"/>
          </ac:picMkLst>
        </pc:picChg>
      </pc:sldChg>
      <pc:sldChg chg="addSp delSp modSp new mod ord modTransition setBg modNotesTx">
        <pc:chgData name="Dušková Šarlota" userId="2d210e52-5961-4c31-b5ff-5419d5af0ce6" providerId="ADAL" clId="{45365645-4A09-499C-8BA4-01A683E27F2F}" dt="2023-12-16T13:51:58.420" v="1508"/>
        <pc:sldMkLst>
          <pc:docMk/>
          <pc:sldMk cId="2027758125" sldId="278"/>
        </pc:sldMkLst>
        <pc:spChg chg="mod">
          <ac:chgData name="Dušková Šarlota" userId="2d210e52-5961-4c31-b5ff-5419d5af0ce6" providerId="ADAL" clId="{45365645-4A09-499C-8BA4-01A683E27F2F}" dt="2023-12-16T13:31:23.006" v="970" actId="26606"/>
          <ac:spMkLst>
            <pc:docMk/>
            <pc:sldMk cId="2027758125" sldId="278"/>
            <ac:spMk id="2" creationId="{52F82557-6147-FDE5-D009-4A67CA370CC6}"/>
          </ac:spMkLst>
        </pc:spChg>
        <pc:spChg chg="del">
          <ac:chgData name="Dušková Šarlota" userId="2d210e52-5961-4c31-b5ff-5419d5af0ce6" providerId="ADAL" clId="{45365645-4A09-499C-8BA4-01A683E27F2F}" dt="2023-12-16T13:30:58.405" v="966"/>
          <ac:spMkLst>
            <pc:docMk/>
            <pc:sldMk cId="2027758125" sldId="278"/>
            <ac:spMk id="3" creationId="{590D5295-BA12-D099-6AC4-EA34BBB06B21}"/>
          </ac:spMkLst>
        </pc:spChg>
        <pc:spChg chg="add">
          <ac:chgData name="Dušková Šarlota" userId="2d210e52-5961-4c31-b5ff-5419d5af0ce6" providerId="ADAL" clId="{45365645-4A09-499C-8BA4-01A683E27F2F}" dt="2023-12-16T13:31:23.006" v="970" actId="26606"/>
          <ac:spMkLst>
            <pc:docMk/>
            <pc:sldMk cId="2027758125" sldId="278"/>
            <ac:spMk id="10" creationId="{4E4490D0-3672-446A-AC12-B4830333BDDD}"/>
          </ac:spMkLst>
        </pc:spChg>
        <pc:spChg chg="add">
          <ac:chgData name="Dušková Šarlota" userId="2d210e52-5961-4c31-b5ff-5419d5af0ce6" providerId="ADAL" clId="{45365645-4A09-499C-8BA4-01A683E27F2F}" dt="2023-12-16T13:31:23.006" v="970" actId="26606"/>
          <ac:spMkLst>
            <pc:docMk/>
            <pc:sldMk cId="2027758125" sldId="278"/>
            <ac:spMk id="12" creationId="{39CB82C2-DF65-4EC1-8280-F201D50F570B}"/>
          </ac:spMkLst>
        </pc:spChg>
        <pc:spChg chg="add">
          <ac:chgData name="Dušková Šarlota" userId="2d210e52-5961-4c31-b5ff-5419d5af0ce6" providerId="ADAL" clId="{45365645-4A09-499C-8BA4-01A683E27F2F}" dt="2023-12-16T13:31:23.006" v="970" actId="26606"/>
          <ac:spMkLst>
            <pc:docMk/>
            <pc:sldMk cId="2027758125" sldId="278"/>
            <ac:spMk id="16" creationId="{FA4CD5CB-D209-4D70-8CA4-629731C59219}"/>
          </ac:spMkLst>
        </pc:spChg>
        <pc:spChg chg="add">
          <ac:chgData name="Dušková Šarlota" userId="2d210e52-5961-4c31-b5ff-5419d5af0ce6" providerId="ADAL" clId="{45365645-4A09-499C-8BA4-01A683E27F2F}" dt="2023-12-16T13:31:23.006" v="970" actId="26606"/>
          <ac:spMkLst>
            <pc:docMk/>
            <pc:sldMk cId="2027758125" sldId="278"/>
            <ac:spMk id="20" creationId="{B4C27B90-DF2B-4D00-BA07-18ED774CD2F1}"/>
          </ac:spMkLst>
        </pc:spChg>
        <pc:spChg chg="add">
          <ac:chgData name="Dušková Šarlota" userId="2d210e52-5961-4c31-b5ff-5419d5af0ce6" providerId="ADAL" clId="{45365645-4A09-499C-8BA4-01A683E27F2F}" dt="2023-12-16T13:31:23.006" v="970" actId="26606"/>
          <ac:spMkLst>
            <pc:docMk/>
            <pc:sldMk cId="2027758125" sldId="278"/>
            <ac:spMk id="22" creationId="{593ACC25-C262-417A-8AA9-0641C772BDB6}"/>
          </ac:spMkLst>
        </pc:spChg>
        <pc:picChg chg="add mod">
          <ac:chgData name="Dušková Šarlota" userId="2d210e52-5961-4c31-b5ff-5419d5af0ce6" providerId="ADAL" clId="{45365645-4A09-499C-8BA4-01A683E27F2F}" dt="2023-12-16T13:31:23.006" v="970" actId="26606"/>
          <ac:picMkLst>
            <pc:docMk/>
            <pc:sldMk cId="2027758125" sldId="278"/>
            <ac:picMk id="5" creationId="{8D72DC32-563C-E21E-6983-BAB6C035FB28}"/>
          </ac:picMkLst>
        </pc:picChg>
        <pc:cxnChg chg="add">
          <ac:chgData name="Dušková Šarlota" userId="2d210e52-5961-4c31-b5ff-5419d5af0ce6" providerId="ADAL" clId="{45365645-4A09-499C-8BA4-01A683E27F2F}" dt="2023-12-16T13:31:23.006" v="970" actId="26606"/>
          <ac:cxnSpMkLst>
            <pc:docMk/>
            <pc:sldMk cId="2027758125" sldId="278"/>
            <ac:cxnSpMk id="14" creationId="{7E1D4427-852B-4B37-8E76-0E9F1810BA2A}"/>
          </ac:cxnSpMkLst>
        </pc:cxnChg>
        <pc:cxnChg chg="add">
          <ac:chgData name="Dušková Šarlota" userId="2d210e52-5961-4c31-b5ff-5419d5af0ce6" providerId="ADAL" clId="{45365645-4A09-499C-8BA4-01A683E27F2F}" dt="2023-12-16T13:31:23.006" v="970" actId="26606"/>
          <ac:cxnSpMkLst>
            <pc:docMk/>
            <pc:sldMk cId="2027758125" sldId="278"/>
            <ac:cxnSpMk id="18" creationId="{5C6A2BAE-B461-4B55-8E1F-0722ABDD1393}"/>
          </ac:cxnSpMkLst>
        </pc:cxnChg>
      </pc:sldChg>
      <pc:sldChg chg="modSp new mod ord modTransition">
        <pc:chgData name="Dušková Šarlota" userId="2d210e52-5961-4c31-b5ff-5419d5af0ce6" providerId="ADAL" clId="{45365645-4A09-499C-8BA4-01A683E27F2F}" dt="2023-12-16T13:51:57.955" v="1507"/>
        <pc:sldMkLst>
          <pc:docMk/>
          <pc:sldMk cId="2443354104" sldId="279"/>
        </pc:sldMkLst>
        <pc:spChg chg="mod">
          <ac:chgData name="Dušková Šarlota" userId="2d210e52-5961-4c31-b5ff-5419d5af0ce6" providerId="ADAL" clId="{45365645-4A09-499C-8BA4-01A683E27F2F}" dt="2023-12-16T13:34:09.369" v="993"/>
          <ac:spMkLst>
            <pc:docMk/>
            <pc:sldMk cId="2443354104" sldId="279"/>
            <ac:spMk id="2" creationId="{0096E6D0-5E63-677C-D810-4D2E3537EDE3}"/>
          </ac:spMkLst>
        </pc:spChg>
        <pc:spChg chg="mod">
          <ac:chgData name="Dušková Šarlota" userId="2d210e52-5961-4c31-b5ff-5419d5af0ce6" providerId="ADAL" clId="{45365645-4A09-499C-8BA4-01A683E27F2F}" dt="2023-12-16T13:36:41.677" v="1072" actId="20577"/>
          <ac:spMkLst>
            <pc:docMk/>
            <pc:sldMk cId="2443354104" sldId="279"/>
            <ac:spMk id="3" creationId="{8764DF1B-D1A8-24BA-A537-936554831D12}"/>
          </ac:spMkLst>
        </pc:spChg>
      </pc:sldChg>
      <pc:sldChg chg="addSp delSp modSp new mod modTransition">
        <pc:chgData name="Dušková Šarlota" userId="2d210e52-5961-4c31-b5ff-5419d5af0ce6" providerId="ADAL" clId="{45365645-4A09-499C-8BA4-01A683E27F2F}" dt="2023-12-16T13:51:56.439" v="1505"/>
        <pc:sldMkLst>
          <pc:docMk/>
          <pc:sldMk cId="1656826900" sldId="280"/>
        </pc:sldMkLst>
        <pc:spChg chg="mod">
          <ac:chgData name="Dušková Šarlota" userId="2d210e52-5961-4c31-b5ff-5419d5af0ce6" providerId="ADAL" clId="{45365645-4A09-499C-8BA4-01A683E27F2F}" dt="2023-12-16T13:40:04.702" v="1128" actId="20577"/>
          <ac:spMkLst>
            <pc:docMk/>
            <pc:sldMk cId="1656826900" sldId="280"/>
            <ac:spMk id="2" creationId="{057CDED0-DC7E-94A5-C19D-113906203A28}"/>
          </ac:spMkLst>
        </pc:spChg>
        <pc:spChg chg="add del mod">
          <ac:chgData name="Dušková Šarlota" userId="2d210e52-5961-4c31-b5ff-5419d5af0ce6" providerId="ADAL" clId="{45365645-4A09-499C-8BA4-01A683E27F2F}" dt="2023-12-16T13:47:56.972" v="1463" actId="26606"/>
          <ac:spMkLst>
            <pc:docMk/>
            <pc:sldMk cId="1656826900" sldId="280"/>
            <ac:spMk id="3" creationId="{08EDD535-1B45-9FAC-AB42-4CE024973174}"/>
          </ac:spMkLst>
        </pc:spChg>
        <pc:graphicFrameChg chg="add del">
          <ac:chgData name="Dušková Šarlota" userId="2d210e52-5961-4c31-b5ff-5419d5af0ce6" providerId="ADAL" clId="{45365645-4A09-499C-8BA4-01A683E27F2F}" dt="2023-12-16T13:43:57.288" v="1403" actId="26606"/>
          <ac:graphicFrameMkLst>
            <pc:docMk/>
            <pc:sldMk cId="1656826900" sldId="280"/>
            <ac:graphicFrameMk id="5" creationId="{C3337D2F-7C57-35AC-06F7-B5580F2C1E6E}"/>
          </ac:graphicFrameMkLst>
        </pc:graphicFrameChg>
        <pc:graphicFrameChg chg="add mod">
          <ac:chgData name="Dušková Šarlota" userId="2d210e52-5961-4c31-b5ff-5419d5af0ce6" providerId="ADAL" clId="{45365645-4A09-499C-8BA4-01A683E27F2F}" dt="2023-12-16T13:49:31.142" v="1503" actId="20577"/>
          <ac:graphicFrameMkLst>
            <pc:docMk/>
            <pc:sldMk cId="1656826900" sldId="280"/>
            <ac:graphicFrameMk id="6" creationId="{8E00C63F-6132-549D-BBB3-45FC2C43C68D}"/>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5.xml"/><Relationship Id="rId18" Type="http://schemas.openxmlformats.org/officeDocument/2006/relationships/slide" Target="../slides/slide20.xml"/><Relationship Id="rId3" Type="http://schemas.openxmlformats.org/officeDocument/2006/relationships/slide" Target="../slides/slide5.xml"/><Relationship Id="rId7" Type="http://schemas.openxmlformats.org/officeDocument/2006/relationships/slide" Target="../slides/slide9.xml"/><Relationship Id="rId12" Type="http://schemas.openxmlformats.org/officeDocument/2006/relationships/slide" Target="../slides/slide14.xml"/><Relationship Id="rId17" Type="http://schemas.openxmlformats.org/officeDocument/2006/relationships/slide" Target="../slides/slide19.xml"/><Relationship Id="rId2" Type="http://schemas.openxmlformats.org/officeDocument/2006/relationships/slide" Target="../slides/slide4.xml"/><Relationship Id="rId16" Type="http://schemas.openxmlformats.org/officeDocument/2006/relationships/slide" Target="../slides/slide18.xml"/><Relationship Id="rId1" Type="http://schemas.openxmlformats.org/officeDocument/2006/relationships/slide" Target="../slides/slide3.xml"/><Relationship Id="rId6" Type="http://schemas.openxmlformats.org/officeDocument/2006/relationships/slide" Target="../slides/slide8.xml"/><Relationship Id="rId11" Type="http://schemas.openxmlformats.org/officeDocument/2006/relationships/slide" Target="../slides/slide13.xml"/><Relationship Id="rId5" Type="http://schemas.openxmlformats.org/officeDocument/2006/relationships/slide" Target="../slides/slide7.xml"/><Relationship Id="rId15" Type="http://schemas.openxmlformats.org/officeDocument/2006/relationships/slide" Target="../slides/slide17.xml"/><Relationship Id="rId10" Type="http://schemas.openxmlformats.org/officeDocument/2006/relationships/slide" Target="../slides/slide12.xml"/><Relationship Id="rId19" Type="http://schemas.openxmlformats.org/officeDocument/2006/relationships/slide" Target="../slides/slide22.xml"/><Relationship Id="rId4" Type="http://schemas.openxmlformats.org/officeDocument/2006/relationships/slide" Target="../slides/slide6.xml"/><Relationship Id="rId9" Type="http://schemas.openxmlformats.org/officeDocument/2006/relationships/slide" Target="../slides/slide11.xml"/><Relationship Id="rId14" Type="http://schemas.openxmlformats.org/officeDocument/2006/relationships/slide" Target="../slides/slide1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651DEF-237A-42F5-BF57-1363E45FAD38}"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701B28EF-E8CF-47FF-8509-FEA73D0310F1}">
      <dgm:prSet/>
      <dgm:spPr/>
      <dgm:t>
        <a:bodyPr/>
        <a:lstStyle/>
        <a:p>
          <a:r>
            <a:rPr lang="cs-CZ" dirty="0">
              <a:hlinkClick xmlns:r="http://schemas.openxmlformats.org/officeDocument/2006/relationships" r:id="rId1" action="ppaction://hlinksldjump"/>
            </a:rPr>
            <a:t>Kladkostroje</a:t>
          </a:r>
          <a:endParaRPr lang="en-US" dirty="0"/>
        </a:p>
      </dgm:t>
    </dgm:pt>
    <dgm:pt modelId="{69743813-8A95-4910-A96F-AAEA60880583}" type="parTrans" cxnId="{953DAC15-4E90-488F-8580-F8547B4388FB}">
      <dgm:prSet/>
      <dgm:spPr/>
      <dgm:t>
        <a:bodyPr/>
        <a:lstStyle/>
        <a:p>
          <a:endParaRPr lang="en-US"/>
        </a:p>
      </dgm:t>
    </dgm:pt>
    <dgm:pt modelId="{3DBAF047-4513-42AB-A107-37A50EE6C37C}" type="sibTrans" cxnId="{953DAC15-4E90-488F-8580-F8547B4388FB}">
      <dgm:prSet/>
      <dgm:spPr/>
      <dgm:t>
        <a:bodyPr/>
        <a:lstStyle/>
        <a:p>
          <a:endParaRPr lang="en-US"/>
        </a:p>
      </dgm:t>
    </dgm:pt>
    <dgm:pt modelId="{B8B2D020-7A58-4E90-A907-D4E1EA935BA8}">
      <dgm:prSet/>
      <dgm:spPr/>
      <dgm:t>
        <a:bodyPr/>
        <a:lstStyle/>
        <a:p>
          <a:r>
            <a:rPr lang="cs-CZ" dirty="0">
              <a:hlinkClick xmlns:r="http://schemas.openxmlformats.org/officeDocument/2006/relationships" r:id="rId2" action="ppaction://hlinksldjump"/>
            </a:rPr>
            <a:t>Potřebný materiál pro provedení záchrany</a:t>
          </a:r>
          <a:endParaRPr lang="en-US" dirty="0"/>
        </a:p>
      </dgm:t>
    </dgm:pt>
    <dgm:pt modelId="{1BFCB02A-F40E-42E5-90EC-FF34380E0140}" type="parTrans" cxnId="{F17C3CB0-1AFD-4F2B-A785-F316F3F525CA}">
      <dgm:prSet/>
      <dgm:spPr/>
      <dgm:t>
        <a:bodyPr/>
        <a:lstStyle/>
        <a:p>
          <a:endParaRPr lang="en-US"/>
        </a:p>
      </dgm:t>
    </dgm:pt>
    <dgm:pt modelId="{376AA350-B6D5-4A9F-90AB-32F216BBC019}" type="sibTrans" cxnId="{F17C3CB0-1AFD-4F2B-A785-F316F3F525CA}">
      <dgm:prSet/>
      <dgm:spPr/>
      <dgm:t>
        <a:bodyPr/>
        <a:lstStyle/>
        <a:p>
          <a:endParaRPr lang="en-US"/>
        </a:p>
      </dgm:t>
    </dgm:pt>
    <dgm:pt modelId="{65308236-0C01-4C18-8FD6-CAF59CDB5E9B}">
      <dgm:prSet/>
      <dgm:spPr/>
      <dgm:t>
        <a:bodyPr/>
        <a:lstStyle/>
        <a:p>
          <a:r>
            <a:rPr lang="cs-CZ" dirty="0">
              <a:hlinkClick xmlns:r="http://schemas.openxmlformats.org/officeDocument/2006/relationships" r:id="rId3" action="ppaction://hlinksldjump"/>
            </a:rPr>
            <a:t>Kladkový efekt</a:t>
          </a:r>
          <a:endParaRPr lang="en-US" dirty="0"/>
        </a:p>
      </dgm:t>
    </dgm:pt>
    <dgm:pt modelId="{4C396D3B-2CB9-4935-BE3F-572863B0C1B6}" type="parTrans" cxnId="{DDCF41E5-8A23-49DD-A1FE-256575FBEDA4}">
      <dgm:prSet/>
      <dgm:spPr/>
      <dgm:t>
        <a:bodyPr/>
        <a:lstStyle/>
        <a:p>
          <a:endParaRPr lang="en-US"/>
        </a:p>
      </dgm:t>
    </dgm:pt>
    <dgm:pt modelId="{D06DF7B4-59D7-41F0-92EA-5BD8022704D0}" type="sibTrans" cxnId="{DDCF41E5-8A23-49DD-A1FE-256575FBEDA4}">
      <dgm:prSet/>
      <dgm:spPr/>
      <dgm:t>
        <a:bodyPr/>
        <a:lstStyle/>
        <a:p>
          <a:endParaRPr lang="en-US"/>
        </a:p>
      </dgm:t>
    </dgm:pt>
    <dgm:pt modelId="{14D929AF-4C81-4978-AB7F-6CA831133A9F}">
      <dgm:prSet/>
      <dgm:spPr/>
      <dgm:t>
        <a:bodyPr/>
        <a:lstStyle/>
        <a:p>
          <a:r>
            <a:rPr lang="cs-CZ" dirty="0">
              <a:hlinkClick xmlns:r="http://schemas.openxmlformats.org/officeDocument/2006/relationships" r:id="rId4" action="ppaction://hlinksldjump"/>
            </a:rPr>
            <a:t>Systém 1:1</a:t>
          </a:r>
          <a:endParaRPr lang="en-US" dirty="0"/>
        </a:p>
      </dgm:t>
    </dgm:pt>
    <dgm:pt modelId="{B2B1D378-3ACB-420A-AFC4-D86DD9325456}" type="parTrans" cxnId="{2FA26AC7-7655-47D8-B38E-B4C7E35D62E1}">
      <dgm:prSet/>
      <dgm:spPr/>
      <dgm:t>
        <a:bodyPr/>
        <a:lstStyle/>
        <a:p>
          <a:endParaRPr lang="en-US"/>
        </a:p>
      </dgm:t>
    </dgm:pt>
    <dgm:pt modelId="{9B28C4A0-F306-4BEC-8EF4-EDD7874A9FE4}" type="sibTrans" cxnId="{2FA26AC7-7655-47D8-B38E-B4C7E35D62E1}">
      <dgm:prSet/>
      <dgm:spPr/>
      <dgm:t>
        <a:bodyPr/>
        <a:lstStyle/>
        <a:p>
          <a:endParaRPr lang="en-US"/>
        </a:p>
      </dgm:t>
    </dgm:pt>
    <dgm:pt modelId="{51C6ED95-838F-4443-B61F-7145583B777F}">
      <dgm:prSet/>
      <dgm:spPr/>
      <dgm:t>
        <a:bodyPr/>
        <a:lstStyle/>
        <a:p>
          <a:r>
            <a:rPr lang="cs-CZ" dirty="0">
              <a:hlinkClick xmlns:r="http://schemas.openxmlformats.org/officeDocument/2006/relationships" r:id="rId5" action="ppaction://hlinksldjump"/>
            </a:rPr>
            <a:t>Systém 2:1</a:t>
          </a:r>
          <a:endParaRPr lang="en-US" dirty="0"/>
        </a:p>
      </dgm:t>
    </dgm:pt>
    <dgm:pt modelId="{CA452719-A7D7-4073-AF05-5ABF5B3B3169}" type="parTrans" cxnId="{AC00E254-7FBE-4390-8DA2-E3A19410D468}">
      <dgm:prSet/>
      <dgm:spPr/>
      <dgm:t>
        <a:bodyPr/>
        <a:lstStyle/>
        <a:p>
          <a:endParaRPr lang="en-US"/>
        </a:p>
      </dgm:t>
    </dgm:pt>
    <dgm:pt modelId="{A3804794-E289-49B6-88CB-9ED7306D716A}" type="sibTrans" cxnId="{AC00E254-7FBE-4390-8DA2-E3A19410D468}">
      <dgm:prSet/>
      <dgm:spPr/>
      <dgm:t>
        <a:bodyPr/>
        <a:lstStyle/>
        <a:p>
          <a:endParaRPr lang="en-US"/>
        </a:p>
      </dgm:t>
    </dgm:pt>
    <dgm:pt modelId="{5B17E774-1C0F-4F9B-9F21-370C8F06325B}">
      <dgm:prSet/>
      <dgm:spPr/>
      <dgm:t>
        <a:bodyPr/>
        <a:lstStyle/>
        <a:p>
          <a:r>
            <a:rPr lang="cs-CZ" dirty="0">
              <a:hlinkClick xmlns:r="http://schemas.openxmlformats.org/officeDocument/2006/relationships" r:id="rId6" action="ppaction://hlinksldjump"/>
            </a:rPr>
            <a:t>Systém 3:1</a:t>
          </a:r>
          <a:endParaRPr lang="en-US" dirty="0"/>
        </a:p>
      </dgm:t>
    </dgm:pt>
    <dgm:pt modelId="{B7AA1F1C-A3D2-41A9-A4CC-4749C6D41D34}" type="parTrans" cxnId="{2458A751-5E06-45DB-AAC4-2FA1894FD668}">
      <dgm:prSet/>
      <dgm:spPr/>
      <dgm:t>
        <a:bodyPr/>
        <a:lstStyle/>
        <a:p>
          <a:endParaRPr lang="en-US"/>
        </a:p>
      </dgm:t>
    </dgm:pt>
    <dgm:pt modelId="{A7C7F51F-520E-4858-A5B6-054C110EE83A}" type="sibTrans" cxnId="{2458A751-5E06-45DB-AAC4-2FA1894FD668}">
      <dgm:prSet/>
      <dgm:spPr/>
      <dgm:t>
        <a:bodyPr/>
        <a:lstStyle/>
        <a:p>
          <a:endParaRPr lang="en-US"/>
        </a:p>
      </dgm:t>
    </dgm:pt>
    <dgm:pt modelId="{ED5C322D-779E-436F-8DF7-0ACF4F61A363}">
      <dgm:prSet/>
      <dgm:spPr/>
      <dgm:t>
        <a:bodyPr/>
        <a:lstStyle/>
        <a:p>
          <a:r>
            <a:rPr lang="cs-CZ" dirty="0">
              <a:hlinkClick xmlns:r="http://schemas.openxmlformats.org/officeDocument/2006/relationships" r:id="rId7" action="ppaction://hlinksldjump"/>
            </a:rPr>
            <a:t>Systém 4:1</a:t>
          </a:r>
          <a:endParaRPr lang="en-US" dirty="0"/>
        </a:p>
      </dgm:t>
    </dgm:pt>
    <dgm:pt modelId="{BD9FEA0D-E0FB-4B64-9284-850F0FF7127E}" type="parTrans" cxnId="{4A5BD52F-12B3-4296-B35B-93FE0B752F75}">
      <dgm:prSet/>
      <dgm:spPr/>
      <dgm:t>
        <a:bodyPr/>
        <a:lstStyle/>
        <a:p>
          <a:endParaRPr lang="en-US"/>
        </a:p>
      </dgm:t>
    </dgm:pt>
    <dgm:pt modelId="{C91FD189-FA17-4944-8923-B97CF75ADF59}" type="sibTrans" cxnId="{4A5BD52F-12B3-4296-B35B-93FE0B752F75}">
      <dgm:prSet/>
      <dgm:spPr/>
      <dgm:t>
        <a:bodyPr/>
        <a:lstStyle/>
        <a:p>
          <a:endParaRPr lang="en-US"/>
        </a:p>
      </dgm:t>
    </dgm:pt>
    <dgm:pt modelId="{E9653E65-3E24-42E0-B86B-CA7FA69ACB7F}">
      <dgm:prSet/>
      <dgm:spPr/>
      <dgm:t>
        <a:bodyPr/>
        <a:lstStyle/>
        <a:p>
          <a:r>
            <a:rPr lang="cs-CZ" dirty="0">
              <a:hlinkClick xmlns:r="http://schemas.openxmlformats.org/officeDocument/2006/relationships" r:id="rId8" action="ppaction://hlinksldjump"/>
            </a:rPr>
            <a:t>Systém 5:1</a:t>
          </a:r>
          <a:endParaRPr lang="en-US" dirty="0"/>
        </a:p>
      </dgm:t>
    </dgm:pt>
    <dgm:pt modelId="{869664D1-5FA8-49F3-A226-251415A7AFBB}" type="parTrans" cxnId="{4585CEEE-E339-432D-A9B8-4BC263F6478F}">
      <dgm:prSet/>
      <dgm:spPr/>
      <dgm:t>
        <a:bodyPr/>
        <a:lstStyle/>
        <a:p>
          <a:endParaRPr lang="en-US"/>
        </a:p>
      </dgm:t>
    </dgm:pt>
    <dgm:pt modelId="{981F0020-2734-42D2-A363-1113FB9D3360}" type="sibTrans" cxnId="{4585CEEE-E339-432D-A9B8-4BC263F6478F}">
      <dgm:prSet/>
      <dgm:spPr/>
      <dgm:t>
        <a:bodyPr/>
        <a:lstStyle/>
        <a:p>
          <a:endParaRPr lang="en-US"/>
        </a:p>
      </dgm:t>
    </dgm:pt>
    <dgm:pt modelId="{FC9F2349-75F9-4711-B808-FCF8F4E422BE}">
      <dgm:prSet/>
      <dgm:spPr/>
      <dgm:t>
        <a:bodyPr/>
        <a:lstStyle/>
        <a:p>
          <a:r>
            <a:rPr lang="cs-CZ" dirty="0">
              <a:hlinkClick xmlns:r="http://schemas.openxmlformats.org/officeDocument/2006/relationships" r:id="rId9" action="ppaction://hlinksldjump"/>
            </a:rPr>
            <a:t>Systém 6:1</a:t>
          </a:r>
          <a:endParaRPr lang="en-US" dirty="0"/>
        </a:p>
      </dgm:t>
    </dgm:pt>
    <dgm:pt modelId="{00F4C946-D7D7-4AC7-9CD2-DDABB7DB3A24}" type="parTrans" cxnId="{4812CAC9-9CD9-4FDC-B55F-2357AF4F8F03}">
      <dgm:prSet/>
      <dgm:spPr/>
      <dgm:t>
        <a:bodyPr/>
        <a:lstStyle/>
        <a:p>
          <a:endParaRPr lang="en-US"/>
        </a:p>
      </dgm:t>
    </dgm:pt>
    <dgm:pt modelId="{CE2C956A-45F5-44B6-B9B7-775246591825}" type="sibTrans" cxnId="{4812CAC9-9CD9-4FDC-B55F-2357AF4F8F03}">
      <dgm:prSet/>
      <dgm:spPr/>
      <dgm:t>
        <a:bodyPr/>
        <a:lstStyle/>
        <a:p>
          <a:endParaRPr lang="en-US"/>
        </a:p>
      </dgm:t>
    </dgm:pt>
    <dgm:pt modelId="{BE289D9F-7D21-4F81-A3A9-958F95F14ADA}">
      <dgm:prSet/>
      <dgm:spPr/>
      <dgm:t>
        <a:bodyPr/>
        <a:lstStyle/>
        <a:p>
          <a:r>
            <a:rPr lang="cs-CZ" dirty="0">
              <a:hlinkClick xmlns:r="http://schemas.openxmlformats.org/officeDocument/2006/relationships" r:id="rId10" action="ppaction://hlinksldjump"/>
            </a:rPr>
            <a:t>Systém 7:1</a:t>
          </a:r>
          <a:endParaRPr lang="en-US" dirty="0"/>
        </a:p>
      </dgm:t>
    </dgm:pt>
    <dgm:pt modelId="{98809B53-D0B7-4104-A1A0-768DD2A0606A}" type="parTrans" cxnId="{43929C0F-2B3E-44EB-AEDD-C6F3CFA29EE8}">
      <dgm:prSet/>
      <dgm:spPr/>
      <dgm:t>
        <a:bodyPr/>
        <a:lstStyle/>
        <a:p>
          <a:endParaRPr lang="en-US"/>
        </a:p>
      </dgm:t>
    </dgm:pt>
    <dgm:pt modelId="{EB1986DC-B093-4525-8031-474831FFD663}" type="sibTrans" cxnId="{43929C0F-2B3E-44EB-AEDD-C6F3CFA29EE8}">
      <dgm:prSet/>
      <dgm:spPr/>
      <dgm:t>
        <a:bodyPr/>
        <a:lstStyle/>
        <a:p>
          <a:endParaRPr lang="en-US"/>
        </a:p>
      </dgm:t>
    </dgm:pt>
    <dgm:pt modelId="{9A5EF253-6B5E-442D-89BF-A284B52641DE}">
      <dgm:prSet/>
      <dgm:spPr/>
      <dgm:t>
        <a:bodyPr/>
        <a:lstStyle/>
        <a:p>
          <a:r>
            <a:rPr lang="cs-CZ" dirty="0">
              <a:hlinkClick xmlns:r="http://schemas.openxmlformats.org/officeDocument/2006/relationships" r:id="rId11" action="ppaction://hlinksldjump"/>
            </a:rPr>
            <a:t>Webová aplikace</a:t>
          </a:r>
          <a:endParaRPr lang="en-US" dirty="0"/>
        </a:p>
      </dgm:t>
    </dgm:pt>
    <dgm:pt modelId="{E54DFA63-3314-48C6-9CFC-82B8339DD055}" type="parTrans" cxnId="{4F64B55B-2D15-4C34-BF4C-14BA40CD862A}">
      <dgm:prSet/>
      <dgm:spPr/>
      <dgm:t>
        <a:bodyPr/>
        <a:lstStyle/>
        <a:p>
          <a:endParaRPr lang="en-US"/>
        </a:p>
      </dgm:t>
    </dgm:pt>
    <dgm:pt modelId="{2DF7DAC9-BC17-4827-8D2D-68C1AD700867}" type="sibTrans" cxnId="{4F64B55B-2D15-4C34-BF4C-14BA40CD862A}">
      <dgm:prSet/>
      <dgm:spPr/>
      <dgm:t>
        <a:bodyPr/>
        <a:lstStyle/>
        <a:p>
          <a:endParaRPr lang="en-US"/>
        </a:p>
      </dgm:t>
    </dgm:pt>
    <dgm:pt modelId="{60A5CD96-22B6-4110-BD1B-0CC529CE7EC8}">
      <dgm:prSet/>
      <dgm:spPr/>
      <dgm:t>
        <a:bodyPr/>
        <a:lstStyle/>
        <a:p>
          <a:r>
            <a:rPr lang="cs-CZ" dirty="0">
              <a:hlinkClick xmlns:r="http://schemas.openxmlformats.org/officeDocument/2006/relationships" r:id="rId12" action="ppaction://hlinksldjump"/>
            </a:rPr>
            <a:t>Výpočet</a:t>
          </a:r>
          <a:endParaRPr lang="en-US" dirty="0"/>
        </a:p>
      </dgm:t>
    </dgm:pt>
    <dgm:pt modelId="{BFC24CEF-727F-4C87-8A6E-54CAE2D59A9D}" type="parTrans" cxnId="{1D32B771-084E-4472-A405-1F5E4A93110A}">
      <dgm:prSet/>
      <dgm:spPr/>
      <dgm:t>
        <a:bodyPr/>
        <a:lstStyle/>
        <a:p>
          <a:endParaRPr lang="en-US"/>
        </a:p>
      </dgm:t>
    </dgm:pt>
    <dgm:pt modelId="{3F037B49-0BB5-48EA-B6D4-20E84C9FEC5B}" type="sibTrans" cxnId="{1D32B771-084E-4472-A405-1F5E4A93110A}">
      <dgm:prSet/>
      <dgm:spPr/>
      <dgm:t>
        <a:bodyPr/>
        <a:lstStyle/>
        <a:p>
          <a:endParaRPr lang="en-US"/>
        </a:p>
      </dgm:t>
    </dgm:pt>
    <dgm:pt modelId="{413099B2-7140-46C7-B83C-DE25D93D06D5}">
      <dgm:prSet/>
      <dgm:spPr/>
      <dgm:t>
        <a:bodyPr/>
        <a:lstStyle/>
        <a:p>
          <a:r>
            <a:rPr lang="cs-CZ" dirty="0">
              <a:hlinkClick xmlns:r="http://schemas.openxmlformats.org/officeDocument/2006/relationships" r:id="rId13" action="ppaction://hlinksldjump"/>
            </a:rPr>
            <a:t>Výpočet 3:1</a:t>
          </a:r>
          <a:endParaRPr lang="en-US" dirty="0"/>
        </a:p>
      </dgm:t>
    </dgm:pt>
    <dgm:pt modelId="{3CCFFF47-DE9D-476E-9639-40F475F3B230}" type="parTrans" cxnId="{2DC41827-A610-478F-B1B1-196E82B69A3D}">
      <dgm:prSet/>
      <dgm:spPr/>
      <dgm:t>
        <a:bodyPr/>
        <a:lstStyle/>
        <a:p>
          <a:endParaRPr lang="en-US"/>
        </a:p>
      </dgm:t>
    </dgm:pt>
    <dgm:pt modelId="{A1737A4F-0776-425E-9A5B-A549D919894B}" type="sibTrans" cxnId="{2DC41827-A610-478F-B1B1-196E82B69A3D}">
      <dgm:prSet/>
      <dgm:spPr/>
      <dgm:t>
        <a:bodyPr/>
        <a:lstStyle/>
        <a:p>
          <a:endParaRPr lang="en-US"/>
        </a:p>
      </dgm:t>
    </dgm:pt>
    <dgm:pt modelId="{8692F342-05FE-480E-9799-B6D341785DA6}">
      <dgm:prSet/>
      <dgm:spPr/>
      <dgm:t>
        <a:bodyPr/>
        <a:lstStyle/>
        <a:p>
          <a:r>
            <a:rPr lang="cs-CZ" dirty="0">
              <a:hlinkClick xmlns:r="http://schemas.openxmlformats.org/officeDocument/2006/relationships" r:id="rId14" action="ppaction://hlinksldjump"/>
            </a:rPr>
            <a:t>Výpočet vytažené délky lana k zachránění lezce o požadovanou vzdálenost</a:t>
          </a:r>
          <a:endParaRPr lang="en-US" dirty="0"/>
        </a:p>
      </dgm:t>
    </dgm:pt>
    <dgm:pt modelId="{567A9A21-811F-45E6-810F-50185A4C6CDC}" type="parTrans" cxnId="{628229D4-30A4-4B0D-8EF9-290D4A206FCB}">
      <dgm:prSet/>
      <dgm:spPr/>
      <dgm:t>
        <a:bodyPr/>
        <a:lstStyle/>
        <a:p>
          <a:endParaRPr lang="en-US"/>
        </a:p>
      </dgm:t>
    </dgm:pt>
    <dgm:pt modelId="{2C08EADD-14ED-4204-AF59-D32F3837636B}" type="sibTrans" cxnId="{628229D4-30A4-4B0D-8EF9-290D4A206FCB}">
      <dgm:prSet/>
      <dgm:spPr/>
      <dgm:t>
        <a:bodyPr/>
        <a:lstStyle/>
        <a:p>
          <a:endParaRPr lang="en-US"/>
        </a:p>
      </dgm:t>
    </dgm:pt>
    <dgm:pt modelId="{C0C96C55-CDA8-4A75-837B-1DCF9B233449}">
      <dgm:prSet/>
      <dgm:spPr/>
      <dgm:t>
        <a:bodyPr/>
        <a:lstStyle/>
        <a:p>
          <a:r>
            <a:rPr lang="cs-CZ" dirty="0">
              <a:hlinkClick xmlns:r="http://schemas.openxmlformats.org/officeDocument/2006/relationships" r:id="rId15" action="ppaction://hlinksldjump"/>
            </a:rPr>
            <a:t>Účinnost kladkostroje 3:1</a:t>
          </a:r>
          <a:endParaRPr lang="en-US" dirty="0"/>
        </a:p>
      </dgm:t>
    </dgm:pt>
    <dgm:pt modelId="{0DD53A38-68EB-4145-A139-DD14EB35932C}" type="parTrans" cxnId="{6A4A0CAE-BE1C-4E7E-AB2F-515F64A36300}">
      <dgm:prSet/>
      <dgm:spPr/>
      <dgm:t>
        <a:bodyPr/>
        <a:lstStyle/>
        <a:p>
          <a:endParaRPr lang="en-US"/>
        </a:p>
      </dgm:t>
    </dgm:pt>
    <dgm:pt modelId="{59700D34-5875-42F3-9677-8425540D6DAB}" type="sibTrans" cxnId="{6A4A0CAE-BE1C-4E7E-AB2F-515F64A36300}">
      <dgm:prSet/>
      <dgm:spPr/>
      <dgm:t>
        <a:bodyPr/>
        <a:lstStyle/>
        <a:p>
          <a:endParaRPr lang="en-US"/>
        </a:p>
      </dgm:t>
    </dgm:pt>
    <dgm:pt modelId="{D2E47734-66FC-4C63-9C92-81F1BF338B9B}">
      <dgm:prSet/>
      <dgm:spPr/>
      <dgm:t>
        <a:bodyPr/>
        <a:lstStyle/>
        <a:p>
          <a:r>
            <a:rPr lang="cs-CZ" dirty="0">
              <a:hlinkClick xmlns:r="http://schemas.openxmlformats.org/officeDocument/2006/relationships" r:id="rId16" action="ppaction://hlinksldjump"/>
            </a:rPr>
            <a:t>Výpočet 5:1</a:t>
          </a:r>
          <a:endParaRPr lang="en-US" dirty="0"/>
        </a:p>
      </dgm:t>
    </dgm:pt>
    <dgm:pt modelId="{10C5BCAA-2E50-445F-B6EC-E84BFD77459D}" type="parTrans" cxnId="{2D4BEE15-8BA7-4A42-8A83-BF7DE052CB1C}">
      <dgm:prSet/>
      <dgm:spPr/>
      <dgm:t>
        <a:bodyPr/>
        <a:lstStyle/>
        <a:p>
          <a:endParaRPr lang="en-US"/>
        </a:p>
      </dgm:t>
    </dgm:pt>
    <dgm:pt modelId="{3311CCE8-0EE7-4E99-B8CF-176FBB1E8CED}" type="sibTrans" cxnId="{2D4BEE15-8BA7-4A42-8A83-BF7DE052CB1C}">
      <dgm:prSet/>
      <dgm:spPr/>
      <dgm:t>
        <a:bodyPr/>
        <a:lstStyle/>
        <a:p>
          <a:endParaRPr lang="en-US"/>
        </a:p>
      </dgm:t>
    </dgm:pt>
    <dgm:pt modelId="{90FFD3BF-724C-4C87-A347-CFFC5F6ACAB0}">
      <dgm:prSet/>
      <dgm:spPr/>
      <dgm:t>
        <a:bodyPr/>
        <a:lstStyle/>
        <a:p>
          <a:r>
            <a:rPr lang="cs-CZ" dirty="0">
              <a:hlinkClick xmlns:r="http://schemas.openxmlformats.org/officeDocument/2006/relationships" r:id="rId17" action="ppaction://hlinksldjump"/>
            </a:rPr>
            <a:t>Účinnost kladkostroje 5:1</a:t>
          </a:r>
          <a:endParaRPr lang="en-US" dirty="0"/>
        </a:p>
      </dgm:t>
    </dgm:pt>
    <dgm:pt modelId="{509E4511-90C5-46B4-A910-5F74A0220214}" type="parTrans" cxnId="{3520D235-95FA-48A0-9C72-7707683C7EA2}">
      <dgm:prSet/>
      <dgm:spPr/>
      <dgm:t>
        <a:bodyPr/>
        <a:lstStyle/>
        <a:p>
          <a:endParaRPr lang="en-US"/>
        </a:p>
      </dgm:t>
    </dgm:pt>
    <dgm:pt modelId="{02B18F68-BB93-4071-9E3D-5398069EF767}" type="sibTrans" cxnId="{3520D235-95FA-48A0-9C72-7707683C7EA2}">
      <dgm:prSet/>
      <dgm:spPr/>
      <dgm:t>
        <a:bodyPr/>
        <a:lstStyle/>
        <a:p>
          <a:endParaRPr lang="en-US"/>
        </a:p>
      </dgm:t>
    </dgm:pt>
    <dgm:pt modelId="{37EC3A05-8CFA-42D6-9D03-D451F4C28D4F}">
      <dgm:prSet/>
      <dgm:spPr/>
      <dgm:t>
        <a:bodyPr/>
        <a:lstStyle/>
        <a:p>
          <a:r>
            <a:rPr lang="cs-CZ" dirty="0">
              <a:hlinkClick xmlns:r="http://schemas.openxmlformats.org/officeDocument/2006/relationships" r:id="rId18" action="ppaction://hlinksldjump"/>
            </a:rPr>
            <a:t>Výpočet 7:1</a:t>
          </a:r>
          <a:endParaRPr lang="en-US" dirty="0"/>
        </a:p>
      </dgm:t>
    </dgm:pt>
    <dgm:pt modelId="{40C8EDD6-22FC-4702-B388-80EED4E4BF44}" type="parTrans" cxnId="{8255956A-D88E-4EF1-9C79-C685069D8EAC}">
      <dgm:prSet/>
      <dgm:spPr/>
      <dgm:t>
        <a:bodyPr/>
        <a:lstStyle/>
        <a:p>
          <a:endParaRPr lang="en-US"/>
        </a:p>
      </dgm:t>
    </dgm:pt>
    <dgm:pt modelId="{91B9D779-389C-45FF-A5FF-D942A483994B}" type="sibTrans" cxnId="{8255956A-D88E-4EF1-9C79-C685069D8EAC}">
      <dgm:prSet/>
      <dgm:spPr/>
      <dgm:t>
        <a:bodyPr/>
        <a:lstStyle/>
        <a:p>
          <a:endParaRPr lang="en-US"/>
        </a:p>
      </dgm:t>
    </dgm:pt>
    <dgm:pt modelId="{D4476140-9F0C-4503-BC9E-E798DD1E2296}">
      <dgm:prSet/>
      <dgm:spPr/>
      <dgm:t>
        <a:bodyPr/>
        <a:lstStyle/>
        <a:p>
          <a:r>
            <a:rPr lang="cs-CZ" dirty="0">
              <a:hlinkClick xmlns:r="http://schemas.openxmlformats.org/officeDocument/2006/relationships" r:id="rId18" action="ppaction://hlinksldjump"/>
            </a:rPr>
            <a:t>Účinnost kladkostroje 7:1</a:t>
          </a:r>
          <a:endParaRPr lang="en-US" dirty="0"/>
        </a:p>
      </dgm:t>
    </dgm:pt>
    <dgm:pt modelId="{826495E8-E3DB-437B-986E-144967D154A5}" type="parTrans" cxnId="{9EE73541-7B45-414F-895C-4963E2FCB21B}">
      <dgm:prSet/>
      <dgm:spPr/>
      <dgm:t>
        <a:bodyPr/>
        <a:lstStyle/>
        <a:p>
          <a:endParaRPr lang="en-US"/>
        </a:p>
      </dgm:t>
    </dgm:pt>
    <dgm:pt modelId="{6F41E493-525F-4C49-BC8E-3AA46800F51E}" type="sibTrans" cxnId="{9EE73541-7B45-414F-895C-4963E2FCB21B}">
      <dgm:prSet/>
      <dgm:spPr/>
      <dgm:t>
        <a:bodyPr/>
        <a:lstStyle/>
        <a:p>
          <a:endParaRPr lang="en-US"/>
        </a:p>
      </dgm:t>
    </dgm:pt>
    <dgm:pt modelId="{26BD9919-C05F-4C7C-A1B1-C315DC17FC57}">
      <dgm:prSet/>
      <dgm:spPr/>
      <dgm:t>
        <a:bodyPr/>
        <a:lstStyle/>
        <a:p>
          <a:r>
            <a:rPr lang="cs-CZ" dirty="0">
              <a:hlinkClick xmlns:r="http://schemas.openxmlformats.org/officeDocument/2006/relationships" r:id="rId19" action="ppaction://hlinksldjump"/>
            </a:rPr>
            <a:t>Seznam použité literatury</a:t>
          </a:r>
          <a:endParaRPr lang="en-US" dirty="0"/>
        </a:p>
      </dgm:t>
    </dgm:pt>
    <dgm:pt modelId="{BC1BC71C-8F2A-49A5-BE47-07AE10F64A27}" type="parTrans" cxnId="{DD273CD6-1369-46AB-B579-8F7C2990EA4C}">
      <dgm:prSet/>
      <dgm:spPr/>
      <dgm:t>
        <a:bodyPr/>
        <a:lstStyle/>
        <a:p>
          <a:endParaRPr lang="en-US"/>
        </a:p>
      </dgm:t>
    </dgm:pt>
    <dgm:pt modelId="{1BB6C5CF-4D6A-4534-8E1A-896645ED6B57}" type="sibTrans" cxnId="{DD273CD6-1369-46AB-B579-8F7C2990EA4C}">
      <dgm:prSet/>
      <dgm:spPr/>
      <dgm:t>
        <a:bodyPr/>
        <a:lstStyle/>
        <a:p>
          <a:endParaRPr lang="en-US"/>
        </a:p>
      </dgm:t>
    </dgm:pt>
    <dgm:pt modelId="{EA32E33F-845A-4771-884D-812C7A6A4BF0}" type="pres">
      <dgm:prSet presAssocID="{3D651DEF-237A-42F5-BF57-1363E45FAD38}" presName="Name0" presStyleCnt="0">
        <dgm:presLayoutVars>
          <dgm:dir/>
          <dgm:resizeHandles val="exact"/>
        </dgm:presLayoutVars>
      </dgm:prSet>
      <dgm:spPr/>
    </dgm:pt>
    <dgm:pt modelId="{97F8E5CC-87E3-4A45-ABC1-B50B83610248}" type="pres">
      <dgm:prSet presAssocID="{701B28EF-E8CF-47FF-8509-FEA73D0310F1}" presName="node" presStyleLbl="node1" presStyleIdx="0" presStyleCnt="20">
        <dgm:presLayoutVars>
          <dgm:bulletEnabled val="1"/>
        </dgm:presLayoutVars>
      </dgm:prSet>
      <dgm:spPr/>
    </dgm:pt>
    <dgm:pt modelId="{BA3ADD21-7C2D-4B4C-B5AE-22E61ADBC0A4}" type="pres">
      <dgm:prSet presAssocID="{3DBAF047-4513-42AB-A107-37A50EE6C37C}" presName="sibTrans" presStyleLbl="sibTrans1D1" presStyleIdx="0" presStyleCnt="19"/>
      <dgm:spPr/>
    </dgm:pt>
    <dgm:pt modelId="{2BBBD2C3-88F8-49C7-8BFC-A8C3DA4D49FA}" type="pres">
      <dgm:prSet presAssocID="{3DBAF047-4513-42AB-A107-37A50EE6C37C}" presName="connectorText" presStyleLbl="sibTrans1D1" presStyleIdx="0" presStyleCnt="19"/>
      <dgm:spPr/>
    </dgm:pt>
    <dgm:pt modelId="{FB004EC6-1C9F-48E1-BB39-1AD84A22C700}" type="pres">
      <dgm:prSet presAssocID="{B8B2D020-7A58-4E90-A907-D4E1EA935BA8}" presName="node" presStyleLbl="node1" presStyleIdx="1" presStyleCnt="20">
        <dgm:presLayoutVars>
          <dgm:bulletEnabled val="1"/>
        </dgm:presLayoutVars>
      </dgm:prSet>
      <dgm:spPr/>
    </dgm:pt>
    <dgm:pt modelId="{B889D4E1-919C-446D-A686-69CEC9D6B485}" type="pres">
      <dgm:prSet presAssocID="{376AA350-B6D5-4A9F-90AB-32F216BBC019}" presName="sibTrans" presStyleLbl="sibTrans1D1" presStyleIdx="1" presStyleCnt="19"/>
      <dgm:spPr/>
    </dgm:pt>
    <dgm:pt modelId="{4FB00B70-EBE2-48BC-A0F5-E0D0CBA52802}" type="pres">
      <dgm:prSet presAssocID="{376AA350-B6D5-4A9F-90AB-32F216BBC019}" presName="connectorText" presStyleLbl="sibTrans1D1" presStyleIdx="1" presStyleCnt="19"/>
      <dgm:spPr/>
    </dgm:pt>
    <dgm:pt modelId="{A19BEE41-84F3-4BC8-AAC9-67BB0F7A0AD9}" type="pres">
      <dgm:prSet presAssocID="{65308236-0C01-4C18-8FD6-CAF59CDB5E9B}" presName="node" presStyleLbl="node1" presStyleIdx="2" presStyleCnt="20">
        <dgm:presLayoutVars>
          <dgm:bulletEnabled val="1"/>
        </dgm:presLayoutVars>
      </dgm:prSet>
      <dgm:spPr/>
    </dgm:pt>
    <dgm:pt modelId="{7B23DB02-064B-44CA-A413-CDF402BD02B4}" type="pres">
      <dgm:prSet presAssocID="{D06DF7B4-59D7-41F0-92EA-5BD8022704D0}" presName="sibTrans" presStyleLbl="sibTrans1D1" presStyleIdx="2" presStyleCnt="19"/>
      <dgm:spPr/>
    </dgm:pt>
    <dgm:pt modelId="{293A7414-C761-458B-9309-DE1FABD4C73F}" type="pres">
      <dgm:prSet presAssocID="{D06DF7B4-59D7-41F0-92EA-5BD8022704D0}" presName="connectorText" presStyleLbl="sibTrans1D1" presStyleIdx="2" presStyleCnt="19"/>
      <dgm:spPr/>
    </dgm:pt>
    <dgm:pt modelId="{3E0DEC25-8F61-4C99-B8EA-FB618DFEFEF8}" type="pres">
      <dgm:prSet presAssocID="{14D929AF-4C81-4978-AB7F-6CA831133A9F}" presName="node" presStyleLbl="node1" presStyleIdx="3" presStyleCnt="20">
        <dgm:presLayoutVars>
          <dgm:bulletEnabled val="1"/>
        </dgm:presLayoutVars>
      </dgm:prSet>
      <dgm:spPr/>
    </dgm:pt>
    <dgm:pt modelId="{915DF515-696B-466B-B565-569BCE5D4AA1}" type="pres">
      <dgm:prSet presAssocID="{9B28C4A0-F306-4BEC-8EF4-EDD7874A9FE4}" presName="sibTrans" presStyleLbl="sibTrans1D1" presStyleIdx="3" presStyleCnt="19"/>
      <dgm:spPr/>
    </dgm:pt>
    <dgm:pt modelId="{E3F5CDAD-7C9C-42C0-A107-F5521C8F612D}" type="pres">
      <dgm:prSet presAssocID="{9B28C4A0-F306-4BEC-8EF4-EDD7874A9FE4}" presName="connectorText" presStyleLbl="sibTrans1D1" presStyleIdx="3" presStyleCnt="19"/>
      <dgm:spPr/>
    </dgm:pt>
    <dgm:pt modelId="{ADE14089-C07F-4711-9076-082DD2623244}" type="pres">
      <dgm:prSet presAssocID="{51C6ED95-838F-4443-B61F-7145583B777F}" presName="node" presStyleLbl="node1" presStyleIdx="4" presStyleCnt="20">
        <dgm:presLayoutVars>
          <dgm:bulletEnabled val="1"/>
        </dgm:presLayoutVars>
      </dgm:prSet>
      <dgm:spPr/>
    </dgm:pt>
    <dgm:pt modelId="{07F3BD7C-5FE4-4A5F-9C2C-31BD6DC18495}" type="pres">
      <dgm:prSet presAssocID="{A3804794-E289-49B6-88CB-9ED7306D716A}" presName="sibTrans" presStyleLbl="sibTrans1D1" presStyleIdx="4" presStyleCnt="19"/>
      <dgm:spPr/>
    </dgm:pt>
    <dgm:pt modelId="{70884A66-2DEE-4CDD-A86F-160A8F9B7FAA}" type="pres">
      <dgm:prSet presAssocID="{A3804794-E289-49B6-88CB-9ED7306D716A}" presName="connectorText" presStyleLbl="sibTrans1D1" presStyleIdx="4" presStyleCnt="19"/>
      <dgm:spPr/>
    </dgm:pt>
    <dgm:pt modelId="{3B8181F9-A312-4487-A2BA-D7AE68A86B86}" type="pres">
      <dgm:prSet presAssocID="{5B17E774-1C0F-4F9B-9F21-370C8F06325B}" presName="node" presStyleLbl="node1" presStyleIdx="5" presStyleCnt="20">
        <dgm:presLayoutVars>
          <dgm:bulletEnabled val="1"/>
        </dgm:presLayoutVars>
      </dgm:prSet>
      <dgm:spPr/>
    </dgm:pt>
    <dgm:pt modelId="{5D7504CC-1EB3-4E03-B39C-23DA0DAE8B63}" type="pres">
      <dgm:prSet presAssocID="{A7C7F51F-520E-4858-A5B6-054C110EE83A}" presName="sibTrans" presStyleLbl="sibTrans1D1" presStyleIdx="5" presStyleCnt="19"/>
      <dgm:spPr/>
    </dgm:pt>
    <dgm:pt modelId="{2187B2BF-9096-4AF4-AEBB-73ABCEB6A916}" type="pres">
      <dgm:prSet presAssocID="{A7C7F51F-520E-4858-A5B6-054C110EE83A}" presName="connectorText" presStyleLbl="sibTrans1D1" presStyleIdx="5" presStyleCnt="19"/>
      <dgm:spPr/>
    </dgm:pt>
    <dgm:pt modelId="{DB69CF29-765F-4915-A716-19606CB183CD}" type="pres">
      <dgm:prSet presAssocID="{ED5C322D-779E-436F-8DF7-0ACF4F61A363}" presName="node" presStyleLbl="node1" presStyleIdx="6" presStyleCnt="20">
        <dgm:presLayoutVars>
          <dgm:bulletEnabled val="1"/>
        </dgm:presLayoutVars>
      </dgm:prSet>
      <dgm:spPr/>
    </dgm:pt>
    <dgm:pt modelId="{1226A30F-EB42-4F6A-891B-E906CD8CB4BC}" type="pres">
      <dgm:prSet presAssocID="{C91FD189-FA17-4944-8923-B97CF75ADF59}" presName="sibTrans" presStyleLbl="sibTrans1D1" presStyleIdx="6" presStyleCnt="19"/>
      <dgm:spPr/>
    </dgm:pt>
    <dgm:pt modelId="{7A9AA374-B427-4EC7-978B-948A545E7D56}" type="pres">
      <dgm:prSet presAssocID="{C91FD189-FA17-4944-8923-B97CF75ADF59}" presName="connectorText" presStyleLbl="sibTrans1D1" presStyleIdx="6" presStyleCnt="19"/>
      <dgm:spPr/>
    </dgm:pt>
    <dgm:pt modelId="{FD577D7C-9889-4E6C-B627-D9F556F57967}" type="pres">
      <dgm:prSet presAssocID="{E9653E65-3E24-42E0-B86B-CA7FA69ACB7F}" presName="node" presStyleLbl="node1" presStyleIdx="7" presStyleCnt="20">
        <dgm:presLayoutVars>
          <dgm:bulletEnabled val="1"/>
        </dgm:presLayoutVars>
      </dgm:prSet>
      <dgm:spPr/>
    </dgm:pt>
    <dgm:pt modelId="{D552F3F3-4358-4925-BE10-E821FECD1D54}" type="pres">
      <dgm:prSet presAssocID="{981F0020-2734-42D2-A363-1113FB9D3360}" presName="sibTrans" presStyleLbl="sibTrans1D1" presStyleIdx="7" presStyleCnt="19"/>
      <dgm:spPr/>
    </dgm:pt>
    <dgm:pt modelId="{CC54D4F8-0FB5-41BB-BE61-482965B1B6F3}" type="pres">
      <dgm:prSet presAssocID="{981F0020-2734-42D2-A363-1113FB9D3360}" presName="connectorText" presStyleLbl="sibTrans1D1" presStyleIdx="7" presStyleCnt="19"/>
      <dgm:spPr/>
    </dgm:pt>
    <dgm:pt modelId="{A6010C25-0B42-4DBA-B327-3390B1D744FC}" type="pres">
      <dgm:prSet presAssocID="{FC9F2349-75F9-4711-B808-FCF8F4E422BE}" presName="node" presStyleLbl="node1" presStyleIdx="8" presStyleCnt="20">
        <dgm:presLayoutVars>
          <dgm:bulletEnabled val="1"/>
        </dgm:presLayoutVars>
      </dgm:prSet>
      <dgm:spPr/>
    </dgm:pt>
    <dgm:pt modelId="{AB223E08-9F59-409B-8D80-3F5790FBAD8A}" type="pres">
      <dgm:prSet presAssocID="{CE2C956A-45F5-44B6-B9B7-775246591825}" presName="sibTrans" presStyleLbl="sibTrans1D1" presStyleIdx="8" presStyleCnt="19"/>
      <dgm:spPr/>
    </dgm:pt>
    <dgm:pt modelId="{905DAB70-559A-4430-86A9-01168A586918}" type="pres">
      <dgm:prSet presAssocID="{CE2C956A-45F5-44B6-B9B7-775246591825}" presName="connectorText" presStyleLbl="sibTrans1D1" presStyleIdx="8" presStyleCnt="19"/>
      <dgm:spPr/>
    </dgm:pt>
    <dgm:pt modelId="{510BF022-A519-43F9-A256-5FD2708132C4}" type="pres">
      <dgm:prSet presAssocID="{BE289D9F-7D21-4F81-A3A9-958F95F14ADA}" presName="node" presStyleLbl="node1" presStyleIdx="9" presStyleCnt="20">
        <dgm:presLayoutVars>
          <dgm:bulletEnabled val="1"/>
        </dgm:presLayoutVars>
      </dgm:prSet>
      <dgm:spPr/>
    </dgm:pt>
    <dgm:pt modelId="{0E3EA433-6CBB-4B96-8B8B-68567068198A}" type="pres">
      <dgm:prSet presAssocID="{EB1986DC-B093-4525-8031-474831FFD663}" presName="sibTrans" presStyleLbl="sibTrans1D1" presStyleIdx="9" presStyleCnt="19"/>
      <dgm:spPr/>
    </dgm:pt>
    <dgm:pt modelId="{747AAD32-DFE3-40E0-BBBB-E4F3AA446933}" type="pres">
      <dgm:prSet presAssocID="{EB1986DC-B093-4525-8031-474831FFD663}" presName="connectorText" presStyleLbl="sibTrans1D1" presStyleIdx="9" presStyleCnt="19"/>
      <dgm:spPr/>
    </dgm:pt>
    <dgm:pt modelId="{79147287-AC9D-40F9-B261-0BE3B3969D1B}" type="pres">
      <dgm:prSet presAssocID="{9A5EF253-6B5E-442D-89BF-A284B52641DE}" presName="node" presStyleLbl="node1" presStyleIdx="10" presStyleCnt="20">
        <dgm:presLayoutVars>
          <dgm:bulletEnabled val="1"/>
        </dgm:presLayoutVars>
      </dgm:prSet>
      <dgm:spPr/>
    </dgm:pt>
    <dgm:pt modelId="{78FF61D7-6CCB-441A-830D-220694A6F1BD}" type="pres">
      <dgm:prSet presAssocID="{2DF7DAC9-BC17-4827-8D2D-68C1AD700867}" presName="sibTrans" presStyleLbl="sibTrans1D1" presStyleIdx="10" presStyleCnt="19"/>
      <dgm:spPr/>
    </dgm:pt>
    <dgm:pt modelId="{338005EA-D0AD-40EF-8D98-436E71266430}" type="pres">
      <dgm:prSet presAssocID="{2DF7DAC9-BC17-4827-8D2D-68C1AD700867}" presName="connectorText" presStyleLbl="sibTrans1D1" presStyleIdx="10" presStyleCnt="19"/>
      <dgm:spPr/>
    </dgm:pt>
    <dgm:pt modelId="{9D9311FC-590F-46D4-A62C-D211B7D785A8}" type="pres">
      <dgm:prSet presAssocID="{60A5CD96-22B6-4110-BD1B-0CC529CE7EC8}" presName="node" presStyleLbl="node1" presStyleIdx="11" presStyleCnt="20">
        <dgm:presLayoutVars>
          <dgm:bulletEnabled val="1"/>
        </dgm:presLayoutVars>
      </dgm:prSet>
      <dgm:spPr/>
    </dgm:pt>
    <dgm:pt modelId="{08F23A08-9463-4271-83B3-F1532FCE0861}" type="pres">
      <dgm:prSet presAssocID="{3F037B49-0BB5-48EA-B6D4-20E84C9FEC5B}" presName="sibTrans" presStyleLbl="sibTrans1D1" presStyleIdx="11" presStyleCnt="19"/>
      <dgm:spPr/>
    </dgm:pt>
    <dgm:pt modelId="{BBD985DB-8824-41D3-8B80-298D29002260}" type="pres">
      <dgm:prSet presAssocID="{3F037B49-0BB5-48EA-B6D4-20E84C9FEC5B}" presName="connectorText" presStyleLbl="sibTrans1D1" presStyleIdx="11" presStyleCnt="19"/>
      <dgm:spPr/>
    </dgm:pt>
    <dgm:pt modelId="{C5B77423-90A5-44E0-881F-FFAA6A408693}" type="pres">
      <dgm:prSet presAssocID="{413099B2-7140-46C7-B83C-DE25D93D06D5}" presName="node" presStyleLbl="node1" presStyleIdx="12" presStyleCnt="20">
        <dgm:presLayoutVars>
          <dgm:bulletEnabled val="1"/>
        </dgm:presLayoutVars>
      </dgm:prSet>
      <dgm:spPr/>
    </dgm:pt>
    <dgm:pt modelId="{22FA65E5-01AC-41DC-BC45-CCDFF00D83C7}" type="pres">
      <dgm:prSet presAssocID="{A1737A4F-0776-425E-9A5B-A549D919894B}" presName="sibTrans" presStyleLbl="sibTrans1D1" presStyleIdx="12" presStyleCnt="19"/>
      <dgm:spPr/>
    </dgm:pt>
    <dgm:pt modelId="{641A2C2A-956A-4683-90A1-AD05CEFC8F1E}" type="pres">
      <dgm:prSet presAssocID="{A1737A4F-0776-425E-9A5B-A549D919894B}" presName="connectorText" presStyleLbl="sibTrans1D1" presStyleIdx="12" presStyleCnt="19"/>
      <dgm:spPr/>
    </dgm:pt>
    <dgm:pt modelId="{89B77466-4AEC-47BA-9DEC-D49A4F2387A3}" type="pres">
      <dgm:prSet presAssocID="{8692F342-05FE-480E-9799-B6D341785DA6}" presName="node" presStyleLbl="node1" presStyleIdx="13" presStyleCnt="20">
        <dgm:presLayoutVars>
          <dgm:bulletEnabled val="1"/>
        </dgm:presLayoutVars>
      </dgm:prSet>
      <dgm:spPr/>
    </dgm:pt>
    <dgm:pt modelId="{8F536760-FA33-4ED3-82CB-0E984E0118D4}" type="pres">
      <dgm:prSet presAssocID="{2C08EADD-14ED-4204-AF59-D32F3837636B}" presName="sibTrans" presStyleLbl="sibTrans1D1" presStyleIdx="13" presStyleCnt="19"/>
      <dgm:spPr/>
    </dgm:pt>
    <dgm:pt modelId="{B77C3F78-F2D1-4688-8B54-B5857533701F}" type="pres">
      <dgm:prSet presAssocID="{2C08EADD-14ED-4204-AF59-D32F3837636B}" presName="connectorText" presStyleLbl="sibTrans1D1" presStyleIdx="13" presStyleCnt="19"/>
      <dgm:spPr/>
    </dgm:pt>
    <dgm:pt modelId="{B4104473-1C4F-45AE-8BB2-B2E73FA1B0A8}" type="pres">
      <dgm:prSet presAssocID="{C0C96C55-CDA8-4A75-837B-1DCF9B233449}" presName="node" presStyleLbl="node1" presStyleIdx="14" presStyleCnt="20">
        <dgm:presLayoutVars>
          <dgm:bulletEnabled val="1"/>
        </dgm:presLayoutVars>
      </dgm:prSet>
      <dgm:spPr/>
    </dgm:pt>
    <dgm:pt modelId="{B85B99AF-ED2D-4787-9ABE-262FD6E8666C}" type="pres">
      <dgm:prSet presAssocID="{59700D34-5875-42F3-9677-8425540D6DAB}" presName="sibTrans" presStyleLbl="sibTrans1D1" presStyleIdx="14" presStyleCnt="19"/>
      <dgm:spPr/>
    </dgm:pt>
    <dgm:pt modelId="{F6671195-47A8-4ACF-BCC9-432D33B99D82}" type="pres">
      <dgm:prSet presAssocID="{59700D34-5875-42F3-9677-8425540D6DAB}" presName="connectorText" presStyleLbl="sibTrans1D1" presStyleIdx="14" presStyleCnt="19"/>
      <dgm:spPr/>
    </dgm:pt>
    <dgm:pt modelId="{2546D9A5-BC25-4663-8FBE-36D61D763B37}" type="pres">
      <dgm:prSet presAssocID="{D2E47734-66FC-4C63-9C92-81F1BF338B9B}" presName="node" presStyleLbl="node1" presStyleIdx="15" presStyleCnt="20">
        <dgm:presLayoutVars>
          <dgm:bulletEnabled val="1"/>
        </dgm:presLayoutVars>
      </dgm:prSet>
      <dgm:spPr/>
    </dgm:pt>
    <dgm:pt modelId="{E7C05EE4-F2BC-4F19-B636-AFC202E3F00D}" type="pres">
      <dgm:prSet presAssocID="{3311CCE8-0EE7-4E99-B8CF-176FBB1E8CED}" presName="sibTrans" presStyleLbl="sibTrans1D1" presStyleIdx="15" presStyleCnt="19"/>
      <dgm:spPr/>
    </dgm:pt>
    <dgm:pt modelId="{9AA29DC7-15BB-4D4E-8491-6D5EE47683CE}" type="pres">
      <dgm:prSet presAssocID="{3311CCE8-0EE7-4E99-B8CF-176FBB1E8CED}" presName="connectorText" presStyleLbl="sibTrans1D1" presStyleIdx="15" presStyleCnt="19"/>
      <dgm:spPr/>
    </dgm:pt>
    <dgm:pt modelId="{1BF30979-491A-4898-8B83-71ACEF421B0D}" type="pres">
      <dgm:prSet presAssocID="{90FFD3BF-724C-4C87-A347-CFFC5F6ACAB0}" presName="node" presStyleLbl="node1" presStyleIdx="16" presStyleCnt="20">
        <dgm:presLayoutVars>
          <dgm:bulletEnabled val="1"/>
        </dgm:presLayoutVars>
      </dgm:prSet>
      <dgm:spPr/>
    </dgm:pt>
    <dgm:pt modelId="{7FB03678-4EE7-4836-B3A2-0277A8EDB4D8}" type="pres">
      <dgm:prSet presAssocID="{02B18F68-BB93-4071-9E3D-5398069EF767}" presName="sibTrans" presStyleLbl="sibTrans1D1" presStyleIdx="16" presStyleCnt="19"/>
      <dgm:spPr/>
    </dgm:pt>
    <dgm:pt modelId="{AE1D2ED9-4363-43C6-AD18-FE309F26E8DF}" type="pres">
      <dgm:prSet presAssocID="{02B18F68-BB93-4071-9E3D-5398069EF767}" presName="connectorText" presStyleLbl="sibTrans1D1" presStyleIdx="16" presStyleCnt="19"/>
      <dgm:spPr/>
    </dgm:pt>
    <dgm:pt modelId="{5415B32B-9FB6-4D96-A329-ED66CC7A7F3C}" type="pres">
      <dgm:prSet presAssocID="{37EC3A05-8CFA-42D6-9D03-D451F4C28D4F}" presName="node" presStyleLbl="node1" presStyleIdx="17" presStyleCnt="20">
        <dgm:presLayoutVars>
          <dgm:bulletEnabled val="1"/>
        </dgm:presLayoutVars>
      </dgm:prSet>
      <dgm:spPr/>
    </dgm:pt>
    <dgm:pt modelId="{3697411A-AAB3-4DE2-BB3A-FDC34FE3AB36}" type="pres">
      <dgm:prSet presAssocID="{91B9D779-389C-45FF-A5FF-D942A483994B}" presName="sibTrans" presStyleLbl="sibTrans1D1" presStyleIdx="17" presStyleCnt="19"/>
      <dgm:spPr/>
    </dgm:pt>
    <dgm:pt modelId="{9D08968E-91D9-4D5C-9E31-6B788D60894D}" type="pres">
      <dgm:prSet presAssocID="{91B9D779-389C-45FF-A5FF-D942A483994B}" presName="connectorText" presStyleLbl="sibTrans1D1" presStyleIdx="17" presStyleCnt="19"/>
      <dgm:spPr/>
    </dgm:pt>
    <dgm:pt modelId="{B8886A19-3937-4201-A258-F4168B2E5DD3}" type="pres">
      <dgm:prSet presAssocID="{D4476140-9F0C-4503-BC9E-E798DD1E2296}" presName="node" presStyleLbl="node1" presStyleIdx="18" presStyleCnt="20">
        <dgm:presLayoutVars>
          <dgm:bulletEnabled val="1"/>
        </dgm:presLayoutVars>
      </dgm:prSet>
      <dgm:spPr/>
    </dgm:pt>
    <dgm:pt modelId="{794A8AAD-AB9B-4DBE-B41B-83676C9BE882}" type="pres">
      <dgm:prSet presAssocID="{6F41E493-525F-4C49-BC8E-3AA46800F51E}" presName="sibTrans" presStyleLbl="sibTrans1D1" presStyleIdx="18" presStyleCnt="19"/>
      <dgm:spPr/>
    </dgm:pt>
    <dgm:pt modelId="{D8865206-BAFA-4067-839F-DDFD18400458}" type="pres">
      <dgm:prSet presAssocID="{6F41E493-525F-4C49-BC8E-3AA46800F51E}" presName="connectorText" presStyleLbl="sibTrans1D1" presStyleIdx="18" presStyleCnt="19"/>
      <dgm:spPr/>
    </dgm:pt>
    <dgm:pt modelId="{2D773E3E-DFC1-4941-A0D6-4419EF1172FE}" type="pres">
      <dgm:prSet presAssocID="{26BD9919-C05F-4C7C-A1B1-C315DC17FC57}" presName="node" presStyleLbl="node1" presStyleIdx="19" presStyleCnt="20">
        <dgm:presLayoutVars>
          <dgm:bulletEnabled val="1"/>
        </dgm:presLayoutVars>
      </dgm:prSet>
      <dgm:spPr/>
    </dgm:pt>
  </dgm:ptLst>
  <dgm:cxnLst>
    <dgm:cxn modelId="{D8AAF303-DD1B-480B-BE55-7967E35C3AC9}" type="presOf" srcId="{CE2C956A-45F5-44B6-B9B7-775246591825}" destId="{AB223E08-9F59-409B-8D80-3F5790FBAD8A}" srcOrd="0" destOrd="0" presId="urn:microsoft.com/office/officeart/2016/7/layout/RepeatingBendingProcessNew"/>
    <dgm:cxn modelId="{C8EF0804-6456-43E7-9F9E-AD15E08388F8}" type="presOf" srcId="{C91FD189-FA17-4944-8923-B97CF75ADF59}" destId="{1226A30F-EB42-4F6A-891B-E906CD8CB4BC}" srcOrd="0" destOrd="0" presId="urn:microsoft.com/office/officeart/2016/7/layout/RepeatingBendingProcessNew"/>
    <dgm:cxn modelId="{3E6C5F05-C255-4418-82C6-9600308718BD}" type="presOf" srcId="{37EC3A05-8CFA-42D6-9D03-D451F4C28D4F}" destId="{5415B32B-9FB6-4D96-A329-ED66CC7A7F3C}" srcOrd="0" destOrd="0" presId="urn:microsoft.com/office/officeart/2016/7/layout/RepeatingBendingProcessNew"/>
    <dgm:cxn modelId="{D1F99609-5BA4-4450-980F-412749CEB87B}" type="presOf" srcId="{02B18F68-BB93-4071-9E3D-5398069EF767}" destId="{7FB03678-4EE7-4836-B3A2-0277A8EDB4D8}" srcOrd="0" destOrd="0" presId="urn:microsoft.com/office/officeart/2016/7/layout/RepeatingBendingProcessNew"/>
    <dgm:cxn modelId="{6D8BAE09-C054-42E8-9993-D3CE45EA4291}" type="presOf" srcId="{6F41E493-525F-4C49-BC8E-3AA46800F51E}" destId="{D8865206-BAFA-4067-839F-DDFD18400458}" srcOrd="1" destOrd="0" presId="urn:microsoft.com/office/officeart/2016/7/layout/RepeatingBendingProcessNew"/>
    <dgm:cxn modelId="{0170FD0A-A164-48C5-875E-D4B1A4AEB3D0}" type="presOf" srcId="{6F41E493-525F-4C49-BC8E-3AA46800F51E}" destId="{794A8AAD-AB9B-4DBE-B41B-83676C9BE882}" srcOrd="0" destOrd="0" presId="urn:microsoft.com/office/officeart/2016/7/layout/RepeatingBendingProcessNew"/>
    <dgm:cxn modelId="{43929C0F-2B3E-44EB-AEDD-C6F3CFA29EE8}" srcId="{3D651DEF-237A-42F5-BF57-1363E45FAD38}" destId="{BE289D9F-7D21-4F81-A3A9-958F95F14ADA}" srcOrd="9" destOrd="0" parTransId="{98809B53-D0B7-4104-A1A0-768DD2A0606A}" sibTransId="{EB1986DC-B093-4525-8031-474831FFD663}"/>
    <dgm:cxn modelId="{953DAC15-4E90-488F-8580-F8547B4388FB}" srcId="{3D651DEF-237A-42F5-BF57-1363E45FAD38}" destId="{701B28EF-E8CF-47FF-8509-FEA73D0310F1}" srcOrd="0" destOrd="0" parTransId="{69743813-8A95-4910-A96F-AAEA60880583}" sibTransId="{3DBAF047-4513-42AB-A107-37A50EE6C37C}"/>
    <dgm:cxn modelId="{2D4BEE15-8BA7-4A42-8A83-BF7DE052CB1C}" srcId="{3D651DEF-237A-42F5-BF57-1363E45FAD38}" destId="{D2E47734-66FC-4C63-9C92-81F1BF338B9B}" srcOrd="15" destOrd="0" parTransId="{10C5BCAA-2E50-445F-B6EC-E84BFD77459D}" sibTransId="{3311CCE8-0EE7-4E99-B8CF-176FBB1E8CED}"/>
    <dgm:cxn modelId="{2E830416-E931-4980-91A1-FD98D2E3177C}" type="presOf" srcId="{981F0020-2734-42D2-A363-1113FB9D3360}" destId="{CC54D4F8-0FB5-41BB-BE61-482965B1B6F3}" srcOrd="1" destOrd="0" presId="urn:microsoft.com/office/officeart/2016/7/layout/RepeatingBendingProcessNew"/>
    <dgm:cxn modelId="{CAA91D18-7CF8-4A33-81E8-981940798CB6}" type="presOf" srcId="{EB1986DC-B093-4525-8031-474831FFD663}" destId="{747AAD32-DFE3-40E0-BBBB-E4F3AA446933}" srcOrd="1" destOrd="0" presId="urn:microsoft.com/office/officeart/2016/7/layout/RepeatingBendingProcessNew"/>
    <dgm:cxn modelId="{7CB1B318-F48A-4344-95E7-6A987637CDBB}" type="presOf" srcId="{C91FD189-FA17-4944-8923-B97CF75ADF59}" destId="{7A9AA374-B427-4EC7-978B-948A545E7D56}" srcOrd="1" destOrd="0" presId="urn:microsoft.com/office/officeart/2016/7/layout/RepeatingBendingProcessNew"/>
    <dgm:cxn modelId="{3C80331D-87FA-4CDC-9400-359E3EB34C85}" type="presOf" srcId="{A1737A4F-0776-425E-9A5B-A549D919894B}" destId="{22FA65E5-01AC-41DC-BC45-CCDFF00D83C7}" srcOrd="0" destOrd="0" presId="urn:microsoft.com/office/officeart/2016/7/layout/RepeatingBendingProcessNew"/>
    <dgm:cxn modelId="{836E9421-4F91-4DCA-B36A-E099BE5107E4}" type="presOf" srcId="{65308236-0C01-4C18-8FD6-CAF59CDB5E9B}" destId="{A19BEE41-84F3-4BC8-AAC9-67BB0F7A0AD9}" srcOrd="0" destOrd="0" presId="urn:microsoft.com/office/officeart/2016/7/layout/RepeatingBendingProcessNew"/>
    <dgm:cxn modelId="{2DC41827-A610-478F-B1B1-196E82B69A3D}" srcId="{3D651DEF-237A-42F5-BF57-1363E45FAD38}" destId="{413099B2-7140-46C7-B83C-DE25D93D06D5}" srcOrd="12" destOrd="0" parTransId="{3CCFFF47-DE9D-476E-9639-40F475F3B230}" sibTransId="{A1737A4F-0776-425E-9A5B-A549D919894B}"/>
    <dgm:cxn modelId="{89077F27-A861-41BC-9E41-C904FC0F0861}" type="presOf" srcId="{EB1986DC-B093-4525-8031-474831FFD663}" destId="{0E3EA433-6CBB-4B96-8B8B-68567068198A}" srcOrd="0" destOrd="0" presId="urn:microsoft.com/office/officeart/2016/7/layout/RepeatingBendingProcessNew"/>
    <dgm:cxn modelId="{495DE12B-F5C2-41A5-A0D8-D213A155D546}" type="presOf" srcId="{2DF7DAC9-BC17-4827-8D2D-68C1AD700867}" destId="{78FF61D7-6CCB-441A-830D-220694A6F1BD}" srcOrd="0" destOrd="0" presId="urn:microsoft.com/office/officeart/2016/7/layout/RepeatingBendingProcessNew"/>
    <dgm:cxn modelId="{A4B9322F-1E14-4BC5-9B68-B1D7336FAA9B}" type="presOf" srcId="{2DF7DAC9-BC17-4827-8D2D-68C1AD700867}" destId="{338005EA-D0AD-40EF-8D98-436E71266430}" srcOrd="1" destOrd="0" presId="urn:microsoft.com/office/officeart/2016/7/layout/RepeatingBendingProcessNew"/>
    <dgm:cxn modelId="{4A5BD52F-12B3-4296-B35B-93FE0B752F75}" srcId="{3D651DEF-237A-42F5-BF57-1363E45FAD38}" destId="{ED5C322D-779E-436F-8DF7-0ACF4F61A363}" srcOrd="6" destOrd="0" parTransId="{BD9FEA0D-E0FB-4B64-9284-850F0FF7127E}" sibTransId="{C91FD189-FA17-4944-8923-B97CF75ADF59}"/>
    <dgm:cxn modelId="{9EF4FC32-6AF1-4CA8-B785-A48EE03874E2}" type="presOf" srcId="{A7C7F51F-520E-4858-A5B6-054C110EE83A}" destId="{2187B2BF-9096-4AF4-AEBB-73ABCEB6A916}" srcOrd="1" destOrd="0" presId="urn:microsoft.com/office/officeart/2016/7/layout/RepeatingBendingProcessNew"/>
    <dgm:cxn modelId="{78581A35-4BA8-41EB-87A4-AAE206C27D24}" type="presOf" srcId="{26BD9919-C05F-4C7C-A1B1-C315DC17FC57}" destId="{2D773E3E-DFC1-4941-A0D6-4419EF1172FE}" srcOrd="0" destOrd="0" presId="urn:microsoft.com/office/officeart/2016/7/layout/RepeatingBendingProcessNew"/>
    <dgm:cxn modelId="{3520D235-95FA-48A0-9C72-7707683C7EA2}" srcId="{3D651DEF-237A-42F5-BF57-1363E45FAD38}" destId="{90FFD3BF-724C-4C87-A347-CFFC5F6ACAB0}" srcOrd="16" destOrd="0" parTransId="{509E4511-90C5-46B4-A910-5F74A0220214}" sibTransId="{02B18F68-BB93-4071-9E3D-5398069EF767}"/>
    <dgm:cxn modelId="{AB890D38-3116-4F02-A980-FF1E7F494717}" type="presOf" srcId="{ED5C322D-779E-436F-8DF7-0ACF4F61A363}" destId="{DB69CF29-765F-4915-A716-19606CB183CD}" srcOrd="0" destOrd="0" presId="urn:microsoft.com/office/officeart/2016/7/layout/RepeatingBendingProcessNew"/>
    <dgm:cxn modelId="{AB683739-0377-4178-ABDD-C60977C6EF97}" type="presOf" srcId="{413099B2-7140-46C7-B83C-DE25D93D06D5}" destId="{C5B77423-90A5-44E0-881F-FFAA6A408693}" srcOrd="0" destOrd="0" presId="urn:microsoft.com/office/officeart/2016/7/layout/RepeatingBendingProcessNew"/>
    <dgm:cxn modelId="{FD22503A-0528-4F1C-AD54-0D7086A45AA4}" type="presOf" srcId="{91B9D779-389C-45FF-A5FF-D942A483994B}" destId="{3697411A-AAB3-4DE2-BB3A-FDC34FE3AB36}" srcOrd="0" destOrd="0" presId="urn:microsoft.com/office/officeart/2016/7/layout/RepeatingBendingProcessNew"/>
    <dgm:cxn modelId="{AAE0B43B-F6B8-402C-92F1-EF06F4B8EDFE}" type="presOf" srcId="{D06DF7B4-59D7-41F0-92EA-5BD8022704D0}" destId="{293A7414-C761-458B-9309-DE1FABD4C73F}" srcOrd="1" destOrd="0" presId="urn:microsoft.com/office/officeart/2016/7/layout/RepeatingBendingProcessNew"/>
    <dgm:cxn modelId="{4F64B55B-2D15-4C34-BF4C-14BA40CD862A}" srcId="{3D651DEF-237A-42F5-BF57-1363E45FAD38}" destId="{9A5EF253-6B5E-442D-89BF-A284B52641DE}" srcOrd="10" destOrd="0" parTransId="{E54DFA63-3314-48C6-9CFC-82B8339DD055}" sibTransId="{2DF7DAC9-BC17-4827-8D2D-68C1AD700867}"/>
    <dgm:cxn modelId="{A293505C-687B-40E1-B389-8B053FA9E294}" type="presOf" srcId="{701B28EF-E8CF-47FF-8509-FEA73D0310F1}" destId="{97F8E5CC-87E3-4A45-ABC1-B50B83610248}" srcOrd="0" destOrd="0" presId="urn:microsoft.com/office/officeart/2016/7/layout/RepeatingBendingProcessNew"/>
    <dgm:cxn modelId="{9EE73541-7B45-414F-895C-4963E2FCB21B}" srcId="{3D651DEF-237A-42F5-BF57-1363E45FAD38}" destId="{D4476140-9F0C-4503-BC9E-E798DD1E2296}" srcOrd="18" destOrd="0" parTransId="{826495E8-E3DB-437B-986E-144967D154A5}" sibTransId="{6F41E493-525F-4C49-BC8E-3AA46800F51E}"/>
    <dgm:cxn modelId="{9AD2B667-EAE0-470E-811A-EF5AA97727F5}" type="presOf" srcId="{D06DF7B4-59D7-41F0-92EA-5BD8022704D0}" destId="{7B23DB02-064B-44CA-A413-CDF402BD02B4}" srcOrd="0" destOrd="0" presId="urn:microsoft.com/office/officeart/2016/7/layout/RepeatingBendingProcessNew"/>
    <dgm:cxn modelId="{2699B948-AEB9-498E-AC62-7B6FE6B7F2F6}" type="presOf" srcId="{9B28C4A0-F306-4BEC-8EF4-EDD7874A9FE4}" destId="{E3F5CDAD-7C9C-42C0-A107-F5521C8F612D}" srcOrd="1" destOrd="0" presId="urn:microsoft.com/office/officeart/2016/7/layout/RepeatingBendingProcessNew"/>
    <dgm:cxn modelId="{8255956A-D88E-4EF1-9C79-C685069D8EAC}" srcId="{3D651DEF-237A-42F5-BF57-1363E45FAD38}" destId="{37EC3A05-8CFA-42D6-9D03-D451F4C28D4F}" srcOrd="17" destOrd="0" parTransId="{40C8EDD6-22FC-4702-B388-80EED4E4BF44}" sibTransId="{91B9D779-389C-45FF-A5FF-D942A483994B}"/>
    <dgm:cxn modelId="{AAF8ED4A-889C-40AF-860E-087D5821E9B0}" type="presOf" srcId="{3311CCE8-0EE7-4E99-B8CF-176FBB1E8CED}" destId="{E7C05EE4-F2BC-4F19-B636-AFC202E3F00D}" srcOrd="0" destOrd="0" presId="urn:microsoft.com/office/officeart/2016/7/layout/RepeatingBendingProcessNew"/>
    <dgm:cxn modelId="{2C7A004D-B34E-44FD-AB71-F6E287F80181}" type="presOf" srcId="{91B9D779-389C-45FF-A5FF-D942A483994B}" destId="{9D08968E-91D9-4D5C-9E31-6B788D60894D}" srcOrd="1" destOrd="0" presId="urn:microsoft.com/office/officeart/2016/7/layout/RepeatingBendingProcessNew"/>
    <dgm:cxn modelId="{AE813D6D-67A5-4A79-B9F7-1AEC350115A4}" type="presOf" srcId="{376AA350-B6D5-4A9F-90AB-32F216BBC019}" destId="{4FB00B70-EBE2-48BC-A0F5-E0D0CBA52802}" srcOrd="1" destOrd="0" presId="urn:microsoft.com/office/officeart/2016/7/layout/RepeatingBendingProcessNew"/>
    <dgm:cxn modelId="{006F0C6E-3F0E-4FCC-997D-B7EB6CBD5621}" type="presOf" srcId="{9B28C4A0-F306-4BEC-8EF4-EDD7874A9FE4}" destId="{915DF515-696B-466B-B565-569BCE5D4AA1}" srcOrd="0" destOrd="0" presId="urn:microsoft.com/office/officeart/2016/7/layout/RepeatingBendingProcessNew"/>
    <dgm:cxn modelId="{7483C970-38F7-4AF2-836B-F31351CCCE7D}" type="presOf" srcId="{9A5EF253-6B5E-442D-89BF-A284B52641DE}" destId="{79147287-AC9D-40F9-B261-0BE3B3969D1B}" srcOrd="0" destOrd="0" presId="urn:microsoft.com/office/officeart/2016/7/layout/RepeatingBendingProcessNew"/>
    <dgm:cxn modelId="{2458A751-5E06-45DB-AAC4-2FA1894FD668}" srcId="{3D651DEF-237A-42F5-BF57-1363E45FAD38}" destId="{5B17E774-1C0F-4F9B-9F21-370C8F06325B}" srcOrd="5" destOrd="0" parTransId="{B7AA1F1C-A3D2-41A9-A4CC-4749C6D41D34}" sibTransId="{A7C7F51F-520E-4858-A5B6-054C110EE83A}"/>
    <dgm:cxn modelId="{1D32B771-084E-4472-A405-1F5E4A93110A}" srcId="{3D651DEF-237A-42F5-BF57-1363E45FAD38}" destId="{60A5CD96-22B6-4110-BD1B-0CC529CE7EC8}" srcOrd="11" destOrd="0" parTransId="{BFC24CEF-727F-4C87-8A6E-54CAE2D59A9D}" sibTransId="{3F037B49-0BB5-48EA-B6D4-20E84C9FEC5B}"/>
    <dgm:cxn modelId="{AC00E254-7FBE-4390-8DA2-E3A19410D468}" srcId="{3D651DEF-237A-42F5-BF57-1363E45FAD38}" destId="{51C6ED95-838F-4443-B61F-7145583B777F}" srcOrd="4" destOrd="0" parTransId="{CA452719-A7D7-4073-AF05-5ABF5B3B3169}" sibTransId="{A3804794-E289-49B6-88CB-9ED7306D716A}"/>
    <dgm:cxn modelId="{AE3C8D75-657E-4F8E-854F-C702DD26996F}" type="presOf" srcId="{90FFD3BF-724C-4C87-A347-CFFC5F6ACAB0}" destId="{1BF30979-491A-4898-8B83-71ACEF421B0D}" srcOrd="0" destOrd="0" presId="urn:microsoft.com/office/officeart/2016/7/layout/RepeatingBendingProcessNew"/>
    <dgm:cxn modelId="{64D16358-3D59-452F-80C5-8DAC0786262C}" type="presOf" srcId="{3F037B49-0BB5-48EA-B6D4-20E84C9FEC5B}" destId="{BBD985DB-8824-41D3-8B80-298D29002260}" srcOrd="1" destOrd="0" presId="urn:microsoft.com/office/officeart/2016/7/layout/RepeatingBendingProcessNew"/>
    <dgm:cxn modelId="{0CDDDB79-4203-4DA2-9F0B-3D30078895DD}" type="presOf" srcId="{59700D34-5875-42F3-9677-8425540D6DAB}" destId="{B85B99AF-ED2D-4787-9ABE-262FD6E8666C}" srcOrd="0" destOrd="0" presId="urn:microsoft.com/office/officeart/2016/7/layout/RepeatingBendingProcessNew"/>
    <dgm:cxn modelId="{09BABC80-3AE1-467F-96EC-AA5274ED32F9}" type="presOf" srcId="{D4476140-9F0C-4503-BC9E-E798DD1E2296}" destId="{B8886A19-3937-4201-A258-F4168B2E5DD3}" srcOrd="0" destOrd="0" presId="urn:microsoft.com/office/officeart/2016/7/layout/RepeatingBendingProcessNew"/>
    <dgm:cxn modelId="{E4007A83-51AB-442F-8977-7D89542B9FBB}" type="presOf" srcId="{CE2C956A-45F5-44B6-B9B7-775246591825}" destId="{905DAB70-559A-4430-86A9-01168A586918}" srcOrd="1" destOrd="0" presId="urn:microsoft.com/office/officeart/2016/7/layout/RepeatingBendingProcessNew"/>
    <dgm:cxn modelId="{22232D86-B245-4C7C-A3B5-044C873841DA}" type="presOf" srcId="{60A5CD96-22B6-4110-BD1B-0CC529CE7EC8}" destId="{9D9311FC-590F-46D4-A62C-D211B7D785A8}" srcOrd="0" destOrd="0" presId="urn:microsoft.com/office/officeart/2016/7/layout/RepeatingBendingProcessNew"/>
    <dgm:cxn modelId="{83EA3D8B-4DEF-40F1-81C6-A8D210A58A79}" type="presOf" srcId="{5B17E774-1C0F-4F9B-9F21-370C8F06325B}" destId="{3B8181F9-A312-4487-A2BA-D7AE68A86B86}" srcOrd="0" destOrd="0" presId="urn:microsoft.com/office/officeart/2016/7/layout/RepeatingBendingProcessNew"/>
    <dgm:cxn modelId="{AA39C194-0B6B-4FA1-92C8-D0A6501B1281}" type="presOf" srcId="{14D929AF-4C81-4978-AB7F-6CA831133A9F}" destId="{3E0DEC25-8F61-4C99-B8EA-FB618DFEFEF8}" srcOrd="0" destOrd="0" presId="urn:microsoft.com/office/officeart/2016/7/layout/RepeatingBendingProcessNew"/>
    <dgm:cxn modelId="{BE32DB99-2C34-4533-A0E6-8CD713623BAA}" type="presOf" srcId="{981F0020-2734-42D2-A363-1113FB9D3360}" destId="{D552F3F3-4358-4925-BE10-E821FECD1D54}" srcOrd="0" destOrd="0" presId="urn:microsoft.com/office/officeart/2016/7/layout/RepeatingBendingProcessNew"/>
    <dgm:cxn modelId="{5FB9B2A0-B327-4066-85ED-C1BD6032066F}" type="presOf" srcId="{3311CCE8-0EE7-4E99-B8CF-176FBB1E8CED}" destId="{9AA29DC7-15BB-4D4E-8491-6D5EE47683CE}" srcOrd="1" destOrd="0" presId="urn:microsoft.com/office/officeart/2016/7/layout/RepeatingBendingProcessNew"/>
    <dgm:cxn modelId="{7CC7A1A4-FA18-414C-9C78-7DAF15AD4096}" type="presOf" srcId="{2C08EADD-14ED-4204-AF59-D32F3837636B}" destId="{8F536760-FA33-4ED3-82CB-0E984E0118D4}" srcOrd="0" destOrd="0" presId="urn:microsoft.com/office/officeart/2016/7/layout/RepeatingBendingProcessNew"/>
    <dgm:cxn modelId="{79D0D0A4-184E-4FC5-B0B7-F552E7600B96}" type="presOf" srcId="{B8B2D020-7A58-4E90-A907-D4E1EA935BA8}" destId="{FB004EC6-1C9F-48E1-BB39-1AD84A22C700}" srcOrd="0" destOrd="0" presId="urn:microsoft.com/office/officeart/2016/7/layout/RepeatingBendingProcessNew"/>
    <dgm:cxn modelId="{433E44A6-18B9-4047-A39F-6FB22CC6887D}" type="presOf" srcId="{376AA350-B6D5-4A9F-90AB-32F216BBC019}" destId="{B889D4E1-919C-446D-A686-69CEC9D6B485}" srcOrd="0" destOrd="0" presId="urn:microsoft.com/office/officeart/2016/7/layout/RepeatingBendingProcessNew"/>
    <dgm:cxn modelId="{A7C586A6-F2EE-4171-B54E-81EC38244B66}" type="presOf" srcId="{A3804794-E289-49B6-88CB-9ED7306D716A}" destId="{07F3BD7C-5FE4-4A5F-9C2C-31BD6DC18495}" srcOrd="0" destOrd="0" presId="urn:microsoft.com/office/officeart/2016/7/layout/RepeatingBendingProcessNew"/>
    <dgm:cxn modelId="{5B3CA4A8-C6C0-4751-B425-FA52976AF972}" type="presOf" srcId="{3D651DEF-237A-42F5-BF57-1363E45FAD38}" destId="{EA32E33F-845A-4771-884D-812C7A6A4BF0}" srcOrd="0" destOrd="0" presId="urn:microsoft.com/office/officeart/2016/7/layout/RepeatingBendingProcessNew"/>
    <dgm:cxn modelId="{6A4A0CAE-BE1C-4E7E-AB2F-515F64A36300}" srcId="{3D651DEF-237A-42F5-BF57-1363E45FAD38}" destId="{C0C96C55-CDA8-4A75-837B-1DCF9B233449}" srcOrd="14" destOrd="0" parTransId="{0DD53A38-68EB-4145-A139-DD14EB35932C}" sibTransId="{59700D34-5875-42F3-9677-8425540D6DAB}"/>
    <dgm:cxn modelId="{C42C84AE-FA9F-4DD1-8688-C8AC71FE0B8F}" type="presOf" srcId="{3F037B49-0BB5-48EA-B6D4-20E84C9FEC5B}" destId="{08F23A08-9463-4271-83B3-F1532FCE0861}" srcOrd="0" destOrd="0" presId="urn:microsoft.com/office/officeart/2016/7/layout/RepeatingBendingProcessNew"/>
    <dgm:cxn modelId="{C45808B0-12A5-42BD-9818-3DF4EFBE9070}" type="presOf" srcId="{E9653E65-3E24-42E0-B86B-CA7FA69ACB7F}" destId="{FD577D7C-9889-4E6C-B627-D9F556F57967}" srcOrd="0" destOrd="0" presId="urn:microsoft.com/office/officeart/2016/7/layout/RepeatingBendingProcessNew"/>
    <dgm:cxn modelId="{F17C3CB0-1AFD-4F2B-A785-F316F3F525CA}" srcId="{3D651DEF-237A-42F5-BF57-1363E45FAD38}" destId="{B8B2D020-7A58-4E90-A907-D4E1EA935BA8}" srcOrd="1" destOrd="0" parTransId="{1BFCB02A-F40E-42E5-90EC-FF34380E0140}" sibTransId="{376AA350-B6D5-4A9F-90AB-32F216BBC019}"/>
    <dgm:cxn modelId="{7E9D8EB1-3342-4CD3-BDE0-FC43E9651DE4}" type="presOf" srcId="{2C08EADD-14ED-4204-AF59-D32F3837636B}" destId="{B77C3F78-F2D1-4688-8B54-B5857533701F}" srcOrd="1" destOrd="0" presId="urn:microsoft.com/office/officeart/2016/7/layout/RepeatingBendingProcessNew"/>
    <dgm:cxn modelId="{D9831DB9-90CB-493E-8A38-CCC9D916D2B4}" type="presOf" srcId="{3DBAF047-4513-42AB-A107-37A50EE6C37C}" destId="{BA3ADD21-7C2D-4B4C-B5AE-22E61ADBC0A4}" srcOrd="0" destOrd="0" presId="urn:microsoft.com/office/officeart/2016/7/layout/RepeatingBendingProcessNew"/>
    <dgm:cxn modelId="{3F50C3C5-7BD5-4DE5-B6B1-BB42E14ADF0A}" type="presOf" srcId="{A1737A4F-0776-425E-9A5B-A549D919894B}" destId="{641A2C2A-956A-4683-90A1-AD05CEFC8F1E}" srcOrd="1" destOrd="0" presId="urn:microsoft.com/office/officeart/2016/7/layout/RepeatingBendingProcessNew"/>
    <dgm:cxn modelId="{2FA26AC7-7655-47D8-B38E-B4C7E35D62E1}" srcId="{3D651DEF-237A-42F5-BF57-1363E45FAD38}" destId="{14D929AF-4C81-4978-AB7F-6CA831133A9F}" srcOrd="3" destOrd="0" parTransId="{B2B1D378-3ACB-420A-AFC4-D86DD9325456}" sibTransId="{9B28C4A0-F306-4BEC-8EF4-EDD7874A9FE4}"/>
    <dgm:cxn modelId="{4812CAC9-9CD9-4FDC-B55F-2357AF4F8F03}" srcId="{3D651DEF-237A-42F5-BF57-1363E45FAD38}" destId="{FC9F2349-75F9-4711-B808-FCF8F4E422BE}" srcOrd="8" destOrd="0" parTransId="{00F4C946-D7D7-4AC7-9CD2-DDABB7DB3A24}" sibTransId="{CE2C956A-45F5-44B6-B9B7-775246591825}"/>
    <dgm:cxn modelId="{D56306CC-805C-4050-9CAE-23A39B472EBF}" type="presOf" srcId="{8692F342-05FE-480E-9799-B6D341785DA6}" destId="{89B77466-4AEC-47BA-9DEC-D49A4F2387A3}" srcOrd="0" destOrd="0" presId="urn:microsoft.com/office/officeart/2016/7/layout/RepeatingBendingProcessNew"/>
    <dgm:cxn modelId="{628229D4-30A4-4B0D-8EF9-290D4A206FCB}" srcId="{3D651DEF-237A-42F5-BF57-1363E45FAD38}" destId="{8692F342-05FE-480E-9799-B6D341785DA6}" srcOrd="13" destOrd="0" parTransId="{567A9A21-811F-45E6-810F-50185A4C6CDC}" sibTransId="{2C08EADD-14ED-4204-AF59-D32F3837636B}"/>
    <dgm:cxn modelId="{DD273CD6-1369-46AB-B579-8F7C2990EA4C}" srcId="{3D651DEF-237A-42F5-BF57-1363E45FAD38}" destId="{26BD9919-C05F-4C7C-A1B1-C315DC17FC57}" srcOrd="19" destOrd="0" parTransId="{BC1BC71C-8F2A-49A5-BE47-07AE10F64A27}" sibTransId="{1BB6C5CF-4D6A-4534-8E1A-896645ED6B57}"/>
    <dgm:cxn modelId="{C9FD5AD9-2A55-404C-A527-6800F6C54126}" type="presOf" srcId="{02B18F68-BB93-4071-9E3D-5398069EF767}" destId="{AE1D2ED9-4363-43C6-AD18-FE309F26E8DF}" srcOrd="1" destOrd="0" presId="urn:microsoft.com/office/officeart/2016/7/layout/RepeatingBendingProcessNew"/>
    <dgm:cxn modelId="{101C50DF-548D-457A-87B1-D28BC5383DD1}" type="presOf" srcId="{51C6ED95-838F-4443-B61F-7145583B777F}" destId="{ADE14089-C07F-4711-9076-082DD2623244}" srcOrd="0" destOrd="0" presId="urn:microsoft.com/office/officeart/2016/7/layout/RepeatingBendingProcessNew"/>
    <dgm:cxn modelId="{D18F6AE4-08EE-4BC5-96FE-6692EB68EDF7}" type="presOf" srcId="{D2E47734-66FC-4C63-9C92-81F1BF338B9B}" destId="{2546D9A5-BC25-4663-8FBE-36D61D763B37}" srcOrd="0" destOrd="0" presId="urn:microsoft.com/office/officeart/2016/7/layout/RepeatingBendingProcessNew"/>
    <dgm:cxn modelId="{AFBEF8E4-95AB-4CC4-B285-FB17E3ED3C52}" type="presOf" srcId="{A3804794-E289-49B6-88CB-9ED7306D716A}" destId="{70884A66-2DEE-4CDD-A86F-160A8F9B7FAA}" srcOrd="1" destOrd="0" presId="urn:microsoft.com/office/officeart/2016/7/layout/RepeatingBendingProcessNew"/>
    <dgm:cxn modelId="{DDCF41E5-8A23-49DD-A1FE-256575FBEDA4}" srcId="{3D651DEF-237A-42F5-BF57-1363E45FAD38}" destId="{65308236-0C01-4C18-8FD6-CAF59CDB5E9B}" srcOrd="2" destOrd="0" parTransId="{4C396D3B-2CB9-4935-BE3F-572863B0C1B6}" sibTransId="{D06DF7B4-59D7-41F0-92EA-5BD8022704D0}"/>
    <dgm:cxn modelId="{EAC55AE6-E1A0-4D6E-8AD6-B16BD8AB2B4B}" type="presOf" srcId="{59700D34-5875-42F3-9677-8425540D6DAB}" destId="{F6671195-47A8-4ACF-BCC9-432D33B99D82}" srcOrd="1" destOrd="0" presId="urn:microsoft.com/office/officeart/2016/7/layout/RepeatingBendingProcessNew"/>
    <dgm:cxn modelId="{3BE654EA-6D79-4E45-A7B6-A349174CB610}" type="presOf" srcId="{C0C96C55-CDA8-4A75-837B-1DCF9B233449}" destId="{B4104473-1C4F-45AE-8BB2-B2E73FA1B0A8}" srcOrd="0" destOrd="0" presId="urn:microsoft.com/office/officeart/2016/7/layout/RepeatingBendingProcessNew"/>
    <dgm:cxn modelId="{A7FEB9EC-68C6-4D76-9F50-8005B79EDB75}" type="presOf" srcId="{BE289D9F-7D21-4F81-A3A9-958F95F14ADA}" destId="{510BF022-A519-43F9-A256-5FD2708132C4}" srcOrd="0" destOrd="0" presId="urn:microsoft.com/office/officeart/2016/7/layout/RepeatingBendingProcessNew"/>
    <dgm:cxn modelId="{575868ED-5197-4839-9CDD-B5B6D714B67B}" type="presOf" srcId="{A7C7F51F-520E-4858-A5B6-054C110EE83A}" destId="{5D7504CC-1EB3-4E03-B39C-23DA0DAE8B63}" srcOrd="0" destOrd="0" presId="urn:microsoft.com/office/officeart/2016/7/layout/RepeatingBendingProcessNew"/>
    <dgm:cxn modelId="{4585CEEE-E339-432D-A9B8-4BC263F6478F}" srcId="{3D651DEF-237A-42F5-BF57-1363E45FAD38}" destId="{E9653E65-3E24-42E0-B86B-CA7FA69ACB7F}" srcOrd="7" destOrd="0" parTransId="{869664D1-5FA8-49F3-A226-251415A7AFBB}" sibTransId="{981F0020-2734-42D2-A363-1113FB9D3360}"/>
    <dgm:cxn modelId="{A91C07FC-3F20-481C-9D3E-8935A85A71B0}" type="presOf" srcId="{3DBAF047-4513-42AB-A107-37A50EE6C37C}" destId="{2BBBD2C3-88F8-49C7-8BFC-A8C3DA4D49FA}" srcOrd="1" destOrd="0" presId="urn:microsoft.com/office/officeart/2016/7/layout/RepeatingBendingProcessNew"/>
    <dgm:cxn modelId="{DF21E5FE-F925-4DDE-B8AF-ECBE712182CF}" type="presOf" srcId="{FC9F2349-75F9-4711-B808-FCF8F4E422BE}" destId="{A6010C25-0B42-4DBA-B327-3390B1D744FC}" srcOrd="0" destOrd="0" presId="urn:microsoft.com/office/officeart/2016/7/layout/RepeatingBendingProcessNew"/>
    <dgm:cxn modelId="{FF3DBF4B-EDF6-43C3-8DF5-8F6C53F0D88C}" type="presParOf" srcId="{EA32E33F-845A-4771-884D-812C7A6A4BF0}" destId="{97F8E5CC-87E3-4A45-ABC1-B50B83610248}" srcOrd="0" destOrd="0" presId="urn:microsoft.com/office/officeart/2016/7/layout/RepeatingBendingProcessNew"/>
    <dgm:cxn modelId="{11C1F19F-BAEB-4019-8BE9-57A19994F179}" type="presParOf" srcId="{EA32E33F-845A-4771-884D-812C7A6A4BF0}" destId="{BA3ADD21-7C2D-4B4C-B5AE-22E61ADBC0A4}" srcOrd="1" destOrd="0" presId="urn:microsoft.com/office/officeart/2016/7/layout/RepeatingBendingProcessNew"/>
    <dgm:cxn modelId="{E10DE61A-E4EC-432E-98F1-0C85CBB6718E}" type="presParOf" srcId="{BA3ADD21-7C2D-4B4C-B5AE-22E61ADBC0A4}" destId="{2BBBD2C3-88F8-49C7-8BFC-A8C3DA4D49FA}" srcOrd="0" destOrd="0" presId="urn:microsoft.com/office/officeart/2016/7/layout/RepeatingBendingProcessNew"/>
    <dgm:cxn modelId="{889AAE91-B65B-480A-A793-E6B532682DFA}" type="presParOf" srcId="{EA32E33F-845A-4771-884D-812C7A6A4BF0}" destId="{FB004EC6-1C9F-48E1-BB39-1AD84A22C700}" srcOrd="2" destOrd="0" presId="urn:microsoft.com/office/officeart/2016/7/layout/RepeatingBendingProcessNew"/>
    <dgm:cxn modelId="{6927F7BC-74B2-4309-A010-076CF20E3D97}" type="presParOf" srcId="{EA32E33F-845A-4771-884D-812C7A6A4BF0}" destId="{B889D4E1-919C-446D-A686-69CEC9D6B485}" srcOrd="3" destOrd="0" presId="urn:microsoft.com/office/officeart/2016/7/layout/RepeatingBendingProcessNew"/>
    <dgm:cxn modelId="{DFE01F59-9802-4E8D-8DDB-4670504857C8}" type="presParOf" srcId="{B889D4E1-919C-446D-A686-69CEC9D6B485}" destId="{4FB00B70-EBE2-48BC-A0F5-E0D0CBA52802}" srcOrd="0" destOrd="0" presId="urn:microsoft.com/office/officeart/2016/7/layout/RepeatingBendingProcessNew"/>
    <dgm:cxn modelId="{DCD3E1C6-9C7E-461D-8652-9E69526FA60C}" type="presParOf" srcId="{EA32E33F-845A-4771-884D-812C7A6A4BF0}" destId="{A19BEE41-84F3-4BC8-AAC9-67BB0F7A0AD9}" srcOrd="4" destOrd="0" presId="urn:microsoft.com/office/officeart/2016/7/layout/RepeatingBendingProcessNew"/>
    <dgm:cxn modelId="{72D0AD85-24F2-4035-A040-216CFDAACCAC}" type="presParOf" srcId="{EA32E33F-845A-4771-884D-812C7A6A4BF0}" destId="{7B23DB02-064B-44CA-A413-CDF402BD02B4}" srcOrd="5" destOrd="0" presId="urn:microsoft.com/office/officeart/2016/7/layout/RepeatingBendingProcessNew"/>
    <dgm:cxn modelId="{888A6DBB-ADC9-430F-BFB2-417BD5558686}" type="presParOf" srcId="{7B23DB02-064B-44CA-A413-CDF402BD02B4}" destId="{293A7414-C761-458B-9309-DE1FABD4C73F}" srcOrd="0" destOrd="0" presId="urn:microsoft.com/office/officeart/2016/7/layout/RepeatingBendingProcessNew"/>
    <dgm:cxn modelId="{ABF850B3-B0B6-4894-95CD-C8FEDA85854C}" type="presParOf" srcId="{EA32E33F-845A-4771-884D-812C7A6A4BF0}" destId="{3E0DEC25-8F61-4C99-B8EA-FB618DFEFEF8}" srcOrd="6" destOrd="0" presId="urn:microsoft.com/office/officeart/2016/7/layout/RepeatingBendingProcessNew"/>
    <dgm:cxn modelId="{37D04DAD-DC79-436D-97EE-F14B044835EE}" type="presParOf" srcId="{EA32E33F-845A-4771-884D-812C7A6A4BF0}" destId="{915DF515-696B-466B-B565-569BCE5D4AA1}" srcOrd="7" destOrd="0" presId="urn:microsoft.com/office/officeart/2016/7/layout/RepeatingBendingProcessNew"/>
    <dgm:cxn modelId="{94D01C6E-0A16-40A4-8962-942172356A7C}" type="presParOf" srcId="{915DF515-696B-466B-B565-569BCE5D4AA1}" destId="{E3F5CDAD-7C9C-42C0-A107-F5521C8F612D}" srcOrd="0" destOrd="0" presId="urn:microsoft.com/office/officeart/2016/7/layout/RepeatingBendingProcessNew"/>
    <dgm:cxn modelId="{D0C8B239-BB62-434F-9392-89A75FF88C3F}" type="presParOf" srcId="{EA32E33F-845A-4771-884D-812C7A6A4BF0}" destId="{ADE14089-C07F-4711-9076-082DD2623244}" srcOrd="8" destOrd="0" presId="urn:microsoft.com/office/officeart/2016/7/layout/RepeatingBendingProcessNew"/>
    <dgm:cxn modelId="{DF7991BB-7604-4E54-B8C2-29DD9B5E43C0}" type="presParOf" srcId="{EA32E33F-845A-4771-884D-812C7A6A4BF0}" destId="{07F3BD7C-5FE4-4A5F-9C2C-31BD6DC18495}" srcOrd="9" destOrd="0" presId="urn:microsoft.com/office/officeart/2016/7/layout/RepeatingBendingProcessNew"/>
    <dgm:cxn modelId="{6FF59E5C-F915-48A0-A2F4-3027F042631C}" type="presParOf" srcId="{07F3BD7C-5FE4-4A5F-9C2C-31BD6DC18495}" destId="{70884A66-2DEE-4CDD-A86F-160A8F9B7FAA}" srcOrd="0" destOrd="0" presId="urn:microsoft.com/office/officeart/2016/7/layout/RepeatingBendingProcessNew"/>
    <dgm:cxn modelId="{2A818B87-4C5B-4E70-974B-153199CB31BE}" type="presParOf" srcId="{EA32E33F-845A-4771-884D-812C7A6A4BF0}" destId="{3B8181F9-A312-4487-A2BA-D7AE68A86B86}" srcOrd="10" destOrd="0" presId="urn:microsoft.com/office/officeart/2016/7/layout/RepeatingBendingProcessNew"/>
    <dgm:cxn modelId="{D02520B8-4D55-4594-AB7F-0870B6799899}" type="presParOf" srcId="{EA32E33F-845A-4771-884D-812C7A6A4BF0}" destId="{5D7504CC-1EB3-4E03-B39C-23DA0DAE8B63}" srcOrd="11" destOrd="0" presId="urn:microsoft.com/office/officeart/2016/7/layout/RepeatingBendingProcessNew"/>
    <dgm:cxn modelId="{69A5CBAC-BC4F-41AF-B6BF-98317243C1C2}" type="presParOf" srcId="{5D7504CC-1EB3-4E03-B39C-23DA0DAE8B63}" destId="{2187B2BF-9096-4AF4-AEBB-73ABCEB6A916}" srcOrd="0" destOrd="0" presId="urn:microsoft.com/office/officeart/2016/7/layout/RepeatingBendingProcessNew"/>
    <dgm:cxn modelId="{BC3B4D35-396D-4471-8E2A-C1335BFA2467}" type="presParOf" srcId="{EA32E33F-845A-4771-884D-812C7A6A4BF0}" destId="{DB69CF29-765F-4915-A716-19606CB183CD}" srcOrd="12" destOrd="0" presId="urn:microsoft.com/office/officeart/2016/7/layout/RepeatingBendingProcessNew"/>
    <dgm:cxn modelId="{2D739B5E-6732-4C33-8344-EE457B798F52}" type="presParOf" srcId="{EA32E33F-845A-4771-884D-812C7A6A4BF0}" destId="{1226A30F-EB42-4F6A-891B-E906CD8CB4BC}" srcOrd="13" destOrd="0" presId="urn:microsoft.com/office/officeart/2016/7/layout/RepeatingBendingProcessNew"/>
    <dgm:cxn modelId="{247E826E-4E77-4797-B257-BF6BD48619D7}" type="presParOf" srcId="{1226A30F-EB42-4F6A-891B-E906CD8CB4BC}" destId="{7A9AA374-B427-4EC7-978B-948A545E7D56}" srcOrd="0" destOrd="0" presId="urn:microsoft.com/office/officeart/2016/7/layout/RepeatingBendingProcessNew"/>
    <dgm:cxn modelId="{F5176904-9858-4A74-BC0D-AA642C846E37}" type="presParOf" srcId="{EA32E33F-845A-4771-884D-812C7A6A4BF0}" destId="{FD577D7C-9889-4E6C-B627-D9F556F57967}" srcOrd="14" destOrd="0" presId="urn:microsoft.com/office/officeart/2016/7/layout/RepeatingBendingProcessNew"/>
    <dgm:cxn modelId="{95D74E1B-999C-45D4-9BD2-41CC53BD8225}" type="presParOf" srcId="{EA32E33F-845A-4771-884D-812C7A6A4BF0}" destId="{D552F3F3-4358-4925-BE10-E821FECD1D54}" srcOrd="15" destOrd="0" presId="urn:microsoft.com/office/officeart/2016/7/layout/RepeatingBendingProcessNew"/>
    <dgm:cxn modelId="{FE351800-6025-4F3D-AD0C-6B6BAFC7AA1E}" type="presParOf" srcId="{D552F3F3-4358-4925-BE10-E821FECD1D54}" destId="{CC54D4F8-0FB5-41BB-BE61-482965B1B6F3}" srcOrd="0" destOrd="0" presId="urn:microsoft.com/office/officeart/2016/7/layout/RepeatingBendingProcessNew"/>
    <dgm:cxn modelId="{AE37979E-C97E-44F0-9327-FC46F53BB61D}" type="presParOf" srcId="{EA32E33F-845A-4771-884D-812C7A6A4BF0}" destId="{A6010C25-0B42-4DBA-B327-3390B1D744FC}" srcOrd="16" destOrd="0" presId="urn:microsoft.com/office/officeart/2016/7/layout/RepeatingBendingProcessNew"/>
    <dgm:cxn modelId="{CE5B17B5-3FF2-4878-8C10-E694A06827EF}" type="presParOf" srcId="{EA32E33F-845A-4771-884D-812C7A6A4BF0}" destId="{AB223E08-9F59-409B-8D80-3F5790FBAD8A}" srcOrd="17" destOrd="0" presId="urn:microsoft.com/office/officeart/2016/7/layout/RepeatingBendingProcessNew"/>
    <dgm:cxn modelId="{49CF672D-DB3D-485A-B81A-EDE1F059509D}" type="presParOf" srcId="{AB223E08-9F59-409B-8D80-3F5790FBAD8A}" destId="{905DAB70-559A-4430-86A9-01168A586918}" srcOrd="0" destOrd="0" presId="urn:microsoft.com/office/officeart/2016/7/layout/RepeatingBendingProcessNew"/>
    <dgm:cxn modelId="{E1D5622A-A2AE-48D3-90F3-DA231A24230F}" type="presParOf" srcId="{EA32E33F-845A-4771-884D-812C7A6A4BF0}" destId="{510BF022-A519-43F9-A256-5FD2708132C4}" srcOrd="18" destOrd="0" presId="urn:microsoft.com/office/officeart/2016/7/layout/RepeatingBendingProcessNew"/>
    <dgm:cxn modelId="{F6C564DA-9B26-4FDB-9486-744F9700B64F}" type="presParOf" srcId="{EA32E33F-845A-4771-884D-812C7A6A4BF0}" destId="{0E3EA433-6CBB-4B96-8B8B-68567068198A}" srcOrd="19" destOrd="0" presId="urn:microsoft.com/office/officeart/2016/7/layout/RepeatingBendingProcessNew"/>
    <dgm:cxn modelId="{DB8A6D30-4F00-4CEF-9BD2-4429A71FEBBC}" type="presParOf" srcId="{0E3EA433-6CBB-4B96-8B8B-68567068198A}" destId="{747AAD32-DFE3-40E0-BBBB-E4F3AA446933}" srcOrd="0" destOrd="0" presId="urn:microsoft.com/office/officeart/2016/7/layout/RepeatingBendingProcessNew"/>
    <dgm:cxn modelId="{BF6A4E0A-677B-48D3-9A7A-48C74FBAE816}" type="presParOf" srcId="{EA32E33F-845A-4771-884D-812C7A6A4BF0}" destId="{79147287-AC9D-40F9-B261-0BE3B3969D1B}" srcOrd="20" destOrd="0" presId="urn:microsoft.com/office/officeart/2016/7/layout/RepeatingBendingProcessNew"/>
    <dgm:cxn modelId="{0BB1C7E3-9DF0-4DD3-BD80-23229BACB788}" type="presParOf" srcId="{EA32E33F-845A-4771-884D-812C7A6A4BF0}" destId="{78FF61D7-6CCB-441A-830D-220694A6F1BD}" srcOrd="21" destOrd="0" presId="urn:microsoft.com/office/officeart/2016/7/layout/RepeatingBendingProcessNew"/>
    <dgm:cxn modelId="{AC99302E-9597-4537-925C-16F1AB94E28B}" type="presParOf" srcId="{78FF61D7-6CCB-441A-830D-220694A6F1BD}" destId="{338005EA-D0AD-40EF-8D98-436E71266430}" srcOrd="0" destOrd="0" presId="urn:microsoft.com/office/officeart/2016/7/layout/RepeatingBendingProcessNew"/>
    <dgm:cxn modelId="{811C096B-9D79-4A5A-93E0-192E2B7DFBCF}" type="presParOf" srcId="{EA32E33F-845A-4771-884D-812C7A6A4BF0}" destId="{9D9311FC-590F-46D4-A62C-D211B7D785A8}" srcOrd="22" destOrd="0" presId="urn:microsoft.com/office/officeart/2016/7/layout/RepeatingBendingProcessNew"/>
    <dgm:cxn modelId="{C0C496E3-0BC5-4A5C-AFD0-C046171FBAA4}" type="presParOf" srcId="{EA32E33F-845A-4771-884D-812C7A6A4BF0}" destId="{08F23A08-9463-4271-83B3-F1532FCE0861}" srcOrd="23" destOrd="0" presId="urn:microsoft.com/office/officeart/2016/7/layout/RepeatingBendingProcessNew"/>
    <dgm:cxn modelId="{7CD1F8FB-2EF0-41A6-BF32-3233C8DAF754}" type="presParOf" srcId="{08F23A08-9463-4271-83B3-F1532FCE0861}" destId="{BBD985DB-8824-41D3-8B80-298D29002260}" srcOrd="0" destOrd="0" presId="urn:microsoft.com/office/officeart/2016/7/layout/RepeatingBendingProcessNew"/>
    <dgm:cxn modelId="{E1AF5D13-1489-4133-AFC2-3334D7A2657F}" type="presParOf" srcId="{EA32E33F-845A-4771-884D-812C7A6A4BF0}" destId="{C5B77423-90A5-44E0-881F-FFAA6A408693}" srcOrd="24" destOrd="0" presId="urn:microsoft.com/office/officeart/2016/7/layout/RepeatingBendingProcessNew"/>
    <dgm:cxn modelId="{4CA49DF6-5971-415A-A735-BC03BE4073C6}" type="presParOf" srcId="{EA32E33F-845A-4771-884D-812C7A6A4BF0}" destId="{22FA65E5-01AC-41DC-BC45-CCDFF00D83C7}" srcOrd="25" destOrd="0" presId="urn:microsoft.com/office/officeart/2016/7/layout/RepeatingBendingProcessNew"/>
    <dgm:cxn modelId="{66A46B86-54BB-4C54-A597-9445F7489848}" type="presParOf" srcId="{22FA65E5-01AC-41DC-BC45-CCDFF00D83C7}" destId="{641A2C2A-956A-4683-90A1-AD05CEFC8F1E}" srcOrd="0" destOrd="0" presId="urn:microsoft.com/office/officeart/2016/7/layout/RepeatingBendingProcessNew"/>
    <dgm:cxn modelId="{8F93C9B0-0B10-4E4C-90DA-27070E34A7C1}" type="presParOf" srcId="{EA32E33F-845A-4771-884D-812C7A6A4BF0}" destId="{89B77466-4AEC-47BA-9DEC-D49A4F2387A3}" srcOrd="26" destOrd="0" presId="urn:microsoft.com/office/officeart/2016/7/layout/RepeatingBendingProcessNew"/>
    <dgm:cxn modelId="{97EFCA16-8B1E-4275-BE26-23DE34790CB2}" type="presParOf" srcId="{EA32E33F-845A-4771-884D-812C7A6A4BF0}" destId="{8F536760-FA33-4ED3-82CB-0E984E0118D4}" srcOrd="27" destOrd="0" presId="urn:microsoft.com/office/officeart/2016/7/layout/RepeatingBendingProcessNew"/>
    <dgm:cxn modelId="{3CB8C13E-3336-470D-91B1-FCA09166F82F}" type="presParOf" srcId="{8F536760-FA33-4ED3-82CB-0E984E0118D4}" destId="{B77C3F78-F2D1-4688-8B54-B5857533701F}" srcOrd="0" destOrd="0" presId="urn:microsoft.com/office/officeart/2016/7/layout/RepeatingBendingProcessNew"/>
    <dgm:cxn modelId="{8E67653F-7C3D-4B19-8C73-F8CD1C6F314F}" type="presParOf" srcId="{EA32E33F-845A-4771-884D-812C7A6A4BF0}" destId="{B4104473-1C4F-45AE-8BB2-B2E73FA1B0A8}" srcOrd="28" destOrd="0" presId="urn:microsoft.com/office/officeart/2016/7/layout/RepeatingBendingProcessNew"/>
    <dgm:cxn modelId="{36019FD9-427A-43C9-9535-D6AC58AF28BC}" type="presParOf" srcId="{EA32E33F-845A-4771-884D-812C7A6A4BF0}" destId="{B85B99AF-ED2D-4787-9ABE-262FD6E8666C}" srcOrd="29" destOrd="0" presId="urn:microsoft.com/office/officeart/2016/7/layout/RepeatingBendingProcessNew"/>
    <dgm:cxn modelId="{F99D3114-7596-4C4F-B464-698CAA4DDCE6}" type="presParOf" srcId="{B85B99AF-ED2D-4787-9ABE-262FD6E8666C}" destId="{F6671195-47A8-4ACF-BCC9-432D33B99D82}" srcOrd="0" destOrd="0" presId="urn:microsoft.com/office/officeart/2016/7/layout/RepeatingBendingProcessNew"/>
    <dgm:cxn modelId="{096FD400-E1A6-4E3D-AED9-9DEFDEB7E256}" type="presParOf" srcId="{EA32E33F-845A-4771-884D-812C7A6A4BF0}" destId="{2546D9A5-BC25-4663-8FBE-36D61D763B37}" srcOrd="30" destOrd="0" presId="urn:microsoft.com/office/officeart/2016/7/layout/RepeatingBendingProcessNew"/>
    <dgm:cxn modelId="{6B51819C-04AF-4C50-A73F-7797F8B694CA}" type="presParOf" srcId="{EA32E33F-845A-4771-884D-812C7A6A4BF0}" destId="{E7C05EE4-F2BC-4F19-B636-AFC202E3F00D}" srcOrd="31" destOrd="0" presId="urn:microsoft.com/office/officeart/2016/7/layout/RepeatingBendingProcessNew"/>
    <dgm:cxn modelId="{3E99CDA7-9E76-4B66-80AB-209402485FF1}" type="presParOf" srcId="{E7C05EE4-F2BC-4F19-B636-AFC202E3F00D}" destId="{9AA29DC7-15BB-4D4E-8491-6D5EE47683CE}" srcOrd="0" destOrd="0" presId="urn:microsoft.com/office/officeart/2016/7/layout/RepeatingBendingProcessNew"/>
    <dgm:cxn modelId="{F4A44560-96B8-4312-B563-69AF54C16513}" type="presParOf" srcId="{EA32E33F-845A-4771-884D-812C7A6A4BF0}" destId="{1BF30979-491A-4898-8B83-71ACEF421B0D}" srcOrd="32" destOrd="0" presId="urn:microsoft.com/office/officeart/2016/7/layout/RepeatingBendingProcessNew"/>
    <dgm:cxn modelId="{679A9346-43AE-4DF1-92D2-D7AA7C36913E}" type="presParOf" srcId="{EA32E33F-845A-4771-884D-812C7A6A4BF0}" destId="{7FB03678-4EE7-4836-B3A2-0277A8EDB4D8}" srcOrd="33" destOrd="0" presId="urn:microsoft.com/office/officeart/2016/7/layout/RepeatingBendingProcessNew"/>
    <dgm:cxn modelId="{1CE8FD46-7815-4A6C-A3CC-047C47619AB4}" type="presParOf" srcId="{7FB03678-4EE7-4836-B3A2-0277A8EDB4D8}" destId="{AE1D2ED9-4363-43C6-AD18-FE309F26E8DF}" srcOrd="0" destOrd="0" presId="urn:microsoft.com/office/officeart/2016/7/layout/RepeatingBendingProcessNew"/>
    <dgm:cxn modelId="{DA0F3D60-6914-48D2-BA3D-10CA6CDF8DEF}" type="presParOf" srcId="{EA32E33F-845A-4771-884D-812C7A6A4BF0}" destId="{5415B32B-9FB6-4D96-A329-ED66CC7A7F3C}" srcOrd="34" destOrd="0" presId="urn:microsoft.com/office/officeart/2016/7/layout/RepeatingBendingProcessNew"/>
    <dgm:cxn modelId="{33C6F6EC-3E8A-405D-976D-59F00230C434}" type="presParOf" srcId="{EA32E33F-845A-4771-884D-812C7A6A4BF0}" destId="{3697411A-AAB3-4DE2-BB3A-FDC34FE3AB36}" srcOrd="35" destOrd="0" presId="urn:microsoft.com/office/officeart/2016/7/layout/RepeatingBendingProcessNew"/>
    <dgm:cxn modelId="{9FDC9437-6460-4045-B441-FDA0E8624FB7}" type="presParOf" srcId="{3697411A-AAB3-4DE2-BB3A-FDC34FE3AB36}" destId="{9D08968E-91D9-4D5C-9E31-6B788D60894D}" srcOrd="0" destOrd="0" presId="urn:microsoft.com/office/officeart/2016/7/layout/RepeatingBendingProcessNew"/>
    <dgm:cxn modelId="{940BEB02-0C76-4049-AB37-8E32135D30D9}" type="presParOf" srcId="{EA32E33F-845A-4771-884D-812C7A6A4BF0}" destId="{B8886A19-3937-4201-A258-F4168B2E5DD3}" srcOrd="36" destOrd="0" presId="urn:microsoft.com/office/officeart/2016/7/layout/RepeatingBendingProcessNew"/>
    <dgm:cxn modelId="{8C93A3FE-25E5-4068-A69C-9ED86F5FF556}" type="presParOf" srcId="{EA32E33F-845A-4771-884D-812C7A6A4BF0}" destId="{794A8AAD-AB9B-4DBE-B41B-83676C9BE882}" srcOrd="37" destOrd="0" presId="urn:microsoft.com/office/officeart/2016/7/layout/RepeatingBendingProcessNew"/>
    <dgm:cxn modelId="{8563F93A-6FC0-4160-9B7C-DF45EA84B95E}" type="presParOf" srcId="{794A8AAD-AB9B-4DBE-B41B-83676C9BE882}" destId="{D8865206-BAFA-4067-839F-DDFD18400458}" srcOrd="0" destOrd="0" presId="urn:microsoft.com/office/officeart/2016/7/layout/RepeatingBendingProcessNew"/>
    <dgm:cxn modelId="{FBCF1C18-AD84-41F6-AC91-9CA7A9EABD31}" type="presParOf" srcId="{EA32E33F-845A-4771-884D-812C7A6A4BF0}" destId="{2D773E3E-DFC1-4941-A0D6-4419EF1172FE}" srcOrd="3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3ADD21-7C2D-4B4C-B5AE-22E61ADBC0A4}">
      <dsp:nvSpPr>
        <dsp:cNvPr id="0" name=""/>
        <dsp:cNvSpPr/>
      </dsp:nvSpPr>
      <dsp:spPr>
        <a:xfrm>
          <a:off x="1679305" y="347172"/>
          <a:ext cx="268453" cy="91440"/>
        </a:xfrm>
        <a:custGeom>
          <a:avLst/>
          <a:gdLst/>
          <a:ahLst/>
          <a:cxnLst/>
          <a:rect l="0" t="0" r="0" b="0"/>
          <a:pathLst>
            <a:path>
              <a:moveTo>
                <a:pt x="0" y="45720"/>
              </a:moveTo>
              <a:lnTo>
                <a:pt x="268453"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06055" y="391395"/>
        <a:ext cx="14952" cy="2993"/>
      </dsp:txXfrm>
    </dsp:sp>
    <dsp:sp modelId="{97F8E5CC-87E3-4A45-ABC1-B50B83610248}">
      <dsp:nvSpPr>
        <dsp:cNvPr id="0" name=""/>
        <dsp:cNvSpPr/>
      </dsp:nvSpPr>
      <dsp:spPr>
        <a:xfrm>
          <a:off x="380874" y="2823"/>
          <a:ext cx="1300230" cy="78013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712" tIns="66877" rIns="63712" bIns="66877" numCol="1" spcCol="1270" anchor="ctr" anchorCtr="0">
          <a:noAutofit/>
        </a:bodyPr>
        <a:lstStyle/>
        <a:p>
          <a:pPr marL="0" lvl="0" indent="0" algn="ctr" defTabSz="533400">
            <a:lnSpc>
              <a:spcPct val="90000"/>
            </a:lnSpc>
            <a:spcBef>
              <a:spcPct val="0"/>
            </a:spcBef>
            <a:spcAft>
              <a:spcPct val="35000"/>
            </a:spcAft>
            <a:buNone/>
          </a:pPr>
          <a:r>
            <a:rPr lang="cs-CZ" sz="1200" kern="1200" dirty="0">
              <a:hlinkClick xmlns:r="http://schemas.openxmlformats.org/officeDocument/2006/relationships" r:id=""/>
            </a:rPr>
            <a:t>Kladkostroje</a:t>
          </a:r>
          <a:endParaRPr lang="en-US" sz="1200" kern="1200" dirty="0"/>
        </a:p>
      </dsp:txBody>
      <dsp:txXfrm>
        <a:off x="380874" y="2823"/>
        <a:ext cx="1300230" cy="780138"/>
      </dsp:txXfrm>
    </dsp:sp>
    <dsp:sp modelId="{B889D4E1-919C-446D-A686-69CEC9D6B485}">
      <dsp:nvSpPr>
        <dsp:cNvPr id="0" name=""/>
        <dsp:cNvSpPr/>
      </dsp:nvSpPr>
      <dsp:spPr>
        <a:xfrm>
          <a:off x="3278589" y="347172"/>
          <a:ext cx="268453" cy="91440"/>
        </a:xfrm>
        <a:custGeom>
          <a:avLst/>
          <a:gdLst/>
          <a:ahLst/>
          <a:cxnLst/>
          <a:rect l="0" t="0" r="0" b="0"/>
          <a:pathLst>
            <a:path>
              <a:moveTo>
                <a:pt x="0" y="45720"/>
              </a:moveTo>
              <a:lnTo>
                <a:pt x="268453"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05339" y="391395"/>
        <a:ext cx="14952" cy="2993"/>
      </dsp:txXfrm>
    </dsp:sp>
    <dsp:sp modelId="{FB004EC6-1C9F-48E1-BB39-1AD84A22C700}">
      <dsp:nvSpPr>
        <dsp:cNvPr id="0" name=""/>
        <dsp:cNvSpPr/>
      </dsp:nvSpPr>
      <dsp:spPr>
        <a:xfrm>
          <a:off x="1980158" y="2823"/>
          <a:ext cx="1300230" cy="78013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712" tIns="66877" rIns="63712" bIns="66877" numCol="1" spcCol="1270" anchor="ctr" anchorCtr="0">
          <a:noAutofit/>
        </a:bodyPr>
        <a:lstStyle/>
        <a:p>
          <a:pPr marL="0" lvl="0" indent="0" algn="ctr" defTabSz="533400">
            <a:lnSpc>
              <a:spcPct val="90000"/>
            </a:lnSpc>
            <a:spcBef>
              <a:spcPct val="0"/>
            </a:spcBef>
            <a:spcAft>
              <a:spcPct val="35000"/>
            </a:spcAft>
            <a:buNone/>
          </a:pPr>
          <a:r>
            <a:rPr lang="cs-CZ" sz="1200" kern="1200" dirty="0">
              <a:hlinkClick xmlns:r="http://schemas.openxmlformats.org/officeDocument/2006/relationships" r:id=""/>
            </a:rPr>
            <a:t>Potřebný materiál pro provedení záchrany</a:t>
          </a:r>
          <a:endParaRPr lang="en-US" sz="1200" kern="1200" dirty="0"/>
        </a:p>
      </dsp:txBody>
      <dsp:txXfrm>
        <a:off x="1980158" y="2823"/>
        <a:ext cx="1300230" cy="780138"/>
      </dsp:txXfrm>
    </dsp:sp>
    <dsp:sp modelId="{7B23DB02-064B-44CA-A413-CDF402BD02B4}">
      <dsp:nvSpPr>
        <dsp:cNvPr id="0" name=""/>
        <dsp:cNvSpPr/>
      </dsp:nvSpPr>
      <dsp:spPr>
        <a:xfrm>
          <a:off x="4877873" y="347172"/>
          <a:ext cx="268453" cy="91440"/>
        </a:xfrm>
        <a:custGeom>
          <a:avLst/>
          <a:gdLst/>
          <a:ahLst/>
          <a:cxnLst/>
          <a:rect l="0" t="0" r="0" b="0"/>
          <a:pathLst>
            <a:path>
              <a:moveTo>
                <a:pt x="0" y="45720"/>
              </a:moveTo>
              <a:lnTo>
                <a:pt x="268453"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04623" y="391395"/>
        <a:ext cx="14952" cy="2993"/>
      </dsp:txXfrm>
    </dsp:sp>
    <dsp:sp modelId="{A19BEE41-84F3-4BC8-AAC9-67BB0F7A0AD9}">
      <dsp:nvSpPr>
        <dsp:cNvPr id="0" name=""/>
        <dsp:cNvSpPr/>
      </dsp:nvSpPr>
      <dsp:spPr>
        <a:xfrm>
          <a:off x="3579442" y="2823"/>
          <a:ext cx="1300230" cy="78013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712" tIns="66877" rIns="63712" bIns="66877" numCol="1" spcCol="1270" anchor="ctr" anchorCtr="0">
          <a:noAutofit/>
        </a:bodyPr>
        <a:lstStyle/>
        <a:p>
          <a:pPr marL="0" lvl="0" indent="0" algn="ctr" defTabSz="533400">
            <a:lnSpc>
              <a:spcPct val="90000"/>
            </a:lnSpc>
            <a:spcBef>
              <a:spcPct val="0"/>
            </a:spcBef>
            <a:spcAft>
              <a:spcPct val="35000"/>
            </a:spcAft>
            <a:buNone/>
          </a:pPr>
          <a:r>
            <a:rPr lang="cs-CZ" sz="1200" kern="1200" dirty="0">
              <a:hlinkClick xmlns:r="http://schemas.openxmlformats.org/officeDocument/2006/relationships" r:id=""/>
            </a:rPr>
            <a:t>Kladkový efekt</a:t>
          </a:r>
          <a:endParaRPr lang="en-US" sz="1200" kern="1200" dirty="0"/>
        </a:p>
      </dsp:txBody>
      <dsp:txXfrm>
        <a:off x="3579442" y="2823"/>
        <a:ext cx="1300230" cy="780138"/>
      </dsp:txXfrm>
    </dsp:sp>
    <dsp:sp modelId="{915DF515-696B-466B-B565-569BCE5D4AA1}">
      <dsp:nvSpPr>
        <dsp:cNvPr id="0" name=""/>
        <dsp:cNvSpPr/>
      </dsp:nvSpPr>
      <dsp:spPr>
        <a:xfrm>
          <a:off x="6477157" y="347172"/>
          <a:ext cx="268453" cy="91440"/>
        </a:xfrm>
        <a:custGeom>
          <a:avLst/>
          <a:gdLst/>
          <a:ahLst/>
          <a:cxnLst/>
          <a:rect l="0" t="0" r="0" b="0"/>
          <a:pathLst>
            <a:path>
              <a:moveTo>
                <a:pt x="0" y="45720"/>
              </a:moveTo>
              <a:lnTo>
                <a:pt x="268453"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03907" y="391395"/>
        <a:ext cx="14952" cy="2993"/>
      </dsp:txXfrm>
    </dsp:sp>
    <dsp:sp modelId="{3E0DEC25-8F61-4C99-B8EA-FB618DFEFEF8}">
      <dsp:nvSpPr>
        <dsp:cNvPr id="0" name=""/>
        <dsp:cNvSpPr/>
      </dsp:nvSpPr>
      <dsp:spPr>
        <a:xfrm>
          <a:off x="5178726" y="2823"/>
          <a:ext cx="1300230" cy="78013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712" tIns="66877" rIns="63712" bIns="66877" numCol="1" spcCol="1270" anchor="ctr" anchorCtr="0">
          <a:noAutofit/>
        </a:bodyPr>
        <a:lstStyle/>
        <a:p>
          <a:pPr marL="0" lvl="0" indent="0" algn="ctr" defTabSz="533400">
            <a:lnSpc>
              <a:spcPct val="90000"/>
            </a:lnSpc>
            <a:spcBef>
              <a:spcPct val="0"/>
            </a:spcBef>
            <a:spcAft>
              <a:spcPct val="35000"/>
            </a:spcAft>
            <a:buNone/>
          </a:pPr>
          <a:r>
            <a:rPr lang="cs-CZ" sz="1200" kern="1200" dirty="0">
              <a:hlinkClick xmlns:r="http://schemas.openxmlformats.org/officeDocument/2006/relationships" r:id=""/>
            </a:rPr>
            <a:t>Systém 1:1</a:t>
          </a:r>
          <a:endParaRPr lang="en-US" sz="1200" kern="1200" dirty="0"/>
        </a:p>
      </dsp:txBody>
      <dsp:txXfrm>
        <a:off x="5178726" y="2823"/>
        <a:ext cx="1300230" cy="780138"/>
      </dsp:txXfrm>
    </dsp:sp>
    <dsp:sp modelId="{07F3BD7C-5FE4-4A5F-9C2C-31BD6DC18495}">
      <dsp:nvSpPr>
        <dsp:cNvPr id="0" name=""/>
        <dsp:cNvSpPr/>
      </dsp:nvSpPr>
      <dsp:spPr>
        <a:xfrm>
          <a:off x="8076441" y="347172"/>
          <a:ext cx="268453" cy="91440"/>
        </a:xfrm>
        <a:custGeom>
          <a:avLst/>
          <a:gdLst/>
          <a:ahLst/>
          <a:cxnLst/>
          <a:rect l="0" t="0" r="0" b="0"/>
          <a:pathLst>
            <a:path>
              <a:moveTo>
                <a:pt x="0" y="45720"/>
              </a:moveTo>
              <a:lnTo>
                <a:pt x="268453"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03191" y="391395"/>
        <a:ext cx="14952" cy="2993"/>
      </dsp:txXfrm>
    </dsp:sp>
    <dsp:sp modelId="{ADE14089-C07F-4711-9076-082DD2623244}">
      <dsp:nvSpPr>
        <dsp:cNvPr id="0" name=""/>
        <dsp:cNvSpPr/>
      </dsp:nvSpPr>
      <dsp:spPr>
        <a:xfrm>
          <a:off x="6778010" y="2823"/>
          <a:ext cx="1300230" cy="78013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712" tIns="66877" rIns="63712" bIns="66877" numCol="1" spcCol="1270" anchor="ctr" anchorCtr="0">
          <a:noAutofit/>
        </a:bodyPr>
        <a:lstStyle/>
        <a:p>
          <a:pPr marL="0" lvl="0" indent="0" algn="ctr" defTabSz="533400">
            <a:lnSpc>
              <a:spcPct val="90000"/>
            </a:lnSpc>
            <a:spcBef>
              <a:spcPct val="0"/>
            </a:spcBef>
            <a:spcAft>
              <a:spcPct val="35000"/>
            </a:spcAft>
            <a:buNone/>
          </a:pPr>
          <a:r>
            <a:rPr lang="cs-CZ" sz="1200" kern="1200" dirty="0">
              <a:hlinkClick xmlns:r="http://schemas.openxmlformats.org/officeDocument/2006/relationships" r:id=""/>
            </a:rPr>
            <a:t>Systém 2:1</a:t>
          </a:r>
          <a:endParaRPr lang="en-US" sz="1200" kern="1200" dirty="0"/>
        </a:p>
      </dsp:txBody>
      <dsp:txXfrm>
        <a:off x="6778010" y="2823"/>
        <a:ext cx="1300230" cy="780138"/>
      </dsp:txXfrm>
    </dsp:sp>
    <dsp:sp modelId="{5D7504CC-1EB3-4E03-B39C-23DA0DAE8B63}">
      <dsp:nvSpPr>
        <dsp:cNvPr id="0" name=""/>
        <dsp:cNvSpPr/>
      </dsp:nvSpPr>
      <dsp:spPr>
        <a:xfrm>
          <a:off x="1030989" y="781161"/>
          <a:ext cx="7996420" cy="268453"/>
        </a:xfrm>
        <a:custGeom>
          <a:avLst/>
          <a:gdLst/>
          <a:ahLst/>
          <a:cxnLst/>
          <a:rect l="0" t="0" r="0" b="0"/>
          <a:pathLst>
            <a:path>
              <a:moveTo>
                <a:pt x="7996420" y="0"/>
              </a:moveTo>
              <a:lnTo>
                <a:pt x="7996420" y="151326"/>
              </a:lnTo>
              <a:lnTo>
                <a:pt x="0" y="151326"/>
              </a:lnTo>
              <a:lnTo>
                <a:pt x="0" y="268453"/>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29149" y="913891"/>
        <a:ext cx="400100" cy="2993"/>
      </dsp:txXfrm>
    </dsp:sp>
    <dsp:sp modelId="{3B8181F9-A312-4487-A2BA-D7AE68A86B86}">
      <dsp:nvSpPr>
        <dsp:cNvPr id="0" name=""/>
        <dsp:cNvSpPr/>
      </dsp:nvSpPr>
      <dsp:spPr>
        <a:xfrm>
          <a:off x="8377294" y="2823"/>
          <a:ext cx="1300230" cy="78013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712" tIns="66877" rIns="63712" bIns="66877" numCol="1" spcCol="1270" anchor="ctr" anchorCtr="0">
          <a:noAutofit/>
        </a:bodyPr>
        <a:lstStyle/>
        <a:p>
          <a:pPr marL="0" lvl="0" indent="0" algn="ctr" defTabSz="533400">
            <a:lnSpc>
              <a:spcPct val="90000"/>
            </a:lnSpc>
            <a:spcBef>
              <a:spcPct val="0"/>
            </a:spcBef>
            <a:spcAft>
              <a:spcPct val="35000"/>
            </a:spcAft>
            <a:buNone/>
          </a:pPr>
          <a:r>
            <a:rPr lang="cs-CZ" sz="1200" kern="1200" dirty="0">
              <a:hlinkClick xmlns:r="http://schemas.openxmlformats.org/officeDocument/2006/relationships" r:id=""/>
            </a:rPr>
            <a:t>Systém 3:1</a:t>
          </a:r>
          <a:endParaRPr lang="en-US" sz="1200" kern="1200" dirty="0"/>
        </a:p>
      </dsp:txBody>
      <dsp:txXfrm>
        <a:off x="8377294" y="2823"/>
        <a:ext cx="1300230" cy="780138"/>
      </dsp:txXfrm>
    </dsp:sp>
    <dsp:sp modelId="{1226A30F-EB42-4F6A-891B-E906CD8CB4BC}">
      <dsp:nvSpPr>
        <dsp:cNvPr id="0" name=""/>
        <dsp:cNvSpPr/>
      </dsp:nvSpPr>
      <dsp:spPr>
        <a:xfrm>
          <a:off x="1679305" y="1426364"/>
          <a:ext cx="268453" cy="91440"/>
        </a:xfrm>
        <a:custGeom>
          <a:avLst/>
          <a:gdLst/>
          <a:ahLst/>
          <a:cxnLst/>
          <a:rect l="0" t="0" r="0" b="0"/>
          <a:pathLst>
            <a:path>
              <a:moveTo>
                <a:pt x="0" y="45720"/>
              </a:moveTo>
              <a:lnTo>
                <a:pt x="268453"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06055" y="1470587"/>
        <a:ext cx="14952" cy="2993"/>
      </dsp:txXfrm>
    </dsp:sp>
    <dsp:sp modelId="{DB69CF29-765F-4915-A716-19606CB183CD}">
      <dsp:nvSpPr>
        <dsp:cNvPr id="0" name=""/>
        <dsp:cNvSpPr/>
      </dsp:nvSpPr>
      <dsp:spPr>
        <a:xfrm>
          <a:off x="380874" y="1082014"/>
          <a:ext cx="1300230" cy="78013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712" tIns="66877" rIns="63712" bIns="66877" numCol="1" spcCol="1270" anchor="ctr" anchorCtr="0">
          <a:noAutofit/>
        </a:bodyPr>
        <a:lstStyle/>
        <a:p>
          <a:pPr marL="0" lvl="0" indent="0" algn="ctr" defTabSz="533400">
            <a:lnSpc>
              <a:spcPct val="90000"/>
            </a:lnSpc>
            <a:spcBef>
              <a:spcPct val="0"/>
            </a:spcBef>
            <a:spcAft>
              <a:spcPct val="35000"/>
            </a:spcAft>
            <a:buNone/>
          </a:pPr>
          <a:r>
            <a:rPr lang="cs-CZ" sz="1200" kern="1200" dirty="0">
              <a:hlinkClick xmlns:r="http://schemas.openxmlformats.org/officeDocument/2006/relationships" r:id=""/>
            </a:rPr>
            <a:t>Systém 4:1</a:t>
          </a:r>
          <a:endParaRPr lang="en-US" sz="1200" kern="1200" dirty="0"/>
        </a:p>
      </dsp:txBody>
      <dsp:txXfrm>
        <a:off x="380874" y="1082014"/>
        <a:ext cx="1300230" cy="780138"/>
      </dsp:txXfrm>
    </dsp:sp>
    <dsp:sp modelId="{D552F3F3-4358-4925-BE10-E821FECD1D54}">
      <dsp:nvSpPr>
        <dsp:cNvPr id="0" name=""/>
        <dsp:cNvSpPr/>
      </dsp:nvSpPr>
      <dsp:spPr>
        <a:xfrm>
          <a:off x="3278589" y="1426364"/>
          <a:ext cx="268453" cy="91440"/>
        </a:xfrm>
        <a:custGeom>
          <a:avLst/>
          <a:gdLst/>
          <a:ahLst/>
          <a:cxnLst/>
          <a:rect l="0" t="0" r="0" b="0"/>
          <a:pathLst>
            <a:path>
              <a:moveTo>
                <a:pt x="0" y="45720"/>
              </a:moveTo>
              <a:lnTo>
                <a:pt x="268453"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05339" y="1470587"/>
        <a:ext cx="14952" cy="2993"/>
      </dsp:txXfrm>
    </dsp:sp>
    <dsp:sp modelId="{FD577D7C-9889-4E6C-B627-D9F556F57967}">
      <dsp:nvSpPr>
        <dsp:cNvPr id="0" name=""/>
        <dsp:cNvSpPr/>
      </dsp:nvSpPr>
      <dsp:spPr>
        <a:xfrm>
          <a:off x="1980158" y="1082014"/>
          <a:ext cx="1300230" cy="78013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712" tIns="66877" rIns="63712" bIns="66877" numCol="1" spcCol="1270" anchor="ctr" anchorCtr="0">
          <a:noAutofit/>
        </a:bodyPr>
        <a:lstStyle/>
        <a:p>
          <a:pPr marL="0" lvl="0" indent="0" algn="ctr" defTabSz="533400">
            <a:lnSpc>
              <a:spcPct val="90000"/>
            </a:lnSpc>
            <a:spcBef>
              <a:spcPct val="0"/>
            </a:spcBef>
            <a:spcAft>
              <a:spcPct val="35000"/>
            </a:spcAft>
            <a:buNone/>
          </a:pPr>
          <a:r>
            <a:rPr lang="cs-CZ" sz="1200" kern="1200" dirty="0">
              <a:hlinkClick xmlns:r="http://schemas.openxmlformats.org/officeDocument/2006/relationships" r:id=""/>
            </a:rPr>
            <a:t>Systém 5:1</a:t>
          </a:r>
          <a:endParaRPr lang="en-US" sz="1200" kern="1200" dirty="0"/>
        </a:p>
      </dsp:txBody>
      <dsp:txXfrm>
        <a:off x="1980158" y="1082014"/>
        <a:ext cx="1300230" cy="780138"/>
      </dsp:txXfrm>
    </dsp:sp>
    <dsp:sp modelId="{AB223E08-9F59-409B-8D80-3F5790FBAD8A}">
      <dsp:nvSpPr>
        <dsp:cNvPr id="0" name=""/>
        <dsp:cNvSpPr/>
      </dsp:nvSpPr>
      <dsp:spPr>
        <a:xfrm>
          <a:off x="4877873" y="1426364"/>
          <a:ext cx="268453" cy="91440"/>
        </a:xfrm>
        <a:custGeom>
          <a:avLst/>
          <a:gdLst/>
          <a:ahLst/>
          <a:cxnLst/>
          <a:rect l="0" t="0" r="0" b="0"/>
          <a:pathLst>
            <a:path>
              <a:moveTo>
                <a:pt x="0" y="45720"/>
              </a:moveTo>
              <a:lnTo>
                <a:pt x="268453"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04623" y="1470587"/>
        <a:ext cx="14952" cy="2993"/>
      </dsp:txXfrm>
    </dsp:sp>
    <dsp:sp modelId="{A6010C25-0B42-4DBA-B327-3390B1D744FC}">
      <dsp:nvSpPr>
        <dsp:cNvPr id="0" name=""/>
        <dsp:cNvSpPr/>
      </dsp:nvSpPr>
      <dsp:spPr>
        <a:xfrm>
          <a:off x="3579442" y="1082014"/>
          <a:ext cx="1300230" cy="78013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712" tIns="66877" rIns="63712" bIns="66877" numCol="1" spcCol="1270" anchor="ctr" anchorCtr="0">
          <a:noAutofit/>
        </a:bodyPr>
        <a:lstStyle/>
        <a:p>
          <a:pPr marL="0" lvl="0" indent="0" algn="ctr" defTabSz="533400">
            <a:lnSpc>
              <a:spcPct val="90000"/>
            </a:lnSpc>
            <a:spcBef>
              <a:spcPct val="0"/>
            </a:spcBef>
            <a:spcAft>
              <a:spcPct val="35000"/>
            </a:spcAft>
            <a:buNone/>
          </a:pPr>
          <a:r>
            <a:rPr lang="cs-CZ" sz="1200" kern="1200" dirty="0">
              <a:hlinkClick xmlns:r="http://schemas.openxmlformats.org/officeDocument/2006/relationships" r:id=""/>
            </a:rPr>
            <a:t>Systém 6:1</a:t>
          </a:r>
          <a:endParaRPr lang="en-US" sz="1200" kern="1200" dirty="0"/>
        </a:p>
      </dsp:txBody>
      <dsp:txXfrm>
        <a:off x="3579442" y="1082014"/>
        <a:ext cx="1300230" cy="780138"/>
      </dsp:txXfrm>
    </dsp:sp>
    <dsp:sp modelId="{0E3EA433-6CBB-4B96-8B8B-68567068198A}">
      <dsp:nvSpPr>
        <dsp:cNvPr id="0" name=""/>
        <dsp:cNvSpPr/>
      </dsp:nvSpPr>
      <dsp:spPr>
        <a:xfrm>
          <a:off x="6477157" y="1426364"/>
          <a:ext cx="268453" cy="91440"/>
        </a:xfrm>
        <a:custGeom>
          <a:avLst/>
          <a:gdLst/>
          <a:ahLst/>
          <a:cxnLst/>
          <a:rect l="0" t="0" r="0" b="0"/>
          <a:pathLst>
            <a:path>
              <a:moveTo>
                <a:pt x="0" y="45720"/>
              </a:moveTo>
              <a:lnTo>
                <a:pt x="268453"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03907" y="1470587"/>
        <a:ext cx="14952" cy="2993"/>
      </dsp:txXfrm>
    </dsp:sp>
    <dsp:sp modelId="{510BF022-A519-43F9-A256-5FD2708132C4}">
      <dsp:nvSpPr>
        <dsp:cNvPr id="0" name=""/>
        <dsp:cNvSpPr/>
      </dsp:nvSpPr>
      <dsp:spPr>
        <a:xfrm>
          <a:off x="5178726" y="1082014"/>
          <a:ext cx="1300230" cy="78013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712" tIns="66877" rIns="63712" bIns="66877" numCol="1" spcCol="1270" anchor="ctr" anchorCtr="0">
          <a:noAutofit/>
        </a:bodyPr>
        <a:lstStyle/>
        <a:p>
          <a:pPr marL="0" lvl="0" indent="0" algn="ctr" defTabSz="533400">
            <a:lnSpc>
              <a:spcPct val="90000"/>
            </a:lnSpc>
            <a:spcBef>
              <a:spcPct val="0"/>
            </a:spcBef>
            <a:spcAft>
              <a:spcPct val="35000"/>
            </a:spcAft>
            <a:buNone/>
          </a:pPr>
          <a:r>
            <a:rPr lang="cs-CZ" sz="1200" kern="1200" dirty="0">
              <a:hlinkClick xmlns:r="http://schemas.openxmlformats.org/officeDocument/2006/relationships" r:id=""/>
            </a:rPr>
            <a:t>Systém 7:1</a:t>
          </a:r>
          <a:endParaRPr lang="en-US" sz="1200" kern="1200" dirty="0"/>
        </a:p>
      </dsp:txBody>
      <dsp:txXfrm>
        <a:off x="5178726" y="1082014"/>
        <a:ext cx="1300230" cy="780138"/>
      </dsp:txXfrm>
    </dsp:sp>
    <dsp:sp modelId="{78FF61D7-6CCB-441A-830D-220694A6F1BD}">
      <dsp:nvSpPr>
        <dsp:cNvPr id="0" name=""/>
        <dsp:cNvSpPr/>
      </dsp:nvSpPr>
      <dsp:spPr>
        <a:xfrm>
          <a:off x="8076441" y="1426364"/>
          <a:ext cx="268453" cy="91440"/>
        </a:xfrm>
        <a:custGeom>
          <a:avLst/>
          <a:gdLst/>
          <a:ahLst/>
          <a:cxnLst/>
          <a:rect l="0" t="0" r="0" b="0"/>
          <a:pathLst>
            <a:path>
              <a:moveTo>
                <a:pt x="0" y="45720"/>
              </a:moveTo>
              <a:lnTo>
                <a:pt x="268453"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03191" y="1470587"/>
        <a:ext cx="14952" cy="2993"/>
      </dsp:txXfrm>
    </dsp:sp>
    <dsp:sp modelId="{79147287-AC9D-40F9-B261-0BE3B3969D1B}">
      <dsp:nvSpPr>
        <dsp:cNvPr id="0" name=""/>
        <dsp:cNvSpPr/>
      </dsp:nvSpPr>
      <dsp:spPr>
        <a:xfrm>
          <a:off x="6778010" y="1082014"/>
          <a:ext cx="1300230" cy="78013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712" tIns="66877" rIns="63712" bIns="66877" numCol="1" spcCol="1270" anchor="ctr" anchorCtr="0">
          <a:noAutofit/>
        </a:bodyPr>
        <a:lstStyle/>
        <a:p>
          <a:pPr marL="0" lvl="0" indent="0" algn="ctr" defTabSz="533400">
            <a:lnSpc>
              <a:spcPct val="90000"/>
            </a:lnSpc>
            <a:spcBef>
              <a:spcPct val="0"/>
            </a:spcBef>
            <a:spcAft>
              <a:spcPct val="35000"/>
            </a:spcAft>
            <a:buNone/>
          </a:pPr>
          <a:r>
            <a:rPr lang="cs-CZ" sz="1200" kern="1200" dirty="0">
              <a:hlinkClick xmlns:r="http://schemas.openxmlformats.org/officeDocument/2006/relationships" r:id=""/>
            </a:rPr>
            <a:t>Webová aplikace</a:t>
          </a:r>
          <a:endParaRPr lang="en-US" sz="1200" kern="1200" dirty="0"/>
        </a:p>
      </dsp:txBody>
      <dsp:txXfrm>
        <a:off x="6778010" y="1082014"/>
        <a:ext cx="1300230" cy="780138"/>
      </dsp:txXfrm>
    </dsp:sp>
    <dsp:sp modelId="{08F23A08-9463-4271-83B3-F1532FCE0861}">
      <dsp:nvSpPr>
        <dsp:cNvPr id="0" name=""/>
        <dsp:cNvSpPr/>
      </dsp:nvSpPr>
      <dsp:spPr>
        <a:xfrm>
          <a:off x="1030989" y="1860353"/>
          <a:ext cx="7996420" cy="268453"/>
        </a:xfrm>
        <a:custGeom>
          <a:avLst/>
          <a:gdLst/>
          <a:ahLst/>
          <a:cxnLst/>
          <a:rect l="0" t="0" r="0" b="0"/>
          <a:pathLst>
            <a:path>
              <a:moveTo>
                <a:pt x="7996420" y="0"/>
              </a:moveTo>
              <a:lnTo>
                <a:pt x="7996420" y="151326"/>
              </a:lnTo>
              <a:lnTo>
                <a:pt x="0" y="151326"/>
              </a:lnTo>
              <a:lnTo>
                <a:pt x="0" y="268453"/>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29149" y="1993083"/>
        <a:ext cx="400100" cy="2993"/>
      </dsp:txXfrm>
    </dsp:sp>
    <dsp:sp modelId="{9D9311FC-590F-46D4-A62C-D211B7D785A8}">
      <dsp:nvSpPr>
        <dsp:cNvPr id="0" name=""/>
        <dsp:cNvSpPr/>
      </dsp:nvSpPr>
      <dsp:spPr>
        <a:xfrm>
          <a:off x="8377294" y="1082014"/>
          <a:ext cx="1300230" cy="78013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712" tIns="66877" rIns="63712" bIns="66877" numCol="1" spcCol="1270" anchor="ctr" anchorCtr="0">
          <a:noAutofit/>
        </a:bodyPr>
        <a:lstStyle/>
        <a:p>
          <a:pPr marL="0" lvl="0" indent="0" algn="ctr" defTabSz="533400">
            <a:lnSpc>
              <a:spcPct val="90000"/>
            </a:lnSpc>
            <a:spcBef>
              <a:spcPct val="0"/>
            </a:spcBef>
            <a:spcAft>
              <a:spcPct val="35000"/>
            </a:spcAft>
            <a:buNone/>
          </a:pPr>
          <a:r>
            <a:rPr lang="cs-CZ" sz="1200" kern="1200" dirty="0">
              <a:hlinkClick xmlns:r="http://schemas.openxmlformats.org/officeDocument/2006/relationships" r:id=""/>
            </a:rPr>
            <a:t>Výpočet</a:t>
          </a:r>
          <a:endParaRPr lang="en-US" sz="1200" kern="1200" dirty="0"/>
        </a:p>
      </dsp:txBody>
      <dsp:txXfrm>
        <a:off x="8377294" y="1082014"/>
        <a:ext cx="1300230" cy="780138"/>
      </dsp:txXfrm>
    </dsp:sp>
    <dsp:sp modelId="{22FA65E5-01AC-41DC-BC45-CCDFF00D83C7}">
      <dsp:nvSpPr>
        <dsp:cNvPr id="0" name=""/>
        <dsp:cNvSpPr/>
      </dsp:nvSpPr>
      <dsp:spPr>
        <a:xfrm>
          <a:off x="1679305" y="2505555"/>
          <a:ext cx="268453" cy="91440"/>
        </a:xfrm>
        <a:custGeom>
          <a:avLst/>
          <a:gdLst/>
          <a:ahLst/>
          <a:cxnLst/>
          <a:rect l="0" t="0" r="0" b="0"/>
          <a:pathLst>
            <a:path>
              <a:moveTo>
                <a:pt x="0" y="45720"/>
              </a:moveTo>
              <a:lnTo>
                <a:pt x="268453"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06055" y="2549779"/>
        <a:ext cx="14952" cy="2993"/>
      </dsp:txXfrm>
    </dsp:sp>
    <dsp:sp modelId="{C5B77423-90A5-44E0-881F-FFAA6A408693}">
      <dsp:nvSpPr>
        <dsp:cNvPr id="0" name=""/>
        <dsp:cNvSpPr/>
      </dsp:nvSpPr>
      <dsp:spPr>
        <a:xfrm>
          <a:off x="380874" y="2161206"/>
          <a:ext cx="1300230" cy="78013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712" tIns="66877" rIns="63712" bIns="66877" numCol="1" spcCol="1270" anchor="ctr" anchorCtr="0">
          <a:noAutofit/>
        </a:bodyPr>
        <a:lstStyle/>
        <a:p>
          <a:pPr marL="0" lvl="0" indent="0" algn="ctr" defTabSz="533400">
            <a:lnSpc>
              <a:spcPct val="90000"/>
            </a:lnSpc>
            <a:spcBef>
              <a:spcPct val="0"/>
            </a:spcBef>
            <a:spcAft>
              <a:spcPct val="35000"/>
            </a:spcAft>
            <a:buNone/>
          </a:pPr>
          <a:r>
            <a:rPr lang="cs-CZ" sz="1200" kern="1200" dirty="0">
              <a:hlinkClick xmlns:r="http://schemas.openxmlformats.org/officeDocument/2006/relationships" r:id=""/>
            </a:rPr>
            <a:t>Výpočet 3:1</a:t>
          </a:r>
          <a:endParaRPr lang="en-US" sz="1200" kern="1200" dirty="0"/>
        </a:p>
      </dsp:txBody>
      <dsp:txXfrm>
        <a:off x="380874" y="2161206"/>
        <a:ext cx="1300230" cy="780138"/>
      </dsp:txXfrm>
    </dsp:sp>
    <dsp:sp modelId="{8F536760-FA33-4ED3-82CB-0E984E0118D4}">
      <dsp:nvSpPr>
        <dsp:cNvPr id="0" name=""/>
        <dsp:cNvSpPr/>
      </dsp:nvSpPr>
      <dsp:spPr>
        <a:xfrm>
          <a:off x="3278589" y="2505555"/>
          <a:ext cx="268453" cy="91440"/>
        </a:xfrm>
        <a:custGeom>
          <a:avLst/>
          <a:gdLst/>
          <a:ahLst/>
          <a:cxnLst/>
          <a:rect l="0" t="0" r="0" b="0"/>
          <a:pathLst>
            <a:path>
              <a:moveTo>
                <a:pt x="0" y="45720"/>
              </a:moveTo>
              <a:lnTo>
                <a:pt x="268453"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05339" y="2549779"/>
        <a:ext cx="14952" cy="2993"/>
      </dsp:txXfrm>
    </dsp:sp>
    <dsp:sp modelId="{89B77466-4AEC-47BA-9DEC-D49A4F2387A3}">
      <dsp:nvSpPr>
        <dsp:cNvPr id="0" name=""/>
        <dsp:cNvSpPr/>
      </dsp:nvSpPr>
      <dsp:spPr>
        <a:xfrm>
          <a:off x="1980158" y="2161206"/>
          <a:ext cx="1300230" cy="78013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712" tIns="66877" rIns="63712" bIns="66877" numCol="1" spcCol="1270" anchor="ctr" anchorCtr="0">
          <a:noAutofit/>
        </a:bodyPr>
        <a:lstStyle/>
        <a:p>
          <a:pPr marL="0" lvl="0" indent="0" algn="ctr" defTabSz="533400">
            <a:lnSpc>
              <a:spcPct val="90000"/>
            </a:lnSpc>
            <a:spcBef>
              <a:spcPct val="0"/>
            </a:spcBef>
            <a:spcAft>
              <a:spcPct val="35000"/>
            </a:spcAft>
            <a:buNone/>
          </a:pPr>
          <a:r>
            <a:rPr lang="cs-CZ" sz="1200" kern="1200" dirty="0">
              <a:hlinkClick xmlns:r="http://schemas.openxmlformats.org/officeDocument/2006/relationships" r:id=""/>
            </a:rPr>
            <a:t>Výpočet vytažené délky lana k zachránění lezce o požadovanou vzdálenost</a:t>
          </a:r>
          <a:endParaRPr lang="en-US" sz="1200" kern="1200" dirty="0"/>
        </a:p>
      </dsp:txBody>
      <dsp:txXfrm>
        <a:off x="1980158" y="2161206"/>
        <a:ext cx="1300230" cy="780138"/>
      </dsp:txXfrm>
    </dsp:sp>
    <dsp:sp modelId="{B85B99AF-ED2D-4787-9ABE-262FD6E8666C}">
      <dsp:nvSpPr>
        <dsp:cNvPr id="0" name=""/>
        <dsp:cNvSpPr/>
      </dsp:nvSpPr>
      <dsp:spPr>
        <a:xfrm>
          <a:off x="4877873" y="2505555"/>
          <a:ext cx="268453" cy="91440"/>
        </a:xfrm>
        <a:custGeom>
          <a:avLst/>
          <a:gdLst/>
          <a:ahLst/>
          <a:cxnLst/>
          <a:rect l="0" t="0" r="0" b="0"/>
          <a:pathLst>
            <a:path>
              <a:moveTo>
                <a:pt x="0" y="45720"/>
              </a:moveTo>
              <a:lnTo>
                <a:pt x="268453"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04623" y="2549779"/>
        <a:ext cx="14952" cy="2993"/>
      </dsp:txXfrm>
    </dsp:sp>
    <dsp:sp modelId="{B4104473-1C4F-45AE-8BB2-B2E73FA1B0A8}">
      <dsp:nvSpPr>
        <dsp:cNvPr id="0" name=""/>
        <dsp:cNvSpPr/>
      </dsp:nvSpPr>
      <dsp:spPr>
        <a:xfrm>
          <a:off x="3579442" y="2161206"/>
          <a:ext cx="1300230" cy="78013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712" tIns="66877" rIns="63712" bIns="66877" numCol="1" spcCol="1270" anchor="ctr" anchorCtr="0">
          <a:noAutofit/>
        </a:bodyPr>
        <a:lstStyle/>
        <a:p>
          <a:pPr marL="0" lvl="0" indent="0" algn="ctr" defTabSz="533400">
            <a:lnSpc>
              <a:spcPct val="90000"/>
            </a:lnSpc>
            <a:spcBef>
              <a:spcPct val="0"/>
            </a:spcBef>
            <a:spcAft>
              <a:spcPct val="35000"/>
            </a:spcAft>
            <a:buNone/>
          </a:pPr>
          <a:r>
            <a:rPr lang="cs-CZ" sz="1200" kern="1200" dirty="0">
              <a:hlinkClick xmlns:r="http://schemas.openxmlformats.org/officeDocument/2006/relationships" r:id=""/>
            </a:rPr>
            <a:t>Účinnost kladkostroje 3:1</a:t>
          </a:r>
          <a:endParaRPr lang="en-US" sz="1200" kern="1200" dirty="0"/>
        </a:p>
      </dsp:txBody>
      <dsp:txXfrm>
        <a:off x="3579442" y="2161206"/>
        <a:ext cx="1300230" cy="780138"/>
      </dsp:txXfrm>
    </dsp:sp>
    <dsp:sp modelId="{E7C05EE4-F2BC-4F19-B636-AFC202E3F00D}">
      <dsp:nvSpPr>
        <dsp:cNvPr id="0" name=""/>
        <dsp:cNvSpPr/>
      </dsp:nvSpPr>
      <dsp:spPr>
        <a:xfrm>
          <a:off x="6477157" y="2505555"/>
          <a:ext cx="268453" cy="91440"/>
        </a:xfrm>
        <a:custGeom>
          <a:avLst/>
          <a:gdLst/>
          <a:ahLst/>
          <a:cxnLst/>
          <a:rect l="0" t="0" r="0" b="0"/>
          <a:pathLst>
            <a:path>
              <a:moveTo>
                <a:pt x="0" y="45720"/>
              </a:moveTo>
              <a:lnTo>
                <a:pt x="268453"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03907" y="2549779"/>
        <a:ext cx="14952" cy="2993"/>
      </dsp:txXfrm>
    </dsp:sp>
    <dsp:sp modelId="{2546D9A5-BC25-4663-8FBE-36D61D763B37}">
      <dsp:nvSpPr>
        <dsp:cNvPr id="0" name=""/>
        <dsp:cNvSpPr/>
      </dsp:nvSpPr>
      <dsp:spPr>
        <a:xfrm>
          <a:off x="5178726" y="2161206"/>
          <a:ext cx="1300230" cy="78013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712" tIns="66877" rIns="63712" bIns="66877" numCol="1" spcCol="1270" anchor="ctr" anchorCtr="0">
          <a:noAutofit/>
        </a:bodyPr>
        <a:lstStyle/>
        <a:p>
          <a:pPr marL="0" lvl="0" indent="0" algn="ctr" defTabSz="533400">
            <a:lnSpc>
              <a:spcPct val="90000"/>
            </a:lnSpc>
            <a:spcBef>
              <a:spcPct val="0"/>
            </a:spcBef>
            <a:spcAft>
              <a:spcPct val="35000"/>
            </a:spcAft>
            <a:buNone/>
          </a:pPr>
          <a:r>
            <a:rPr lang="cs-CZ" sz="1200" kern="1200" dirty="0">
              <a:hlinkClick xmlns:r="http://schemas.openxmlformats.org/officeDocument/2006/relationships" r:id=""/>
            </a:rPr>
            <a:t>Výpočet 5:1</a:t>
          </a:r>
          <a:endParaRPr lang="en-US" sz="1200" kern="1200" dirty="0"/>
        </a:p>
      </dsp:txBody>
      <dsp:txXfrm>
        <a:off x="5178726" y="2161206"/>
        <a:ext cx="1300230" cy="780138"/>
      </dsp:txXfrm>
    </dsp:sp>
    <dsp:sp modelId="{7FB03678-4EE7-4836-B3A2-0277A8EDB4D8}">
      <dsp:nvSpPr>
        <dsp:cNvPr id="0" name=""/>
        <dsp:cNvSpPr/>
      </dsp:nvSpPr>
      <dsp:spPr>
        <a:xfrm>
          <a:off x="8076441" y="2505555"/>
          <a:ext cx="268453" cy="91440"/>
        </a:xfrm>
        <a:custGeom>
          <a:avLst/>
          <a:gdLst/>
          <a:ahLst/>
          <a:cxnLst/>
          <a:rect l="0" t="0" r="0" b="0"/>
          <a:pathLst>
            <a:path>
              <a:moveTo>
                <a:pt x="0" y="45720"/>
              </a:moveTo>
              <a:lnTo>
                <a:pt x="268453"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03191" y="2549779"/>
        <a:ext cx="14952" cy="2993"/>
      </dsp:txXfrm>
    </dsp:sp>
    <dsp:sp modelId="{1BF30979-491A-4898-8B83-71ACEF421B0D}">
      <dsp:nvSpPr>
        <dsp:cNvPr id="0" name=""/>
        <dsp:cNvSpPr/>
      </dsp:nvSpPr>
      <dsp:spPr>
        <a:xfrm>
          <a:off x="6778010" y="2161206"/>
          <a:ext cx="1300230" cy="78013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712" tIns="66877" rIns="63712" bIns="66877" numCol="1" spcCol="1270" anchor="ctr" anchorCtr="0">
          <a:noAutofit/>
        </a:bodyPr>
        <a:lstStyle/>
        <a:p>
          <a:pPr marL="0" lvl="0" indent="0" algn="ctr" defTabSz="533400">
            <a:lnSpc>
              <a:spcPct val="90000"/>
            </a:lnSpc>
            <a:spcBef>
              <a:spcPct val="0"/>
            </a:spcBef>
            <a:spcAft>
              <a:spcPct val="35000"/>
            </a:spcAft>
            <a:buNone/>
          </a:pPr>
          <a:r>
            <a:rPr lang="cs-CZ" sz="1200" kern="1200" dirty="0">
              <a:hlinkClick xmlns:r="http://schemas.openxmlformats.org/officeDocument/2006/relationships" r:id=""/>
            </a:rPr>
            <a:t>Účinnost kladkostroje 5:1</a:t>
          </a:r>
          <a:endParaRPr lang="en-US" sz="1200" kern="1200" dirty="0"/>
        </a:p>
      </dsp:txBody>
      <dsp:txXfrm>
        <a:off x="6778010" y="2161206"/>
        <a:ext cx="1300230" cy="780138"/>
      </dsp:txXfrm>
    </dsp:sp>
    <dsp:sp modelId="{3697411A-AAB3-4DE2-BB3A-FDC34FE3AB36}">
      <dsp:nvSpPr>
        <dsp:cNvPr id="0" name=""/>
        <dsp:cNvSpPr/>
      </dsp:nvSpPr>
      <dsp:spPr>
        <a:xfrm>
          <a:off x="1030989" y="2939545"/>
          <a:ext cx="7996420" cy="268453"/>
        </a:xfrm>
        <a:custGeom>
          <a:avLst/>
          <a:gdLst/>
          <a:ahLst/>
          <a:cxnLst/>
          <a:rect l="0" t="0" r="0" b="0"/>
          <a:pathLst>
            <a:path>
              <a:moveTo>
                <a:pt x="7996420" y="0"/>
              </a:moveTo>
              <a:lnTo>
                <a:pt x="7996420" y="151326"/>
              </a:lnTo>
              <a:lnTo>
                <a:pt x="0" y="151326"/>
              </a:lnTo>
              <a:lnTo>
                <a:pt x="0" y="268453"/>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29149" y="3072274"/>
        <a:ext cx="400100" cy="2993"/>
      </dsp:txXfrm>
    </dsp:sp>
    <dsp:sp modelId="{5415B32B-9FB6-4D96-A329-ED66CC7A7F3C}">
      <dsp:nvSpPr>
        <dsp:cNvPr id="0" name=""/>
        <dsp:cNvSpPr/>
      </dsp:nvSpPr>
      <dsp:spPr>
        <a:xfrm>
          <a:off x="8377294" y="2161206"/>
          <a:ext cx="1300230" cy="78013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712" tIns="66877" rIns="63712" bIns="66877" numCol="1" spcCol="1270" anchor="ctr" anchorCtr="0">
          <a:noAutofit/>
        </a:bodyPr>
        <a:lstStyle/>
        <a:p>
          <a:pPr marL="0" lvl="0" indent="0" algn="ctr" defTabSz="533400">
            <a:lnSpc>
              <a:spcPct val="90000"/>
            </a:lnSpc>
            <a:spcBef>
              <a:spcPct val="0"/>
            </a:spcBef>
            <a:spcAft>
              <a:spcPct val="35000"/>
            </a:spcAft>
            <a:buNone/>
          </a:pPr>
          <a:r>
            <a:rPr lang="cs-CZ" sz="1200" kern="1200" dirty="0">
              <a:hlinkClick xmlns:r="http://schemas.openxmlformats.org/officeDocument/2006/relationships" r:id=""/>
            </a:rPr>
            <a:t>Výpočet 7:1</a:t>
          </a:r>
          <a:endParaRPr lang="en-US" sz="1200" kern="1200" dirty="0"/>
        </a:p>
      </dsp:txBody>
      <dsp:txXfrm>
        <a:off x="8377294" y="2161206"/>
        <a:ext cx="1300230" cy="780138"/>
      </dsp:txXfrm>
    </dsp:sp>
    <dsp:sp modelId="{794A8AAD-AB9B-4DBE-B41B-83676C9BE882}">
      <dsp:nvSpPr>
        <dsp:cNvPr id="0" name=""/>
        <dsp:cNvSpPr/>
      </dsp:nvSpPr>
      <dsp:spPr>
        <a:xfrm>
          <a:off x="1679305" y="3584747"/>
          <a:ext cx="268453" cy="91440"/>
        </a:xfrm>
        <a:custGeom>
          <a:avLst/>
          <a:gdLst/>
          <a:ahLst/>
          <a:cxnLst/>
          <a:rect l="0" t="0" r="0" b="0"/>
          <a:pathLst>
            <a:path>
              <a:moveTo>
                <a:pt x="0" y="45720"/>
              </a:moveTo>
              <a:lnTo>
                <a:pt x="268453"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06055" y="3628970"/>
        <a:ext cx="14952" cy="2993"/>
      </dsp:txXfrm>
    </dsp:sp>
    <dsp:sp modelId="{B8886A19-3937-4201-A258-F4168B2E5DD3}">
      <dsp:nvSpPr>
        <dsp:cNvPr id="0" name=""/>
        <dsp:cNvSpPr/>
      </dsp:nvSpPr>
      <dsp:spPr>
        <a:xfrm>
          <a:off x="380874" y="3240398"/>
          <a:ext cx="1300230" cy="78013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712" tIns="66877" rIns="63712" bIns="66877" numCol="1" spcCol="1270" anchor="ctr" anchorCtr="0">
          <a:noAutofit/>
        </a:bodyPr>
        <a:lstStyle/>
        <a:p>
          <a:pPr marL="0" lvl="0" indent="0" algn="ctr" defTabSz="533400">
            <a:lnSpc>
              <a:spcPct val="90000"/>
            </a:lnSpc>
            <a:spcBef>
              <a:spcPct val="0"/>
            </a:spcBef>
            <a:spcAft>
              <a:spcPct val="35000"/>
            </a:spcAft>
            <a:buNone/>
          </a:pPr>
          <a:r>
            <a:rPr lang="cs-CZ" sz="1200" kern="1200" dirty="0">
              <a:hlinkClick xmlns:r="http://schemas.openxmlformats.org/officeDocument/2006/relationships" r:id=""/>
            </a:rPr>
            <a:t>Účinnost kladkostroje 7:1</a:t>
          </a:r>
          <a:endParaRPr lang="en-US" sz="1200" kern="1200" dirty="0"/>
        </a:p>
      </dsp:txBody>
      <dsp:txXfrm>
        <a:off x="380874" y="3240398"/>
        <a:ext cx="1300230" cy="780138"/>
      </dsp:txXfrm>
    </dsp:sp>
    <dsp:sp modelId="{2D773E3E-DFC1-4941-A0D6-4419EF1172FE}">
      <dsp:nvSpPr>
        <dsp:cNvPr id="0" name=""/>
        <dsp:cNvSpPr/>
      </dsp:nvSpPr>
      <dsp:spPr>
        <a:xfrm>
          <a:off x="1980158" y="3240398"/>
          <a:ext cx="1300230" cy="78013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712" tIns="66877" rIns="63712" bIns="66877" numCol="1" spcCol="1270" anchor="ctr" anchorCtr="0">
          <a:noAutofit/>
        </a:bodyPr>
        <a:lstStyle/>
        <a:p>
          <a:pPr marL="0" lvl="0" indent="0" algn="ctr" defTabSz="533400">
            <a:lnSpc>
              <a:spcPct val="90000"/>
            </a:lnSpc>
            <a:spcBef>
              <a:spcPct val="0"/>
            </a:spcBef>
            <a:spcAft>
              <a:spcPct val="35000"/>
            </a:spcAft>
            <a:buNone/>
          </a:pPr>
          <a:r>
            <a:rPr lang="cs-CZ" sz="1200" kern="1200" dirty="0">
              <a:hlinkClick xmlns:r="http://schemas.openxmlformats.org/officeDocument/2006/relationships" r:id=""/>
            </a:rPr>
            <a:t>Seznam použité literatury</a:t>
          </a:r>
          <a:endParaRPr lang="en-US" sz="1200" kern="1200" dirty="0"/>
        </a:p>
      </dsp:txBody>
      <dsp:txXfrm>
        <a:off x="1980158" y="3240398"/>
        <a:ext cx="1300230" cy="780138"/>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BC9BA1-D6E5-44E4-95FC-3019BDFEBC27}" type="datetimeFigureOut">
              <a:rPr lang="cs-CZ" smtClean="0"/>
              <a:t>16.12.2023</a:t>
            </a:fld>
            <a:endParaRPr lang="cs-C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B35F10-D4A1-42A2-8868-78D5055534D2}" type="slidenum">
              <a:rPr lang="cs-CZ" smtClean="0"/>
              <a:t>‹#›</a:t>
            </a:fld>
            <a:endParaRPr lang="cs-CZ"/>
          </a:p>
        </p:txBody>
      </p:sp>
    </p:spTree>
    <p:extLst>
      <p:ext uri="{BB962C8B-B14F-4D97-AF65-F5344CB8AC3E}">
        <p14:creationId xmlns:p14="http://schemas.microsoft.com/office/powerpoint/2010/main" val="3370700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0B35F10-D4A1-42A2-8868-78D5055534D2}" type="slidenum">
              <a:rPr lang="cs-CZ" smtClean="0"/>
              <a:t>1</a:t>
            </a:fld>
            <a:endParaRPr lang="cs-CZ"/>
          </a:p>
        </p:txBody>
      </p:sp>
    </p:spTree>
    <p:extLst>
      <p:ext uri="{BB962C8B-B14F-4D97-AF65-F5344CB8AC3E}">
        <p14:creationId xmlns:p14="http://schemas.microsoft.com/office/powerpoint/2010/main" val="1006838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Zde</a:t>
            </a:r>
            <a:r>
              <a:rPr lang="en-US" dirty="0"/>
              <a:t> </a:t>
            </a:r>
            <a:r>
              <a:rPr lang="en-US" dirty="0" err="1"/>
              <a:t>jsou</a:t>
            </a:r>
            <a:r>
              <a:rPr lang="en-US" dirty="0"/>
              <a:t> </a:t>
            </a:r>
            <a:r>
              <a:rPr lang="en-US" dirty="0" err="1"/>
              <a:t>uvedeny</a:t>
            </a:r>
            <a:r>
              <a:rPr lang="en-US" dirty="0"/>
              <a:t> v</a:t>
            </a:r>
            <a:r>
              <a:rPr lang="cs-CZ" dirty="0" err="1"/>
              <a:t>ýpočty</a:t>
            </a:r>
            <a:r>
              <a:rPr lang="cs-CZ" dirty="0"/>
              <a:t> pro kladkostroj 5:1</a:t>
            </a:r>
          </a:p>
          <a:p>
            <a:endParaRPr lang="cs-CZ" dirty="0"/>
          </a:p>
        </p:txBody>
      </p:sp>
      <p:sp>
        <p:nvSpPr>
          <p:cNvPr id="4" name="Slide Number Placeholder 3"/>
          <p:cNvSpPr>
            <a:spLocks noGrp="1"/>
          </p:cNvSpPr>
          <p:nvPr>
            <p:ph type="sldNum" sz="quarter" idx="5"/>
          </p:nvPr>
        </p:nvSpPr>
        <p:spPr/>
        <p:txBody>
          <a:bodyPr/>
          <a:lstStyle/>
          <a:p>
            <a:fld id="{D0B35F10-D4A1-42A2-8868-78D5055534D2}" type="slidenum">
              <a:rPr lang="cs-CZ" smtClean="0"/>
              <a:t>19</a:t>
            </a:fld>
            <a:endParaRPr lang="cs-CZ"/>
          </a:p>
        </p:txBody>
      </p:sp>
    </p:spTree>
    <p:extLst>
      <p:ext uri="{BB962C8B-B14F-4D97-AF65-F5344CB8AC3E}">
        <p14:creationId xmlns:p14="http://schemas.microsoft.com/office/powerpoint/2010/main" val="3513599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Zde</a:t>
            </a:r>
            <a:r>
              <a:rPr lang="en-US" dirty="0"/>
              <a:t> </a:t>
            </a:r>
            <a:r>
              <a:rPr lang="en-US" dirty="0" err="1"/>
              <a:t>jsou</a:t>
            </a:r>
            <a:r>
              <a:rPr lang="en-US" dirty="0"/>
              <a:t> </a:t>
            </a:r>
            <a:r>
              <a:rPr lang="en-US" dirty="0" err="1"/>
              <a:t>uvedeny</a:t>
            </a:r>
            <a:r>
              <a:rPr lang="en-US" dirty="0"/>
              <a:t> v</a:t>
            </a:r>
            <a:r>
              <a:rPr lang="cs-CZ" dirty="0" err="1"/>
              <a:t>ýpočty</a:t>
            </a:r>
            <a:r>
              <a:rPr lang="cs-CZ" dirty="0"/>
              <a:t> pro kladkostroj 7:1</a:t>
            </a:r>
          </a:p>
          <a:p>
            <a:endParaRPr lang="cs-CZ" dirty="0"/>
          </a:p>
        </p:txBody>
      </p:sp>
      <p:sp>
        <p:nvSpPr>
          <p:cNvPr id="4" name="Slide Number Placeholder 3"/>
          <p:cNvSpPr>
            <a:spLocks noGrp="1"/>
          </p:cNvSpPr>
          <p:nvPr>
            <p:ph type="sldNum" sz="quarter" idx="5"/>
          </p:nvPr>
        </p:nvSpPr>
        <p:spPr/>
        <p:txBody>
          <a:bodyPr/>
          <a:lstStyle/>
          <a:p>
            <a:fld id="{D0B35F10-D4A1-42A2-8868-78D5055534D2}" type="slidenum">
              <a:rPr lang="cs-CZ" smtClean="0"/>
              <a:t>21</a:t>
            </a:fld>
            <a:endParaRPr lang="cs-CZ"/>
          </a:p>
        </p:txBody>
      </p:sp>
    </p:spTree>
    <p:extLst>
      <p:ext uri="{BB962C8B-B14F-4D97-AF65-F5344CB8AC3E}">
        <p14:creationId xmlns:p14="http://schemas.microsoft.com/office/powerpoint/2010/main" val="1174281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0B35F10-D4A1-42A2-8868-78D5055534D2}" type="slidenum">
              <a:rPr lang="cs-CZ" smtClean="0"/>
              <a:t>23</a:t>
            </a:fld>
            <a:endParaRPr lang="cs-CZ"/>
          </a:p>
        </p:txBody>
      </p:sp>
    </p:spTree>
    <p:extLst>
      <p:ext uri="{BB962C8B-B14F-4D97-AF65-F5344CB8AC3E}">
        <p14:creationId xmlns:p14="http://schemas.microsoft.com/office/powerpoint/2010/main" val="217904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0B35F10-D4A1-42A2-8868-78D5055534D2}" type="slidenum">
              <a:rPr lang="cs-CZ" smtClean="0"/>
              <a:t>4</a:t>
            </a:fld>
            <a:endParaRPr lang="cs-CZ"/>
          </a:p>
        </p:txBody>
      </p:sp>
    </p:spTree>
    <p:extLst>
      <p:ext uri="{BB962C8B-B14F-4D97-AF65-F5344CB8AC3E}">
        <p14:creationId xmlns:p14="http://schemas.microsoft.com/office/powerpoint/2010/main" val="672215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Budeme-li uvažovat břemeno zavěšené na laně procházející kladkou zavěšenou nad tímto břemenem, bude zrychlením a.", tedy jakákoliv síla působící na jeden konec lana se přenese na druhý </a:t>
            </a:r>
            <a:r>
              <a:rPr lang="cs-CZ" dirty="0" err="1"/>
              <a:t>koneplatit</a:t>
            </a:r>
            <a:r>
              <a:rPr lang="cs-CZ" dirty="0"/>
              <a:t> 2. Newtonův zákon "Síla působící na těleso o hmotnosti m uvádí těleso do rovnoměrně zrychleného pohybu se c lana. </a:t>
            </a:r>
          </a:p>
          <a:p>
            <a:endParaRPr lang="cs-CZ" dirty="0"/>
          </a:p>
          <a:p>
            <a:r>
              <a:rPr lang="cs-CZ" dirty="0"/>
              <a:t>Pokud břemeno zavěšené na laně váží 100 kg, musí na druhé straně lana udržet, taktéž 100 kg (viz obr. 2.1). Každý pramen lana vyvine tah 100 kg, takže kladka nese 200 kg</a:t>
            </a:r>
          </a:p>
          <a:p>
            <a:endParaRPr lang="cs-CZ" dirty="0"/>
          </a:p>
          <a:p>
            <a:r>
              <a:rPr lang="cs-CZ" dirty="0"/>
              <a:t>Tato teorie platí pouze pro ideální kladkostroj s účinností 100%, která reálně neexistuje. Ve skutečnosti se dokážeme pohybovat v rozmezí od 50% do 98%. Pro </a:t>
            </a:r>
            <a:r>
              <a:rPr lang="cs-CZ" dirty="0" err="1"/>
              <a:t>zjednodušenní</a:t>
            </a:r>
            <a:r>
              <a:rPr lang="cs-CZ" dirty="0"/>
              <a:t> výpočtů budu pracovat s účinností 100%.</a:t>
            </a:r>
          </a:p>
          <a:p>
            <a:endParaRPr lang="cs-CZ" dirty="0"/>
          </a:p>
          <a:p>
            <a:r>
              <a:rPr lang="cs-CZ" dirty="0"/>
              <a:t>Účinnost (E) taženého systému lze vypočítat sečtením účinků každé kladky. Pokud máme kladkostroje se sudým číslem, jedná se o formu kladkostroje se zatížením ukotveným nahoře. V našem případě budeme využívat kladkostroje s lichým číslem, tedy se zatížením dole. Zaměřím se na kladkostroj 3:1, 5:1 a 7:1</a:t>
            </a:r>
          </a:p>
        </p:txBody>
      </p:sp>
      <p:sp>
        <p:nvSpPr>
          <p:cNvPr id="4" name="Slide Number Placeholder 3"/>
          <p:cNvSpPr>
            <a:spLocks noGrp="1"/>
          </p:cNvSpPr>
          <p:nvPr>
            <p:ph type="sldNum" sz="quarter" idx="5"/>
          </p:nvPr>
        </p:nvSpPr>
        <p:spPr/>
        <p:txBody>
          <a:bodyPr/>
          <a:lstStyle/>
          <a:p>
            <a:fld id="{D0B35F10-D4A1-42A2-8868-78D5055534D2}" type="slidenum">
              <a:rPr lang="cs-CZ" smtClean="0"/>
              <a:t>5</a:t>
            </a:fld>
            <a:endParaRPr lang="cs-CZ"/>
          </a:p>
        </p:txBody>
      </p:sp>
    </p:spTree>
    <p:extLst>
      <p:ext uri="{BB962C8B-B14F-4D97-AF65-F5344CB8AC3E}">
        <p14:creationId xmlns:p14="http://schemas.microsoft.com/office/powerpoint/2010/main" val="2093079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cs-CZ" dirty="0"/>
              <a:t>Pro určení mechanické účinnosti systému slouží T-metoda, neboli metoda sčítání napětí.</a:t>
            </a:r>
          </a:p>
          <a:p>
            <a:pPr marL="171450" indent="-171450">
              <a:buFont typeface="Arial" panose="020B0604020202020204" pitchFamily="34" charset="0"/>
              <a:buChar char="•"/>
            </a:pPr>
            <a:r>
              <a:rPr lang="cs-CZ" dirty="0"/>
              <a:t>Jedná se o výpočet mechanické účinnosti lana a kladky. K určení T-metody stačí pouze následovat 4. kroky:</a:t>
            </a:r>
          </a:p>
          <a:p>
            <a:pPr marL="685800" lvl="1" indent="-228600">
              <a:buFont typeface="+mj-lt"/>
              <a:buAutoNum type="arabicPeriod"/>
            </a:pPr>
            <a:r>
              <a:rPr lang="cs-CZ" dirty="0"/>
              <a:t>Vedle taženého lana zapíšeme T1.</a:t>
            </a:r>
          </a:p>
          <a:p>
            <a:pPr marL="685800" lvl="1" indent="-228600">
              <a:buFont typeface="+mj-lt"/>
              <a:buAutoNum type="arabicPeriod"/>
            </a:pPr>
            <a:r>
              <a:rPr lang="cs-CZ" dirty="0"/>
              <a:t>Vedle každé kladky si zakreslíme tři čáry, tyto čáry budou značit vstup do kladky, kladku a výstup z kladky. Vždy platí rovnováha sil, tedy síly co vstoupí do kladky musí i vystoupit.</a:t>
            </a:r>
          </a:p>
          <a:p>
            <a:pPr marL="685800" lvl="1" indent="-228600">
              <a:buFont typeface="+mj-lt"/>
              <a:buAutoNum type="arabicPeriod"/>
            </a:pPr>
            <a:r>
              <a:rPr lang="cs-CZ" dirty="0"/>
              <a:t>Doplníme prázdné řádky. </a:t>
            </a:r>
          </a:p>
          <a:p>
            <a:pPr marL="685800" lvl="1" indent="-228600">
              <a:buFont typeface="+mj-lt"/>
              <a:buAutoNum type="arabicPeriod"/>
            </a:pPr>
            <a:r>
              <a:rPr lang="cs-CZ" dirty="0"/>
              <a:t>Po doplnění všech řádek zjistíme mechanickou účinnost systému [3] (viz Obr. Rozložení sil).</a:t>
            </a:r>
          </a:p>
        </p:txBody>
      </p:sp>
      <p:sp>
        <p:nvSpPr>
          <p:cNvPr id="4" name="Slide Number Placeholder 3"/>
          <p:cNvSpPr>
            <a:spLocks noGrp="1"/>
          </p:cNvSpPr>
          <p:nvPr>
            <p:ph type="sldNum" sz="quarter" idx="5"/>
          </p:nvPr>
        </p:nvSpPr>
        <p:spPr/>
        <p:txBody>
          <a:bodyPr/>
          <a:lstStyle/>
          <a:p>
            <a:fld id="{D0B35F10-D4A1-42A2-8868-78D5055534D2}" type="slidenum">
              <a:rPr lang="cs-CZ" smtClean="0"/>
              <a:t>6</a:t>
            </a:fld>
            <a:endParaRPr lang="cs-CZ"/>
          </a:p>
        </p:txBody>
      </p:sp>
    </p:spTree>
    <p:extLst>
      <p:ext uri="{BB962C8B-B14F-4D97-AF65-F5344CB8AC3E}">
        <p14:creationId xmlns:p14="http://schemas.microsoft.com/office/powerpoint/2010/main" val="21188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Postup:</a:t>
            </a:r>
          </a:p>
          <a:p>
            <a:pPr marL="228600" indent="-228600">
              <a:buFont typeface="+mj-lt"/>
              <a:buAutoNum type="arabicPeriod"/>
            </a:pPr>
            <a:r>
              <a:rPr lang="cs-CZ" dirty="0"/>
              <a:t>Lezec nám visí v prusíku umístěném za </a:t>
            </a:r>
            <a:r>
              <a:rPr lang="cs-CZ" dirty="0" err="1"/>
              <a:t>půllodním</a:t>
            </a:r>
            <a:r>
              <a:rPr lang="cs-CZ" dirty="0"/>
              <a:t> uzlem. Kravskou smyčkou zajistíme </a:t>
            </a:r>
            <a:r>
              <a:rPr lang="cs-CZ" dirty="0" err="1"/>
              <a:t>půllodní</a:t>
            </a:r>
            <a:r>
              <a:rPr lang="cs-CZ" dirty="0"/>
              <a:t> uzel.</a:t>
            </a:r>
          </a:p>
          <a:p>
            <a:pPr marL="228600" indent="-228600">
              <a:buFont typeface="+mj-lt"/>
              <a:buAutoNum type="arabicPeriod"/>
            </a:pPr>
            <a:r>
              <a:rPr lang="cs-CZ" dirty="0"/>
              <a:t>Na zatížené lano umístíme prusík 1,5 m, který zkrátíme na nejmenší možnou délku a procvakneme jím karabinu.</a:t>
            </a:r>
          </a:p>
          <a:p>
            <a:pPr marL="228600" indent="-228600">
              <a:buFont typeface="+mj-lt"/>
              <a:buAutoNum type="arabicPeriod"/>
            </a:pPr>
            <a:r>
              <a:rPr lang="cs-CZ" dirty="0"/>
              <a:t>Volný pramen lana protáhneme karabinou s prusíkem. Uvolníme zablokované </a:t>
            </a:r>
            <a:r>
              <a:rPr lang="cs-CZ" dirty="0" err="1"/>
              <a:t>jistítko</a:t>
            </a:r>
            <a:r>
              <a:rPr lang="cs-CZ" dirty="0"/>
              <a:t> a zrušíme jej, lezec nám visí v pomocném prusíku. Lano z </a:t>
            </a:r>
            <a:r>
              <a:rPr lang="cs-CZ" dirty="0" err="1"/>
              <a:t>jistítka</a:t>
            </a:r>
            <a:r>
              <a:rPr lang="cs-CZ" dirty="0"/>
              <a:t> procvakneme karabinou do jistícího stanoviště.</a:t>
            </a:r>
          </a:p>
        </p:txBody>
      </p:sp>
      <p:sp>
        <p:nvSpPr>
          <p:cNvPr id="4" name="Slide Number Placeholder 3"/>
          <p:cNvSpPr>
            <a:spLocks noGrp="1"/>
          </p:cNvSpPr>
          <p:nvPr>
            <p:ph type="sldNum" sz="quarter" idx="5"/>
          </p:nvPr>
        </p:nvSpPr>
        <p:spPr/>
        <p:txBody>
          <a:bodyPr/>
          <a:lstStyle/>
          <a:p>
            <a:fld id="{D0B35F10-D4A1-42A2-8868-78D5055534D2}" type="slidenum">
              <a:rPr lang="cs-CZ" smtClean="0"/>
              <a:t>8</a:t>
            </a:fld>
            <a:endParaRPr lang="cs-CZ"/>
          </a:p>
        </p:txBody>
      </p:sp>
    </p:spTree>
    <p:extLst>
      <p:ext uri="{BB962C8B-B14F-4D97-AF65-F5344CB8AC3E}">
        <p14:creationId xmlns:p14="http://schemas.microsoft.com/office/powerpoint/2010/main" val="3381558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Postup:</a:t>
            </a:r>
          </a:p>
          <a:p>
            <a:pPr marL="228600" indent="-228600">
              <a:buFont typeface="+mj-lt"/>
              <a:buAutoNum type="arabicPeriod"/>
            </a:pPr>
            <a:r>
              <a:rPr lang="cs-CZ" dirty="0"/>
              <a:t>Lezec nám visí v prusíku umístěném za </a:t>
            </a:r>
            <a:r>
              <a:rPr lang="cs-CZ" dirty="0" err="1"/>
              <a:t>půllodním</a:t>
            </a:r>
            <a:r>
              <a:rPr lang="cs-CZ" dirty="0"/>
              <a:t> uzlem. Kravskou smyčkou zajistíme </a:t>
            </a:r>
            <a:r>
              <a:rPr lang="cs-CZ" dirty="0" err="1"/>
              <a:t>půllodní</a:t>
            </a:r>
            <a:r>
              <a:rPr lang="cs-CZ" dirty="0"/>
              <a:t> uzel.</a:t>
            </a:r>
          </a:p>
          <a:p>
            <a:pPr marL="228600" indent="-228600">
              <a:buFont typeface="+mj-lt"/>
              <a:buAutoNum type="arabicPeriod"/>
            </a:pPr>
            <a:r>
              <a:rPr lang="cs-CZ" dirty="0"/>
              <a:t>Na zatížené lano umístíme prusík 1,5 m, který zkrátíme na nejmenší možnou délku a </a:t>
            </a:r>
            <a:r>
              <a:rPr lang="cs-CZ" dirty="0" err="1"/>
              <a:t>procvkaneme</a:t>
            </a:r>
            <a:r>
              <a:rPr lang="cs-CZ" dirty="0"/>
              <a:t> jím karabinu.</a:t>
            </a:r>
          </a:p>
          <a:p>
            <a:pPr marL="228600" indent="-228600">
              <a:buFont typeface="+mj-lt"/>
              <a:buAutoNum type="arabicPeriod"/>
            </a:pPr>
            <a:r>
              <a:rPr lang="cs-CZ" dirty="0"/>
              <a:t>Do jistícího stanoviště umístíme 5,0 prusík, který provážeme skrz karabinu a protáhneme skrz karabinu s prusíkem.</a:t>
            </a:r>
          </a:p>
          <a:p>
            <a:pPr marL="228600" indent="-228600">
              <a:buFont typeface="+mj-lt"/>
              <a:buAutoNum type="arabicPeriod"/>
            </a:pPr>
            <a:r>
              <a:rPr lang="cs-CZ" dirty="0"/>
              <a:t>Karabinou protáhneme volný konec lana.</a:t>
            </a:r>
          </a:p>
        </p:txBody>
      </p:sp>
      <p:sp>
        <p:nvSpPr>
          <p:cNvPr id="4" name="Slide Number Placeholder 3"/>
          <p:cNvSpPr>
            <a:spLocks noGrp="1"/>
          </p:cNvSpPr>
          <p:nvPr>
            <p:ph type="sldNum" sz="quarter" idx="5"/>
          </p:nvPr>
        </p:nvSpPr>
        <p:spPr/>
        <p:txBody>
          <a:bodyPr/>
          <a:lstStyle/>
          <a:p>
            <a:fld id="{D0B35F10-D4A1-42A2-8868-78D5055534D2}" type="slidenum">
              <a:rPr lang="cs-CZ" smtClean="0"/>
              <a:t>10</a:t>
            </a:fld>
            <a:endParaRPr lang="cs-CZ"/>
          </a:p>
        </p:txBody>
      </p:sp>
    </p:spTree>
    <p:extLst>
      <p:ext uri="{BB962C8B-B14F-4D97-AF65-F5344CB8AC3E}">
        <p14:creationId xmlns:p14="http://schemas.microsoft.com/office/powerpoint/2010/main" val="2974869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Postup:</a:t>
            </a:r>
          </a:p>
          <a:p>
            <a:pPr marL="228600" indent="-228600">
              <a:buFont typeface="+mj-lt"/>
              <a:buAutoNum type="arabicPeriod"/>
            </a:pPr>
            <a:r>
              <a:rPr lang="cs-CZ" dirty="0"/>
              <a:t>Lezec nám visí v prusíku umístěném za </a:t>
            </a:r>
            <a:r>
              <a:rPr lang="cs-CZ" dirty="0" err="1"/>
              <a:t>půllodním</a:t>
            </a:r>
            <a:r>
              <a:rPr lang="cs-CZ" dirty="0"/>
              <a:t> uzlem. Kravskou smyčkou zajistíme </a:t>
            </a:r>
            <a:r>
              <a:rPr lang="cs-CZ" dirty="0" err="1"/>
              <a:t>půllodní</a:t>
            </a:r>
            <a:r>
              <a:rPr lang="cs-CZ" dirty="0"/>
              <a:t> uzel.</a:t>
            </a:r>
          </a:p>
          <a:p>
            <a:pPr marL="228600" indent="-228600">
              <a:buFont typeface="+mj-lt"/>
              <a:buAutoNum type="arabicPeriod"/>
            </a:pPr>
            <a:r>
              <a:rPr lang="cs-CZ" dirty="0"/>
              <a:t>Na zatížené lano umístíme prusík 1,5 m, který zkrátíme na nejmenší možnou délku a procvakneme jím karabinu. </a:t>
            </a:r>
          </a:p>
          <a:p>
            <a:pPr marL="228600" indent="-228600">
              <a:buFont typeface="+mj-lt"/>
              <a:buAutoNum type="arabicPeriod"/>
            </a:pPr>
            <a:r>
              <a:rPr lang="cs-CZ" dirty="0"/>
              <a:t>Za </a:t>
            </a:r>
            <a:r>
              <a:rPr lang="cs-CZ" dirty="0" err="1"/>
              <a:t>půllodním</a:t>
            </a:r>
            <a:r>
              <a:rPr lang="cs-CZ" dirty="0"/>
              <a:t> uzlem, tedy volným koncem lana umístíme 5,0 m prusík, který protáhneme skrz karabinu s 1,5 m prusíkem umístěném na zatíženém laně. </a:t>
            </a:r>
          </a:p>
          <a:p>
            <a:pPr marL="228600" indent="-228600">
              <a:buFont typeface="+mj-lt"/>
              <a:buAutoNum type="arabicPeriod"/>
            </a:pPr>
            <a:r>
              <a:rPr lang="cs-CZ" dirty="0"/>
              <a:t>Do 5,0 m prusíku procvakneme karabinu a volný konec lana</a:t>
            </a:r>
          </a:p>
        </p:txBody>
      </p:sp>
      <p:sp>
        <p:nvSpPr>
          <p:cNvPr id="4" name="Slide Number Placeholder 3"/>
          <p:cNvSpPr>
            <a:spLocks noGrp="1"/>
          </p:cNvSpPr>
          <p:nvPr>
            <p:ph type="sldNum" sz="quarter" idx="5"/>
          </p:nvPr>
        </p:nvSpPr>
        <p:spPr/>
        <p:txBody>
          <a:bodyPr/>
          <a:lstStyle/>
          <a:p>
            <a:fld id="{D0B35F10-D4A1-42A2-8868-78D5055534D2}" type="slidenum">
              <a:rPr lang="cs-CZ" smtClean="0"/>
              <a:t>12</a:t>
            </a:fld>
            <a:endParaRPr lang="cs-CZ"/>
          </a:p>
        </p:txBody>
      </p:sp>
    </p:spTree>
    <p:extLst>
      <p:ext uri="{BB962C8B-B14F-4D97-AF65-F5344CB8AC3E}">
        <p14:creationId xmlns:p14="http://schemas.microsoft.com/office/powerpoint/2010/main" val="3901224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Výstupem této práce bylo vytvořit webovou aplikaci, kde si uživatel bude moct nastavit hmotnost zachraňovaného lezce, zavést do výpočtu různé případy účinnosti kladek použitých v systému a umožní vypočítat skutečnou vytaženou délku lana k záchraně lezce o požadovanou vzdálenost.</a:t>
            </a:r>
            <a:br>
              <a:rPr lang="en-US" dirty="0"/>
            </a:br>
            <a:br>
              <a:rPr lang="en-US" dirty="0"/>
            </a:br>
            <a:r>
              <a:rPr lang="cs-CZ" dirty="0"/>
              <a:t>Samozřejmě záleží na mnoha dalších vlivech, které v aplikaci nejsou uvažovány. Výsledek je tedy pouze orientační. V </a:t>
            </a:r>
            <a:r>
              <a:rPr lang="cs-CZ" dirty="0" err="1"/>
              <a:t>realném</a:t>
            </a:r>
            <a:r>
              <a:rPr lang="cs-CZ" dirty="0"/>
              <a:t> případě bude mít vliv na výslednou sílu tloušťka lana, protažení prusíku, vlhkost lana či opotřebení pomůcek zakomponovaných v systému. Také bude mít vliv na výslednou sílu úhel, pod kterým bude lano vytahováno, to samozřejmě bude záviset na pracovním prostoru. </a:t>
            </a:r>
          </a:p>
        </p:txBody>
      </p:sp>
      <p:sp>
        <p:nvSpPr>
          <p:cNvPr id="4" name="Slide Number Placeholder 3"/>
          <p:cNvSpPr>
            <a:spLocks noGrp="1"/>
          </p:cNvSpPr>
          <p:nvPr>
            <p:ph type="sldNum" sz="quarter" idx="5"/>
          </p:nvPr>
        </p:nvSpPr>
        <p:spPr/>
        <p:txBody>
          <a:bodyPr/>
          <a:lstStyle/>
          <a:p>
            <a:fld id="{D0B35F10-D4A1-42A2-8868-78D5055534D2}" type="slidenum">
              <a:rPr lang="cs-CZ" smtClean="0"/>
              <a:t>13</a:t>
            </a:fld>
            <a:endParaRPr lang="cs-CZ"/>
          </a:p>
        </p:txBody>
      </p:sp>
    </p:spTree>
    <p:extLst>
      <p:ext uri="{BB962C8B-B14F-4D97-AF65-F5344CB8AC3E}">
        <p14:creationId xmlns:p14="http://schemas.microsoft.com/office/powerpoint/2010/main" val="4069092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Zde</a:t>
            </a:r>
            <a:r>
              <a:rPr lang="en-US" dirty="0"/>
              <a:t> </a:t>
            </a:r>
            <a:r>
              <a:rPr lang="en-US" dirty="0" err="1"/>
              <a:t>jsou</a:t>
            </a:r>
            <a:r>
              <a:rPr lang="en-US" dirty="0"/>
              <a:t> </a:t>
            </a:r>
            <a:r>
              <a:rPr lang="en-US" dirty="0" err="1"/>
              <a:t>uvedeny</a:t>
            </a:r>
            <a:r>
              <a:rPr lang="en-US" dirty="0"/>
              <a:t> v</a:t>
            </a:r>
            <a:r>
              <a:rPr lang="cs-CZ" dirty="0" err="1"/>
              <a:t>ýpočty</a:t>
            </a:r>
            <a:r>
              <a:rPr lang="cs-CZ" dirty="0"/>
              <a:t> pro kladkostroj 3:1</a:t>
            </a:r>
          </a:p>
        </p:txBody>
      </p:sp>
      <p:sp>
        <p:nvSpPr>
          <p:cNvPr id="4" name="Slide Number Placeholder 3"/>
          <p:cNvSpPr>
            <a:spLocks noGrp="1"/>
          </p:cNvSpPr>
          <p:nvPr>
            <p:ph type="sldNum" sz="quarter" idx="5"/>
          </p:nvPr>
        </p:nvSpPr>
        <p:spPr/>
        <p:txBody>
          <a:bodyPr/>
          <a:lstStyle/>
          <a:p>
            <a:fld id="{D0B35F10-D4A1-42A2-8868-78D5055534D2}" type="slidenum">
              <a:rPr lang="cs-CZ" smtClean="0"/>
              <a:t>17</a:t>
            </a:fld>
            <a:endParaRPr lang="cs-CZ"/>
          </a:p>
        </p:txBody>
      </p:sp>
    </p:spTree>
    <p:extLst>
      <p:ext uri="{BB962C8B-B14F-4D97-AF65-F5344CB8AC3E}">
        <p14:creationId xmlns:p14="http://schemas.microsoft.com/office/powerpoint/2010/main" val="3379535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A64464-1AC8-4EB3-88CA-DD913EE4A116}" type="datetimeFigureOut">
              <a:rPr lang="cs-CZ" smtClean="0"/>
              <a:t>16.12.2023</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38F08A7D-8913-406A-B859-8FACB6444867}" type="slidenum">
              <a:rPr lang="cs-CZ" smtClean="0"/>
              <a:t>‹#›</a:t>
            </a:fld>
            <a:endParaRPr lang="cs-CZ"/>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224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A64464-1AC8-4EB3-88CA-DD913EE4A116}" type="datetimeFigureOut">
              <a:rPr lang="cs-CZ" smtClean="0"/>
              <a:t>16.12.2023</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38F08A7D-8913-406A-B859-8FACB6444867}" type="slidenum">
              <a:rPr lang="cs-CZ" smtClean="0"/>
              <a:t>‹#›</a:t>
            </a:fld>
            <a:endParaRPr lang="cs-CZ"/>
          </a:p>
        </p:txBody>
      </p:sp>
    </p:spTree>
    <p:extLst>
      <p:ext uri="{BB962C8B-B14F-4D97-AF65-F5344CB8AC3E}">
        <p14:creationId xmlns:p14="http://schemas.microsoft.com/office/powerpoint/2010/main" val="599233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A64464-1AC8-4EB3-88CA-DD913EE4A116}" type="datetimeFigureOut">
              <a:rPr lang="cs-CZ" smtClean="0"/>
              <a:t>16.12.2023</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38F08A7D-8913-406A-B859-8FACB6444867}" type="slidenum">
              <a:rPr lang="cs-CZ" smtClean="0"/>
              <a:t>‹#›</a:t>
            </a:fld>
            <a:endParaRPr lang="cs-CZ"/>
          </a:p>
        </p:txBody>
      </p:sp>
    </p:spTree>
    <p:extLst>
      <p:ext uri="{BB962C8B-B14F-4D97-AF65-F5344CB8AC3E}">
        <p14:creationId xmlns:p14="http://schemas.microsoft.com/office/powerpoint/2010/main" val="3088020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A64464-1AC8-4EB3-88CA-DD913EE4A116}" type="datetimeFigureOut">
              <a:rPr lang="cs-CZ" smtClean="0"/>
              <a:t>16.12.2023</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38F08A7D-8913-406A-B859-8FACB6444867}" type="slidenum">
              <a:rPr lang="cs-CZ" smtClean="0"/>
              <a:t>‹#›</a:t>
            </a:fld>
            <a:endParaRPr lang="cs-CZ"/>
          </a:p>
        </p:txBody>
      </p:sp>
    </p:spTree>
    <p:extLst>
      <p:ext uri="{BB962C8B-B14F-4D97-AF65-F5344CB8AC3E}">
        <p14:creationId xmlns:p14="http://schemas.microsoft.com/office/powerpoint/2010/main" val="4116622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A64464-1AC8-4EB3-88CA-DD913EE4A116}" type="datetimeFigureOut">
              <a:rPr lang="cs-CZ" smtClean="0"/>
              <a:t>16.12.2023</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38F08A7D-8913-406A-B859-8FACB6444867}" type="slidenum">
              <a:rPr lang="cs-CZ" smtClean="0"/>
              <a:t>‹#›</a:t>
            </a:fld>
            <a:endParaRPr lang="cs-CZ"/>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4240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A64464-1AC8-4EB3-88CA-DD913EE4A116}" type="datetimeFigureOut">
              <a:rPr lang="cs-CZ" smtClean="0"/>
              <a:t>16.12.2023</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38F08A7D-8913-406A-B859-8FACB6444867}" type="slidenum">
              <a:rPr lang="cs-CZ" smtClean="0"/>
              <a:t>‹#›</a:t>
            </a:fld>
            <a:endParaRPr lang="cs-CZ"/>
          </a:p>
        </p:txBody>
      </p:sp>
    </p:spTree>
    <p:extLst>
      <p:ext uri="{BB962C8B-B14F-4D97-AF65-F5344CB8AC3E}">
        <p14:creationId xmlns:p14="http://schemas.microsoft.com/office/powerpoint/2010/main" val="3290061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A64464-1AC8-4EB3-88CA-DD913EE4A116}" type="datetimeFigureOut">
              <a:rPr lang="cs-CZ" smtClean="0"/>
              <a:t>16.12.2023</a:t>
            </a:fld>
            <a:endParaRPr lang="cs-CZ"/>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38F08A7D-8913-406A-B859-8FACB6444867}" type="slidenum">
              <a:rPr lang="cs-CZ" smtClean="0"/>
              <a:t>‹#›</a:t>
            </a:fld>
            <a:endParaRPr lang="cs-CZ"/>
          </a:p>
        </p:txBody>
      </p:sp>
    </p:spTree>
    <p:extLst>
      <p:ext uri="{BB962C8B-B14F-4D97-AF65-F5344CB8AC3E}">
        <p14:creationId xmlns:p14="http://schemas.microsoft.com/office/powerpoint/2010/main" val="2238356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A64464-1AC8-4EB3-88CA-DD913EE4A116}" type="datetimeFigureOut">
              <a:rPr lang="cs-CZ" smtClean="0"/>
              <a:t>16.12.2023</a:t>
            </a:fld>
            <a:endParaRPr lang="cs-CZ"/>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38F08A7D-8913-406A-B859-8FACB6444867}" type="slidenum">
              <a:rPr lang="cs-CZ" smtClean="0"/>
              <a:t>‹#›</a:t>
            </a:fld>
            <a:endParaRPr lang="cs-CZ"/>
          </a:p>
        </p:txBody>
      </p:sp>
    </p:spTree>
    <p:extLst>
      <p:ext uri="{BB962C8B-B14F-4D97-AF65-F5344CB8AC3E}">
        <p14:creationId xmlns:p14="http://schemas.microsoft.com/office/powerpoint/2010/main" val="1361819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DA64464-1AC8-4EB3-88CA-DD913EE4A116}" type="datetimeFigureOut">
              <a:rPr lang="cs-CZ" smtClean="0"/>
              <a:t>16.12.2023</a:t>
            </a:fld>
            <a:endParaRPr lang="cs-CZ"/>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cs-CZ"/>
          </a:p>
        </p:txBody>
      </p:sp>
      <p:sp>
        <p:nvSpPr>
          <p:cNvPr id="9" name="Slide Number Placeholder 8"/>
          <p:cNvSpPr>
            <a:spLocks noGrp="1"/>
          </p:cNvSpPr>
          <p:nvPr>
            <p:ph type="sldNum" sz="quarter" idx="12"/>
          </p:nvPr>
        </p:nvSpPr>
        <p:spPr/>
        <p:txBody>
          <a:bodyPr/>
          <a:lstStyle/>
          <a:p>
            <a:fld id="{38F08A7D-8913-406A-B859-8FACB6444867}" type="slidenum">
              <a:rPr lang="cs-CZ" smtClean="0"/>
              <a:t>‹#›</a:t>
            </a:fld>
            <a:endParaRPr lang="cs-CZ"/>
          </a:p>
        </p:txBody>
      </p:sp>
    </p:spTree>
    <p:extLst>
      <p:ext uri="{BB962C8B-B14F-4D97-AF65-F5344CB8AC3E}">
        <p14:creationId xmlns:p14="http://schemas.microsoft.com/office/powerpoint/2010/main" val="2836628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DA64464-1AC8-4EB3-88CA-DD913EE4A116}" type="datetimeFigureOut">
              <a:rPr lang="cs-CZ" smtClean="0"/>
              <a:t>16.12.2023</a:t>
            </a:fld>
            <a:endParaRPr lang="cs-CZ"/>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cs-CZ"/>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8F08A7D-8913-406A-B859-8FACB6444867}" type="slidenum">
              <a:rPr lang="cs-CZ" smtClean="0"/>
              <a:t>‹#›</a:t>
            </a:fld>
            <a:endParaRPr lang="cs-CZ"/>
          </a:p>
        </p:txBody>
      </p:sp>
    </p:spTree>
    <p:extLst>
      <p:ext uri="{BB962C8B-B14F-4D97-AF65-F5344CB8AC3E}">
        <p14:creationId xmlns:p14="http://schemas.microsoft.com/office/powerpoint/2010/main" val="72614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A64464-1AC8-4EB3-88CA-DD913EE4A116}" type="datetimeFigureOut">
              <a:rPr lang="cs-CZ" smtClean="0"/>
              <a:t>16.12.2023</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38F08A7D-8913-406A-B859-8FACB6444867}" type="slidenum">
              <a:rPr lang="cs-CZ" smtClean="0"/>
              <a:t>‹#›</a:t>
            </a:fld>
            <a:endParaRPr lang="cs-CZ"/>
          </a:p>
        </p:txBody>
      </p:sp>
    </p:spTree>
    <p:extLst>
      <p:ext uri="{BB962C8B-B14F-4D97-AF65-F5344CB8AC3E}">
        <p14:creationId xmlns:p14="http://schemas.microsoft.com/office/powerpoint/2010/main" val="652266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DA64464-1AC8-4EB3-88CA-DD913EE4A116}" type="datetimeFigureOut">
              <a:rPr lang="cs-CZ" smtClean="0"/>
              <a:t>16.12.2023</a:t>
            </a:fld>
            <a:endParaRPr lang="cs-CZ"/>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cs-CZ"/>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8F08A7D-8913-406A-B859-8FACB6444867}" type="slidenum">
              <a:rPr lang="cs-CZ" smtClean="0"/>
              <a:t>‹#›</a:t>
            </a:fld>
            <a:endParaRPr lang="cs-CZ"/>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34354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roperescuetraining.com/physics_calcma_tsystem.php" TargetMode="External"/><Relationship Id="rId2" Type="http://schemas.openxmlformats.org/officeDocument/2006/relationships/hyperlink" Target="http://www.climbingschool.cz/?bcoid=294"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2.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blue circle with a white flower and yellow stars&#10;&#10;Description automatically generated">
            <a:extLst>
              <a:ext uri="{FF2B5EF4-FFF2-40B4-BE49-F238E27FC236}">
                <a16:creationId xmlns:a16="http://schemas.microsoft.com/office/drawing/2014/main" id="{80ED503C-5F6B-CD7E-693F-E443FE6E45AF}"/>
              </a:ext>
            </a:extLst>
          </p:cNvPr>
          <p:cNvPicPr>
            <a:picLocks noChangeAspect="1"/>
          </p:cNvPicPr>
          <p:nvPr/>
        </p:nvPicPr>
        <p:blipFill rotWithShape="1">
          <a:blip r:embed="rId3">
            <a:duotone>
              <a:schemeClr val="bg2">
                <a:shade val="45000"/>
                <a:satMod val="135000"/>
              </a:schemeClr>
              <a:prstClr val="white"/>
            </a:duotone>
            <a:alphaModFix amt="35000"/>
            <a:extLst>
              <a:ext uri="{28A0092B-C50C-407E-A947-70E740481C1C}">
                <a14:useLocalDpi xmlns:a14="http://schemas.microsoft.com/office/drawing/2010/main" val="0"/>
              </a:ext>
            </a:extLst>
          </a:blip>
          <a:srcRect t="19954" b="20046"/>
          <a:stretch/>
        </p:blipFill>
        <p:spPr>
          <a:xfrm>
            <a:off x="20" y="10"/>
            <a:ext cx="12191980" cy="6857990"/>
          </a:xfrm>
          <a:prstGeom prst="rect">
            <a:avLst/>
          </a:prstGeom>
        </p:spPr>
      </p:pic>
      <p:sp>
        <p:nvSpPr>
          <p:cNvPr id="2" name="Title 1">
            <a:extLst>
              <a:ext uri="{FF2B5EF4-FFF2-40B4-BE49-F238E27FC236}">
                <a16:creationId xmlns:a16="http://schemas.microsoft.com/office/drawing/2014/main" id="{B2C3887D-2AEB-9FCF-CEC4-19FF832667F8}"/>
              </a:ext>
            </a:extLst>
          </p:cNvPr>
          <p:cNvSpPr>
            <a:spLocks noGrp="1"/>
          </p:cNvSpPr>
          <p:nvPr>
            <p:ph type="ctrTitle"/>
          </p:nvPr>
        </p:nvSpPr>
        <p:spPr>
          <a:xfrm>
            <a:off x="1097280" y="758952"/>
            <a:ext cx="10058400" cy="3566160"/>
          </a:xfrm>
        </p:spPr>
        <p:txBody>
          <a:bodyPr>
            <a:normAutofit/>
          </a:bodyPr>
          <a:lstStyle/>
          <a:p>
            <a:r>
              <a:rPr lang="cs-CZ" dirty="0"/>
              <a:t>Záchranné lanové techniky s využitím kladkostrojů</a:t>
            </a:r>
          </a:p>
        </p:txBody>
      </p:sp>
      <p:sp>
        <p:nvSpPr>
          <p:cNvPr id="3" name="Subtitle 2">
            <a:extLst>
              <a:ext uri="{FF2B5EF4-FFF2-40B4-BE49-F238E27FC236}">
                <a16:creationId xmlns:a16="http://schemas.microsoft.com/office/drawing/2014/main" id="{157CC976-33C3-49F5-4B51-5E50624B10E6}"/>
              </a:ext>
            </a:extLst>
          </p:cNvPr>
          <p:cNvSpPr>
            <a:spLocks noGrp="1"/>
          </p:cNvSpPr>
          <p:nvPr>
            <p:ph type="subTitle" idx="1"/>
          </p:nvPr>
        </p:nvSpPr>
        <p:spPr>
          <a:xfrm>
            <a:off x="1100051" y="4455620"/>
            <a:ext cx="10058400" cy="1143000"/>
          </a:xfrm>
        </p:spPr>
        <p:txBody>
          <a:bodyPr>
            <a:normAutofit/>
          </a:bodyPr>
          <a:lstStyle/>
          <a:p>
            <a:r>
              <a:rPr lang="cs-CZ" dirty="0" err="1">
                <a:solidFill>
                  <a:schemeClr val="tx1">
                    <a:lumMod val="85000"/>
                    <a:lumOff val="15000"/>
                  </a:schemeClr>
                </a:solidFill>
              </a:rPr>
              <a:t>Závěřečná</a:t>
            </a:r>
            <a:r>
              <a:rPr lang="cs-CZ" dirty="0">
                <a:solidFill>
                  <a:schemeClr val="tx1">
                    <a:lumMod val="85000"/>
                    <a:lumOff val="15000"/>
                  </a:schemeClr>
                </a:solidFill>
              </a:rPr>
              <a:t> práce – Mezinárodní horský průvodce</a:t>
            </a:r>
          </a:p>
          <a:p>
            <a:r>
              <a:rPr lang="cs-CZ" dirty="0">
                <a:solidFill>
                  <a:schemeClr val="tx1">
                    <a:lumMod val="85000"/>
                    <a:lumOff val="15000"/>
                  </a:schemeClr>
                </a:solidFill>
              </a:rPr>
              <a:t>Šarlota DUŠKOVÁ, 2023</a:t>
            </a:r>
          </a:p>
        </p:txBody>
      </p:sp>
      <p:cxnSp>
        <p:nvCxnSpPr>
          <p:cNvPr id="11" name="Straight Connector 10">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425429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F87243A-F810-42AD-AA74-3FA38B1D8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E4710C0A-057C-4274-BA2D-001F1025E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BEFAE2A0-B30D-40C7-BB2F-AE3D6D5D00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401AB748-B9E7-4AEC-AAB9-0EABDE63F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1A6F75-3349-C82C-7CE4-B7D5885A412B}"/>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Systém 5:1</a:t>
            </a:r>
          </a:p>
        </p:txBody>
      </p:sp>
      <p:pic>
        <p:nvPicPr>
          <p:cNvPr id="9" name="Picture 8" descr="A drawing of a hand holding a rope&#10;&#10;Description automatically generated">
            <a:extLst>
              <a:ext uri="{FF2B5EF4-FFF2-40B4-BE49-F238E27FC236}">
                <a16:creationId xmlns:a16="http://schemas.microsoft.com/office/drawing/2014/main" id="{669AF4BC-B2F2-0244-44E3-B6A73FE937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0247" y="584277"/>
            <a:ext cx="1612223" cy="3602736"/>
          </a:xfrm>
          <a:prstGeom prst="rect">
            <a:avLst/>
          </a:prstGeom>
        </p:spPr>
      </p:pic>
      <p:sp>
        <p:nvSpPr>
          <p:cNvPr id="22" name="Rectangle 21">
            <a:extLst>
              <a:ext uri="{FF2B5EF4-FFF2-40B4-BE49-F238E27FC236}">
                <a16:creationId xmlns:a16="http://schemas.microsoft.com/office/drawing/2014/main" id="{E0954B38-9C23-4C8B-AC5D-0E80CEA3B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553"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diagram of a moving mechanism&#10;&#10;Description automatically generated">
            <a:extLst>
              <a:ext uri="{FF2B5EF4-FFF2-40B4-BE49-F238E27FC236}">
                <a16:creationId xmlns:a16="http://schemas.microsoft.com/office/drawing/2014/main" id="{4DC4AA5B-7FEC-2172-8EB6-B4C2C55130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872" y="785055"/>
            <a:ext cx="3312785" cy="3312785"/>
          </a:xfrm>
          <a:prstGeom prst="rect">
            <a:avLst/>
          </a:prstGeom>
        </p:spPr>
      </p:pic>
      <p:sp>
        <p:nvSpPr>
          <p:cNvPr id="24" name="Rectangle 23">
            <a:extLst>
              <a:ext uri="{FF2B5EF4-FFF2-40B4-BE49-F238E27FC236}">
                <a16:creationId xmlns:a16="http://schemas.microsoft.com/office/drawing/2014/main" id="{791376A8-6B7C-49D5-B3B0-B1D81BC15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969"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car&#10;&#10;Description automatically generated with medium confidence">
            <a:extLst>
              <a:ext uri="{FF2B5EF4-FFF2-40B4-BE49-F238E27FC236}">
                <a16:creationId xmlns:a16="http://schemas.microsoft.com/office/drawing/2014/main" id="{FBC4BFAD-BA9B-8C2C-09B2-A61D6665DACC}"/>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144623" y="533836"/>
            <a:ext cx="2143627" cy="3602736"/>
          </a:xfrm>
          <a:prstGeom prst="rect">
            <a:avLst/>
          </a:prstGeom>
        </p:spPr>
      </p:pic>
      <p:cxnSp>
        <p:nvCxnSpPr>
          <p:cNvPr id="26" name="Straight Connector 25">
            <a:extLst>
              <a:ext uri="{FF2B5EF4-FFF2-40B4-BE49-F238E27FC236}">
                <a16:creationId xmlns:a16="http://schemas.microsoft.com/office/drawing/2014/main" id="{73A16B78-E8EF-4C99-BDA5-80142980AE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3B0D8F16-5F3B-465F-9D06-983E2E826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5DED356E-7923-4393-BAEA-0116D9D76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409009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1A6F75-3349-C82C-7CE4-B7D5885A412B}"/>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Systém 6:1</a:t>
            </a:r>
          </a:p>
        </p:txBody>
      </p:sp>
      <p:pic>
        <p:nvPicPr>
          <p:cNvPr id="5" name="Content Placeholder 4" descr="A hand holding a rope&#10;&#10;Description automatically generated">
            <a:extLst>
              <a:ext uri="{FF2B5EF4-FFF2-40B4-BE49-F238E27FC236}">
                <a16:creationId xmlns:a16="http://schemas.microsoft.com/office/drawing/2014/main" id="{626389A1-0714-FEA9-FDEB-E08570C2B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7094" y="674180"/>
            <a:ext cx="2557942" cy="3602736"/>
          </a:xfrm>
          <a:prstGeom prst="rect">
            <a:avLst/>
          </a:prstGeom>
        </p:spPr>
      </p:pic>
      <p:cxnSp>
        <p:nvCxnSpPr>
          <p:cNvPr id="18" name="Straight Connector 17">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05115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F87243A-F810-42AD-AA74-3FA38B1D8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E4710C0A-057C-4274-BA2D-001F1025E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BEFAE2A0-B30D-40C7-BB2F-AE3D6D5D00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401AB748-B9E7-4AEC-AAB9-0EABDE63F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C9FCC4-808F-0935-1855-F24C588C90ED}"/>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Systém 7:1</a:t>
            </a:r>
          </a:p>
        </p:txBody>
      </p:sp>
      <p:pic>
        <p:nvPicPr>
          <p:cNvPr id="9" name="Picture 8" descr="A drawing of a hand holding a rope&#10;&#10;Description automatically generated">
            <a:extLst>
              <a:ext uri="{FF2B5EF4-FFF2-40B4-BE49-F238E27FC236}">
                <a16:creationId xmlns:a16="http://schemas.microsoft.com/office/drawing/2014/main" id="{70F372A8-5BF1-B897-92D1-2505D65FEA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9249" y="740664"/>
            <a:ext cx="1621231" cy="3602736"/>
          </a:xfrm>
          <a:prstGeom prst="rect">
            <a:avLst/>
          </a:prstGeom>
        </p:spPr>
      </p:pic>
      <p:sp>
        <p:nvSpPr>
          <p:cNvPr id="22" name="Rectangle 21">
            <a:extLst>
              <a:ext uri="{FF2B5EF4-FFF2-40B4-BE49-F238E27FC236}">
                <a16:creationId xmlns:a16="http://schemas.microsoft.com/office/drawing/2014/main" id="{E0954B38-9C23-4C8B-AC5D-0E80CEA3B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553"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diagram of a vehicle&#10;&#10;Description automatically generated">
            <a:extLst>
              <a:ext uri="{FF2B5EF4-FFF2-40B4-BE49-F238E27FC236}">
                <a16:creationId xmlns:a16="http://schemas.microsoft.com/office/drawing/2014/main" id="{1446E54A-89DF-779E-9804-1525F44476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872" y="785055"/>
            <a:ext cx="3312785" cy="3312785"/>
          </a:xfrm>
          <a:prstGeom prst="rect">
            <a:avLst/>
          </a:prstGeom>
        </p:spPr>
      </p:pic>
      <p:sp>
        <p:nvSpPr>
          <p:cNvPr id="24" name="Rectangle 23">
            <a:extLst>
              <a:ext uri="{FF2B5EF4-FFF2-40B4-BE49-F238E27FC236}">
                <a16:creationId xmlns:a16="http://schemas.microsoft.com/office/drawing/2014/main" id="{791376A8-6B7C-49D5-B3B0-B1D81BC15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969"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train&#10;&#10;Description automatically generated">
            <a:extLst>
              <a:ext uri="{FF2B5EF4-FFF2-40B4-BE49-F238E27FC236}">
                <a16:creationId xmlns:a16="http://schemas.microsoft.com/office/drawing/2014/main" id="{D9961D67-25B8-9A86-2F1D-6BEA995419E6}"/>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322140" y="844079"/>
            <a:ext cx="2080579" cy="3602736"/>
          </a:xfrm>
          <a:prstGeom prst="rect">
            <a:avLst/>
          </a:prstGeom>
        </p:spPr>
      </p:pic>
      <p:cxnSp>
        <p:nvCxnSpPr>
          <p:cNvPr id="26" name="Straight Connector 25">
            <a:extLst>
              <a:ext uri="{FF2B5EF4-FFF2-40B4-BE49-F238E27FC236}">
                <a16:creationId xmlns:a16="http://schemas.microsoft.com/office/drawing/2014/main" id="{73A16B78-E8EF-4C99-BDA5-80142980AE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3B0D8F16-5F3B-465F-9D06-983E2E826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5DED356E-7923-4393-BAEA-0116D9D76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79073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61A6F75-3349-C82C-7CE4-B7D5885A412B}"/>
              </a:ext>
            </a:extLst>
          </p:cNvPr>
          <p:cNvSpPr>
            <a:spLocks noGrp="1"/>
          </p:cNvSpPr>
          <p:nvPr>
            <p:ph type="title"/>
          </p:nvPr>
        </p:nvSpPr>
        <p:spPr>
          <a:xfrm>
            <a:off x="492370" y="516835"/>
            <a:ext cx="3084844" cy="2103875"/>
          </a:xfrm>
        </p:spPr>
        <p:txBody>
          <a:bodyPr>
            <a:normAutofit/>
          </a:bodyPr>
          <a:lstStyle/>
          <a:p>
            <a:r>
              <a:rPr lang="cs-CZ" sz="3600">
                <a:solidFill>
                  <a:srgbClr val="FFFFFF"/>
                </a:solidFill>
              </a:rPr>
              <a:t>Webová aplikace</a:t>
            </a:r>
          </a:p>
        </p:txBody>
      </p:sp>
      <p:sp>
        <p:nvSpPr>
          <p:cNvPr id="9" name="Content Placeholder 8">
            <a:extLst>
              <a:ext uri="{FF2B5EF4-FFF2-40B4-BE49-F238E27FC236}">
                <a16:creationId xmlns:a16="http://schemas.microsoft.com/office/drawing/2014/main" id="{587393F1-F00F-426E-5AF5-14F1A3F6F7F1}"/>
              </a:ext>
            </a:extLst>
          </p:cNvPr>
          <p:cNvSpPr>
            <a:spLocks noGrp="1"/>
          </p:cNvSpPr>
          <p:nvPr>
            <p:ph idx="1"/>
          </p:nvPr>
        </p:nvSpPr>
        <p:spPr>
          <a:xfrm>
            <a:off x="492371" y="2653800"/>
            <a:ext cx="3084844" cy="3335519"/>
          </a:xfrm>
        </p:spPr>
        <p:txBody>
          <a:bodyPr>
            <a:normAutofit/>
          </a:bodyPr>
          <a:lstStyle/>
          <a:p>
            <a:endParaRPr lang="en-US" sz="1500">
              <a:solidFill>
                <a:srgbClr val="FFFFFF"/>
              </a:solidFill>
            </a:endParaRPr>
          </a:p>
        </p:txBody>
      </p:sp>
      <p:sp>
        <p:nvSpPr>
          <p:cNvPr id="16" name="Rectangle 15">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descr="A screenshot of a device&#10;&#10;Description automatically generated">
            <a:extLst>
              <a:ext uri="{FF2B5EF4-FFF2-40B4-BE49-F238E27FC236}">
                <a16:creationId xmlns:a16="http://schemas.microsoft.com/office/drawing/2014/main" id="{A71D58C4-A55E-1E26-7A10-47CEAF66B5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5813" y="253058"/>
            <a:ext cx="3858767" cy="6351883"/>
          </a:xfrm>
          <a:prstGeom prst="rect">
            <a:avLst/>
          </a:prstGeom>
        </p:spPr>
      </p:pic>
    </p:spTree>
    <p:extLst>
      <p:ext uri="{BB962C8B-B14F-4D97-AF65-F5344CB8AC3E}">
        <p14:creationId xmlns:p14="http://schemas.microsoft.com/office/powerpoint/2010/main" val="17153744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A6F75-3349-C82C-7CE4-B7D5885A412B}"/>
              </a:ext>
            </a:extLst>
          </p:cNvPr>
          <p:cNvSpPr>
            <a:spLocks noGrp="1"/>
          </p:cNvSpPr>
          <p:nvPr>
            <p:ph type="title"/>
          </p:nvPr>
        </p:nvSpPr>
        <p:spPr/>
        <p:txBody>
          <a:bodyPr/>
          <a:lstStyle/>
          <a:p>
            <a:r>
              <a:rPr lang="cs-CZ" dirty="0"/>
              <a:t>Výpočet</a:t>
            </a:r>
          </a:p>
        </p:txBody>
      </p:sp>
      <p:pic>
        <p:nvPicPr>
          <p:cNvPr id="9" name="Picture 8">
            <a:extLst>
              <a:ext uri="{FF2B5EF4-FFF2-40B4-BE49-F238E27FC236}">
                <a16:creationId xmlns:a16="http://schemas.microsoft.com/office/drawing/2014/main" id="{279E6E1A-3C41-DA3C-3E6F-72BC39E5AA68}"/>
              </a:ext>
            </a:extLst>
          </p:cNvPr>
          <p:cNvPicPr>
            <a:picLocks noChangeAspect="1"/>
          </p:cNvPicPr>
          <p:nvPr/>
        </p:nvPicPr>
        <p:blipFill rotWithShape="1">
          <a:blip r:embed="rId2"/>
          <a:srcRect t="4627" b="6930"/>
          <a:stretch/>
        </p:blipFill>
        <p:spPr>
          <a:xfrm>
            <a:off x="828092" y="3429000"/>
            <a:ext cx="6358596" cy="2794042"/>
          </a:xfrm>
          <a:prstGeom prst="rect">
            <a:avLst/>
          </a:prstGeom>
        </p:spPr>
      </p:pic>
      <p:pic>
        <p:nvPicPr>
          <p:cNvPr id="11" name="Picture 10">
            <a:extLst>
              <a:ext uri="{FF2B5EF4-FFF2-40B4-BE49-F238E27FC236}">
                <a16:creationId xmlns:a16="http://schemas.microsoft.com/office/drawing/2014/main" id="{0682A003-A2FB-C842-DD4A-460FCFA1B485}"/>
              </a:ext>
            </a:extLst>
          </p:cNvPr>
          <p:cNvPicPr>
            <a:picLocks noChangeAspect="1"/>
          </p:cNvPicPr>
          <p:nvPr/>
        </p:nvPicPr>
        <p:blipFill rotWithShape="1">
          <a:blip r:embed="rId3"/>
          <a:srcRect t="5220" b="11966"/>
          <a:stretch/>
        </p:blipFill>
        <p:spPr>
          <a:xfrm>
            <a:off x="828092" y="1803462"/>
            <a:ext cx="4998720" cy="1450757"/>
          </a:xfrm>
          <a:prstGeom prst="rect">
            <a:avLst/>
          </a:prstGeom>
        </p:spPr>
      </p:pic>
    </p:spTree>
    <p:extLst>
      <p:ext uri="{BB962C8B-B14F-4D97-AF65-F5344CB8AC3E}">
        <p14:creationId xmlns:p14="http://schemas.microsoft.com/office/powerpoint/2010/main" val="14743480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A6F75-3349-C82C-7CE4-B7D5885A412B}"/>
              </a:ext>
            </a:extLst>
          </p:cNvPr>
          <p:cNvSpPr>
            <a:spLocks noGrp="1"/>
          </p:cNvSpPr>
          <p:nvPr>
            <p:ph type="title"/>
          </p:nvPr>
        </p:nvSpPr>
        <p:spPr/>
        <p:txBody>
          <a:bodyPr/>
          <a:lstStyle/>
          <a:p>
            <a:r>
              <a:rPr lang="cs-CZ" dirty="0"/>
              <a:t>Výpočet 3:1</a:t>
            </a:r>
          </a:p>
        </p:txBody>
      </p:sp>
      <p:pic>
        <p:nvPicPr>
          <p:cNvPr id="4" name="Content Placeholder 4">
            <a:extLst>
              <a:ext uri="{FF2B5EF4-FFF2-40B4-BE49-F238E27FC236}">
                <a16:creationId xmlns:a16="http://schemas.microsoft.com/office/drawing/2014/main" id="{7EABE691-59E1-78DC-0723-D34EC4697555}"/>
              </a:ext>
            </a:extLst>
          </p:cNvPr>
          <p:cNvPicPr>
            <a:picLocks noGrp="1" noChangeAspect="1"/>
          </p:cNvPicPr>
          <p:nvPr>
            <p:ph idx="1"/>
          </p:nvPr>
        </p:nvPicPr>
        <p:blipFill>
          <a:blip r:embed="rId2"/>
          <a:stretch>
            <a:fillRect/>
          </a:stretch>
        </p:blipFill>
        <p:spPr>
          <a:xfrm>
            <a:off x="3906389" y="2563644"/>
            <a:ext cx="4379222" cy="1730711"/>
          </a:xfrm>
        </p:spPr>
      </p:pic>
    </p:spTree>
    <p:extLst>
      <p:ext uri="{BB962C8B-B14F-4D97-AF65-F5344CB8AC3E}">
        <p14:creationId xmlns:p14="http://schemas.microsoft.com/office/powerpoint/2010/main" val="5017370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A6F75-3349-C82C-7CE4-B7D5885A412B}"/>
              </a:ext>
            </a:extLst>
          </p:cNvPr>
          <p:cNvSpPr>
            <a:spLocks noGrp="1"/>
          </p:cNvSpPr>
          <p:nvPr>
            <p:ph type="title"/>
          </p:nvPr>
        </p:nvSpPr>
        <p:spPr/>
        <p:txBody>
          <a:bodyPr/>
          <a:lstStyle/>
          <a:p>
            <a:r>
              <a:rPr lang="cs-CZ" dirty="0"/>
              <a:t>Výpočet vytažené délky lana k zachránění lezce o požadovanou vzdálenost</a:t>
            </a:r>
          </a:p>
        </p:txBody>
      </p:sp>
      <p:pic>
        <p:nvPicPr>
          <p:cNvPr id="7" name="Picture 6">
            <a:extLst>
              <a:ext uri="{FF2B5EF4-FFF2-40B4-BE49-F238E27FC236}">
                <a16:creationId xmlns:a16="http://schemas.microsoft.com/office/drawing/2014/main" id="{E03E7275-24BE-42EC-ABD1-1940926B8EFA}"/>
              </a:ext>
            </a:extLst>
          </p:cNvPr>
          <p:cNvPicPr>
            <a:picLocks noChangeAspect="1"/>
          </p:cNvPicPr>
          <p:nvPr/>
        </p:nvPicPr>
        <p:blipFill>
          <a:blip r:embed="rId2"/>
          <a:stretch>
            <a:fillRect/>
          </a:stretch>
        </p:blipFill>
        <p:spPr>
          <a:xfrm>
            <a:off x="1097280" y="2032027"/>
            <a:ext cx="2989790" cy="1195916"/>
          </a:xfrm>
          <a:prstGeom prst="rect">
            <a:avLst/>
          </a:prstGeom>
        </p:spPr>
      </p:pic>
      <p:pic>
        <p:nvPicPr>
          <p:cNvPr id="9" name="Picture 8">
            <a:extLst>
              <a:ext uri="{FF2B5EF4-FFF2-40B4-BE49-F238E27FC236}">
                <a16:creationId xmlns:a16="http://schemas.microsoft.com/office/drawing/2014/main" id="{36A627DA-FF5A-2CBE-89BC-58E2B53D74E9}"/>
              </a:ext>
            </a:extLst>
          </p:cNvPr>
          <p:cNvPicPr>
            <a:picLocks noChangeAspect="1"/>
          </p:cNvPicPr>
          <p:nvPr/>
        </p:nvPicPr>
        <p:blipFill>
          <a:blip r:embed="rId3"/>
          <a:stretch>
            <a:fillRect/>
          </a:stretch>
        </p:blipFill>
        <p:spPr>
          <a:xfrm>
            <a:off x="1221915" y="3305677"/>
            <a:ext cx="8231447" cy="2676482"/>
          </a:xfrm>
          <a:prstGeom prst="rect">
            <a:avLst/>
          </a:prstGeom>
        </p:spPr>
      </p:pic>
    </p:spTree>
    <p:extLst>
      <p:ext uri="{BB962C8B-B14F-4D97-AF65-F5344CB8AC3E}">
        <p14:creationId xmlns:p14="http://schemas.microsoft.com/office/powerpoint/2010/main" val="32281858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A6F75-3349-C82C-7CE4-B7D5885A412B}"/>
              </a:ext>
            </a:extLst>
          </p:cNvPr>
          <p:cNvSpPr>
            <a:spLocks noGrp="1"/>
          </p:cNvSpPr>
          <p:nvPr>
            <p:ph type="title"/>
          </p:nvPr>
        </p:nvSpPr>
        <p:spPr>
          <a:xfrm>
            <a:off x="1097280" y="286603"/>
            <a:ext cx="10058400" cy="1450757"/>
          </a:xfrm>
        </p:spPr>
        <p:txBody>
          <a:bodyPr>
            <a:normAutofit/>
          </a:bodyPr>
          <a:lstStyle/>
          <a:p>
            <a:r>
              <a:rPr lang="cs-CZ" dirty="0"/>
              <a:t>Účinnost kladkostroje 3:1</a:t>
            </a:r>
          </a:p>
        </p:txBody>
      </p:sp>
      <p:graphicFrame>
        <p:nvGraphicFramePr>
          <p:cNvPr id="4" name="Table 4">
            <a:extLst>
              <a:ext uri="{FF2B5EF4-FFF2-40B4-BE49-F238E27FC236}">
                <a16:creationId xmlns:a16="http://schemas.microsoft.com/office/drawing/2014/main" id="{5C6AA6DE-E923-5978-CA93-3A3D32DAC0DE}"/>
              </a:ext>
            </a:extLst>
          </p:cNvPr>
          <p:cNvGraphicFramePr>
            <a:graphicFrameLocks noGrp="1"/>
          </p:cNvGraphicFramePr>
          <p:nvPr>
            <p:ph idx="1"/>
            <p:extLst>
              <p:ext uri="{D42A27DB-BD31-4B8C-83A1-F6EECF244321}">
                <p14:modId xmlns:p14="http://schemas.microsoft.com/office/powerpoint/2010/main" val="241527083"/>
              </p:ext>
            </p:extLst>
          </p:nvPr>
        </p:nvGraphicFramePr>
        <p:xfrm>
          <a:off x="1860656" y="2264863"/>
          <a:ext cx="8531014" cy="3453384"/>
        </p:xfrm>
        <a:graphic>
          <a:graphicData uri="http://schemas.openxmlformats.org/drawingml/2006/table">
            <a:tbl>
              <a:tblPr firstRow="1" bandRow="1">
                <a:tableStyleId>{5C22544A-7EE6-4342-B048-85BDC9FD1C3A}</a:tableStyleId>
              </a:tblPr>
              <a:tblGrid>
                <a:gridCol w="2975610">
                  <a:extLst>
                    <a:ext uri="{9D8B030D-6E8A-4147-A177-3AD203B41FA5}">
                      <a16:colId xmlns:a16="http://schemas.microsoft.com/office/drawing/2014/main" val="2819540064"/>
                    </a:ext>
                  </a:extLst>
                </a:gridCol>
                <a:gridCol w="2975610">
                  <a:extLst>
                    <a:ext uri="{9D8B030D-6E8A-4147-A177-3AD203B41FA5}">
                      <a16:colId xmlns:a16="http://schemas.microsoft.com/office/drawing/2014/main" val="2789348835"/>
                    </a:ext>
                  </a:extLst>
                </a:gridCol>
                <a:gridCol w="2579794">
                  <a:extLst>
                    <a:ext uri="{9D8B030D-6E8A-4147-A177-3AD203B41FA5}">
                      <a16:colId xmlns:a16="http://schemas.microsoft.com/office/drawing/2014/main" val="2836320442"/>
                    </a:ext>
                  </a:extLst>
                </a:gridCol>
              </a:tblGrid>
              <a:tr h="12405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sz="3300"/>
                        <a:t>kladka č.1 </a:t>
                      </a:r>
                      <a:br>
                        <a:rPr lang="en-US" sz="3300"/>
                      </a:br>
                      <a:r>
                        <a:rPr lang="cs-CZ" sz="3300"/>
                        <a:t>účinnost [%] </a:t>
                      </a:r>
                    </a:p>
                  </a:txBody>
                  <a:tcPr marL="167640" marR="167640" marT="83820" marB="838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sz="3300" dirty="0"/>
                        <a:t>kladka č.</a:t>
                      </a:r>
                      <a:r>
                        <a:rPr lang="en-US" sz="3300" dirty="0"/>
                        <a:t>2</a:t>
                      </a:r>
                      <a:br>
                        <a:rPr lang="en-US" sz="3300" dirty="0"/>
                      </a:br>
                      <a:r>
                        <a:rPr lang="cs-CZ" sz="3300" dirty="0"/>
                        <a:t>účinnost [%] </a:t>
                      </a:r>
                    </a:p>
                  </a:txBody>
                  <a:tcPr marL="167640" marR="167640" marT="83820" marB="83820"/>
                </a:tc>
                <a:tc>
                  <a:txBody>
                    <a:bodyPr/>
                    <a:lstStyle/>
                    <a:p>
                      <a:r>
                        <a:rPr lang="en-US" sz="3300" dirty="0" err="1"/>
                        <a:t>kladkostroj</a:t>
                      </a:r>
                      <a:br>
                        <a:rPr lang="en-US" sz="3300" dirty="0"/>
                      </a:br>
                      <a:r>
                        <a:rPr lang="en-US" sz="3300" dirty="0"/>
                        <a:t>3:1</a:t>
                      </a:r>
                      <a:endParaRPr lang="cs-CZ" sz="3300" dirty="0"/>
                    </a:p>
                  </a:txBody>
                  <a:tcPr marL="167640" marR="167640" marT="83820" marB="83820"/>
                </a:tc>
                <a:extLst>
                  <a:ext uri="{0D108BD9-81ED-4DB2-BD59-A6C34878D82A}">
                    <a16:rowId xmlns:a16="http://schemas.microsoft.com/office/drawing/2014/main" val="3826735101"/>
                  </a:ext>
                </a:extLst>
              </a:tr>
              <a:tr h="737616">
                <a:tc>
                  <a:txBody>
                    <a:bodyPr/>
                    <a:lstStyle/>
                    <a:p>
                      <a:r>
                        <a:rPr lang="cs-CZ" sz="3300" dirty="0"/>
                        <a:t>5</a:t>
                      </a:r>
                      <a:r>
                        <a:rPr lang="en-US" sz="3300" dirty="0"/>
                        <a:t>0</a:t>
                      </a:r>
                      <a:endParaRPr lang="cs-CZ" sz="3300" dirty="0"/>
                    </a:p>
                  </a:txBody>
                  <a:tcPr marL="167640" marR="167640" marT="83820" marB="83820"/>
                </a:tc>
                <a:tc>
                  <a:txBody>
                    <a:bodyPr/>
                    <a:lstStyle/>
                    <a:p>
                      <a:r>
                        <a:rPr lang="cs-CZ" sz="3300" dirty="0"/>
                        <a:t>5</a:t>
                      </a:r>
                      <a:r>
                        <a:rPr lang="en-US" sz="3300" dirty="0"/>
                        <a:t>0</a:t>
                      </a:r>
                      <a:endParaRPr lang="cs-CZ" sz="3300" dirty="0"/>
                    </a:p>
                  </a:txBody>
                  <a:tcPr marL="167640" marR="167640" marT="83820" marB="83820"/>
                </a:tc>
                <a:tc>
                  <a:txBody>
                    <a:bodyPr/>
                    <a:lstStyle/>
                    <a:p>
                      <a:r>
                        <a:rPr lang="cs-CZ" sz="3300"/>
                        <a:t>1,75:1</a:t>
                      </a:r>
                    </a:p>
                  </a:txBody>
                  <a:tcPr marL="167640" marR="167640" marT="83820" marB="83820"/>
                </a:tc>
                <a:extLst>
                  <a:ext uri="{0D108BD9-81ED-4DB2-BD59-A6C34878D82A}">
                    <a16:rowId xmlns:a16="http://schemas.microsoft.com/office/drawing/2014/main" val="1696516433"/>
                  </a:ext>
                </a:extLst>
              </a:tr>
              <a:tr h="737616">
                <a:tc>
                  <a:txBody>
                    <a:bodyPr/>
                    <a:lstStyle/>
                    <a:p>
                      <a:r>
                        <a:rPr lang="en-US" sz="3300"/>
                        <a:t>91</a:t>
                      </a:r>
                    </a:p>
                  </a:txBody>
                  <a:tcPr marL="167640" marR="167640" marT="83820" marB="83820"/>
                </a:tc>
                <a:tc>
                  <a:txBody>
                    <a:bodyPr/>
                    <a:lstStyle/>
                    <a:p>
                      <a:r>
                        <a:rPr lang="en-US" sz="3300"/>
                        <a:t>50</a:t>
                      </a:r>
                      <a:endParaRPr lang="cs-CZ" sz="3300"/>
                    </a:p>
                  </a:txBody>
                  <a:tcPr marL="167640" marR="167640" marT="83820" marB="83820"/>
                </a:tc>
                <a:tc>
                  <a:txBody>
                    <a:bodyPr/>
                    <a:lstStyle/>
                    <a:p>
                      <a:r>
                        <a:rPr lang="cs-CZ" sz="3300"/>
                        <a:t>1,96:1 </a:t>
                      </a:r>
                    </a:p>
                  </a:txBody>
                  <a:tcPr marL="167640" marR="167640" marT="83820" marB="83820"/>
                </a:tc>
                <a:extLst>
                  <a:ext uri="{0D108BD9-81ED-4DB2-BD59-A6C34878D82A}">
                    <a16:rowId xmlns:a16="http://schemas.microsoft.com/office/drawing/2014/main" val="1044859334"/>
                  </a:ext>
                </a:extLst>
              </a:tr>
              <a:tr h="737616">
                <a:tc>
                  <a:txBody>
                    <a:bodyPr/>
                    <a:lstStyle/>
                    <a:p>
                      <a:r>
                        <a:rPr lang="en-US" sz="3300"/>
                        <a:t>91</a:t>
                      </a:r>
                      <a:endParaRPr lang="cs-CZ" sz="3300"/>
                    </a:p>
                  </a:txBody>
                  <a:tcPr marL="167640" marR="167640" marT="83820" marB="83820"/>
                </a:tc>
                <a:tc>
                  <a:txBody>
                    <a:bodyPr/>
                    <a:lstStyle/>
                    <a:p>
                      <a:r>
                        <a:rPr lang="en-US" sz="3300"/>
                        <a:t>91</a:t>
                      </a:r>
                      <a:endParaRPr lang="cs-CZ" sz="3300"/>
                    </a:p>
                  </a:txBody>
                  <a:tcPr marL="167640" marR="167640" marT="83820" marB="83820"/>
                </a:tc>
                <a:tc>
                  <a:txBody>
                    <a:bodyPr/>
                    <a:lstStyle/>
                    <a:p>
                      <a:r>
                        <a:rPr lang="cs-CZ" sz="3300" dirty="0"/>
                        <a:t>2,74:1</a:t>
                      </a:r>
                    </a:p>
                  </a:txBody>
                  <a:tcPr marL="167640" marR="167640" marT="83820" marB="83820"/>
                </a:tc>
                <a:extLst>
                  <a:ext uri="{0D108BD9-81ED-4DB2-BD59-A6C34878D82A}">
                    <a16:rowId xmlns:a16="http://schemas.microsoft.com/office/drawing/2014/main" val="2817766636"/>
                  </a:ext>
                </a:extLst>
              </a:tr>
            </a:tbl>
          </a:graphicData>
        </a:graphic>
      </p:graphicFrame>
    </p:spTree>
    <p:extLst>
      <p:ext uri="{BB962C8B-B14F-4D97-AF65-F5344CB8AC3E}">
        <p14:creationId xmlns:p14="http://schemas.microsoft.com/office/powerpoint/2010/main" val="31600283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A6F75-3349-C82C-7CE4-B7D5885A412B}"/>
              </a:ext>
            </a:extLst>
          </p:cNvPr>
          <p:cNvSpPr>
            <a:spLocks noGrp="1"/>
          </p:cNvSpPr>
          <p:nvPr>
            <p:ph type="title"/>
          </p:nvPr>
        </p:nvSpPr>
        <p:spPr/>
        <p:txBody>
          <a:bodyPr/>
          <a:lstStyle/>
          <a:p>
            <a:r>
              <a:rPr lang="cs-CZ" dirty="0"/>
              <a:t>Výpočet 5:1</a:t>
            </a:r>
          </a:p>
        </p:txBody>
      </p:sp>
      <p:pic>
        <p:nvPicPr>
          <p:cNvPr id="5" name="Content Placeholder 4">
            <a:extLst>
              <a:ext uri="{FF2B5EF4-FFF2-40B4-BE49-F238E27FC236}">
                <a16:creationId xmlns:a16="http://schemas.microsoft.com/office/drawing/2014/main" id="{4D27D96C-C5C3-6847-2B34-0436D4A2AAC1}"/>
              </a:ext>
            </a:extLst>
          </p:cNvPr>
          <p:cNvPicPr>
            <a:picLocks noGrp="1" noChangeAspect="1"/>
          </p:cNvPicPr>
          <p:nvPr>
            <p:ph idx="1"/>
          </p:nvPr>
        </p:nvPicPr>
        <p:blipFill>
          <a:blip r:embed="rId2"/>
          <a:stretch>
            <a:fillRect/>
          </a:stretch>
        </p:blipFill>
        <p:spPr>
          <a:xfrm>
            <a:off x="2821127" y="2703621"/>
            <a:ext cx="6549745" cy="1450757"/>
          </a:xfrm>
        </p:spPr>
      </p:pic>
    </p:spTree>
    <p:extLst>
      <p:ext uri="{BB962C8B-B14F-4D97-AF65-F5344CB8AC3E}">
        <p14:creationId xmlns:p14="http://schemas.microsoft.com/office/powerpoint/2010/main" val="7380938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A6F75-3349-C82C-7CE4-B7D5885A412B}"/>
              </a:ext>
            </a:extLst>
          </p:cNvPr>
          <p:cNvSpPr>
            <a:spLocks noGrp="1"/>
          </p:cNvSpPr>
          <p:nvPr>
            <p:ph type="title"/>
          </p:nvPr>
        </p:nvSpPr>
        <p:spPr>
          <a:xfrm>
            <a:off x="1097280" y="286603"/>
            <a:ext cx="10058400" cy="1450757"/>
          </a:xfrm>
        </p:spPr>
        <p:txBody>
          <a:bodyPr>
            <a:normAutofit/>
          </a:bodyPr>
          <a:lstStyle/>
          <a:p>
            <a:r>
              <a:rPr lang="cs-CZ" dirty="0"/>
              <a:t>Účinnost kladkostroje </a:t>
            </a:r>
            <a:r>
              <a:rPr lang="en-US" dirty="0"/>
              <a:t>5</a:t>
            </a:r>
            <a:r>
              <a:rPr lang="cs-CZ" dirty="0"/>
              <a:t>:1</a:t>
            </a:r>
          </a:p>
        </p:txBody>
      </p:sp>
      <p:graphicFrame>
        <p:nvGraphicFramePr>
          <p:cNvPr id="4" name="Table 4">
            <a:extLst>
              <a:ext uri="{FF2B5EF4-FFF2-40B4-BE49-F238E27FC236}">
                <a16:creationId xmlns:a16="http://schemas.microsoft.com/office/drawing/2014/main" id="{5C6AA6DE-E923-5978-CA93-3A3D32DAC0DE}"/>
              </a:ext>
            </a:extLst>
          </p:cNvPr>
          <p:cNvGraphicFramePr>
            <a:graphicFrameLocks noGrp="1"/>
          </p:cNvGraphicFramePr>
          <p:nvPr>
            <p:ph idx="1"/>
            <p:extLst>
              <p:ext uri="{D42A27DB-BD31-4B8C-83A1-F6EECF244321}">
                <p14:modId xmlns:p14="http://schemas.microsoft.com/office/powerpoint/2010/main" val="2319419852"/>
              </p:ext>
            </p:extLst>
          </p:nvPr>
        </p:nvGraphicFramePr>
        <p:xfrm>
          <a:off x="2960010" y="2098515"/>
          <a:ext cx="6332306" cy="3786088"/>
        </p:xfrm>
        <a:graphic>
          <a:graphicData uri="http://schemas.openxmlformats.org/drawingml/2006/table">
            <a:tbl>
              <a:tblPr firstRow="1" bandRow="1">
                <a:tableStyleId>{5C22544A-7EE6-4342-B048-85BDC9FD1C3A}</a:tableStyleId>
              </a:tblPr>
              <a:tblGrid>
                <a:gridCol w="1294480">
                  <a:extLst>
                    <a:ext uri="{9D8B030D-6E8A-4147-A177-3AD203B41FA5}">
                      <a16:colId xmlns:a16="http://schemas.microsoft.com/office/drawing/2014/main" val="2819540064"/>
                    </a:ext>
                  </a:extLst>
                </a:gridCol>
                <a:gridCol w="1294480">
                  <a:extLst>
                    <a:ext uri="{9D8B030D-6E8A-4147-A177-3AD203B41FA5}">
                      <a16:colId xmlns:a16="http://schemas.microsoft.com/office/drawing/2014/main" val="2789348835"/>
                    </a:ext>
                  </a:extLst>
                </a:gridCol>
                <a:gridCol w="1294480">
                  <a:extLst>
                    <a:ext uri="{9D8B030D-6E8A-4147-A177-3AD203B41FA5}">
                      <a16:colId xmlns:a16="http://schemas.microsoft.com/office/drawing/2014/main" val="2386827500"/>
                    </a:ext>
                  </a:extLst>
                </a:gridCol>
                <a:gridCol w="1294480">
                  <a:extLst>
                    <a:ext uri="{9D8B030D-6E8A-4147-A177-3AD203B41FA5}">
                      <a16:colId xmlns:a16="http://schemas.microsoft.com/office/drawing/2014/main" val="2319634836"/>
                    </a:ext>
                  </a:extLst>
                </a:gridCol>
                <a:gridCol w="1154386">
                  <a:extLst>
                    <a:ext uri="{9D8B030D-6E8A-4147-A177-3AD203B41FA5}">
                      <a16:colId xmlns:a16="http://schemas.microsoft.com/office/drawing/2014/main" val="2836320442"/>
                    </a:ext>
                  </a:extLst>
                </a:gridCol>
              </a:tblGrid>
              <a:tr h="3219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sz="900"/>
                        <a:t>kladka č.1 </a:t>
                      </a:r>
                      <a:br>
                        <a:rPr lang="en-US" sz="900"/>
                      </a:br>
                      <a:r>
                        <a:rPr lang="cs-CZ" sz="900"/>
                        <a:t>účinnost [%] </a:t>
                      </a:r>
                    </a:p>
                  </a:txBody>
                  <a:tcPr marL="44609" marR="44609" marT="22304" marB="2230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sz="900"/>
                        <a:t>kladka č.</a:t>
                      </a:r>
                      <a:r>
                        <a:rPr lang="en-US" sz="900"/>
                        <a:t>2</a:t>
                      </a:r>
                      <a:br>
                        <a:rPr lang="en-US" sz="900"/>
                      </a:br>
                      <a:r>
                        <a:rPr lang="cs-CZ" sz="900"/>
                        <a:t>účinnost [%] </a:t>
                      </a:r>
                    </a:p>
                  </a:txBody>
                  <a:tcPr marL="44609" marR="44609" marT="22304" marB="2230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sz="900"/>
                        <a:t>kladka č.</a:t>
                      </a:r>
                      <a:r>
                        <a:rPr lang="en-US" sz="900"/>
                        <a:t>3</a:t>
                      </a:r>
                      <a:br>
                        <a:rPr lang="en-US" sz="900"/>
                      </a:br>
                      <a:r>
                        <a:rPr lang="cs-CZ" sz="900"/>
                        <a:t>účinnost [%] </a:t>
                      </a:r>
                    </a:p>
                  </a:txBody>
                  <a:tcPr marL="44609" marR="44609" marT="22304" marB="2230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sz="900"/>
                        <a:t>kladka č.</a:t>
                      </a:r>
                      <a:r>
                        <a:rPr lang="en-US" sz="900"/>
                        <a:t>4</a:t>
                      </a:r>
                      <a:br>
                        <a:rPr lang="en-US" sz="900"/>
                      </a:br>
                      <a:r>
                        <a:rPr lang="cs-CZ" sz="900"/>
                        <a:t>účinnost [%] </a:t>
                      </a:r>
                    </a:p>
                  </a:txBody>
                  <a:tcPr marL="44609" marR="44609" marT="22304" marB="22304"/>
                </a:tc>
                <a:tc>
                  <a:txBody>
                    <a:bodyPr/>
                    <a:lstStyle/>
                    <a:p>
                      <a:r>
                        <a:rPr lang="en-US" sz="900"/>
                        <a:t>kladkostroj</a:t>
                      </a:r>
                      <a:br>
                        <a:rPr lang="en-US" sz="900"/>
                      </a:br>
                      <a:r>
                        <a:rPr lang="en-US" sz="900"/>
                        <a:t>5:1</a:t>
                      </a:r>
                      <a:endParaRPr lang="cs-CZ" sz="900"/>
                    </a:p>
                  </a:txBody>
                  <a:tcPr marL="44609" marR="44609" marT="22304" marB="22304"/>
                </a:tc>
                <a:extLst>
                  <a:ext uri="{0D108BD9-81ED-4DB2-BD59-A6C34878D82A}">
                    <a16:rowId xmlns:a16="http://schemas.microsoft.com/office/drawing/2014/main" val="3826735101"/>
                  </a:ext>
                </a:extLst>
              </a:tr>
              <a:tr h="188169">
                <a:tc>
                  <a:txBody>
                    <a:bodyPr/>
                    <a:lstStyle/>
                    <a:p>
                      <a:r>
                        <a:rPr lang="en-US" sz="900" dirty="0"/>
                        <a:t>50</a:t>
                      </a:r>
                      <a:endParaRPr lang="cs-CZ" sz="900" dirty="0"/>
                    </a:p>
                  </a:txBody>
                  <a:tcPr marL="44609" marR="44609" marT="22304" marB="22304"/>
                </a:tc>
                <a:tc>
                  <a:txBody>
                    <a:bodyPr/>
                    <a:lstStyle/>
                    <a:p>
                      <a:r>
                        <a:rPr lang="en-US" sz="900" dirty="0"/>
                        <a:t>50</a:t>
                      </a:r>
                      <a:endParaRPr lang="cs-CZ" sz="900" dirty="0"/>
                    </a:p>
                  </a:txBody>
                  <a:tcPr marL="44609" marR="44609" marT="22304" marB="22304"/>
                </a:tc>
                <a:tc>
                  <a:txBody>
                    <a:bodyPr/>
                    <a:lstStyle/>
                    <a:p>
                      <a:r>
                        <a:rPr lang="en-US" sz="900" dirty="0"/>
                        <a:t>50</a:t>
                      </a:r>
                      <a:endParaRPr lang="cs-CZ" sz="900" dirty="0"/>
                    </a:p>
                  </a:txBody>
                  <a:tcPr marL="44609" marR="44609" marT="22304" marB="22304"/>
                </a:tc>
                <a:tc>
                  <a:txBody>
                    <a:bodyPr/>
                    <a:lstStyle/>
                    <a:p>
                      <a:r>
                        <a:rPr lang="en-US" sz="900" dirty="0"/>
                        <a:t>50</a:t>
                      </a:r>
                      <a:endParaRPr lang="cs-CZ" sz="900" dirty="0"/>
                    </a:p>
                  </a:txBody>
                  <a:tcPr marL="44609" marR="44609" marT="22304" marB="22304"/>
                </a:tc>
                <a:tc>
                  <a:txBody>
                    <a:bodyPr/>
                    <a:lstStyle/>
                    <a:p>
                      <a:r>
                        <a:rPr lang="en-US" sz="900" dirty="0"/>
                        <a:t>1,91:1</a:t>
                      </a:r>
                      <a:endParaRPr lang="cs-CZ" sz="900" dirty="0"/>
                    </a:p>
                  </a:txBody>
                  <a:tcPr marL="44609" marR="44609" marT="22304" marB="22304"/>
                </a:tc>
                <a:extLst>
                  <a:ext uri="{0D108BD9-81ED-4DB2-BD59-A6C34878D82A}">
                    <a16:rowId xmlns:a16="http://schemas.microsoft.com/office/drawing/2014/main" val="1696516433"/>
                  </a:ext>
                </a:extLst>
              </a:tr>
              <a:tr h="223045">
                <a:tc>
                  <a:txBody>
                    <a:bodyPr/>
                    <a:lstStyle/>
                    <a:p>
                      <a:r>
                        <a:rPr lang="en-US" sz="900" dirty="0"/>
                        <a:t>91</a:t>
                      </a:r>
                      <a:endParaRPr lang="cs-CZ" sz="900" dirty="0"/>
                    </a:p>
                  </a:txBody>
                  <a:tcPr marL="44609" marR="44609" marT="22304" marB="22304"/>
                </a:tc>
                <a:tc>
                  <a:txBody>
                    <a:bodyPr/>
                    <a:lstStyle/>
                    <a:p>
                      <a:r>
                        <a:rPr lang="en-US" sz="900" dirty="0"/>
                        <a:t>50</a:t>
                      </a:r>
                      <a:endParaRPr lang="cs-CZ" sz="900" dirty="0"/>
                    </a:p>
                  </a:txBody>
                  <a:tcPr marL="44609" marR="44609" marT="22304" marB="22304"/>
                </a:tc>
                <a:tc>
                  <a:txBody>
                    <a:bodyPr/>
                    <a:lstStyle/>
                    <a:p>
                      <a:r>
                        <a:rPr lang="en-US" sz="900" dirty="0"/>
                        <a:t>50</a:t>
                      </a:r>
                      <a:endParaRPr lang="cs-CZ" sz="900" dirty="0"/>
                    </a:p>
                  </a:txBody>
                  <a:tcPr marL="44609" marR="44609" marT="22304" marB="22304"/>
                </a:tc>
                <a:tc>
                  <a:txBody>
                    <a:bodyPr/>
                    <a:lstStyle/>
                    <a:p>
                      <a:r>
                        <a:rPr lang="en-US" sz="900" dirty="0"/>
                        <a:t>50</a:t>
                      </a:r>
                      <a:endParaRPr lang="cs-CZ" sz="900" dirty="0"/>
                    </a:p>
                  </a:txBody>
                  <a:tcPr marL="44609" marR="44609" marT="22304" marB="22304"/>
                </a:tc>
                <a:tc>
                  <a:txBody>
                    <a:bodyPr/>
                    <a:lstStyle/>
                    <a:p>
                      <a:r>
                        <a:rPr lang="en-US" sz="900" dirty="0"/>
                        <a:t>1,99:1</a:t>
                      </a:r>
                      <a:endParaRPr lang="cs-CZ" sz="900" dirty="0"/>
                    </a:p>
                  </a:txBody>
                  <a:tcPr marL="44609" marR="44609" marT="22304" marB="22304"/>
                </a:tc>
                <a:extLst>
                  <a:ext uri="{0D108BD9-81ED-4DB2-BD59-A6C34878D82A}">
                    <a16:rowId xmlns:a16="http://schemas.microsoft.com/office/drawing/2014/main" val="2664901654"/>
                  </a:ext>
                </a:extLst>
              </a:tr>
              <a:tr h="223045">
                <a:tc>
                  <a:txBody>
                    <a:bodyPr/>
                    <a:lstStyle/>
                    <a:p>
                      <a:r>
                        <a:rPr lang="en-US" sz="900" dirty="0"/>
                        <a:t>50</a:t>
                      </a:r>
                      <a:endParaRPr lang="cs-CZ" sz="900" dirty="0"/>
                    </a:p>
                  </a:txBody>
                  <a:tcPr marL="44609" marR="44609" marT="22304" marB="22304"/>
                </a:tc>
                <a:tc>
                  <a:txBody>
                    <a:bodyPr/>
                    <a:lstStyle/>
                    <a:p>
                      <a:r>
                        <a:rPr lang="en-US" sz="900" dirty="0"/>
                        <a:t>91</a:t>
                      </a:r>
                      <a:endParaRPr lang="cs-CZ" sz="900" dirty="0"/>
                    </a:p>
                  </a:txBody>
                  <a:tcPr marL="44609" marR="44609" marT="22304" marB="22304"/>
                </a:tc>
                <a:tc>
                  <a:txBody>
                    <a:bodyPr/>
                    <a:lstStyle/>
                    <a:p>
                      <a:r>
                        <a:rPr lang="en-US" sz="900" dirty="0"/>
                        <a:t>50</a:t>
                      </a:r>
                      <a:endParaRPr lang="cs-CZ" sz="900" dirty="0"/>
                    </a:p>
                  </a:txBody>
                  <a:tcPr marL="44609" marR="44609" marT="22304" marB="22304"/>
                </a:tc>
                <a:tc>
                  <a:txBody>
                    <a:bodyPr/>
                    <a:lstStyle/>
                    <a:p>
                      <a:r>
                        <a:rPr lang="en-US" sz="900" dirty="0"/>
                        <a:t>50</a:t>
                      </a:r>
                      <a:endParaRPr lang="cs-CZ" sz="900" dirty="0"/>
                    </a:p>
                  </a:txBody>
                  <a:tcPr marL="44609" marR="44609" marT="22304" marB="22304"/>
                </a:tc>
                <a:tc>
                  <a:txBody>
                    <a:bodyPr/>
                    <a:lstStyle/>
                    <a:p>
                      <a:r>
                        <a:rPr lang="en-US" sz="900" dirty="0"/>
                        <a:t>2,09:1</a:t>
                      </a:r>
                      <a:endParaRPr lang="cs-CZ" sz="900" dirty="0"/>
                    </a:p>
                  </a:txBody>
                  <a:tcPr marL="44609" marR="44609" marT="22304" marB="22304"/>
                </a:tc>
                <a:extLst>
                  <a:ext uri="{0D108BD9-81ED-4DB2-BD59-A6C34878D82A}">
                    <a16:rowId xmlns:a16="http://schemas.microsoft.com/office/drawing/2014/main" val="1335491668"/>
                  </a:ext>
                </a:extLst>
              </a:tr>
              <a:tr h="223045">
                <a:tc>
                  <a:txBody>
                    <a:bodyPr/>
                    <a:lstStyle/>
                    <a:p>
                      <a:r>
                        <a:rPr lang="en-US" sz="900" dirty="0"/>
                        <a:t>50</a:t>
                      </a:r>
                      <a:endParaRPr lang="cs-CZ" sz="900" dirty="0"/>
                    </a:p>
                  </a:txBody>
                  <a:tcPr marL="44609" marR="44609" marT="22304" marB="22304"/>
                </a:tc>
                <a:tc>
                  <a:txBody>
                    <a:bodyPr/>
                    <a:lstStyle/>
                    <a:p>
                      <a:r>
                        <a:rPr lang="en-US" sz="900" dirty="0"/>
                        <a:t>50</a:t>
                      </a:r>
                      <a:endParaRPr lang="cs-CZ" sz="900" dirty="0"/>
                    </a:p>
                  </a:txBody>
                  <a:tcPr marL="44609" marR="44609" marT="22304" marB="22304"/>
                </a:tc>
                <a:tc>
                  <a:txBody>
                    <a:bodyPr/>
                    <a:lstStyle/>
                    <a:p>
                      <a:r>
                        <a:rPr lang="en-US" sz="900" dirty="0"/>
                        <a:t>91</a:t>
                      </a:r>
                      <a:endParaRPr lang="cs-CZ" sz="900" dirty="0"/>
                    </a:p>
                  </a:txBody>
                  <a:tcPr marL="44609" marR="44609" marT="22304" marB="22304"/>
                </a:tc>
                <a:tc>
                  <a:txBody>
                    <a:bodyPr/>
                    <a:lstStyle/>
                    <a:p>
                      <a:r>
                        <a:rPr lang="en-US" sz="900" dirty="0"/>
                        <a:t>50</a:t>
                      </a:r>
                      <a:endParaRPr lang="cs-CZ" sz="900" dirty="0"/>
                    </a:p>
                  </a:txBody>
                  <a:tcPr marL="44609" marR="44609" marT="22304" marB="22304"/>
                </a:tc>
                <a:tc>
                  <a:txBody>
                    <a:bodyPr/>
                    <a:lstStyle/>
                    <a:p>
                      <a:r>
                        <a:rPr lang="en-US" sz="900" dirty="0"/>
                        <a:t>1,94:1</a:t>
                      </a:r>
                      <a:endParaRPr lang="cs-CZ" sz="900" dirty="0"/>
                    </a:p>
                  </a:txBody>
                  <a:tcPr marL="44609" marR="44609" marT="22304" marB="22304"/>
                </a:tc>
                <a:extLst>
                  <a:ext uri="{0D108BD9-81ED-4DB2-BD59-A6C34878D82A}">
                    <a16:rowId xmlns:a16="http://schemas.microsoft.com/office/drawing/2014/main" val="3732140685"/>
                  </a:ext>
                </a:extLst>
              </a:tr>
              <a:tr h="223045">
                <a:tc>
                  <a:txBody>
                    <a:bodyPr/>
                    <a:lstStyle/>
                    <a:p>
                      <a:r>
                        <a:rPr lang="en-US" sz="900" dirty="0"/>
                        <a:t>50</a:t>
                      </a:r>
                      <a:endParaRPr lang="cs-CZ" sz="900" dirty="0"/>
                    </a:p>
                  </a:txBody>
                  <a:tcPr marL="44609" marR="44609" marT="22304" marB="22304"/>
                </a:tc>
                <a:tc>
                  <a:txBody>
                    <a:bodyPr/>
                    <a:lstStyle/>
                    <a:p>
                      <a:r>
                        <a:rPr lang="en-US" sz="900" dirty="0"/>
                        <a:t>50</a:t>
                      </a:r>
                      <a:endParaRPr lang="cs-CZ" sz="900" dirty="0"/>
                    </a:p>
                  </a:txBody>
                  <a:tcPr marL="44609" marR="44609" marT="22304" marB="22304"/>
                </a:tc>
                <a:tc>
                  <a:txBody>
                    <a:bodyPr/>
                    <a:lstStyle/>
                    <a:p>
                      <a:r>
                        <a:rPr lang="en-US" sz="900" dirty="0"/>
                        <a:t>50</a:t>
                      </a:r>
                      <a:endParaRPr lang="cs-CZ" sz="900" dirty="0"/>
                    </a:p>
                  </a:txBody>
                  <a:tcPr marL="44609" marR="44609" marT="22304" marB="22304"/>
                </a:tc>
                <a:tc>
                  <a:txBody>
                    <a:bodyPr/>
                    <a:lstStyle/>
                    <a:p>
                      <a:r>
                        <a:rPr lang="en-US" sz="900" dirty="0"/>
                        <a:t>91</a:t>
                      </a:r>
                      <a:endParaRPr lang="cs-CZ" sz="900" dirty="0"/>
                    </a:p>
                  </a:txBody>
                  <a:tcPr marL="44609" marR="44609" marT="22304" marB="22304"/>
                </a:tc>
                <a:tc>
                  <a:txBody>
                    <a:bodyPr/>
                    <a:lstStyle/>
                    <a:p>
                      <a:r>
                        <a:rPr lang="en-US" sz="900" dirty="0"/>
                        <a:t>2,71:1</a:t>
                      </a:r>
                      <a:endParaRPr lang="cs-CZ" sz="900" dirty="0"/>
                    </a:p>
                  </a:txBody>
                  <a:tcPr marL="44609" marR="44609" marT="22304" marB="22304"/>
                </a:tc>
                <a:extLst>
                  <a:ext uri="{0D108BD9-81ED-4DB2-BD59-A6C34878D82A}">
                    <a16:rowId xmlns:a16="http://schemas.microsoft.com/office/drawing/2014/main" val="1823543191"/>
                  </a:ext>
                </a:extLst>
              </a:tr>
              <a:tr h="223045">
                <a:tc>
                  <a:txBody>
                    <a:bodyPr/>
                    <a:lstStyle/>
                    <a:p>
                      <a:r>
                        <a:rPr lang="en-US" sz="900" dirty="0"/>
                        <a:t>91</a:t>
                      </a:r>
                      <a:endParaRPr lang="cs-CZ" sz="900" dirty="0"/>
                    </a:p>
                  </a:txBody>
                  <a:tcPr marL="44609" marR="44609" marT="22304" marB="22304"/>
                </a:tc>
                <a:tc>
                  <a:txBody>
                    <a:bodyPr/>
                    <a:lstStyle/>
                    <a:p>
                      <a:r>
                        <a:rPr lang="en-US" sz="900" dirty="0"/>
                        <a:t>91</a:t>
                      </a:r>
                      <a:endParaRPr lang="cs-CZ" sz="900" dirty="0"/>
                    </a:p>
                  </a:txBody>
                  <a:tcPr marL="44609" marR="44609" marT="22304" marB="22304"/>
                </a:tc>
                <a:tc>
                  <a:txBody>
                    <a:bodyPr/>
                    <a:lstStyle/>
                    <a:p>
                      <a:r>
                        <a:rPr lang="en-US" sz="900" dirty="0"/>
                        <a:t>50</a:t>
                      </a:r>
                      <a:endParaRPr lang="cs-CZ" sz="900" dirty="0"/>
                    </a:p>
                  </a:txBody>
                  <a:tcPr marL="44609" marR="44609" marT="22304" marB="22304"/>
                </a:tc>
                <a:tc>
                  <a:txBody>
                    <a:bodyPr/>
                    <a:lstStyle/>
                    <a:p>
                      <a:r>
                        <a:rPr lang="en-US" sz="900" dirty="0"/>
                        <a:t>50</a:t>
                      </a:r>
                      <a:endParaRPr lang="cs-CZ" sz="900" dirty="0"/>
                    </a:p>
                  </a:txBody>
                  <a:tcPr marL="44609" marR="44609" marT="22304" marB="22304"/>
                </a:tc>
                <a:tc>
                  <a:txBody>
                    <a:bodyPr/>
                    <a:lstStyle/>
                    <a:p>
                      <a:r>
                        <a:rPr lang="en-US" sz="900" dirty="0"/>
                        <a:t>1,99:1</a:t>
                      </a:r>
                      <a:endParaRPr lang="cs-CZ" sz="900" dirty="0"/>
                    </a:p>
                  </a:txBody>
                  <a:tcPr marL="44609" marR="44609" marT="22304" marB="22304"/>
                </a:tc>
                <a:extLst>
                  <a:ext uri="{0D108BD9-81ED-4DB2-BD59-A6C34878D82A}">
                    <a16:rowId xmlns:a16="http://schemas.microsoft.com/office/drawing/2014/main" val="2091259865"/>
                  </a:ext>
                </a:extLst>
              </a:tr>
              <a:tr h="223045">
                <a:tc>
                  <a:txBody>
                    <a:bodyPr/>
                    <a:lstStyle/>
                    <a:p>
                      <a:r>
                        <a:rPr lang="en-US" sz="900" dirty="0"/>
                        <a:t>91</a:t>
                      </a:r>
                      <a:endParaRPr lang="cs-CZ" sz="900" dirty="0"/>
                    </a:p>
                  </a:txBody>
                  <a:tcPr marL="44609" marR="44609" marT="22304" marB="22304"/>
                </a:tc>
                <a:tc>
                  <a:txBody>
                    <a:bodyPr/>
                    <a:lstStyle/>
                    <a:p>
                      <a:r>
                        <a:rPr lang="en-US" sz="900" dirty="0"/>
                        <a:t>50</a:t>
                      </a:r>
                      <a:endParaRPr lang="cs-CZ" sz="900" dirty="0"/>
                    </a:p>
                  </a:txBody>
                  <a:tcPr marL="44609" marR="44609" marT="22304" marB="22304"/>
                </a:tc>
                <a:tc>
                  <a:txBody>
                    <a:bodyPr/>
                    <a:lstStyle/>
                    <a:p>
                      <a:r>
                        <a:rPr lang="en-US" sz="900" dirty="0"/>
                        <a:t>91</a:t>
                      </a:r>
                      <a:endParaRPr lang="cs-CZ" sz="900" dirty="0"/>
                    </a:p>
                  </a:txBody>
                  <a:tcPr marL="44609" marR="44609" marT="22304" marB="22304"/>
                </a:tc>
                <a:tc>
                  <a:txBody>
                    <a:bodyPr/>
                    <a:lstStyle/>
                    <a:p>
                      <a:r>
                        <a:rPr lang="en-US" sz="900" dirty="0"/>
                        <a:t>50</a:t>
                      </a:r>
                      <a:endParaRPr lang="cs-CZ" sz="900" dirty="0"/>
                    </a:p>
                  </a:txBody>
                  <a:tcPr marL="44609" marR="44609" marT="22304" marB="22304"/>
                </a:tc>
                <a:tc>
                  <a:txBody>
                    <a:bodyPr/>
                    <a:lstStyle/>
                    <a:p>
                      <a:r>
                        <a:rPr lang="en-US" sz="900" dirty="0"/>
                        <a:t>2,39:1</a:t>
                      </a:r>
                      <a:endParaRPr lang="cs-CZ" sz="900" dirty="0"/>
                    </a:p>
                  </a:txBody>
                  <a:tcPr marL="44609" marR="44609" marT="22304" marB="22304"/>
                </a:tc>
                <a:extLst>
                  <a:ext uri="{0D108BD9-81ED-4DB2-BD59-A6C34878D82A}">
                    <a16:rowId xmlns:a16="http://schemas.microsoft.com/office/drawing/2014/main" val="963427541"/>
                  </a:ext>
                </a:extLst>
              </a:tr>
              <a:tr h="223045">
                <a:tc>
                  <a:txBody>
                    <a:bodyPr/>
                    <a:lstStyle/>
                    <a:p>
                      <a:r>
                        <a:rPr lang="en-US" sz="900" dirty="0"/>
                        <a:t>91</a:t>
                      </a:r>
                      <a:endParaRPr lang="cs-CZ" sz="900" dirty="0"/>
                    </a:p>
                  </a:txBody>
                  <a:tcPr marL="44609" marR="44609" marT="22304" marB="22304"/>
                </a:tc>
                <a:tc>
                  <a:txBody>
                    <a:bodyPr/>
                    <a:lstStyle/>
                    <a:p>
                      <a:r>
                        <a:rPr lang="en-US" sz="900" dirty="0"/>
                        <a:t>59</a:t>
                      </a:r>
                      <a:endParaRPr lang="cs-CZ" sz="900" dirty="0"/>
                    </a:p>
                  </a:txBody>
                  <a:tcPr marL="44609" marR="44609" marT="22304" marB="22304"/>
                </a:tc>
                <a:tc>
                  <a:txBody>
                    <a:bodyPr/>
                    <a:lstStyle/>
                    <a:p>
                      <a:r>
                        <a:rPr lang="en-US" sz="900" dirty="0"/>
                        <a:t>59</a:t>
                      </a:r>
                      <a:endParaRPr lang="cs-CZ" sz="900" dirty="0"/>
                    </a:p>
                  </a:txBody>
                  <a:tcPr marL="44609" marR="44609" marT="22304" marB="22304"/>
                </a:tc>
                <a:tc>
                  <a:txBody>
                    <a:bodyPr/>
                    <a:lstStyle/>
                    <a:p>
                      <a:r>
                        <a:rPr lang="en-US" sz="900" dirty="0"/>
                        <a:t>91</a:t>
                      </a:r>
                      <a:endParaRPr lang="cs-CZ" sz="900" dirty="0"/>
                    </a:p>
                  </a:txBody>
                  <a:tcPr marL="44609" marR="44609" marT="22304" marB="22304"/>
                </a:tc>
                <a:tc>
                  <a:txBody>
                    <a:bodyPr/>
                    <a:lstStyle/>
                    <a:p>
                      <a:r>
                        <a:rPr lang="en-US" sz="900" dirty="0"/>
                        <a:t>2,80:1</a:t>
                      </a:r>
                      <a:endParaRPr lang="cs-CZ" sz="900" dirty="0"/>
                    </a:p>
                  </a:txBody>
                  <a:tcPr marL="44609" marR="44609" marT="22304" marB="22304"/>
                </a:tc>
                <a:extLst>
                  <a:ext uri="{0D108BD9-81ED-4DB2-BD59-A6C34878D82A}">
                    <a16:rowId xmlns:a16="http://schemas.microsoft.com/office/drawing/2014/main" val="3594814597"/>
                  </a:ext>
                </a:extLst>
              </a:tr>
              <a:tr h="223045">
                <a:tc>
                  <a:txBody>
                    <a:bodyPr/>
                    <a:lstStyle/>
                    <a:p>
                      <a:r>
                        <a:rPr lang="en-US" sz="900" dirty="0"/>
                        <a:t>50</a:t>
                      </a:r>
                      <a:endParaRPr lang="cs-CZ" sz="900" dirty="0"/>
                    </a:p>
                  </a:txBody>
                  <a:tcPr marL="44609" marR="44609" marT="22304" marB="22304"/>
                </a:tc>
                <a:tc>
                  <a:txBody>
                    <a:bodyPr/>
                    <a:lstStyle/>
                    <a:p>
                      <a:r>
                        <a:rPr lang="en-US" sz="900" dirty="0"/>
                        <a:t>91</a:t>
                      </a:r>
                      <a:endParaRPr lang="cs-CZ" sz="900" dirty="0"/>
                    </a:p>
                  </a:txBody>
                  <a:tcPr marL="44609" marR="44609" marT="22304" marB="22304"/>
                </a:tc>
                <a:tc>
                  <a:txBody>
                    <a:bodyPr/>
                    <a:lstStyle/>
                    <a:p>
                      <a:r>
                        <a:rPr lang="en-US" sz="900" dirty="0"/>
                        <a:t>91</a:t>
                      </a:r>
                      <a:endParaRPr lang="cs-CZ" sz="900" dirty="0"/>
                    </a:p>
                  </a:txBody>
                  <a:tcPr marL="44609" marR="44609" marT="22304" marB="22304"/>
                </a:tc>
                <a:tc>
                  <a:txBody>
                    <a:bodyPr/>
                    <a:lstStyle/>
                    <a:p>
                      <a:r>
                        <a:rPr lang="en-US" sz="900" dirty="0"/>
                        <a:t>50</a:t>
                      </a:r>
                      <a:endParaRPr lang="cs-CZ" sz="900" dirty="0"/>
                    </a:p>
                  </a:txBody>
                  <a:tcPr marL="44609" marR="44609" marT="22304" marB="22304"/>
                </a:tc>
                <a:tc>
                  <a:txBody>
                    <a:bodyPr/>
                    <a:lstStyle/>
                    <a:p>
                      <a:r>
                        <a:rPr lang="en-US" sz="900" dirty="0"/>
                        <a:t>2,58:1</a:t>
                      </a:r>
                      <a:endParaRPr lang="cs-CZ" sz="900" dirty="0"/>
                    </a:p>
                  </a:txBody>
                  <a:tcPr marL="44609" marR="44609" marT="22304" marB="22304"/>
                </a:tc>
                <a:extLst>
                  <a:ext uri="{0D108BD9-81ED-4DB2-BD59-A6C34878D82A}">
                    <a16:rowId xmlns:a16="http://schemas.microsoft.com/office/drawing/2014/main" val="2462742716"/>
                  </a:ext>
                </a:extLst>
              </a:tr>
              <a:tr h="223045">
                <a:tc>
                  <a:txBody>
                    <a:bodyPr/>
                    <a:lstStyle/>
                    <a:p>
                      <a:r>
                        <a:rPr lang="en-US" sz="900" dirty="0"/>
                        <a:t>50</a:t>
                      </a:r>
                      <a:endParaRPr lang="cs-CZ" sz="900" dirty="0"/>
                    </a:p>
                  </a:txBody>
                  <a:tcPr marL="44609" marR="44609" marT="22304" marB="22304"/>
                </a:tc>
                <a:tc>
                  <a:txBody>
                    <a:bodyPr/>
                    <a:lstStyle/>
                    <a:p>
                      <a:r>
                        <a:rPr lang="en-US" sz="900" dirty="0"/>
                        <a:t>91</a:t>
                      </a:r>
                      <a:endParaRPr lang="cs-CZ" sz="900" dirty="0"/>
                    </a:p>
                  </a:txBody>
                  <a:tcPr marL="44609" marR="44609" marT="22304" marB="22304"/>
                </a:tc>
                <a:tc>
                  <a:txBody>
                    <a:bodyPr/>
                    <a:lstStyle/>
                    <a:p>
                      <a:r>
                        <a:rPr lang="en-US" sz="900" dirty="0"/>
                        <a:t>50</a:t>
                      </a:r>
                      <a:endParaRPr lang="cs-CZ" sz="900" dirty="0"/>
                    </a:p>
                  </a:txBody>
                  <a:tcPr marL="44609" marR="44609" marT="22304" marB="22304"/>
                </a:tc>
                <a:tc>
                  <a:txBody>
                    <a:bodyPr/>
                    <a:lstStyle/>
                    <a:p>
                      <a:r>
                        <a:rPr lang="en-US" sz="900" dirty="0"/>
                        <a:t>91</a:t>
                      </a:r>
                      <a:endParaRPr lang="cs-CZ" sz="900" dirty="0"/>
                    </a:p>
                  </a:txBody>
                  <a:tcPr marL="44609" marR="44609" marT="22304" marB="22304"/>
                </a:tc>
                <a:tc>
                  <a:txBody>
                    <a:bodyPr/>
                    <a:lstStyle/>
                    <a:p>
                      <a:r>
                        <a:rPr lang="en-US" sz="900" dirty="0"/>
                        <a:t>2,99:1</a:t>
                      </a:r>
                      <a:endParaRPr lang="cs-CZ" sz="900" dirty="0"/>
                    </a:p>
                  </a:txBody>
                  <a:tcPr marL="44609" marR="44609" marT="22304" marB="22304"/>
                </a:tc>
                <a:extLst>
                  <a:ext uri="{0D108BD9-81ED-4DB2-BD59-A6C34878D82A}">
                    <a16:rowId xmlns:a16="http://schemas.microsoft.com/office/drawing/2014/main" val="1704579158"/>
                  </a:ext>
                </a:extLst>
              </a:tr>
              <a:tr h="223045">
                <a:tc>
                  <a:txBody>
                    <a:bodyPr/>
                    <a:lstStyle/>
                    <a:p>
                      <a:r>
                        <a:rPr lang="en-US" sz="900" dirty="0"/>
                        <a:t>50</a:t>
                      </a:r>
                      <a:endParaRPr lang="cs-CZ" sz="900" dirty="0"/>
                    </a:p>
                  </a:txBody>
                  <a:tcPr marL="44609" marR="44609" marT="22304" marB="22304"/>
                </a:tc>
                <a:tc>
                  <a:txBody>
                    <a:bodyPr/>
                    <a:lstStyle/>
                    <a:p>
                      <a:r>
                        <a:rPr lang="en-US" sz="900" dirty="0"/>
                        <a:t>50</a:t>
                      </a:r>
                      <a:endParaRPr lang="cs-CZ" sz="900" dirty="0"/>
                    </a:p>
                  </a:txBody>
                  <a:tcPr marL="44609" marR="44609" marT="22304" marB="22304"/>
                </a:tc>
                <a:tc>
                  <a:txBody>
                    <a:bodyPr/>
                    <a:lstStyle/>
                    <a:p>
                      <a:r>
                        <a:rPr lang="en-US" sz="900" dirty="0"/>
                        <a:t>91</a:t>
                      </a:r>
                      <a:endParaRPr lang="cs-CZ" sz="900" dirty="0"/>
                    </a:p>
                  </a:txBody>
                  <a:tcPr marL="44609" marR="44609" marT="22304" marB="22304"/>
                </a:tc>
                <a:tc>
                  <a:txBody>
                    <a:bodyPr/>
                    <a:lstStyle/>
                    <a:p>
                      <a:r>
                        <a:rPr lang="en-US" sz="900" dirty="0"/>
                        <a:t>91</a:t>
                      </a:r>
                      <a:endParaRPr lang="cs-CZ" sz="900" dirty="0"/>
                    </a:p>
                  </a:txBody>
                  <a:tcPr marL="44609" marR="44609" marT="22304" marB="22304"/>
                </a:tc>
                <a:tc>
                  <a:txBody>
                    <a:bodyPr/>
                    <a:lstStyle/>
                    <a:p>
                      <a:r>
                        <a:rPr lang="en-US" sz="900" dirty="0"/>
                        <a:t>3,36:1</a:t>
                      </a:r>
                      <a:endParaRPr lang="cs-CZ" sz="900" dirty="0"/>
                    </a:p>
                  </a:txBody>
                  <a:tcPr marL="44609" marR="44609" marT="22304" marB="22304"/>
                </a:tc>
                <a:extLst>
                  <a:ext uri="{0D108BD9-81ED-4DB2-BD59-A6C34878D82A}">
                    <a16:rowId xmlns:a16="http://schemas.microsoft.com/office/drawing/2014/main" val="2857862653"/>
                  </a:ext>
                </a:extLst>
              </a:tr>
              <a:tr h="223045">
                <a:tc>
                  <a:txBody>
                    <a:bodyPr/>
                    <a:lstStyle/>
                    <a:p>
                      <a:r>
                        <a:rPr lang="en-US" sz="900" dirty="0"/>
                        <a:t>91</a:t>
                      </a:r>
                      <a:endParaRPr lang="cs-CZ" sz="900" dirty="0"/>
                    </a:p>
                  </a:txBody>
                  <a:tcPr marL="44609" marR="44609" marT="22304" marB="22304"/>
                </a:tc>
                <a:tc>
                  <a:txBody>
                    <a:bodyPr/>
                    <a:lstStyle/>
                    <a:p>
                      <a:r>
                        <a:rPr lang="en-US" sz="900" dirty="0"/>
                        <a:t>91</a:t>
                      </a:r>
                      <a:endParaRPr lang="cs-CZ" sz="900" dirty="0"/>
                    </a:p>
                  </a:txBody>
                  <a:tcPr marL="44609" marR="44609" marT="22304" marB="22304"/>
                </a:tc>
                <a:tc>
                  <a:txBody>
                    <a:bodyPr/>
                    <a:lstStyle/>
                    <a:p>
                      <a:r>
                        <a:rPr lang="en-US" sz="900" dirty="0"/>
                        <a:t>91</a:t>
                      </a:r>
                      <a:endParaRPr lang="cs-CZ" sz="900" dirty="0"/>
                    </a:p>
                  </a:txBody>
                  <a:tcPr marL="44609" marR="44609" marT="22304" marB="22304"/>
                </a:tc>
                <a:tc>
                  <a:txBody>
                    <a:bodyPr/>
                    <a:lstStyle/>
                    <a:p>
                      <a:r>
                        <a:rPr lang="en-US" sz="900" dirty="0"/>
                        <a:t>50</a:t>
                      </a:r>
                      <a:endParaRPr lang="cs-CZ" sz="900" dirty="0"/>
                    </a:p>
                  </a:txBody>
                  <a:tcPr marL="44609" marR="44609" marT="22304" marB="22304"/>
                </a:tc>
                <a:tc>
                  <a:txBody>
                    <a:bodyPr/>
                    <a:lstStyle/>
                    <a:p>
                      <a:r>
                        <a:rPr lang="en-US" sz="900" dirty="0"/>
                        <a:t>2,75:1</a:t>
                      </a:r>
                      <a:endParaRPr lang="cs-CZ" sz="900" dirty="0"/>
                    </a:p>
                  </a:txBody>
                  <a:tcPr marL="44609" marR="44609" marT="22304" marB="22304"/>
                </a:tc>
                <a:extLst>
                  <a:ext uri="{0D108BD9-81ED-4DB2-BD59-A6C34878D82A}">
                    <a16:rowId xmlns:a16="http://schemas.microsoft.com/office/drawing/2014/main" val="4013329027"/>
                  </a:ext>
                </a:extLst>
              </a:tr>
              <a:tr h="223045">
                <a:tc>
                  <a:txBody>
                    <a:bodyPr/>
                    <a:lstStyle/>
                    <a:p>
                      <a:r>
                        <a:rPr lang="en-US" sz="900" dirty="0"/>
                        <a:t>91</a:t>
                      </a:r>
                      <a:endParaRPr lang="cs-CZ" sz="900" dirty="0"/>
                    </a:p>
                  </a:txBody>
                  <a:tcPr marL="44609" marR="44609" marT="22304" marB="22304"/>
                </a:tc>
                <a:tc>
                  <a:txBody>
                    <a:bodyPr/>
                    <a:lstStyle/>
                    <a:p>
                      <a:r>
                        <a:rPr lang="en-US" sz="900" dirty="0"/>
                        <a:t>50</a:t>
                      </a:r>
                      <a:endParaRPr lang="cs-CZ" sz="900" dirty="0"/>
                    </a:p>
                  </a:txBody>
                  <a:tcPr marL="44609" marR="44609" marT="22304" marB="22304"/>
                </a:tc>
                <a:tc>
                  <a:txBody>
                    <a:bodyPr/>
                    <a:lstStyle/>
                    <a:p>
                      <a:r>
                        <a:rPr lang="en-US" sz="900" dirty="0"/>
                        <a:t>91</a:t>
                      </a:r>
                      <a:endParaRPr lang="cs-CZ" sz="900" dirty="0"/>
                    </a:p>
                  </a:txBody>
                  <a:tcPr marL="44609" marR="44609" marT="22304" marB="22304"/>
                </a:tc>
                <a:tc>
                  <a:txBody>
                    <a:bodyPr/>
                    <a:lstStyle/>
                    <a:p>
                      <a:r>
                        <a:rPr lang="en-US" sz="900" dirty="0"/>
                        <a:t>91</a:t>
                      </a:r>
                      <a:endParaRPr lang="cs-CZ" sz="900" dirty="0"/>
                    </a:p>
                  </a:txBody>
                  <a:tcPr marL="44609" marR="44609" marT="22304" marB="22304"/>
                </a:tc>
                <a:tc>
                  <a:txBody>
                    <a:bodyPr/>
                    <a:lstStyle/>
                    <a:p>
                      <a:r>
                        <a:rPr lang="en-US" sz="900" dirty="0"/>
                        <a:t>3,53:1</a:t>
                      </a:r>
                      <a:endParaRPr lang="cs-CZ" sz="900" dirty="0"/>
                    </a:p>
                  </a:txBody>
                  <a:tcPr marL="44609" marR="44609" marT="22304" marB="22304"/>
                </a:tc>
                <a:extLst>
                  <a:ext uri="{0D108BD9-81ED-4DB2-BD59-A6C34878D82A}">
                    <a16:rowId xmlns:a16="http://schemas.microsoft.com/office/drawing/2014/main" val="3450731222"/>
                  </a:ext>
                </a:extLst>
              </a:tr>
              <a:tr h="223045">
                <a:tc>
                  <a:txBody>
                    <a:bodyPr/>
                    <a:lstStyle/>
                    <a:p>
                      <a:r>
                        <a:rPr lang="en-US" sz="900" dirty="0"/>
                        <a:t>91</a:t>
                      </a:r>
                      <a:endParaRPr lang="cs-CZ" sz="900" dirty="0"/>
                    </a:p>
                  </a:txBody>
                  <a:tcPr marL="44609" marR="44609" marT="22304" marB="22304"/>
                </a:tc>
                <a:tc>
                  <a:txBody>
                    <a:bodyPr/>
                    <a:lstStyle/>
                    <a:p>
                      <a:r>
                        <a:rPr lang="en-US" sz="900" dirty="0"/>
                        <a:t>91</a:t>
                      </a:r>
                      <a:endParaRPr lang="cs-CZ" sz="900" dirty="0"/>
                    </a:p>
                  </a:txBody>
                  <a:tcPr marL="44609" marR="44609" marT="22304" marB="22304"/>
                </a:tc>
                <a:tc>
                  <a:txBody>
                    <a:bodyPr/>
                    <a:lstStyle/>
                    <a:p>
                      <a:r>
                        <a:rPr lang="en-US" sz="900" dirty="0"/>
                        <a:t>50</a:t>
                      </a:r>
                      <a:endParaRPr lang="cs-CZ" sz="900" dirty="0"/>
                    </a:p>
                  </a:txBody>
                  <a:tcPr marL="44609" marR="44609" marT="22304" marB="22304"/>
                </a:tc>
                <a:tc>
                  <a:txBody>
                    <a:bodyPr/>
                    <a:lstStyle/>
                    <a:p>
                      <a:r>
                        <a:rPr lang="en-US" sz="900" dirty="0"/>
                        <a:t>91</a:t>
                      </a:r>
                      <a:endParaRPr lang="cs-CZ" sz="900" dirty="0"/>
                    </a:p>
                  </a:txBody>
                  <a:tcPr marL="44609" marR="44609" marT="22304" marB="22304"/>
                </a:tc>
                <a:tc>
                  <a:txBody>
                    <a:bodyPr/>
                    <a:lstStyle/>
                    <a:p>
                      <a:r>
                        <a:rPr lang="en-US" sz="900" dirty="0"/>
                        <a:t>3,16:1</a:t>
                      </a:r>
                      <a:endParaRPr lang="cs-CZ" sz="900" dirty="0"/>
                    </a:p>
                  </a:txBody>
                  <a:tcPr marL="44609" marR="44609" marT="22304" marB="22304"/>
                </a:tc>
                <a:extLst>
                  <a:ext uri="{0D108BD9-81ED-4DB2-BD59-A6C34878D82A}">
                    <a16:rowId xmlns:a16="http://schemas.microsoft.com/office/drawing/2014/main" val="2070441259"/>
                  </a:ext>
                </a:extLst>
              </a:tr>
              <a:tr h="188169">
                <a:tc>
                  <a:txBody>
                    <a:bodyPr/>
                    <a:lstStyle/>
                    <a:p>
                      <a:r>
                        <a:rPr lang="en-US" sz="900" dirty="0"/>
                        <a:t>50</a:t>
                      </a:r>
                    </a:p>
                  </a:txBody>
                  <a:tcPr marL="44609" marR="44609" marT="22304" marB="22304"/>
                </a:tc>
                <a:tc>
                  <a:txBody>
                    <a:bodyPr/>
                    <a:lstStyle/>
                    <a:p>
                      <a:r>
                        <a:rPr lang="en-US" sz="900" dirty="0"/>
                        <a:t>91</a:t>
                      </a:r>
                      <a:endParaRPr lang="cs-CZ" sz="900" dirty="0"/>
                    </a:p>
                  </a:txBody>
                  <a:tcPr marL="44609" marR="44609" marT="22304" marB="22304"/>
                </a:tc>
                <a:tc>
                  <a:txBody>
                    <a:bodyPr/>
                    <a:lstStyle/>
                    <a:p>
                      <a:r>
                        <a:rPr lang="en-US" sz="900" dirty="0"/>
                        <a:t>91</a:t>
                      </a:r>
                      <a:endParaRPr lang="cs-CZ" sz="900" dirty="0"/>
                    </a:p>
                  </a:txBody>
                  <a:tcPr marL="44609" marR="44609" marT="22304" marB="22304"/>
                </a:tc>
                <a:tc>
                  <a:txBody>
                    <a:bodyPr/>
                    <a:lstStyle/>
                    <a:p>
                      <a:r>
                        <a:rPr lang="en-US" sz="900" dirty="0"/>
                        <a:t>91</a:t>
                      </a:r>
                      <a:endParaRPr lang="cs-CZ" sz="900" dirty="0"/>
                    </a:p>
                  </a:txBody>
                  <a:tcPr marL="44609" marR="44609" marT="22304" marB="22304"/>
                </a:tc>
                <a:tc>
                  <a:txBody>
                    <a:bodyPr/>
                    <a:lstStyle/>
                    <a:p>
                      <a:r>
                        <a:rPr lang="en-US" sz="900" dirty="0"/>
                        <a:t>3,87:1</a:t>
                      </a:r>
                      <a:endParaRPr lang="cs-CZ" sz="900" dirty="0"/>
                    </a:p>
                  </a:txBody>
                  <a:tcPr marL="44609" marR="44609" marT="22304" marB="22304"/>
                </a:tc>
                <a:extLst>
                  <a:ext uri="{0D108BD9-81ED-4DB2-BD59-A6C34878D82A}">
                    <a16:rowId xmlns:a16="http://schemas.microsoft.com/office/drawing/2014/main" val="1044859334"/>
                  </a:ext>
                </a:extLst>
              </a:tr>
              <a:tr h="188169">
                <a:tc>
                  <a:txBody>
                    <a:bodyPr/>
                    <a:lstStyle/>
                    <a:p>
                      <a:r>
                        <a:rPr lang="en-US" sz="900" dirty="0"/>
                        <a:t>91</a:t>
                      </a:r>
                      <a:endParaRPr lang="cs-CZ" sz="900" dirty="0"/>
                    </a:p>
                  </a:txBody>
                  <a:tcPr marL="44609" marR="44609" marT="22304" marB="22304"/>
                </a:tc>
                <a:tc>
                  <a:txBody>
                    <a:bodyPr/>
                    <a:lstStyle/>
                    <a:p>
                      <a:r>
                        <a:rPr lang="en-US" sz="900" dirty="0"/>
                        <a:t>91</a:t>
                      </a:r>
                      <a:endParaRPr lang="cs-CZ" sz="900" dirty="0"/>
                    </a:p>
                  </a:txBody>
                  <a:tcPr marL="44609" marR="44609" marT="22304" marB="22304"/>
                </a:tc>
                <a:tc>
                  <a:txBody>
                    <a:bodyPr/>
                    <a:lstStyle/>
                    <a:p>
                      <a:r>
                        <a:rPr lang="en-US" sz="900" dirty="0"/>
                        <a:t>91</a:t>
                      </a:r>
                      <a:endParaRPr lang="cs-CZ" sz="900" dirty="0"/>
                    </a:p>
                  </a:txBody>
                  <a:tcPr marL="44609" marR="44609" marT="22304" marB="22304"/>
                </a:tc>
                <a:tc>
                  <a:txBody>
                    <a:bodyPr/>
                    <a:lstStyle/>
                    <a:p>
                      <a:r>
                        <a:rPr lang="en-US" sz="900" dirty="0"/>
                        <a:t>91</a:t>
                      </a:r>
                      <a:endParaRPr lang="cs-CZ" sz="900" dirty="0"/>
                    </a:p>
                  </a:txBody>
                  <a:tcPr marL="44609" marR="44609" marT="22304" marB="22304"/>
                </a:tc>
                <a:tc>
                  <a:txBody>
                    <a:bodyPr/>
                    <a:lstStyle/>
                    <a:p>
                      <a:r>
                        <a:rPr lang="en-US" sz="900" dirty="0"/>
                        <a:t>4,18:1</a:t>
                      </a:r>
                      <a:endParaRPr lang="cs-CZ" sz="900" dirty="0"/>
                    </a:p>
                  </a:txBody>
                  <a:tcPr marL="44609" marR="44609" marT="22304" marB="22304"/>
                </a:tc>
                <a:extLst>
                  <a:ext uri="{0D108BD9-81ED-4DB2-BD59-A6C34878D82A}">
                    <a16:rowId xmlns:a16="http://schemas.microsoft.com/office/drawing/2014/main" val="2817766636"/>
                  </a:ext>
                </a:extLst>
              </a:tr>
            </a:tbl>
          </a:graphicData>
        </a:graphic>
      </p:graphicFrame>
    </p:spTree>
    <p:extLst>
      <p:ext uri="{BB962C8B-B14F-4D97-AF65-F5344CB8AC3E}">
        <p14:creationId xmlns:p14="http://schemas.microsoft.com/office/powerpoint/2010/main" val="37088215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DED0-DC7E-94A5-C19D-113906203A28}"/>
              </a:ext>
            </a:extLst>
          </p:cNvPr>
          <p:cNvSpPr>
            <a:spLocks noGrp="1"/>
          </p:cNvSpPr>
          <p:nvPr>
            <p:ph type="title"/>
          </p:nvPr>
        </p:nvSpPr>
        <p:spPr/>
        <p:txBody>
          <a:bodyPr/>
          <a:lstStyle/>
          <a:p>
            <a:r>
              <a:rPr lang="cs-CZ" dirty="0"/>
              <a:t>Osnova</a:t>
            </a:r>
          </a:p>
        </p:txBody>
      </p:sp>
      <p:graphicFrame>
        <p:nvGraphicFramePr>
          <p:cNvPr id="6" name="Content Placeholder 2">
            <a:extLst>
              <a:ext uri="{FF2B5EF4-FFF2-40B4-BE49-F238E27FC236}">
                <a16:creationId xmlns:a16="http://schemas.microsoft.com/office/drawing/2014/main" id="{8E00C63F-6132-549D-BBB3-45FC2C43C68D}"/>
              </a:ext>
            </a:extLst>
          </p:cNvPr>
          <p:cNvGraphicFramePr>
            <a:graphicFrameLocks noGrp="1"/>
          </p:cNvGraphicFramePr>
          <p:nvPr>
            <p:ph idx="1"/>
            <p:extLst>
              <p:ext uri="{D42A27DB-BD31-4B8C-83A1-F6EECF244321}">
                <p14:modId xmlns:p14="http://schemas.microsoft.com/office/powerpoint/2010/main" val="3488724032"/>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68269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15D2-076A-AF35-4A4C-12B44359F528}"/>
              </a:ext>
            </a:extLst>
          </p:cNvPr>
          <p:cNvSpPr>
            <a:spLocks noGrp="1"/>
          </p:cNvSpPr>
          <p:nvPr>
            <p:ph type="title"/>
          </p:nvPr>
        </p:nvSpPr>
        <p:spPr/>
        <p:txBody>
          <a:bodyPr/>
          <a:lstStyle/>
          <a:p>
            <a:r>
              <a:rPr lang="cs-CZ" dirty="0"/>
              <a:t>Výpočet 7:1</a:t>
            </a:r>
          </a:p>
        </p:txBody>
      </p:sp>
      <p:pic>
        <p:nvPicPr>
          <p:cNvPr id="5" name="Content Placeholder 4">
            <a:extLst>
              <a:ext uri="{FF2B5EF4-FFF2-40B4-BE49-F238E27FC236}">
                <a16:creationId xmlns:a16="http://schemas.microsoft.com/office/drawing/2014/main" id="{90708FBC-F434-22E6-B654-1DDDF36B4655}"/>
              </a:ext>
            </a:extLst>
          </p:cNvPr>
          <p:cNvPicPr>
            <a:picLocks noGrp="1" noChangeAspect="1"/>
          </p:cNvPicPr>
          <p:nvPr>
            <p:ph idx="1"/>
          </p:nvPr>
        </p:nvPicPr>
        <p:blipFill>
          <a:blip r:embed="rId2"/>
          <a:stretch>
            <a:fillRect/>
          </a:stretch>
        </p:blipFill>
        <p:spPr>
          <a:xfrm>
            <a:off x="192779" y="2536908"/>
            <a:ext cx="11806441" cy="1784183"/>
          </a:xfrm>
        </p:spPr>
      </p:pic>
    </p:spTree>
    <p:extLst>
      <p:ext uri="{BB962C8B-B14F-4D97-AF65-F5344CB8AC3E}">
        <p14:creationId xmlns:p14="http://schemas.microsoft.com/office/powerpoint/2010/main" val="34691731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A6F75-3349-C82C-7CE4-B7D5885A412B}"/>
              </a:ext>
            </a:extLst>
          </p:cNvPr>
          <p:cNvSpPr>
            <a:spLocks noGrp="1"/>
          </p:cNvSpPr>
          <p:nvPr>
            <p:ph type="title"/>
          </p:nvPr>
        </p:nvSpPr>
        <p:spPr>
          <a:xfrm>
            <a:off x="1097280" y="286603"/>
            <a:ext cx="10058400" cy="1450757"/>
          </a:xfrm>
        </p:spPr>
        <p:txBody>
          <a:bodyPr>
            <a:normAutofit/>
          </a:bodyPr>
          <a:lstStyle/>
          <a:p>
            <a:r>
              <a:rPr lang="cs-CZ" dirty="0"/>
              <a:t>Účinnost kladkostroje </a:t>
            </a:r>
            <a:r>
              <a:rPr lang="en-US" dirty="0"/>
              <a:t>7</a:t>
            </a:r>
            <a:r>
              <a:rPr lang="cs-CZ" dirty="0"/>
              <a:t>:1</a:t>
            </a:r>
          </a:p>
        </p:txBody>
      </p:sp>
      <p:graphicFrame>
        <p:nvGraphicFramePr>
          <p:cNvPr id="4" name="Table 4">
            <a:extLst>
              <a:ext uri="{FF2B5EF4-FFF2-40B4-BE49-F238E27FC236}">
                <a16:creationId xmlns:a16="http://schemas.microsoft.com/office/drawing/2014/main" id="{5C6AA6DE-E923-5978-CA93-3A3D32DAC0DE}"/>
              </a:ext>
            </a:extLst>
          </p:cNvPr>
          <p:cNvGraphicFramePr>
            <a:graphicFrameLocks noGrp="1"/>
          </p:cNvGraphicFramePr>
          <p:nvPr>
            <p:ph idx="1"/>
            <p:extLst>
              <p:ext uri="{D42A27DB-BD31-4B8C-83A1-F6EECF244321}">
                <p14:modId xmlns:p14="http://schemas.microsoft.com/office/powerpoint/2010/main" val="3266239298"/>
              </p:ext>
            </p:extLst>
          </p:nvPr>
        </p:nvGraphicFramePr>
        <p:xfrm>
          <a:off x="1845044" y="2098515"/>
          <a:ext cx="8562238" cy="3786083"/>
        </p:xfrm>
        <a:graphic>
          <a:graphicData uri="http://schemas.openxmlformats.org/drawingml/2006/table">
            <a:tbl>
              <a:tblPr firstRow="1" bandRow="1">
                <a:tableStyleId>{5C22544A-7EE6-4342-B048-85BDC9FD1C3A}</a:tableStyleId>
              </a:tblPr>
              <a:tblGrid>
                <a:gridCol w="2199573">
                  <a:extLst>
                    <a:ext uri="{9D8B030D-6E8A-4147-A177-3AD203B41FA5}">
                      <a16:colId xmlns:a16="http://schemas.microsoft.com/office/drawing/2014/main" val="2819540064"/>
                    </a:ext>
                  </a:extLst>
                </a:gridCol>
                <a:gridCol w="2199573">
                  <a:extLst>
                    <a:ext uri="{9D8B030D-6E8A-4147-A177-3AD203B41FA5}">
                      <a16:colId xmlns:a16="http://schemas.microsoft.com/office/drawing/2014/main" val="2789348835"/>
                    </a:ext>
                  </a:extLst>
                </a:gridCol>
                <a:gridCol w="2199573">
                  <a:extLst>
                    <a:ext uri="{9D8B030D-6E8A-4147-A177-3AD203B41FA5}">
                      <a16:colId xmlns:a16="http://schemas.microsoft.com/office/drawing/2014/main" val="2533696636"/>
                    </a:ext>
                  </a:extLst>
                </a:gridCol>
                <a:gridCol w="1963519">
                  <a:extLst>
                    <a:ext uri="{9D8B030D-6E8A-4147-A177-3AD203B41FA5}">
                      <a16:colId xmlns:a16="http://schemas.microsoft.com/office/drawing/2014/main" val="2836320442"/>
                    </a:ext>
                  </a:extLst>
                </a:gridCol>
              </a:tblGrid>
              <a:tr h="6090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sz="1700"/>
                        <a:t>kladka č.1 </a:t>
                      </a:r>
                      <a:br>
                        <a:rPr lang="en-US" sz="1700"/>
                      </a:br>
                      <a:r>
                        <a:rPr lang="cs-CZ" sz="1700"/>
                        <a:t>účinnost [%] </a:t>
                      </a:r>
                    </a:p>
                  </a:txBody>
                  <a:tcPr marL="84374" marR="84374" marT="42187" marB="4218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sz="1700"/>
                        <a:t>kladka č.</a:t>
                      </a:r>
                      <a:r>
                        <a:rPr lang="en-US" sz="1700"/>
                        <a:t>2</a:t>
                      </a:r>
                      <a:r>
                        <a:rPr lang="cs-CZ" sz="1700"/>
                        <a:t> </a:t>
                      </a:r>
                      <a:br>
                        <a:rPr lang="en-US" sz="1700"/>
                      </a:br>
                      <a:r>
                        <a:rPr lang="cs-CZ" sz="1700"/>
                        <a:t>účinnost [%] </a:t>
                      </a:r>
                    </a:p>
                  </a:txBody>
                  <a:tcPr marL="84374" marR="84374" marT="42187" marB="4218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sz="1700"/>
                        <a:t>kladka č.</a:t>
                      </a:r>
                      <a:r>
                        <a:rPr lang="en-US" sz="1700"/>
                        <a:t>3</a:t>
                      </a:r>
                      <a:r>
                        <a:rPr lang="cs-CZ" sz="1700"/>
                        <a:t> </a:t>
                      </a:r>
                      <a:br>
                        <a:rPr lang="en-US" sz="1700"/>
                      </a:br>
                      <a:r>
                        <a:rPr lang="cs-CZ" sz="1700"/>
                        <a:t>účinnost [%] </a:t>
                      </a:r>
                    </a:p>
                  </a:txBody>
                  <a:tcPr marL="84374" marR="84374" marT="42187" marB="42187"/>
                </a:tc>
                <a:tc>
                  <a:txBody>
                    <a:bodyPr/>
                    <a:lstStyle/>
                    <a:p>
                      <a:r>
                        <a:rPr lang="en-US" sz="1700"/>
                        <a:t>kladkostroj</a:t>
                      </a:r>
                      <a:br>
                        <a:rPr lang="en-US" sz="1700"/>
                      </a:br>
                      <a:r>
                        <a:rPr lang="en-US" sz="1700"/>
                        <a:t>7:1</a:t>
                      </a:r>
                      <a:endParaRPr lang="cs-CZ" sz="1700"/>
                    </a:p>
                  </a:txBody>
                  <a:tcPr marL="84374" marR="84374" marT="42187" marB="42187"/>
                </a:tc>
                <a:extLst>
                  <a:ext uri="{0D108BD9-81ED-4DB2-BD59-A6C34878D82A}">
                    <a16:rowId xmlns:a16="http://schemas.microsoft.com/office/drawing/2014/main" val="3826735101"/>
                  </a:ext>
                </a:extLst>
              </a:tr>
              <a:tr h="355904">
                <a:tc>
                  <a:txBody>
                    <a:bodyPr/>
                    <a:lstStyle/>
                    <a:p>
                      <a:r>
                        <a:rPr lang="en-US" sz="1700" dirty="0"/>
                        <a:t>50</a:t>
                      </a:r>
                    </a:p>
                  </a:txBody>
                  <a:tcPr marL="84374" marR="84374" marT="42187" marB="42187"/>
                </a:tc>
                <a:tc>
                  <a:txBody>
                    <a:bodyPr/>
                    <a:lstStyle/>
                    <a:p>
                      <a:r>
                        <a:rPr lang="en-US" sz="1700" dirty="0"/>
                        <a:t>50</a:t>
                      </a:r>
                      <a:endParaRPr lang="cs-CZ" sz="1700" dirty="0"/>
                    </a:p>
                  </a:txBody>
                  <a:tcPr marL="84374" marR="84374" marT="42187" marB="42187"/>
                </a:tc>
                <a:tc>
                  <a:txBody>
                    <a:bodyPr/>
                    <a:lstStyle/>
                    <a:p>
                      <a:r>
                        <a:rPr lang="en-US" sz="1700" dirty="0"/>
                        <a:t>50</a:t>
                      </a:r>
                      <a:endParaRPr lang="cs-CZ" sz="1700" dirty="0"/>
                    </a:p>
                  </a:txBody>
                  <a:tcPr marL="84374" marR="84374" marT="42187" marB="42187"/>
                </a:tc>
                <a:tc>
                  <a:txBody>
                    <a:bodyPr/>
                    <a:lstStyle/>
                    <a:p>
                      <a:r>
                        <a:rPr lang="en-US" sz="1700" dirty="0"/>
                        <a:t>2,88:1</a:t>
                      </a:r>
                      <a:endParaRPr lang="cs-CZ" sz="1700" dirty="0"/>
                    </a:p>
                  </a:txBody>
                  <a:tcPr marL="84374" marR="84374" marT="42187" marB="42187"/>
                </a:tc>
                <a:extLst>
                  <a:ext uri="{0D108BD9-81ED-4DB2-BD59-A6C34878D82A}">
                    <a16:rowId xmlns:a16="http://schemas.microsoft.com/office/drawing/2014/main" val="1696516433"/>
                  </a:ext>
                </a:extLst>
              </a:tr>
              <a:tr h="421869">
                <a:tc>
                  <a:txBody>
                    <a:bodyPr/>
                    <a:lstStyle/>
                    <a:p>
                      <a:r>
                        <a:rPr lang="en-US" sz="1700" dirty="0"/>
                        <a:t>91</a:t>
                      </a:r>
                      <a:endParaRPr lang="cs-CZ" sz="1700" dirty="0"/>
                    </a:p>
                  </a:txBody>
                  <a:tcPr marL="84374" marR="84374" marT="42187" marB="42187"/>
                </a:tc>
                <a:tc>
                  <a:txBody>
                    <a:bodyPr/>
                    <a:lstStyle/>
                    <a:p>
                      <a:r>
                        <a:rPr lang="en-US" sz="1700" dirty="0"/>
                        <a:t>50</a:t>
                      </a:r>
                      <a:endParaRPr lang="cs-CZ" sz="1700" dirty="0"/>
                    </a:p>
                  </a:txBody>
                  <a:tcPr marL="84374" marR="84374" marT="42187" marB="42187"/>
                </a:tc>
                <a:tc>
                  <a:txBody>
                    <a:bodyPr/>
                    <a:lstStyle/>
                    <a:p>
                      <a:r>
                        <a:rPr lang="en-US" sz="1700" dirty="0"/>
                        <a:t>50</a:t>
                      </a:r>
                      <a:endParaRPr lang="cs-CZ" sz="1700" dirty="0"/>
                    </a:p>
                  </a:txBody>
                  <a:tcPr marL="84374" marR="84374" marT="42187" marB="42187"/>
                </a:tc>
                <a:tc>
                  <a:txBody>
                    <a:bodyPr/>
                    <a:lstStyle/>
                    <a:p>
                      <a:r>
                        <a:rPr lang="en-US" sz="1700" dirty="0"/>
                        <a:t>3,39:1</a:t>
                      </a:r>
                      <a:endParaRPr lang="cs-CZ" sz="1700" dirty="0"/>
                    </a:p>
                  </a:txBody>
                  <a:tcPr marL="84374" marR="84374" marT="42187" marB="42187"/>
                </a:tc>
                <a:extLst>
                  <a:ext uri="{0D108BD9-81ED-4DB2-BD59-A6C34878D82A}">
                    <a16:rowId xmlns:a16="http://schemas.microsoft.com/office/drawing/2014/main" val="710413968"/>
                  </a:ext>
                </a:extLst>
              </a:tr>
              <a:tr h="421869">
                <a:tc>
                  <a:txBody>
                    <a:bodyPr/>
                    <a:lstStyle/>
                    <a:p>
                      <a:r>
                        <a:rPr lang="en-US" sz="1700" dirty="0"/>
                        <a:t>50</a:t>
                      </a:r>
                      <a:endParaRPr lang="cs-CZ" sz="1700" dirty="0"/>
                    </a:p>
                  </a:txBody>
                  <a:tcPr marL="84374" marR="84374" marT="42187" marB="42187"/>
                </a:tc>
                <a:tc>
                  <a:txBody>
                    <a:bodyPr/>
                    <a:lstStyle/>
                    <a:p>
                      <a:r>
                        <a:rPr lang="en-US" sz="1700" dirty="0"/>
                        <a:t>91</a:t>
                      </a:r>
                      <a:endParaRPr lang="cs-CZ" sz="1700" dirty="0"/>
                    </a:p>
                  </a:txBody>
                  <a:tcPr marL="84374" marR="84374" marT="42187" marB="42187"/>
                </a:tc>
                <a:tc>
                  <a:txBody>
                    <a:bodyPr/>
                    <a:lstStyle/>
                    <a:p>
                      <a:r>
                        <a:rPr lang="en-US" sz="1700" dirty="0"/>
                        <a:t>50</a:t>
                      </a:r>
                      <a:endParaRPr lang="cs-CZ" sz="1700" dirty="0"/>
                    </a:p>
                  </a:txBody>
                  <a:tcPr marL="84374" marR="84374" marT="42187" marB="42187"/>
                </a:tc>
                <a:tc>
                  <a:txBody>
                    <a:bodyPr/>
                    <a:lstStyle/>
                    <a:p>
                      <a:r>
                        <a:rPr lang="en-US" sz="1700" dirty="0"/>
                        <a:t>3,80:1</a:t>
                      </a:r>
                      <a:endParaRPr lang="cs-CZ" sz="1700" dirty="0"/>
                    </a:p>
                  </a:txBody>
                  <a:tcPr marL="84374" marR="84374" marT="42187" marB="42187"/>
                </a:tc>
                <a:extLst>
                  <a:ext uri="{0D108BD9-81ED-4DB2-BD59-A6C34878D82A}">
                    <a16:rowId xmlns:a16="http://schemas.microsoft.com/office/drawing/2014/main" val="3412237135"/>
                  </a:ext>
                </a:extLst>
              </a:tr>
              <a:tr h="421869">
                <a:tc>
                  <a:txBody>
                    <a:bodyPr/>
                    <a:lstStyle/>
                    <a:p>
                      <a:r>
                        <a:rPr lang="en-US" sz="1700" dirty="0"/>
                        <a:t>50</a:t>
                      </a:r>
                      <a:endParaRPr lang="cs-CZ" sz="1700" dirty="0"/>
                    </a:p>
                  </a:txBody>
                  <a:tcPr marL="84374" marR="84374" marT="42187" marB="42187"/>
                </a:tc>
                <a:tc>
                  <a:txBody>
                    <a:bodyPr/>
                    <a:lstStyle/>
                    <a:p>
                      <a:r>
                        <a:rPr lang="en-US" sz="1700" dirty="0"/>
                        <a:t>50</a:t>
                      </a:r>
                      <a:endParaRPr lang="cs-CZ" sz="1700" dirty="0"/>
                    </a:p>
                  </a:txBody>
                  <a:tcPr marL="84374" marR="84374" marT="42187" marB="42187"/>
                </a:tc>
                <a:tc>
                  <a:txBody>
                    <a:bodyPr/>
                    <a:lstStyle/>
                    <a:p>
                      <a:r>
                        <a:rPr lang="en-US" sz="1700" dirty="0"/>
                        <a:t>91</a:t>
                      </a:r>
                      <a:endParaRPr lang="cs-CZ" sz="1700" dirty="0"/>
                    </a:p>
                  </a:txBody>
                  <a:tcPr marL="84374" marR="84374" marT="42187" marB="42187"/>
                </a:tc>
                <a:tc>
                  <a:txBody>
                    <a:bodyPr/>
                    <a:lstStyle/>
                    <a:p>
                      <a:r>
                        <a:rPr lang="en-US" sz="1700" dirty="0"/>
                        <a:t>3,80:1</a:t>
                      </a:r>
                      <a:endParaRPr lang="cs-CZ" sz="1700" dirty="0"/>
                    </a:p>
                  </a:txBody>
                  <a:tcPr marL="84374" marR="84374" marT="42187" marB="42187"/>
                </a:tc>
                <a:extLst>
                  <a:ext uri="{0D108BD9-81ED-4DB2-BD59-A6C34878D82A}">
                    <a16:rowId xmlns:a16="http://schemas.microsoft.com/office/drawing/2014/main" val="3267531145"/>
                  </a:ext>
                </a:extLst>
              </a:tr>
              <a:tr h="421869">
                <a:tc>
                  <a:txBody>
                    <a:bodyPr/>
                    <a:lstStyle/>
                    <a:p>
                      <a:r>
                        <a:rPr lang="en-US" sz="1700" dirty="0"/>
                        <a:t>91</a:t>
                      </a:r>
                      <a:endParaRPr lang="cs-CZ" sz="1700" dirty="0"/>
                    </a:p>
                  </a:txBody>
                  <a:tcPr marL="84374" marR="84374" marT="42187" marB="42187"/>
                </a:tc>
                <a:tc>
                  <a:txBody>
                    <a:bodyPr/>
                    <a:lstStyle/>
                    <a:p>
                      <a:r>
                        <a:rPr lang="en-US" sz="1700" dirty="0"/>
                        <a:t>91</a:t>
                      </a:r>
                      <a:endParaRPr lang="cs-CZ" sz="1700" dirty="0"/>
                    </a:p>
                  </a:txBody>
                  <a:tcPr marL="84374" marR="84374" marT="42187" marB="42187"/>
                </a:tc>
                <a:tc>
                  <a:txBody>
                    <a:bodyPr/>
                    <a:lstStyle/>
                    <a:p>
                      <a:r>
                        <a:rPr lang="en-US" sz="1700" dirty="0"/>
                        <a:t>50</a:t>
                      </a:r>
                      <a:endParaRPr lang="cs-CZ" sz="1700" dirty="0"/>
                    </a:p>
                  </a:txBody>
                  <a:tcPr marL="84374" marR="84374" marT="42187" marB="42187"/>
                </a:tc>
                <a:tc>
                  <a:txBody>
                    <a:bodyPr/>
                    <a:lstStyle/>
                    <a:p>
                      <a:r>
                        <a:rPr lang="en-US" sz="1700" dirty="0"/>
                        <a:t>4,56:1</a:t>
                      </a:r>
                      <a:endParaRPr lang="cs-CZ" sz="1700" dirty="0"/>
                    </a:p>
                  </a:txBody>
                  <a:tcPr marL="84374" marR="84374" marT="42187" marB="42187"/>
                </a:tc>
                <a:extLst>
                  <a:ext uri="{0D108BD9-81ED-4DB2-BD59-A6C34878D82A}">
                    <a16:rowId xmlns:a16="http://schemas.microsoft.com/office/drawing/2014/main" val="2569090034"/>
                  </a:ext>
                </a:extLst>
              </a:tr>
              <a:tr h="421869">
                <a:tc>
                  <a:txBody>
                    <a:bodyPr/>
                    <a:lstStyle/>
                    <a:p>
                      <a:r>
                        <a:rPr lang="en-US" sz="1700" dirty="0"/>
                        <a:t>91</a:t>
                      </a:r>
                      <a:endParaRPr lang="cs-CZ" sz="1700" dirty="0"/>
                    </a:p>
                  </a:txBody>
                  <a:tcPr marL="84374" marR="84374" marT="42187" marB="42187"/>
                </a:tc>
                <a:tc>
                  <a:txBody>
                    <a:bodyPr/>
                    <a:lstStyle/>
                    <a:p>
                      <a:r>
                        <a:rPr lang="en-US" sz="1700" dirty="0"/>
                        <a:t>50</a:t>
                      </a:r>
                      <a:endParaRPr lang="cs-CZ" sz="1700" dirty="0"/>
                    </a:p>
                  </a:txBody>
                  <a:tcPr marL="84374" marR="84374" marT="42187" marB="42187"/>
                </a:tc>
                <a:tc>
                  <a:txBody>
                    <a:bodyPr/>
                    <a:lstStyle/>
                    <a:p>
                      <a:r>
                        <a:rPr lang="en-US" sz="1700" dirty="0"/>
                        <a:t>91</a:t>
                      </a:r>
                      <a:endParaRPr lang="cs-CZ" sz="1700" dirty="0"/>
                    </a:p>
                  </a:txBody>
                  <a:tcPr marL="84374" marR="84374" marT="42187" marB="42187"/>
                </a:tc>
                <a:tc>
                  <a:txBody>
                    <a:bodyPr/>
                    <a:lstStyle/>
                    <a:p>
                      <a:r>
                        <a:rPr lang="en-US" sz="1700" dirty="0"/>
                        <a:t>4,56:1</a:t>
                      </a:r>
                      <a:endParaRPr lang="cs-CZ" sz="1700" dirty="0"/>
                    </a:p>
                  </a:txBody>
                  <a:tcPr marL="84374" marR="84374" marT="42187" marB="42187"/>
                </a:tc>
                <a:extLst>
                  <a:ext uri="{0D108BD9-81ED-4DB2-BD59-A6C34878D82A}">
                    <a16:rowId xmlns:a16="http://schemas.microsoft.com/office/drawing/2014/main" val="3185699726"/>
                  </a:ext>
                </a:extLst>
              </a:tr>
              <a:tr h="355904">
                <a:tc>
                  <a:txBody>
                    <a:bodyPr/>
                    <a:lstStyle/>
                    <a:p>
                      <a:r>
                        <a:rPr lang="en-US" sz="1700" dirty="0"/>
                        <a:t>50</a:t>
                      </a:r>
                    </a:p>
                  </a:txBody>
                  <a:tcPr marL="84374" marR="84374" marT="42187" marB="42187"/>
                </a:tc>
                <a:tc>
                  <a:txBody>
                    <a:bodyPr/>
                    <a:lstStyle/>
                    <a:p>
                      <a:r>
                        <a:rPr lang="en-US" sz="1700" dirty="0"/>
                        <a:t>91</a:t>
                      </a:r>
                      <a:endParaRPr lang="cs-CZ" sz="1700" dirty="0"/>
                    </a:p>
                  </a:txBody>
                  <a:tcPr marL="84374" marR="84374" marT="42187" marB="42187"/>
                </a:tc>
                <a:tc>
                  <a:txBody>
                    <a:bodyPr/>
                    <a:lstStyle/>
                    <a:p>
                      <a:r>
                        <a:rPr lang="en-US" sz="1700" dirty="0"/>
                        <a:t>91</a:t>
                      </a:r>
                      <a:endParaRPr lang="cs-CZ" sz="1700" dirty="0"/>
                    </a:p>
                  </a:txBody>
                  <a:tcPr marL="84374" marR="84374" marT="42187" marB="42187"/>
                </a:tc>
                <a:tc>
                  <a:txBody>
                    <a:bodyPr/>
                    <a:lstStyle/>
                    <a:p>
                      <a:r>
                        <a:rPr lang="en-US" sz="1700" dirty="0"/>
                        <a:t>4,98:1</a:t>
                      </a:r>
                      <a:endParaRPr lang="cs-CZ" sz="1700" dirty="0"/>
                    </a:p>
                  </a:txBody>
                  <a:tcPr marL="84374" marR="84374" marT="42187" marB="42187"/>
                </a:tc>
                <a:extLst>
                  <a:ext uri="{0D108BD9-81ED-4DB2-BD59-A6C34878D82A}">
                    <a16:rowId xmlns:a16="http://schemas.microsoft.com/office/drawing/2014/main" val="1044859334"/>
                  </a:ext>
                </a:extLst>
              </a:tr>
              <a:tr h="355904">
                <a:tc>
                  <a:txBody>
                    <a:bodyPr/>
                    <a:lstStyle/>
                    <a:p>
                      <a:r>
                        <a:rPr lang="en-US" sz="1700" dirty="0"/>
                        <a:t>91</a:t>
                      </a:r>
                      <a:endParaRPr lang="cs-CZ" sz="1700" dirty="0"/>
                    </a:p>
                  </a:txBody>
                  <a:tcPr marL="84374" marR="84374" marT="42187" marB="42187"/>
                </a:tc>
                <a:tc>
                  <a:txBody>
                    <a:bodyPr/>
                    <a:lstStyle/>
                    <a:p>
                      <a:r>
                        <a:rPr lang="en-US" sz="1700" dirty="0"/>
                        <a:t>91</a:t>
                      </a:r>
                      <a:endParaRPr lang="cs-CZ" sz="1700" dirty="0"/>
                    </a:p>
                  </a:txBody>
                  <a:tcPr marL="84374" marR="84374" marT="42187" marB="42187"/>
                </a:tc>
                <a:tc>
                  <a:txBody>
                    <a:bodyPr/>
                    <a:lstStyle/>
                    <a:p>
                      <a:r>
                        <a:rPr lang="en-US" sz="1700" dirty="0"/>
                        <a:t>91</a:t>
                      </a:r>
                      <a:endParaRPr lang="cs-CZ" sz="1700" dirty="0"/>
                    </a:p>
                  </a:txBody>
                  <a:tcPr marL="84374" marR="84374" marT="42187" marB="42187"/>
                </a:tc>
                <a:tc>
                  <a:txBody>
                    <a:bodyPr/>
                    <a:lstStyle/>
                    <a:p>
                      <a:r>
                        <a:rPr lang="en-US" sz="1700" dirty="0"/>
                        <a:t>6,06:1</a:t>
                      </a:r>
                      <a:endParaRPr lang="cs-CZ" sz="1700" dirty="0"/>
                    </a:p>
                  </a:txBody>
                  <a:tcPr marL="84374" marR="84374" marT="42187" marB="42187"/>
                </a:tc>
                <a:extLst>
                  <a:ext uri="{0D108BD9-81ED-4DB2-BD59-A6C34878D82A}">
                    <a16:rowId xmlns:a16="http://schemas.microsoft.com/office/drawing/2014/main" val="2817766636"/>
                  </a:ext>
                </a:extLst>
              </a:tr>
            </a:tbl>
          </a:graphicData>
        </a:graphic>
      </p:graphicFrame>
    </p:spTree>
    <p:extLst>
      <p:ext uri="{BB962C8B-B14F-4D97-AF65-F5344CB8AC3E}">
        <p14:creationId xmlns:p14="http://schemas.microsoft.com/office/powerpoint/2010/main" val="1786981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A6F75-3349-C82C-7CE4-B7D5885A412B}"/>
              </a:ext>
            </a:extLst>
          </p:cNvPr>
          <p:cNvSpPr>
            <a:spLocks noGrp="1"/>
          </p:cNvSpPr>
          <p:nvPr>
            <p:ph type="title"/>
          </p:nvPr>
        </p:nvSpPr>
        <p:spPr/>
        <p:txBody>
          <a:bodyPr/>
          <a:lstStyle/>
          <a:p>
            <a:r>
              <a:rPr lang="cs-CZ" dirty="0"/>
              <a:t>Seznam použité literatury</a:t>
            </a:r>
          </a:p>
        </p:txBody>
      </p:sp>
      <p:sp>
        <p:nvSpPr>
          <p:cNvPr id="3" name="Content Placeholder 2">
            <a:extLst>
              <a:ext uri="{FF2B5EF4-FFF2-40B4-BE49-F238E27FC236}">
                <a16:creationId xmlns:a16="http://schemas.microsoft.com/office/drawing/2014/main" id="{4359EA24-6524-DD45-4584-C3BDDF4A001C}"/>
              </a:ext>
            </a:extLst>
          </p:cNvPr>
          <p:cNvSpPr>
            <a:spLocks noGrp="1"/>
          </p:cNvSpPr>
          <p:nvPr>
            <p:ph idx="1"/>
          </p:nvPr>
        </p:nvSpPr>
        <p:spPr/>
        <p:txBody>
          <a:bodyPr/>
          <a:lstStyle/>
          <a:p>
            <a:r>
              <a:rPr lang="cs-CZ"/>
              <a:t>[1] Climbing school. [Online], [cit. 2022-06-01]. URL </a:t>
            </a:r>
            <a:r>
              <a:rPr lang="cs-CZ">
                <a:hlinkClick r:id="rId2"/>
              </a:rPr>
              <a:t>http://www.climbingschool.cz/?bcoid=294</a:t>
            </a:r>
            <a:endParaRPr lang="en-US"/>
          </a:p>
          <a:p>
            <a:r>
              <a:rPr lang="cs-CZ"/>
              <a:t>[2] Petzl How to calculate mechanical advantage. [Online], [cit. 2022-06-01]. URL https : / / www . petzl . com / US / en / Professional / How-to-calculate-mechanical-advantage ? ActivityName = Technical-rescue</a:t>
            </a:r>
            <a:endParaRPr lang="en-US"/>
          </a:p>
          <a:p>
            <a:r>
              <a:rPr lang="cs-CZ"/>
              <a:t>[3] Rope rescue training. [Online], [cit. 2022-06-01]. URL </a:t>
            </a:r>
            <a:r>
              <a:rPr lang="cs-CZ">
                <a:hlinkClick r:id="rId3"/>
              </a:rPr>
              <a:t>https://roperescuetraining.com/physics_calcma_tsystem.php</a:t>
            </a:r>
            <a:endParaRPr lang="en-US"/>
          </a:p>
          <a:p>
            <a:r>
              <a:rPr lang="cs-CZ"/>
              <a:t>[4] Crevasse Rescue. [Online], [cit. 2022-06-01]. URL https : / / www . stockalpine . com / posts / crevasse-rescue-haul-syste</a:t>
            </a:r>
            <a:endParaRPr lang="cs-CZ" dirty="0"/>
          </a:p>
        </p:txBody>
      </p:sp>
    </p:spTree>
    <p:extLst>
      <p:ext uri="{BB962C8B-B14F-4D97-AF65-F5344CB8AC3E}">
        <p14:creationId xmlns:p14="http://schemas.microsoft.com/office/powerpoint/2010/main" val="23056635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 name="Straight Connector 30">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9971ECC5-51D9-4E70-89C1-3DCF3A372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1A6F75-3349-C82C-7CE4-B7D5885A412B}"/>
              </a:ext>
            </a:extLst>
          </p:cNvPr>
          <p:cNvSpPr>
            <a:spLocks noGrp="1"/>
          </p:cNvSpPr>
          <p:nvPr>
            <p:ph type="title"/>
          </p:nvPr>
        </p:nvSpPr>
        <p:spPr>
          <a:xfrm>
            <a:off x="638423" y="3766457"/>
            <a:ext cx="10909073" cy="1654629"/>
          </a:xfrm>
        </p:spPr>
        <p:txBody>
          <a:bodyPr vert="horz" lIns="91440" tIns="45720" rIns="91440" bIns="45720" rtlCol="0" anchor="b">
            <a:normAutofit/>
          </a:bodyPr>
          <a:lstStyle/>
          <a:p>
            <a:pPr algn="ctr"/>
            <a:r>
              <a:rPr lang="en-US" sz="6000">
                <a:solidFill>
                  <a:schemeClr val="tx1">
                    <a:lumMod val="85000"/>
                    <a:lumOff val="15000"/>
                  </a:schemeClr>
                </a:solidFill>
              </a:rPr>
              <a:t>DĚKUJI ZA POZORNOST</a:t>
            </a:r>
          </a:p>
        </p:txBody>
      </p:sp>
      <p:pic>
        <p:nvPicPr>
          <p:cNvPr id="7" name="Graphic 6" descr="Climbing with solid fill">
            <a:extLst>
              <a:ext uri="{FF2B5EF4-FFF2-40B4-BE49-F238E27FC236}">
                <a16:creationId xmlns:a16="http://schemas.microsoft.com/office/drawing/2014/main" id="{C4FE440A-5345-5D5D-876B-324E76F0E5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4836412" y="932016"/>
            <a:ext cx="2506511" cy="2506511"/>
          </a:xfrm>
          <a:prstGeom prst="rect">
            <a:avLst/>
          </a:prstGeom>
        </p:spPr>
      </p:pic>
      <p:cxnSp>
        <p:nvCxnSpPr>
          <p:cNvPr id="35" name="Straight Connector 34">
            <a:extLst>
              <a:ext uri="{FF2B5EF4-FFF2-40B4-BE49-F238E27FC236}">
                <a16:creationId xmlns:a16="http://schemas.microsoft.com/office/drawing/2014/main" id="{432529AB-8F99-47FB-91B5-93565E543B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5159" y="5433708"/>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E11F890-74C3-40C9-9A8B-A80E38704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27874070-078A-470B-9C8C-BD1BCB55A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353009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F907AB4-C844-0FBB-CF4C-97EACA604E72}"/>
              </a:ext>
            </a:extLst>
          </p:cNvPr>
          <p:cNvSpPr>
            <a:spLocks noGrp="1"/>
          </p:cNvSpPr>
          <p:nvPr>
            <p:ph type="title"/>
          </p:nvPr>
        </p:nvSpPr>
        <p:spPr>
          <a:xfrm>
            <a:off x="492370" y="605896"/>
            <a:ext cx="3084844" cy="5646208"/>
          </a:xfrm>
        </p:spPr>
        <p:txBody>
          <a:bodyPr anchor="ctr">
            <a:normAutofit/>
          </a:bodyPr>
          <a:lstStyle/>
          <a:p>
            <a:r>
              <a:rPr lang="cs-CZ" sz="3600">
                <a:solidFill>
                  <a:srgbClr val="FFFFFF"/>
                </a:solidFill>
              </a:rPr>
              <a:t>Kladkostroje</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F6773237-1439-3C62-53A4-70876CFA47A1}"/>
              </a:ext>
            </a:extLst>
          </p:cNvPr>
          <p:cNvSpPr>
            <a:spLocks noGrp="1"/>
          </p:cNvSpPr>
          <p:nvPr>
            <p:ph idx="1"/>
          </p:nvPr>
        </p:nvSpPr>
        <p:spPr>
          <a:xfrm>
            <a:off x="4742016" y="605896"/>
            <a:ext cx="6413663" cy="5646208"/>
          </a:xfrm>
        </p:spPr>
        <p:txBody>
          <a:bodyPr anchor="ctr">
            <a:normAutofit/>
          </a:bodyPr>
          <a:lstStyle/>
          <a:p>
            <a:r>
              <a:rPr lang="cs-CZ" dirty="0"/>
              <a:t>Systém:</a:t>
            </a:r>
          </a:p>
          <a:p>
            <a:r>
              <a:rPr lang="cs-CZ" dirty="0"/>
              <a:t>- 1:1</a:t>
            </a:r>
          </a:p>
          <a:p>
            <a:r>
              <a:rPr lang="cs-CZ" dirty="0"/>
              <a:t>- 2:1</a:t>
            </a:r>
          </a:p>
          <a:p>
            <a:r>
              <a:rPr lang="cs-CZ" dirty="0"/>
              <a:t>- 3:1</a:t>
            </a:r>
          </a:p>
          <a:p>
            <a:r>
              <a:rPr lang="cs-CZ" dirty="0"/>
              <a:t>- 4:1</a:t>
            </a:r>
          </a:p>
          <a:p>
            <a:r>
              <a:rPr lang="cs-CZ" dirty="0"/>
              <a:t>- 5:1</a:t>
            </a:r>
          </a:p>
          <a:p>
            <a:r>
              <a:rPr lang="cs-CZ" dirty="0"/>
              <a:t>- 6:1</a:t>
            </a:r>
          </a:p>
          <a:p>
            <a:r>
              <a:rPr lang="cs-CZ" dirty="0"/>
              <a:t>- 7:1</a:t>
            </a:r>
          </a:p>
        </p:txBody>
      </p:sp>
    </p:spTree>
    <p:extLst>
      <p:ext uri="{BB962C8B-B14F-4D97-AF65-F5344CB8AC3E}">
        <p14:creationId xmlns:p14="http://schemas.microsoft.com/office/powerpoint/2010/main" val="27620286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6E6D0-5E63-677C-D810-4D2E3537EDE3}"/>
              </a:ext>
            </a:extLst>
          </p:cNvPr>
          <p:cNvSpPr>
            <a:spLocks noGrp="1"/>
          </p:cNvSpPr>
          <p:nvPr>
            <p:ph type="title"/>
          </p:nvPr>
        </p:nvSpPr>
        <p:spPr/>
        <p:txBody>
          <a:bodyPr/>
          <a:lstStyle/>
          <a:p>
            <a:r>
              <a:rPr lang="cs-CZ" dirty="0"/>
              <a:t>Potřebný materiál pro provedení záchrany </a:t>
            </a:r>
          </a:p>
        </p:txBody>
      </p:sp>
      <p:sp>
        <p:nvSpPr>
          <p:cNvPr id="3" name="Content Placeholder 2">
            <a:extLst>
              <a:ext uri="{FF2B5EF4-FFF2-40B4-BE49-F238E27FC236}">
                <a16:creationId xmlns:a16="http://schemas.microsoft.com/office/drawing/2014/main" id="{8764DF1B-D1A8-24BA-A537-936554831D12}"/>
              </a:ext>
            </a:extLst>
          </p:cNvPr>
          <p:cNvSpPr>
            <a:spLocks noGrp="1"/>
          </p:cNvSpPr>
          <p:nvPr>
            <p:ph idx="1"/>
          </p:nvPr>
        </p:nvSpPr>
        <p:spPr/>
        <p:txBody>
          <a:bodyPr>
            <a:normAutofit fontScale="70000" lnSpcReduction="20000"/>
          </a:bodyPr>
          <a:lstStyle/>
          <a:p>
            <a:r>
              <a:rPr lang="cs-CZ" b="1" dirty="0"/>
              <a:t>Pro úspěšné provedení záchrany je potřebné mít sebou minimálně následující vybavení:</a:t>
            </a:r>
          </a:p>
          <a:p>
            <a:r>
              <a:rPr lang="cs-CZ" dirty="0"/>
              <a:t>- 2x </a:t>
            </a:r>
            <a:r>
              <a:rPr lang="cs-CZ" dirty="0" err="1"/>
              <a:t>prusíkovací</a:t>
            </a:r>
            <a:r>
              <a:rPr lang="cs-CZ" dirty="0"/>
              <a:t> smyčka průměru 6 mm v délce 1,5 m</a:t>
            </a:r>
          </a:p>
          <a:p>
            <a:r>
              <a:rPr lang="cs-CZ" dirty="0"/>
              <a:t>- 1x </a:t>
            </a:r>
            <a:r>
              <a:rPr lang="cs-CZ" dirty="0" err="1"/>
              <a:t>prusíkovací</a:t>
            </a:r>
            <a:r>
              <a:rPr lang="cs-CZ" dirty="0"/>
              <a:t> smyčka průměru 6 mm v délce 3,0 m</a:t>
            </a:r>
          </a:p>
          <a:p>
            <a:r>
              <a:rPr lang="cs-CZ" dirty="0"/>
              <a:t>- 1x </a:t>
            </a:r>
            <a:r>
              <a:rPr lang="cs-CZ" dirty="0" err="1"/>
              <a:t>prusíkovací</a:t>
            </a:r>
            <a:r>
              <a:rPr lang="cs-CZ" dirty="0"/>
              <a:t> smyčka průměru 6 mm v délce 5,0 m</a:t>
            </a:r>
          </a:p>
          <a:p>
            <a:r>
              <a:rPr lang="cs-CZ" dirty="0"/>
              <a:t>- 4x HMS karabinu</a:t>
            </a:r>
          </a:p>
          <a:p>
            <a:r>
              <a:rPr lang="cs-CZ" dirty="0"/>
              <a:t>- dynamické lano min. délky 30,0 m</a:t>
            </a:r>
          </a:p>
          <a:p>
            <a:r>
              <a:rPr lang="cs-CZ" b="1" dirty="0"/>
              <a:t>Dále je možné využít následující vybavení:</a:t>
            </a:r>
          </a:p>
          <a:p>
            <a:r>
              <a:rPr lang="cs-CZ" dirty="0"/>
              <a:t>- </a:t>
            </a:r>
            <a:r>
              <a:rPr lang="cs-CZ" dirty="0" err="1"/>
              <a:t>jistíci</a:t>
            </a:r>
            <a:r>
              <a:rPr lang="cs-CZ" dirty="0"/>
              <a:t> pomůcka</a:t>
            </a:r>
          </a:p>
          <a:p>
            <a:r>
              <a:rPr lang="cs-CZ" dirty="0"/>
              <a:t>- </a:t>
            </a:r>
            <a:r>
              <a:rPr lang="cs-CZ" dirty="0" err="1"/>
              <a:t>reverso</a:t>
            </a:r>
            <a:endParaRPr lang="cs-CZ" dirty="0"/>
          </a:p>
          <a:p>
            <a:r>
              <a:rPr lang="cs-CZ" dirty="0"/>
              <a:t>- kladka</a:t>
            </a:r>
          </a:p>
          <a:p>
            <a:r>
              <a:rPr lang="cs-CZ" dirty="0"/>
              <a:t>- </a:t>
            </a:r>
            <a:r>
              <a:rPr lang="cs-CZ" dirty="0" err="1"/>
              <a:t>tibloc</a:t>
            </a:r>
            <a:endParaRPr lang="cs-CZ" dirty="0"/>
          </a:p>
          <a:p>
            <a:r>
              <a:rPr lang="cs-CZ" dirty="0"/>
              <a:t>- </a:t>
            </a:r>
            <a:r>
              <a:rPr lang="cs-CZ" dirty="0" err="1"/>
              <a:t>microtraxtion</a:t>
            </a:r>
            <a:endParaRPr lang="cs-CZ" dirty="0"/>
          </a:p>
        </p:txBody>
      </p:sp>
    </p:spTree>
    <p:extLst>
      <p:ext uri="{BB962C8B-B14F-4D97-AF65-F5344CB8AC3E}">
        <p14:creationId xmlns:p14="http://schemas.microsoft.com/office/powerpoint/2010/main" val="24433541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F82557-6147-FDE5-D009-4A67CA370CC6}"/>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a:solidFill>
                  <a:schemeClr val="tx1">
                    <a:lumMod val="85000"/>
                    <a:lumOff val="15000"/>
                  </a:schemeClr>
                </a:solidFill>
              </a:rPr>
              <a:t>Kladkový efekt</a:t>
            </a:r>
          </a:p>
        </p:txBody>
      </p:sp>
      <p:pic>
        <p:nvPicPr>
          <p:cNvPr id="5" name="Content Placeholder 4" descr="A diagram of a crane&#10;&#10;Description automatically generated">
            <a:extLst>
              <a:ext uri="{FF2B5EF4-FFF2-40B4-BE49-F238E27FC236}">
                <a16:creationId xmlns:a16="http://schemas.microsoft.com/office/drawing/2014/main" id="{8D72DC32-563C-E21E-6983-BAB6C035FB2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3999" y="747884"/>
            <a:ext cx="6912217" cy="4838549"/>
          </a:xfrm>
          <a:prstGeom prst="rect">
            <a:avLst/>
          </a:prstGeom>
        </p:spPr>
      </p:pic>
      <p:cxnSp>
        <p:nvCxnSpPr>
          <p:cNvPr id="18" name="Straight Connector 1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277581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F87243A-F810-42AD-AA74-3FA38B1D8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E4710C0A-057C-4274-BA2D-001F1025E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7" name="Straight Connector 36">
            <a:extLst>
              <a:ext uri="{FF2B5EF4-FFF2-40B4-BE49-F238E27FC236}">
                <a16:creationId xmlns:a16="http://schemas.microsoft.com/office/drawing/2014/main" id="{BEFAE2A0-B30D-40C7-BB2F-AE3D6D5D00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9" name="Rectangle 38">
            <a:extLst>
              <a:ext uri="{FF2B5EF4-FFF2-40B4-BE49-F238E27FC236}">
                <a16:creationId xmlns:a16="http://schemas.microsoft.com/office/drawing/2014/main" id="{401AB748-B9E7-4AEC-AAB9-0EABDE63F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1A6F75-3349-C82C-7CE4-B7D5885A412B}"/>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Systém 1:1</a:t>
            </a:r>
          </a:p>
        </p:txBody>
      </p:sp>
      <p:pic>
        <p:nvPicPr>
          <p:cNvPr id="9" name="Picture 8" descr="A diagram of a person's hand&#10;&#10;Description automatically generated">
            <a:extLst>
              <a:ext uri="{FF2B5EF4-FFF2-40B4-BE49-F238E27FC236}">
                <a16:creationId xmlns:a16="http://schemas.microsoft.com/office/drawing/2014/main" id="{D8610106-5F6B-7A8F-BC56-E79722E255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899" y="640080"/>
            <a:ext cx="2503901" cy="3602736"/>
          </a:xfrm>
          <a:prstGeom prst="rect">
            <a:avLst/>
          </a:prstGeom>
        </p:spPr>
      </p:pic>
      <p:sp>
        <p:nvSpPr>
          <p:cNvPr id="41" name="Rectangle 40">
            <a:extLst>
              <a:ext uri="{FF2B5EF4-FFF2-40B4-BE49-F238E27FC236}">
                <a16:creationId xmlns:a16="http://schemas.microsoft.com/office/drawing/2014/main" id="{E0954B38-9C23-4C8B-AC5D-0E80CEA3B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553"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diagram of a mechanical arm&#10;&#10;Description automatically generated">
            <a:extLst>
              <a:ext uri="{FF2B5EF4-FFF2-40B4-BE49-F238E27FC236}">
                <a16:creationId xmlns:a16="http://schemas.microsoft.com/office/drawing/2014/main" id="{6DD947FC-6FCE-670B-21ED-90EB416B4F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8633" y="640080"/>
            <a:ext cx="2981263" cy="3602736"/>
          </a:xfrm>
          <a:prstGeom prst="rect">
            <a:avLst/>
          </a:prstGeom>
        </p:spPr>
      </p:pic>
      <p:sp>
        <p:nvSpPr>
          <p:cNvPr id="43" name="Rectangle 42">
            <a:extLst>
              <a:ext uri="{FF2B5EF4-FFF2-40B4-BE49-F238E27FC236}">
                <a16:creationId xmlns:a16="http://schemas.microsoft.com/office/drawing/2014/main" id="{791376A8-6B7C-49D5-B3B0-B1D81BC15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969"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crane hook&#10;&#10;Description automatically generated">
            <a:extLst>
              <a:ext uri="{FF2B5EF4-FFF2-40B4-BE49-F238E27FC236}">
                <a16:creationId xmlns:a16="http://schemas.microsoft.com/office/drawing/2014/main" id="{81B312EE-3BAC-E044-249D-C868AF57BFFE}"/>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8567179" y="640080"/>
            <a:ext cx="2639004" cy="3602736"/>
          </a:xfrm>
          <a:prstGeom prst="rect">
            <a:avLst/>
          </a:prstGeom>
        </p:spPr>
      </p:pic>
      <p:cxnSp>
        <p:nvCxnSpPr>
          <p:cNvPr id="45" name="Straight Connector 44">
            <a:extLst>
              <a:ext uri="{FF2B5EF4-FFF2-40B4-BE49-F238E27FC236}">
                <a16:creationId xmlns:a16="http://schemas.microsoft.com/office/drawing/2014/main" id="{73A16B78-E8EF-4C99-BDA5-80142980AE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3B0D8F16-5F3B-465F-9D06-983E2E826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8">
            <a:extLst>
              <a:ext uri="{FF2B5EF4-FFF2-40B4-BE49-F238E27FC236}">
                <a16:creationId xmlns:a16="http://schemas.microsoft.com/office/drawing/2014/main" id="{5DED356E-7923-4393-BAEA-0116D9D76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171779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34">
            <a:extLst>
              <a:ext uri="{FF2B5EF4-FFF2-40B4-BE49-F238E27FC236}">
                <a16:creationId xmlns:a16="http://schemas.microsoft.com/office/drawing/2014/main" id="{3F87243A-F810-42AD-AA74-3FA38B1D8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Rectangle 36">
            <a:extLst>
              <a:ext uri="{FF2B5EF4-FFF2-40B4-BE49-F238E27FC236}">
                <a16:creationId xmlns:a16="http://schemas.microsoft.com/office/drawing/2014/main" id="{E4710C0A-057C-4274-BA2D-001F1025E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4" name="Straight Connector 38">
            <a:extLst>
              <a:ext uri="{FF2B5EF4-FFF2-40B4-BE49-F238E27FC236}">
                <a16:creationId xmlns:a16="http://schemas.microsoft.com/office/drawing/2014/main" id="{BEFAE2A0-B30D-40C7-BB2F-AE3D6D5D00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5" name="Rectangle 40">
            <a:extLst>
              <a:ext uri="{FF2B5EF4-FFF2-40B4-BE49-F238E27FC236}">
                <a16:creationId xmlns:a16="http://schemas.microsoft.com/office/drawing/2014/main" id="{401AB748-B9E7-4AEC-AAB9-0EABDE63F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777F5C-57CA-B34F-D083-E027D4C42E5D}"/>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Systém 2:1</a:t>
            </a:r>
          </a:p>
        </p:txBody>
      </p:sp>
      <p:pic>
        <p:nvPicPr>
          <p:cNvPr id="5" name="Content Placeholder 4" descr="A diagram of a path&#10;&#10;Description automatically generated">
            <a:extLst>
              <a:ext uri="{FF2B5EF4-FFF2-40B4-BE49-F238E27FC236}">
                <a16:creationId xmlns:a16="http://schemas.microsoft.com/office/drawing/2014/main" id="{FB02108E-C0E5-2912-8179-3BC6242062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3940" y="640080"/>
            <a:ext cx="2395819" cy="3602736"/>
          </a:xfrm>
          <a:prstGeom prst="rect">
            <a:avLst/>
          </a:prstGeom>
        </p:spPr>
      </p:pic>
      <p:sp>
        <p:nvSpPr>
          <p:cNvPr id="56" name="Rectangle 42">
            <a:extLst>
              <a:ext uri="{FF2B5EF4-FFF2-40B4-BE49-F238E27FC236}">
                <a16:creationId xmlns:a16="http://schemas.microsoft.com/office/drawing/2014/main" id="{E0954B38-9C23-4C8B-AC5D-0E80CEA3B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553"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diagram of a line with a blue line and a black arrow&#10;&#10;Description automatically generated with medium confidence">
            <a:extLst>
              <a:ext uri="{FF2B5EF4-FFF2-40B4-BE49-F238E27FC236}">
                <a16:creationId xmlns:a16="http://schemas.microsoft.com/office/drawing/2014/main" id="{FEAF4859-B5DF-33C7-1488-8CD99DE396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1218" y="640080"/>
            <a:ext cx="2756092" cy="3602736"/>
          </a:xfrm>
          <a:prstGeom prst="rect">
            <a:avLst/>
          </a:prstGeom>
        </p:spPr>
      </p:pic>
      <p:sp>
        <p:nvSpPr>
          <p:cNvPr id="57" name="Rectangle 44">
            <a:extLst>
              <a:ext uri="{FF2B5EF4-FFF2-40B4-BE49-F238E27FC236}">
                <a16:creationId xmlns:a16="http://schemas.microsoft.com/office/drawing/2014/main" id="{791376A8-6B7C-49D5-B3B0-B1D81BC15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969"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yellow object with a blue line and arrows&#10;&#10;Description automatically generated with medium confidence">
            <a:extLst>
              <a:ext uri="{FF2B5EF4-FFF2-40B4-BE49-F238E27FC236}">
                <a16:creationId xmlns:a16="http://schemas.microsoft.com/office/drawing/2014/main" id="{21BE4C69-A6D7-3540-F45E-3F0D0F73DC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5655" y="640080"/>
            <a:ext cx="2702051" cy="3602736"/>
          </a:xfrm>
          <a:prstGeom prst="rect">
            <a:avLst/>
          </a:prstGeom>
        </p:spPr>
      </p:pic>
      <p:cxnSp>
        <p:nvCxnSpPr>
          <p:cNvPr id="58" name="Straight Connector 46">
            <a:extLst>
              <a:ext uri="{FF2B5EF4-FFF2-40B4-BE49-F238E27FC236}">
                <a16:creationId xmlns:a16="http://schemas.microsoft.com/office/drawing/2014/main" id="{73A16B78-E8EF-4C99-BDA5-80142980AE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59" name="Rectangle 48">
            <a:extLst>
              <a:ext uri="{FF2B5EF4-FFF2-40B4-BE49-F238E27FC236}">
                <a16:creationId xmlns:a16="http://schemas.microsoft.com/office/drawing/2014/main" id="{3B0D8F16-5F3B-465F-9D06-983E2E826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50">
            <a:extLst>
              <a:ext uri="{FF2B5EF4-FFF2-40B4-BE49-F238E27FC236}">
                <a16:creationId xmlns:a16="http://schemas.microsoft.com/office/drawing/2014/main" id="{5DED356E-7923-4393-BAEA-0116D9D76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881673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3F87243A-F810-42AD-AA74-3FA38B1D8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E4710C0A-057C-4274-BA2D-001F1025E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9" name="Straight Connector 38">
            <a:extLst>
              <a:ext uri="{FF2B5EF4-FFF2-40B4-BE49-F238E27FC236}">
                <a16:creationId xmlns:a16="http://schemas.microsoft.com/office/drawing/2014/main" id="{BEFAE2A0-B30D-40C7-BB2F-AE3D6D5D00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1" name="Rectangle 40">
            <a:extLst>
              <a:ext uri="{FF2B5EF4-FFF2-40B4-BE49-F238E27FC236}">
                <a16:creationId xmlns:a16="http://schemas.microsoft.com/office/drawing/2014/main" id="{401AB748-B9E7-4AEC-AAB9-0EABDE63F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6B930B-4D54-D989-1227-C32D8B8EFF11}"/>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Systém 3:1</a:t>
            </a:r>
          </a:p>
        </p:txBody>
      </p:sp>
      <p:pic>
        <p:nvPicPr>
          <p:cNvPr id="5" name="Content Placeholder 4" descr="A diagram of a machine&#10;&#10;Description automatically generated">
            <a:extLst>
              <a:ext uri="{FF2B5EF4-FFF2-40B4-BE49-F238E27FC236}">
                <a16:creationId xmlns:a16="http://schemas.microsoft.com/office/drawing/2014/main" id="{C891E87A-ABEE-7D1E-78CE-A1CB09E8C14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2091" y="640080"/>
            <a:ext cx="1999517" cy="3602736"/>
          </a:xfrm>
          <a:prstGeom prst="rect">
            <a:avLst/>
          </a:prstGeom>
        </p:spPr>
      </p:pic>
      <p:sp>
        <p:nvSpPr>
          <p:cNvPr id="43" name="Rectangle 42">
            <a:extLst>
              <a:ext uri="{FF2B5EF4-FFF2-40B4-BE49-F238E27FC236}">
                <a16:creationId xmlns:a16="http://schemas.microsoft.com/office/drawing/2014/main" id="{E0954B38-9C23-4C8B-AC5D-0E80CEA3B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553"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diagram of a path&#10;&#10;Description automatically generated">
            <a:extLst>
              <a:ext uri="{FF2B5EF4-FFF2-40B4-BE49-F238E27FC236}">
                <a16:creationId xmlns:a16="http://schemas.microsoft.com/office/drawing/2014/main" id="{56ED45CC-57E3-25B1-39EE-4CA7711FB0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872" y="785055"/>
            <a:ext cx="3312785" cy="3312785"/>
          </a:xfrm>
          <a:prstGeom prst="rect">
            <a:avLst/>
          </a:prstGeom>
        </p:spPr>
      </p:pic>
      <p:sp>
        <p:nvSpPr>
          <p:cNvPr id="45" name="Rectangle 44">
            <a:extLst>
              <a:ext uri="{FF2B5EF4-FFF2-40B4-BE49-F238E27FC236}">
                <a16:creationId xmlns:a16="http://schemas.microsoft.com/office/drawing/2014/main" id="{791376A8-6B7C-49D5-B3B0-B1D81BC15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969"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drawing of a person holding a rope&#10;&#10;Description automatically generated">
            <a:extLst>
              <a:ext uri="{FF2B5EF4-FFF2-40B4-BE49-F238E27FC236}">
                <a16:creationId xmlns:a16="http://schemas.microsoft.com/office/drawing/2014/main" id="{05BAF72E-487C-9F5E-0390-70A238ED57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66255" y="640080"/>
            <a:ext cx="2440852" cy="3602736"/>
          </a:xfrm>
          <a:prstGeom prst="rect">
            <a:avLst/>
          </a:prstGeom>
        </p:spPr>
      </p:pic>
      <p:cxnSp>
        <p:nvCxnSpPr>
          <p:cNvPr id="47" name="Straight Connector 46">
            <a:extLst>
              <a:ext uri="{FF2B5EF4-FFF2-40B4-BE49-F238E27FC236}">
                <a16:creationId xmlns:a16="http://schemas.microsoft.com/office/drawing/2014/main" id="{73A16B78-E8EF-4C99-BDA5-80142980AE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3B0D8F16-5F3B-465F-9D06-983E2E826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50">
            <a:extLst>
              <a:ext uri="{FF2B5EF4-FFF2-40B4-BE49-F238E27FC236}">
                <a16:creationId xmlns:a16="http://schemas.microsoft.com/office/drawing/2014/main" id="{5DED356E-7923-4393-BAEA-0116D9D76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890996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F87243A-F810-42AD-AA74-3FA38B1D8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E4710C0A-057C-4274-BA2D-001F1025E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BEFAE2A0-B30D-40C7-BB2F-AE3D6D5D00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401AB748-B9E7-4AEC-AAB9-0EABDE63F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8A7A0E-3089-F518-DF5A-AB1234AED91C}"/>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Systém 4:1</a:t>
            </a:r>
          </a:p>
        </p:txBody>
      </p:sp>
      <p:pic>
        <p:nvPicPr>
          <p:cNvPr id="9" name="Picture 8" descr="A drawing of a crane hook&#10;&#10;Description automatically generated">
            <a:extLst>
              <a:ext uri="{FF2B5EF4-FFF2-40B4-BE49-F238E27FC236}">
                <a16:creationId xmlns:a16="http://schemas.microsoft.com/office/drawing/2014/main" id="{C1F13881-7314-55EA-2172-CE39B2879A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2649" y="533836"/>
            <a:ext cx="1981504" cy="3602736"/>
          </a:xfrm>
          <a:prstGeom prst="rect">
            <a:avLst/>
          </a:prstGeom>
        </p:spPr>
      </p:pic>
      <p:sp>
        <p:nvSpPr>
          <p:cNvPr id="22" name="Rectangle 21">
            <a:extLst>
              <a:ext uri="{FF2B5EF4-FFF2-40B4-BE49-F238E27FC236}">
                <a16:creationId xmlns:a16="http://schemas.microsoft.com/office/drawing/2014/main" id="{E0954B38-9C23-4C8B-AC5D-0E80CEA3B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553"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diagram&#10;&#10;Description automatically generated">
            <a:extLst>
              <a:ext uri="{FF2B5EF4-FFF2-40B4-BE49-F238E27FC236}">
                <a16:creationId xmlns:a16="http://schemas.microsoft.com/office/drawing/2014/main" id="{AA0DA852-2B82-254B-1069-08F5F9F3CD3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4041" y="566928"/>
            <a:ext cx="2584963" cy="3602736"/>
          </a:xfrm>
          <a:prstGeom prst="rect">
            <a:avLst/>
          </a:prstGeom>
        </p:spPr>
      </p:pic>
      <p:sp>
        <p:nvSpPr>
          <p:cNvPr id="24" name="Rectangle 23">
            <a:extLst>
              <a:ext uri="{FF2B5EF4-FFF2-40B4-BE49-F238E27FC236}">
                <a16:creationId xmlns:a16="http://schemas.microsoft.com/office/drawing/2014/main" id="{791376A8-6B7C-49D5-B3B0-B1D81BC15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969"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diagram of a diagram&#10;&#10;Description automatically generated">
            <a:extLst>
              <a:ext uri="{FF2B5EF4-FFF2-40B4-BE49-F238E27FC236}">
                <a16:creationId xmlns:a16="http://schemas.microsoft.com/office/drawing/2014/main" id="{DA5F5EA9-F4F4-4A30-FC5B-E8134A4B01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4267" y="740664"/>
            <a:ext cx="2467873" cy="3602736"/>
          </a:xfrm>
          <a:prstGeom prst="rect">
            <a:avLst/>
          </a:prstGeom>
        </p:spPr>
      </p:pic>
      <p:cxnSp>
        <p:nvCxnSpPr>
          <p:cNvPr id="26" name="Straight Connector 25">
            <a:extLst>
              <a:ext uri="{FF2B5EF4-FFF2-40B4-BE49-F238E27FC236}">
                <a16:creationId xmlns:a16="http://schemas.microsoft.com/office/drawing/2014/main" id="{73A16B78-E8EF-4C99-BDA5-80142980AE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3B0D8F16-5F3B-465F-9D06-983E2E826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5DED356E-7923-4393-BAEA-0116D9D76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27310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Retrospec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e3e41b38-373c-4b3a-9137-5c0b023d0bef}" enabled="1" method="Standard" siteId="{b213b057-1008-4204-8c53-8147bc602a29}" removed="0"/>
</clbl:labelList>
</file>

<file path=docProps/app.xml><?xml version="1.0" encoding="utf-8"?>
<Properties xmlns="http://schemas.openxmlformats.org/officeDocument/2006/extended-properties" xmlns:vt="http://schemas.openxmlformats.org/officeDocument/2006/docPropsVTypes">
  <Template>Retrospect</Template>
  <TotalTime>74</TotalTime>
  <Words>1164</Words>
  <Application>Microsoft Office PowerPoint</Application>
  <PresentationFormat>Widescreen</PresentationFormat>
  <Paragraphs>245</Paragraphs>
  <Slides>23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Retrospect</vt:lpstr>
      <vt:lpstr>Záchranné lanové techniky s využitím kladkostrojů</vt:lpstr>
      <vt:lpstr>Osnova</vt:lpstr>
      <vt:lpstr>Kladkostroje</vt:lpstr>
      <vt:lpstr>Potřebný materiál pro provedení záchrany </vt:lpstr>
      <vt:lpstr>Kladkový efekt</vt:lpstr>
      <vt:lpstr>Systém 1:1</vt:lpstr>
      <vt:lpstr>Systém 2:1</vt:lpstr>
      <vt:lpstr>Systém 3:1</vt:lpstr>
      <vt:lpstr>Systém 4:1</vt:lpstr>
      <vt:lpstr>Systém 5:1</vt:lpstr>
      <vt:lpstr>Systém 6:1</vt:lpstr>
      <vt:lpstr>Systém 7:1</vt:lpstr>
      <vt:lpstr>Webová aplikace</vt:lpstr>
      <vt:lpstr>Výpočet</vt:lpstr>
      <vt:lpstr>Výpočet 3:1</vt:lpstr>
      <vt:lpstr>Výpočet vytažené délky lana k zachránění lezce o požadovanou vzdálenost</vt:lpstr>
      <vt:lpstr>Účinnost kladkostroje 3:1</vt:lpstr>
      <vt:lpstr>Výpočet 5:1</vt:lpstr>
      <vt:lpstr>Účinnost kladkostroje 5:1</vt:lpstr>
      <vt:lpstr>Výpočet 7:1</vt:lpstr>
      <vt:lpstr>Účinnost kladkostroje 7:1</vt:lpstr>
      <vt:lpstr>Seznam použité literatury</vt:lpstr>
      <vt:lpstr>DĚKUJI ZA POZORNOST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Záchranné lanové techniky s využitím kladkostrojů</dc:title>
  <dc:creator>Dušková Šarlota</dc:creator>
  <cp:lastModifiedBy>Dušková Šarlota</cp:lastModifiedBy>
  <cp:revision>1</cp:revision>
  <dcterms:created xsi:type="dcterms:W3CDTF">2023-12-16T12:37:36Z</dcterms:created>
  <dcterms:modified xsi:type="dcterms:W3CDTF">2023-12-16T13:52:10Z</dcterms:modified>
</cp:coreProperties>
</file>