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83" y="2382231"/>
            <a:ext cx="7766936" cy="16463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Phone Directory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15536"/>
            <a:ext cx="5597912" cy="1096899"/>
          </a:xfrm>
        </p:spPr>
        <p:txBody>
          <a:bodyPr>
            <a:noAutofit/>
          </a:bodyPr>
          <a:lstStyle/>
          <a:p>
            <a:r>
              <a:rPr lang="en-US" sz="6600" u="sng" dirty="0" smtClean="0">
                <a:solidFill>
                  <a:schemeClr val="accent1"/>
                </a:solidFill>
              </a:rPr>
              <a:t>Project Title</a:t>
            </a:r>
            <a:endParaRPr lang="en-US" sz="66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Group Members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14668"/>
              </p:ext>
            </p:extLst>
          </p:nvPr>
        </p:nvGraphicFramePr>
        <p:xfrm>
          <a:off x="677863" y="1694982"/>
          <a:ext cx="8596312" cy="488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8140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                Name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             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</a:rPr>
                        <a:t>Reg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,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</a:rPr>
                        <a:t> No.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814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dirty="0" err="1" smtClean="0"/>
                        <a:t>Sarmad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Hussain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CS171011</a:t>
                      </a:r>
                      <a:endParaRPr lang="en-US" dirty="0"/>
                    </a:p>
                  </a:txBody>
                  <a:tcPr/>
                </a:tc>
              </a:tr>
              <a:tr h="814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Shanawar Rasheed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CS171018</a:t>
                      </a:r>
                      <a:endParaRPr lang="en-US" dirty="0"/>
                    </a:p>
                  </a:txBody>
                  <a:tcPr/>
                </a:tc>
              </a:tr>
              <a:tr h="814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Muhammad Umar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CS171037</a:t>
                      </a:r>
                      <a:endParaRPr lang="en-US" dirty="0"/>
                    </a:p>
                  </a:txBody>
                  <a:tcPr/>
                </a:tc>
              </a:tr>
              <a:tr h="814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Muhammad </a:t>
                      </a:r>
                      <a:r>
                        <a:rPr lang="en-US" dirty="0" err="1" smtClean="0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CS171040</a:t>
                      </a:r>
                      <a:endParaRPr lang="en-US" dirty="0"/>
                    </a:p>
                  </a:txBody>
                  <a:tcPr/>
                </a:tc>
              </a:tr>
              <a:tr h="814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Muhammad Kamran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CS171043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8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92D050"/>
                </a:solidFill>
              </a:rPr>
              <a:t>Description</a:t>
            </a:r>
            <a:endParaRPr lang="en-US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 can save the contact of any person by there name </a:t>
            </a:r>
            <a:r>
              <a:rPr lang="en-US" dirty="0">
                <a:solidFill>
                  <a:schemeClr val="tx1"/>
                </a:solidFill>
              </a:rPr>
              <a:t>into two different </a:t>
            </a:r>
            <a:r>
              <a:rPr lang="en-US" dirty="0" smtClean="0">
                <a:solidFill>
                  <a:schemeClr val="tx1"/>
                </a:solidFill>
              </a:rPr>
              <a:t>categories through File Handling.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 smtClean="0">
                <a:solidFill>
                  <a:srgbClr val="C00000"/>
                </a:solidFill>
              </a:rPr>
              <a:t>1) </a:t>
            </a:r>
            <a:r>
              <a:rPr lang="en-US" dirty="0" smtClean="0">
                <a:solidFill>
                  <a:schemeClr val="tx1"/>
                </a:solidFill>
              </a:rPr>
              <a:t>Friend’s Contact        </a:t>
            </a:r>
            <a:r>
              <a:rPr lang="en-US" dirty="0" smtClean="0">
                <a:solidFill>
                  <a:srgbClr val="C00000"/>
                </a:solidFill>
              </a:rPr>
              <a:t>2) </a:t>
            </a:r>
            <a:r>
              <a:rPr lang="en-US" dirty="0" smtClean="0">
                <a:solidFill>
                  <a:schemeClr val="tx1"/>
                </a:solidFill>
              </a:rPr>
              <a:t>Family’s  Contact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 can search the contact of any person by their name.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 can also view all the saved contact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 can delete the contact of any person by selecting their name from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the contact list.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1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82578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587341" y="2863419"/>
            <a:ext cx="2776653" cy="1131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Programming Techniques 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400101" y="1819490"/>
            <a:ext cx="814998" cy="10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486400" y="792202"/>
            <a:ext cx="1648744" cy="1027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 List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358166" y="2611694"/>
            <a:ext cx="1173142" cy="67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446299" y="1856014"/>
            <a:ext cx="1802869" cy="1043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67974" y="2721464"/>
            <a:ext cx="2052053" cy="1251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669305" y="792202"/>
            <a:ext cx="1840089" cy="1066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247621" y="4814710"/>
            <a:ext cx="1735399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982588" y="4840960"/>
            <a:ext cx="1699275" cy="970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395695" y="4183795"/>
            <a:ext cx="1831741" cy="1109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 Statement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718590" y="1883980"/>
            <a:ext cx="863633" cy="99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2"/>
          </p:cNvCxnSpPr>
          <p:nvPr/>
        </p:nvCxnSpPr>
        <p:spPr>
          <a:xfrm flipH="1" flipV="1">
            <a:off x="2420027" y="3428999"/>
            <a:ext cx="11673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326721" y="3874874"/>
            <a:ext cx="1148806" cy="93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82221" y="3989077"/>
            <a:ext cx="340700" cy="85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91744" y="3574599"/>
            <a:ext cx="1939564" cy="81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274002" cy="1320800"/>
          </a:xfrm>
        </p:spPr>
        <p:txBody>
          <a:bodyPr/>
          <a:lstStyle/>
          <a:p>
            <a:r>
              <a:rPr lang="en-US" u="sng" dirty="0" smtClean="0"/>
              <a:t>Scope of Project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6178"/>
            <a:ext cx="8596668" cy="4409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sz="3600" dirty="0" smtClean="0"/>
              <a:t>Mobile Technology:</a:t>
            </a:r>
          </a:p>
          <a:p>
            <a:pPr marL="0" indent="0">
              <a:buNone/>
            </a:pPr>
            <a:r>
              <a:rPr lang="en-US" sz="3600" dirty="0" smtClean="0"/>
              <a:t>          All Samsung and Q-Mobile  </a:t>
            </a:r>
          </a:p>
        </p:txBody>
      </p:sp>
    </p:spTree>
    <p:extLst>
      <p:ext uri="{BB962C8B-B14F-4D97-AF65-F5344CB8AC3E}">
        <p14:creationId xmlns:p14="http://schemas.microsoft.com/office/powerpoint/2010/main" val="26363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135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Phone Directory </vt:lpstr>
      <vt:lpstr>                   Group Members</vt:lpstr>
      <vt:lpstr>Description</vt:lpstr>
      <vt:lpstr>PowerPoint Presentation</vt:lpstr>
      <vt:lpstr>Scope of Project</vt:lpstr>
      <vt:lpstr>Function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Directory</dc:title>
  <dc:creator>Shanawar</dc:creator>
  <cp:lastModifiedBy>Shanawar</cp:lastModifiedBy>
  <cp:revision>14</cp:revision>
  <dcterms:created xsi:type="dcterms:W3CDTF">2018-07-31T05:29:39Z</dcterms:created>
  <dcterms:modified xsi:type="dcterms:W3CDTF">2018-07-31T08:59:04Z</dcterms:modified>
</cp:coreProperties>
</file>