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C-9D10-4366-A189-F1E9D6EC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3109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CyBot</a:t>
            </a:r>
            <a:r>
              <a:rPr lang="en-US" b="1" dirty="0"/>
              <a:t>-Warrior Robot </a:t>
            </a:r>
            <a:r>
              <a:rPr lang="en-US" b="1"/>
              <a:t>Cyber-Security Warrior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B232-B289-45D0-BE4B-B65F6F31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03357"/>
            <a:ext cx="8791575" cy="27544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Name : Md Mehedi Hasan</a:t>
            </a:r>
          </a:p>
          <a:p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ID : 16201073</a:t>
            </a:r>
          </a:p>
          <a:p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SEC : A2</a:t>
            </a:r>
          </a:p>
        </p:txBody>
      </p:sp>
    </p:spTree>
    <p:extLst>
      <p:ext uri="{BB962C8B-B14F-4D97-AF65-F5344CB8AC3E}">
        <p14:creationId xmlns:p14="http://schemas.microsoft.com/office/powerpoint/2010/main" val="10811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8FE-86B0-4FE0-A67F-8D36F6C6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What is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Cybot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Warrior robot?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81DE0-CB10-417B-A995-F8C4517EAC0A}"/>
              </a:ext>
            </a:extLst>
          </p:cNvPr>
          <p:cNvSpPr/>
          <p:nvPr/>
        </p:nvSpPr>
        <p:spPr>
          <a:xfrm>
            <a:off x="1141413" y="2059477"/>
            <a:ext cx="6994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CyBot</a:t>
            </a:r>
            <a:r>
              <a:rPr lang="en-US" dirty="0"/>
              <a:t> Robot Car is a Arduino Based Bluetooth Controlled Car Which can jam every </a:t>
            </a:r>
            <a:r>
              <a:rPr lang="en-US" dirty="0" err="1"/>
              <a:t>wifi</a:t>
            </a:r>
            <a:r>
              <a:rPr lang="en-US" dirty="0"/>
              <a:t> connection near 10 meter also it will have a lots of features regarding cyber security and hacking.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So this robot are going to make this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security testing easy and Automatically Make a Environment for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and Other Cyber Security Testing!</a:t>
            </a:r>
          </a:p>
        </p:txBody>
      </p:sp>
    </p:spTree>
    <p:extLst>
      <p:ext uri="{BB962C8B-B14F-4D97-AF65-F5344CB8AC3E}">
        <p14:creationId xmlns:p14="http://schemas.microsoft.com/office/powerpoint/2010/main" val="33695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7B6-E93B-4D65-9082-D656A886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Three Key Features of This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075AE-7EBB-43F5-BF9E-6F5473D2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Mobile Control </a:t>
            </a:r>
            <a:r>
              <a:rPr lang="en-US" dirty="0" err="1">
                <a:solidFill>
                  <a:schemeClr val="bg1"/>
                </a:solidFill>
              </a:rPr>
              <a:t>CyBot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67D6-4E02-43EA-8265-16BDA6ABB9E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Cybort</a:t>
            </a:r>
            <a:r>
              <a:rPr lang="en-US" dirty="0"/>
              <a:t> Robot Can Be Controlled using Bluetooth available device like Mobile phone Blue tooth, Bluetooth joysticks and other Bluetooth device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56C6A-1CDE-49DD-99EA-AC1896AD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Jammer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D973C3-F303-4D7A-BBD0-BECB2AAF3A5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Cybot</a:t>
            </a:r>
            <a:r>
              <a:rPr lang="en-US" dirty="0"/>
              <a:t> Robot Can Jam Every </a:t>
            </a:r>
            <a:r>
              <a:rPr lang="en-US" dirty="0" err="1"/>
              <a:t>wifi</a:t>
            </a:r>
            <a:r>
              <a:rPr lang="en-US" dirty="0"/>
              <a:t> connection and </a:t>
            </a:r>
            <a:r>
              <a:rPr lang="en-US" dirty="0" err="1"/>
              <a:t>deauthenticate</a:t>
            </a:r>
            <a:r>
              <a:rPr lang="en-US" dirty="0"/>
              <a:t> every </a:t>
            </a:r>
            <a:r>
              <a:rPr lang="en-US" dirty="0" err="1"/>
              <a:t>wifi</a:t>
            </a:r>
            <a:r>
              <a:rPr lang="en-US" dirty="0"/>
              <a:t> devices like mobile phones ,desktop  computers and laptop.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D08F01-C3AD-4818-81E4-FC2050AFA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57CD29-CC21-4005-9B67-1E804BD60CF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Also this </a:t>
            </a:r>
            <a:r>
              <a:rPr lang="en-US" dirty="0" err="1"/>
              <a:t>Cybot</a:t>
            </a:r>
            <a:r>
              <a:rPr lang="en-US" dirty="0"/>
              <a:t> Robot can be use as a </a:t>
            </a:r>
            <a:r>
              <a:rPr lang="en-US" dirty="0" err="1"/>
              <a:t>wifi</a:t>
            </a:r>
            <a:r>
              <a:rPr lang="en-US" dirty="0"/>
              <a:t> router with non detectable location and in every 5 second it’s </a:t>
            </a:r>
            <a:r>
              <a:rPr lang="en-US" dirty="0" err="1"/>
              <a:t>ip</a:t>
            </a:r>
            <a:r>
              <a:rPr lang="en-US" dirty="0"/>
              <a:t> address will be changed. No one can trace the location of the </a:t>
            </a:r>
            <a:r>
              <a:rPr lang="en-US" dirty="0" err="1"/>
              <a:t>wifi</a:t>
            </a:r>
            <a:r>
              <a:rPr lang="en-US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117639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881-D09A-4D6D-B42B-C6D48D8D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Technology &amp;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5D48-A240-414C-927E-8D61836B7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91D0C-6B49-4BB7-9CE6-17FF970F452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I’m using Arduino UNO as a embedded system and Arduino coding for Bluetooth controlled </a:t>
            </a:r>
            <a:r>
              <a:rPr lang="en-US" sz="2000" dirty="0" err="1"/>
              <a:t>modle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0EEC2-DFFB-40DD-8206-829D3792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Arduino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5F521B-9ECB-4F6C-BD0A-589C1DACAB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For </a:t>
            </a:r>
            <a:r>
              <a:rPr lang="en-US" sz="2000" dirty="0" err="1"/>
              <a:t>wifi</a:t>
            </a:r>
            <a:r>
              <a:rPr lang="en-US" sz="2000" dirty="0"/>
              <a:t> jamming I’m using</a:t>
            </a:r>
          </a:p>
          <a:p>
            <a:r>
              <a:rPr lang="en-US" sz="2000" dirty="0"/>
              <a:t>ESP8266 </a:t>
            </a:r>
            <a:r>
              <a:rPr lang="en-US" sz="2000" dirty="0" err="1"/>
              <a:t>NodeMCU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module for </a:t>
            </a:r>
            <a:r>
              <a:rPr lang="en-US" sz="2000" dirty="0" err="1"/>
              <a:t>wifi</a:t>
            </a:r>
            <a:r>
              <a:rPr lang="en-US" sz="2000" dirty="0"/>
              <a:t> jamming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857840-E56A-442B-83F2-3051D61D8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Equipment list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B7ED55-B716-496D-A9D7-4E721EF5079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Arduino UNO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Motor Driver L239D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4 DC Motor &amp; Wheels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Car Case and some connecting wire</a:t>
            </a:r>
          </a:p>
        </p:txBody>
      </p:sp>
    </p:spTree>
    <p:extLst>
      <p:ext uri="{BB962C8B-B14F-4D97-AF65-F5344CB8AC3E}">
        <p14:creationId xmlns:p14="http://schemas.microsoft.com/office/powerpoint/2010/main" val="95310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6B6AEC-307A-4682-8EAC-7948095D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Environment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30F84B-21B8-4D30-9E4E-ED7D02107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Bluetooth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C9B924-AFDE-440B-830A-835D0171D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Jamming using </a:t>
            </a:r>
            <a:r>
              <a:rPr lang="en-US" dirty="0" err="1"/>
              <a:t>Cybot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C8EE12-8F45-4BDF-9CA3-4E034CACB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B7E96D5-B9D3-42F4-8DDB-B87D8DB038A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4232" b="14232"/>
          <a:stretch>
            <a:fillRect/>
          </a:stretch>
        </p:blipFill>
        <p:spPr>
          <a:xfrm>
            <a:off x="1493557" y="2666998"/>
            <a:ext cx="2490951" cy="1524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AC2006-AF9F-4134-A3D7-496FFC50549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Mobile Control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9B0980-CE7A-46FF-95E1-7C5C1FEEF37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Kali Linux</a:t>
            </a:r>
          </a:p>
          <a:p>
            <a:r>
              <a:rPr lang="en-US" sz="2400" dirty="0"/>
              <a:t>Unix Environment</a:t>
            </a:r>
          </a:p>
          <a:p>
            <a:endParaRPr lang="en-US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C13E8F-776B-44E4-B5B6-4AC7888CF47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WIFI Jamming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C2F770D-2553-481B-9685-A7E26A22060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6179" b="26179"/>
          <a:stretch>
            <a:fillRect/>
          </a:stretch>
        </p:blipFill>
        <p:spPr>
          <a:xfrm>
            <a:off x="4742027" y="2666998"/>
            <a:ext cx="2692991" cy="1524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48E33FF-8E34-455E-8D03-ACD9A2D840D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3982" b="139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451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89985" y="102463"/>
            <a:ext cx="4623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" y="1019148"/>
            <a:ext cx="11566425" cy="55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3410-AD90-4AE8-A028-7A16C4EE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9CBB-F554-4050-BC4A-301E40542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4CEB-B737-4F03-9ABE-D7B947D6D4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Requirements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Select Library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C2955-659D-448D-84CF-1710F1A74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D07D3-4CE7-4F05-B28D-3E04D56C12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Design Diagrams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STATE DIAGRAM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B05FDB-4FAB-447E-B70B-A174E9A59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9239A7-CBE6-42A5-BB6F-EA029395E7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Prototype &amp; Review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Error Checking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Finalize Submission</a:t>
            </a:r>
          </a:p>
        </p:txBody>
      </p:sp>
    </p:spTree>
    <p:extLst>
      <p:ext uri="{BB962C8B-B14F-4D97-AF65-F5344CB8AC3E}">
        <p14:creationId xmlns:p14="http://schemas.microsoft.com/office/powerpoint/2010/main" val="348054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3BFAE8-11EF-48F0-A1CA-DE3FE0C6F9EF}"/>
              </a:ext>
            </a:extLst>
          </p:cNvPr>
          <p:cNvSpPr/>
          <p:nvPr/>
        </p:nvSpPr>
        <p:spPr>
          <a:xfrm>
            <a:off x="3351737" y="1880229"/>
            <a:ext cx="4742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7131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D1C95D-6D25-432B-8E95-3E2F1F71E71C}"/>
              </a:ext>
            </a:extLst>
          </p:cNvPr>
          <p:cNvSpPr/>
          <p:nvPr/>
        </p:nvSpPr>
        <p:spPr>
          <a:xfrm>
            <a:off x="2591853" y="2554786"/>
            <a:ext cx="75446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 ALL !</a:t>
            </a:r>
          </a:p>
        </p:txBody>
      </p:sp>
    </p:spTree>
    <p:extLst>
      <p:ext uri="{BB962C8B-B14F-4D97-AF65-F5344CB8AC3E}">
        <p14:creationId xmlns:p14="http://schemas.microsoft.com/office/powerpoint/2010/main" val="219263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276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Tw Cen MT</vt:lpstr>
      <vt:lpstr>Wingdings</vt:lpstr>
      <vt:lpstr>Circuit</vt:lpstr>
      <vt:lpstr>CyBot-Warrior Robot Cyber-Security Warrior</vt:lpstr>
      <vt:lpstr>What is Cybot Warrior robot?</vt:lpstr>
      <vt:lpstr>Three Key Features of This Software</vt:lpstr>
      <vt:lpstr>Technology &amp; Programming Language</vt:lpstr>
      <vt:lpstr>Development Environment</vt:lpstr>
      <vt:lpstr>PowerPoint Presentation</vt:lpstr>
      <vt:lpstr>Project Planning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TESTER</dc:title>
  <dc:creator>SSTecTutorials</dc:creator>
  <cp:lastModifiedBy>SSTecTutorials</cp:lastModifiedBy>
  <cp:revision>22</cp:revision>
  <dcterms:created xsi:type="dcterms:W3CDTF">2019-05-01T13:21:53Z</dcterms:created>
  <dcterms:modified xsi:type="dcterms:W3CDTF">2019-05-09T13:33:48Z</dcterms:modified>
</cp:coreProperties>
</file>