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530D869-49DE-4C41-912B-1FADBDE85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D834B-AF0E-4192-9B6C-EA403881B836}"/>
              </a:ext>
            </a:extLst>
          </p:cNvPr>
          <p:cNvSpPr/>
          <p:nvPr/>
        </p:nvSpPr>
        <p:spPr>
          <a:xfrm>
            <a:off x="4257520" y="1940715"/>
            <a:ext cx="282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108446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C96-264A-4C3E-A4AF-4863ACD6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27AD0-8EE2-45B5-B6AA-005D652DD2D5}"/>
              </a:ext>
            </a:extLst>
          </p:cNvPr>
          <p:cNvSpPr/>
          <p:nvPr/>
        </p:nvSpPr>
        <p:spPr>
          <a:xfrm>
            <a:off x="1445703" y="1971414"/>
            <a:ext cx="9395669" cy="38841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17886-C462-452C-9451-5D4809ACA437}"/>
              </a:ext>
            </a:extLst>
          </p:cNvPr>
          <p:cNvSpPr txBox="1"/>
          <p:nvPr/>
        </p:nvSpPr>
        <p:spPr>
          <a:xfrm>
            <a:off x="4249024" y="2933413"/>
            <a:ext cx="2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WELCOME TO YOUR BANK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A8FB32-CE00-4770-8C60-265CA594CFDB}"/>
              </a:ext>
            </a:extLst>
          </p:cNvPr>
          <p:cNvSpPr/>
          <p:nvPr/>
        </p:nvSpPr>
        <p:spPr>
          <a:xfrm>
            <a:off x="9806730" y="2624496"/>
            <a:ext cx="939567" cy="17126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3DDD4-6DFD-4DCA-B731-378ADFCE8EAB}"/>
              </a:ext>
            </a:extLst>
          </p:cNvPr>
          <p:cNvSpPr txBox="1"/>
          <p:nvPr/>
        </p:nvSpPr>
        <p:spPr>
          <a:xfrm>
            <a:off x="9988492" y="2838334"/>
            <a:ext cx="53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ED0FE-8ACC-4D0E-99A7-B2791450ADC0}"/>
              </a:ext>
            </a:extLst>
          </p:cNvPr>
          <p:cNvSpPr txBox="1"/>
          <p:nvPr/>
        </p:nvSpPr>
        <p:spPr>
          <a:xfrm flipH="1">
            <a:off x="9806730" y="3206061"/>
            <a:ext cx="110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Apply Online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0EF18-14D0-4292-9AE1-22804D3CC505}"/>
              </a:ext>
            </a:extLst>
          </p:cNvPr>
          <p:cNvSpPr txBox="1"/>
          <p:nvPr/>
        </p:nvSpPr>
        <p:spPr>
          <a:xfrm>
            <a:off x="9900407" y="3651855"/>
            <a:ext cx="124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Contact 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F1C33-5100-43B1-8AA5-0692A3F3FBFD}"/>
              </a:ext>
            </a:extLst>
          </p:cNvPr>
          <p:cNvSpPr/>
          <p:nvPr/>
        </p:nvSpPr>
        <p:spPr>
          <a:xfrm>
            <a:off x="1456888" y="1963753"/>
            <a:ext cx="9384484" cy="661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A2167-1670-44A5-823C-649B8ABA5C7B}"/>
              </a:ext>
            </a:extLst>
          </p:cNvPr>
          <p:cNvSpPr txBox="1"/>
          <p:nvPr/>
        </p:nvSpPr>
        <p:spPr>
          <a:xfrm>
            <a:off x="1619076" y="2109094"/>
            <a:ext cx="14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9C6C24-6513-49B9-A894-2EAD66DA302C}"/>
              </a:ext>
            </a:extLst>
          </p:cNvPr>
          <p:cNvSpPr/>
          <p:nvPr/>
        </p:nvSpPr>
        <p:spPr>
          <a:xfrm>
            <a:off x="1445703" y="5486400"/>
            <a:ext cx="938448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D1DD552-E67A-4834-9ADA-BE12461343D0}"/>
              </a:ext>
            </a:extLst>
          </p:cNvPr>
          <p:cNvSpPr/>
          <p:nvPr/>
        </p:nvSpPr>
        <p:spPr>
          <a:xfrm>
            <a:off x="1545530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FC0CCAB-80AE-463C-9912-E6BA70689B58}"/>
              </a:ext>
            </a:extLst>
          </p:cNvPr>
          <p:cNvSpPr/>
          <p:nvPr/>
        </p:nvSpPr>
        <p:spPr>
          <a:xfrm>
            <a:off x="1682130" y="2700044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1FB5E3C-80DE-42FA-B6F2-EF06D54C17F7}"/>
              </a:ext>
            </a:extLst>
          </p:cNvPr>
          <p:cNvSpPr/>
          <p:nvPr/>
        </p:nvSpPr>
        <p:spPr>
          <a:xfrm>
            <a:off x="1837885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D31B0-36A7-452D-B1F9-4A37EBAA2566}"/>
              </a:ext>
            </a:extLst>
          </p:cNvPr>
          <p:cNvSpPr txBox="1"/>
          <p:nvPr/>
        </p:nvSpPr>
        <p:spPr>
          <a:xfrm flipH="1">
            <a:off x="4729084" y="3462081"/>
            <a:ext cx="19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For your security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BA9587-7ABB-4409-8AC3-D7DF2937377A}"/>
              </a:ext>
            </a:extLst>
          </p:cNvPr>
          <p:cNvSpPr/>
          <p:nvPr/>
        </p:nvSpPr>
        <p:spPr>
          <a:xfrm>
            <a:off x="2483141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7EF13B1-7A41-480D-8C97-34A0E74ADCF9}"/>
              </a:ext>
            </a:extLst>
          </p:cNvPr>
          <p:cNvSpPr/>
          <p:nvPr/>
        </p:nvSpPr>
        <p:spPr>
          <a:xfrm>
            <a:off x="6096000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D89D8-2AD1-42B8-B4F4-C99F0CE83BD5}"/>
              </a:ext>
            </a:extLst>
          </p:cNvPr>
          <p:cNvSpPr txBox="1"/>
          <p:nvPr/>
        </p:nvSpPr>
        <p:spPr>
          <a:xfrm>
            <a:off x="3007453" y="4398240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684D4-61CF-4072-86A6-8FB8E873527C}"/>
              </a:ext>
            </a:extLst>
          </p:cNvPr>
          <p:cNvSpPr txBox="1"/>
          <p:nvPr/>
        </p:nvSpPr>
        <p:spPr>
          <a:xfrm>
            <a:off x="3040032" y="414023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C6326-35F6-43EA-BE67-B9DCB43BE54D}"/>
              </a:ext>
            </a:extLst>
          </p:cNvPr>
          <p:cNvSpPr txBox="1"/>
          <p:nvPr/>
        </p:nvSpPr>
        <p:spPr>
          <a:xfrm>
            <a:off x="6837028" y="414289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3F0EED-32C5-47E4-B8E3-600F41566DAE}"/>
              </a:ext>
            </a:extLst>
          </p:cNvPr>
          <p:cNvSpPr txBox="1"/>
          <p:nvPr/>
        </p:nvSpPr>
        <p:spPr>
          <a:xfrm>
            <a:off x="6837028" y="440117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98FA5373-73CE-488E-A622-A370653F9DBD}"/>
              </a:ext>
            </a:extLst>
          </p:cNvPr>
          <p:cNvSpPr/>
          <p:nvPr/>
        </p:nvSpPr>
        <p:spPr>
          <a:xfrm>
            <a:off x="9900407" y="2241328"/>
            <a:ext cx="813732" cy="35233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DFA589FA-4461-4A70-9486-2A64ECE03AC8}"/>
              </a:ext>
            </a:extLst>
          </p:cNvPr>
          <p:cNvSpPr/>
          <p:nvPr/>
        </p:nvSpPr>
        <p:spPr>
          <a:xfrm>
            <a:off x="9900407" y="2042931"/>
            <a:ext cx="813732" cy="352338"/>
          </a:xfrm>
          <a:prstGeom prst="mathMin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22F540-A32D-49C2-B13F-9943E60F972C}"/>
              </a:ext>
            </a:extLst>
          </p:cNvPr>
          <p:cNvSpPr/>
          <p:nvPr/>
        </p:nvSpPr>
        <p:spPr>
          <a:xfrm>
            <a:off x="3549941" y="2203843"/>
            <a:ext cx="81373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11D58B-071B-411E-879D-FA3B43E2C3B3}"/>
              </a:ext>
            </a:extLst>
          </p:cNvPr>
          <p:cNvSpPr/>
          <p:nvPr/>
        </p:nvSpPr>
        <p:spPr>
          <a:xfrm>
            <a:off x="4698881" y="2225833"/>
            <a:ext cx="805343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Product &amp;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684AD1-69AB-4FCB-BCD7-1E09F056925A}"/>
              </a:ext>
            </a:extLst>
          </p:cNvPr>
          <p:cNvSpPr/>
          <p:nvPr/>
        </p:nvSpPr>
        <p:spPr>
          <a:xfrm>
            <a:off x="5949540" y="2203843"/>
            <a:ext cx="101437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7685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C89F-666F-4237-B5EE-A03D1F5F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Online Page: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77AAC3-FB7F-4AE6-92DF-EF89406DA90D}"/>
              </a:ext>
            </a:extLst>
          </p:cNvPr>
          <p:cNvSpPr/>
          <p:nvPr/>
        </p:nvSpPr>
        <p:spPr>
          <a:xfrm>
            <a:off x="1191237" y="1979802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45E86D-3581-4C54-B810-8B77086CD648}"/>
              </a:ext>
            </a:extLst>
          </p:cNvPr>
          <p:cNvSpPr/>
          <p:nvPr/>
        </p:nvSpPr>
        <p:spPr>
          <a:xfrm>
            <a:off x="1191237" y="1979802"/>
            <a:ext cx="9964443" cy="595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91DC2F0-9BEE-40E7-8F6E-F7D5AEDFAB57}"/>
              </a:ext>
            </a:extLst>
          </p:cNvPr>
          <p:cNvSpPr/>
          <p:nvPr/>
        </p:nvSpPr>
        <p:spPr>
          <a:xfrm>
            <a:off x="1191237" y="2357306"/>
            <a:ext cx="1124124" cy="218114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Personal details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845D367-55D0-4F52-962A-0B7A390792CF}"/>
              </a:ext>
            </a:extLst>
          </p:cNvPr>
          <p:cNvSpPr/>
          <p:nvPr/>
        </p:nvSpPr>
        <p:spPr>
          <a:xfrm>
            <a:off x="2391562" y="2357306"/>
            <a:ext cx="1006679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1E1AF0D-7138-49E1-9A25-7191821CC694}"/>
              </a:ext>
            </a:extLst>
          </p:cNvPr>
          <p:cNvSpPr/>
          <p:nvPr/>
        </p:nvSpPr>
        <p:spPr>
          <a:xfrm>
            <a:off x="3474442" y="2357306"/>
            <a:ext cx="1147892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Additional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EB459-8E8E-4759-A221-5CAA9909C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79368"/>
              </p:ext>
            </p:extLst>
          </p:nvPr>
        </p:nvGraphicFramePr>
        <p:xfrm>
          <a:off x="1753297" y="2900750"/>
          <a:ext cx="885877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107">
                  <a:extLst>
                    <a:ext uri="{9D8B030D-6E8A-4147-A177-3AD203B41FA5}">
                      <a16:colId xmlns:a16="http://schemas.microsoft.com/office/drawing/2014/main" val="3166357171"/>
                    </a:ext>
                  </a:extLst>
                </a:gridCol>
                <a:gridCol w="6234668">
                  <a:extLst>
                    <a:ext uri="{9D8B030D-6E8A-4147-A177-3AD203B41FA5}">
                      <a16:colId xmlns:a16="http://schemas.microsoft.com/office/drawing/2014/main" val="3222339736"/>
                    </a:ext>
                  </a:extLst>
                </a:gridCol>
              </a:tblGrid>
              <a:tr h="30346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Full Name: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581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Address: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7117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Father’s/Husband Name: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7710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5206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Email ID: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464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22465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150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226D2C4-096A-411D-94A7-4BF162AFF401}"/>
              </a:ext>
            </a:extLst>
          </p:cNvPr>
          <p:cNvSpPr/>
          <p:nvPr/>
        </p:nvSpPr>
        <p:spPr>
          <a:xfrm>
            <a:off x="4576802" y="2980645"/>
            <a:ext cx="456592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  Ms.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E795B5-D60F-4141-BE0D-450009529BF3}"/>
              </a:ext>
            </a:extLst>
          </p:cNvPr>
          <p:cNvSpPr/>
          <p:nvPr/>
        </p:nvSpPr>
        <p:spPr>
          <a:xfrm>
            <a:off x="1837190" y="2726655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81DF3-C7D7-4DCC-A933-BF03B274F034}"/>
              </a:ext>
            </a:extLst>
          </p:cNvPr>
          <p:cNvSpPr/>
          <p:nvPr/>
        </p:nvSpPr>
        <p:spPr>
          <a:xfrm>
            <a:off x="3113715" y="2744004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D5206-FBB5-4A71-89FA-34A3DB77EDCD}"/>
              </a:ext>
            </a:extLst>
          </p:cNvPr>
          <p:cNvSpPr txBox="1"/>
          <p:nvPr/>
        </p:nvSpPr>
        <p:spPr>
          <a:xfrm>
            <a:off x="1906609" y="2673767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Senior Citizen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75617-62C3-4F36-B933-CCC37CEBD7D1}"/>
              </a:ext>
            </a:extLst>
          </p:cNvPr>
          <p:cNvSpPr txBox="1"/>
          <p:nvPr/>
        </p:nvSpPr>
        <p:spPr>
          <a:xfrm>
            <a:off x="3222400" y="2683426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Minor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47F5F77-C58B-4B29-8423-9400B546D8A0}"/>
              </a:ext>
            </a:extLst>
          </p:cNvPr>
          <p:cNvSpPr/>
          <p:nvPr/>
        </p:nvSpPr>
        <p:spPr>
          <a:xfrm rot="10800000">
            <a:off x="4622334" y="3040947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D181-100A-49C8-9A3A-F2CEEBCEA7B9}"/>
              </a:ext>
            </a:extLst>
          </p:cNvPr>
          <p:cNvSpPr/>
          <p:nvPr/>
        </p:nvSpPr>
        <p:spPr>
          <a:xfrm>
            <a:off x="5231140" y="2980645"/>
            <a:ext cx="232973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First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7636F7-2579-4677-AD13-A25EB963CBA4}"/>
              </a:ext>
            </a:extLst>
          </p:cNvPr>
          <p:cNvSpPr/>
          <p:nvPr/>
        </p:nvSpPr>
        <p:spPr>
          <a:xfrm>
            <a:off x="7684315" y="2980645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Last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0DB142-A1FC-46FA-BAFD-26BC53F47D22}"/>
              </a:ext>
            </a:extLst>
          </p:cNvPr>
          <p:cNvSpPr/>
          <p:nvPr/>
        </p:nvSpPr>
        <p:spPr>
          <a:xfrm>
            <a:off x="5231140" y="517157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3350AA8-78E9-4EBA-AA04-92BC968F632B}"/>
              </a:ext>
            </a:extLst>
          </p:cNvPr>
          <p:cNvSpPr/>
          <p:nvPr/>
        </p:nvSpPr>
        <p:spPr>
          <a:xfrm rot="10800000">
            <a:off x="7510545" y="523187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431FDB-7D1C-4991-AB16-5B442B47E4F2}"/>
              </a:ext>
            </a:extLst>
          </p:cNvPr>
          <p:cNvSpPr/>
          <p:nvPr/>
        </p:nvSpPr>
        <p:spPr>
          <a:xfrm>
            <a:off x="5231139" y="477925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1586A2-F131-4891-AF92-3F2B863F63DF}"/>
              </a:ext>
            </a:extLst>
          </p:cNvPr>
          <p:cNvSpPr/>
          <p:nvPr/>
        </p:nvSpPr>
        <p:spPr>
          <a:xfrm rot="10800000">
            <a:off x="7485377" y="486241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DCC089-FFA5-4B89-9E97-02AE7EDA6E3B}"/>
              </a:ext>
            </a:extLst>
          </p:cNvPr>
          <p:cNvSpPr/>
          <p:nvPr/>
        </p:nvSpPr>
        <p:spPr>
          <a:xfrm>
            <a:off x="7004164" y="5575275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2C56AA-DFDD-4769-9FE4-A02322FD229F}"/>
              </a:ext>
            </a:extLst>
          </p:cNvPr>
          <p:cNvSpPr/>
          <p:nvPr/>
        </p:nvSpPr>
        <p:spPr>
          <a:xfrm>
            <a:off x="5569765" y="5562557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59532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A4A7-6AC4-4FAD-B52C-3B55850D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E4441-BE27-447A-945B-0BA246358F20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4FDD0-117B-433D-BAE7-157B2F0BC427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553F6-AEE9-4060-8EA0-00D715232B1A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F8ADE-ED2D-4569-8F7A-CDA545942821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64335B-71CA-466B-B197-F0A9A98A70CD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65187B-0395-4E54-AEB5-E570E145B6B2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07349-3E1F-44D6-B97E-A70B3391C70C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EF577-7EE2-4120-825E-D8CA2491EFC5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2C423-599C-4BCC-9A7D-AB3A1D8F471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</p:spTree>
    <p:extLst>
      <p:ext uri="{BB962C8B-B14F-4D97-AF65-F5344CB8AC3E}">
        <p14:creationId xmlns:p14="http://schemas.microsoft.com/office/powerpoint/2010/main" val="103436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0835-C5B1-45F8-9EC5-A7ED0E2D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A7081-6B07-4AC9-BF28-38C9610535E6}"/>
              </a:ext>
            </a:extLst>
          </p:cNvPr>
          <p:cNvSpPr/>
          <p:nvPr/>
        </p:nvSpPr>
        <p:spPr>
          <a:xfrm>
            <a:off x="1199626" y="1981113"/>
            <a:ext cx="10058400" cy="39596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69512-C3AB-41BE-8610-04AA61238F07}"/>
              </a:ext>
            </a:extLst>
          </p:cNvPr>
          <p:cNvSpPr/>
          <p:nvPr/>
        </p:nvSpPr>
        <p:spPr>
          <a:xfrm>
            <a:off x="1199626" y="1988191"/>
            <a:ext cx="10058400" cy="419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826A0-097F-43E1-928D-42BC9173A078}"/>
              </a:ext>
            </a:extLst>
          </p:cNvPr>
          <p:cNvSpPr txBox="1"/>
          <p:nvPr/>
        </p:nvSpPr>
        <p:spPr>
          <a:xfrm>
            <a:off x="1266738" y="1988191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44217-CEBA-466E-B980-ECB47EDF63FA}"/>
              </a:ext>
            </a:extLst>
          </p:cNvPr>
          <p:cNvSpPr txBox="1"/>
          <p:nvPr/>
        </p:nvSpPr>
        <p:spPr>
          <a:xfrm>
            <a:off x="8640659" y="2031749"/>
            <a:ext cx="150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my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382D-EA7B-42F5-BBF9-A2A744E6A007}"/>
              </a:ext>
            </a:extLst>
          </p:cNvPr>
          <p:cNvSpPr txBox="1"/>
          <p:nvPr/>
        </p:nvSpPr>
        <p:spPr>
          <a:xfrm>
            <a:off x="10277212" y="2031750"/>
            <a:ext cx="84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Sign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5EE687-F156-44DA-BC2E-02CC2AFAD3BD}"/>
              </a:ext>
            </a:extLst>
          </p:cNvPr>
          <p:cNvSpPr/>
          <p:nvPr/>
        </p:nvSpPr>
        <p:spPr>
          <a:xfrm>
            <a:off x="1417739" y="2650921"/>
            <a:ext cx="1644243" cy="31039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Choose Account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1E3CBEF-9C57-41CC-A98E-CC850262D625}"/>
              </a:ext>
            </a:extLst>
          </p:cNvPr>
          <p:cNvSpPr/>
          <p:nvPr/>
        </p:nvSpPr>
        <p:spPr>
          <a:xfrm rot="10800000">
            <a:off x="2860646" y="2759977"/>
            <a:ext cx="117446" cy="1006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CB534B-A81C-43CE-8920-94769D972B1A}"/>
              </a:ext>
            </a:extLst>
          </p:cNvPr>
          <p:cNvSpPr/>
          <p:nvPr/>
        </p:nvSpPr>
        <p:spPr>
          <a:xfrm>
            <a:off x="1417739" y="3162650"/>
            <a:ext cx="1719744" cy="17113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3C740-BAB8-497F-9040-9C7EA606A970}"/>
              </a:ext>
            </a:extLst>
          </p:cNvPr>
          <p:cNvSpPr txBox="1"/>
          <p:nvPr/>
        </p:nvSpPr>
        <p:spPr>
          <a:xfrm>
            <a:off x="1655881" y="3276989"/>
            <a:ext cx="1442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Account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3D31FF-8CEB-44FC-A801-6EED4AEF544C}"/>
              </a:ext>
            </a:extLst>
          </p:cNvPr>
          <p:cNvCxnSpPr/>
          <p:nvPr/>
        </p:nvCxnSpPr>
        <p:spPr>
          <a:xfrm>
            <a:off x="1417739" y="3595488"/>
            <a:ext cx="1711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54DEC9-6B70-4A74-A059-A1A42BD677DF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417739" y="4018327"/>
            <a:ext cx="1719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98DB28-D0B7-4F78-81C7-2B6E5D243E5C}"/>
              </a:ext>
            </a:extLst>
          </p:cNvPr>
          <p:cNvSpPr txBox="1"/>
          <p:nvPr/>
        </p:nvSpPr>
        <p:spPr>
          <a:xfrm>
            <a:off x="1655881" y="3655767"/>
            <a:ext cx="116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Deposit</a:t>
            </a:r>
            <a:r>
              <a:rPr lang="en-US" sz="1200" b="1" dirty="0"/>
              <a:t> Cash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0B8124-7937-4145-B60E-670D0A1251A1}"/>
              </a:ext>
            </a:extLst>
          </p:cNvPr>
          <p:cNvCxnSpPr/>
          <p:nvPr/>
        </p:nvCxnSpPr>
        <p:spPr>
          <a:xfrm>
            <a:off x="1417739" y="4450361"/>
            <a:ext cx="1711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EA3F4-4D67-4D8E-BA67-183A11BCCFD5}"/>
              </a:ext>
            </a:extLst>
          </p:cNvPr>
          <p:cNvSpPr txBox="1"/>
          <p:nvPr/>
        </p:nvSpPr>
        <p:spPr>
          <a:xfrm>
            <a:off x="1635854" y="4086412"/>
            <a:ext cx="1342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Transfer Money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9B2993-B6B0-4C65-A3A9-64C4E736D606}"/>
              </a:ext>
            </a:extLst>
          </p:cNvPr>
          <p:cNvSpPr txBox="1"/>
          <p:nvPr/>
        </p:nvSpPr>
        <p:spPr>
          <a:xfrm>
            <a:off x="1861381" y="4450361"/>
            <a:ext cx="1276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Transaction History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8840F7F-D523-4AD9-AE60-C0BA509C11DA}"/>
              </a:ext>
            </a:extLst>
          </p:cNvPr>
          <p:cNvSpPr/>
          <p:nvPr/>
        </p:nvSpPr>
        <p:spPr>
          <a:xfrm>
            <a:off x="1655882" y="4592076"/>
            <a:ext cx="205500" cy="957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2E5D7B-4345-4A77-A70D-C0B489146F56}"/>
              </a:ext>
            </a:extLst>
          </p:cNvPr>
          <p:cNvCxnSpPr/>
          <p:nvPr/>
        </p:nvCxnSpPr>
        <p:spPr>
          <a:xfrm>
            <a:off x="4420998" y="3741490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4A7FF-3880-4223-BCA3-A5D276B9EC79}"/>
              </a:ext>
            </a:extLst>
          </p:cNvPr>
          <p:cNvCxnSpPr/>
          <p:nvPr/>
        </p:nvCxnSpPr>
        <p:spPr>
          <a:xfrm>
            <a:off x="4420998" y="4218615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A7695E-3A93-4F3B-B439-86EA4CD579DB}"/>
              </a:ext>
            </a:extLst>
          </p:cNvPr>
          <p:cNvSpPr txBox="1"/>
          <p:nvPr/>
        </p:nvSpPr>
        <p:spPr>
          <a:xfrm flipH="1">
            <a:off x="4517051" y="3389461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Bank 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AAB22-79F9-46FE-A01B-914817A3717F}"/>
              </a:ext>
            </a:extLst>
          </p:cNvPr>
          <p:cNvSpPr txBox="1"/>
          <p:nvPr/>
        </p:nvSpPr>
        <p:spPr>
          <a:xfrm flipH="1">
            <a:off x="5905395" y="3357987"/>
            <a:ext cx="150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Available Balance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D8B550-6625-4D6B-8F62-FA3DB5BE4A3A}"/>
              </a:ext>
            </a:extLst>
          </p:cNvPr>
          <p:cNvSpPr txBox="1"/>
          <p:nvPr/>
        </p:nvSpPr>
        <p:spPr>
          <a:xfrm flipH="1">
            <a:off x="7879148" y="3381321"/>
            <a:ext cx="120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Account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4BC80-0F5F-46F1-87C6-C017722D886A}"/>
              </a:ext>
            </a:extLst>
          </p:cNvPr>
          <p:cNvSpPr txBox="1"/>
          <p:nvPr/>
        </p:nvSpPr>
        <p:spPr>
          <a:xfrm flipH="1">
            <a:off x="4517051" y="3831656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0812C-0FAF-4006-89EC-AC20D0724144}"/>
              </a:ext>
            </a:extLst>
          </p:cNvPr>
          <p:cNvSpPr txBox="1"/>
          <p:nvPr/>
        </p:nvSpPr>
        <p:spPr>
          <a:xfrm flipH="1">
            <a:off x="6096000" y="3864438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Rs.40,000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6044-A37F-40A3-9C41-EFAD1D446777}"/>
              </a:ext>
            </a:extLst>
          </p:cNvPr>
          <p:cNvSpPr txBox="1"/>
          <p:nvPr/>
        </p:nvSpPr>
        <p:spPr>
          <a:xfrm flipH="1">
            <a:off x="7674947" y="3826164"/>
            <a:ext cx="171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Savings Account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5935D1-0865-4967-AC3B-CCC05BDCD1B7}"/>
              </a:ext>
            </a:extLst>
          </p:cNvPr>
          <p:cNvSpPr/>
          <p:nvPr/>
        </p:nvSpPr>
        <p:spPr>
          <a:xfrm>
            <a:off x="9394689" y="3826164"/>
            <a:ext cx="931178" cy="269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428084-1304-48C6-A15A-8C72AC17FF23}"/>
              </a:ext>
            </a:extLst>
          </p:cNvPr>
          <p:cNvCxnSpPr/>
          <p:nvPr/>
        </p:nvCxnSpPr>
        <p:spPr>
          <a:xfrm>
            <a:off x="8640659" y="2339526"/>
            <a:ext cx="13422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BF42A-5DAC-40C1-A0F9-DE60CCF8E2E1}"/>
              </a:ext>
            </a:extLst>
          </p:cNvPr>
          <p:cNvCxnSpPr>
            <a:cxnSpLocks/>
          </p:cNvCxnSpPr>
          <p:nvPr/>
        </p:nvCxnSpPr>
        <p:spPr>
          <a:xfrm flipV="1">
            <a:off x="1617186" y="3493148"/>
            <a:ext cx="136090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0BCB28-3644-4D70-875D-389DC696E949}"/>
              </a:ext>
            </a:extLst>
          </p:cNvPr>
          <p:cNvCxnSpPr/>
          <p:nvPr/>
        </p:nvCxnSpPr>
        <p:spPr>
          <a:xfrm>
            <a:off x="1617186" y="4790114"/>
            <a:ext cx="12066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BD14-42C1-4F0D-9930-270A6A64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Credit Card 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90AA7-4E43-4685-B1D5-A7FBA7FD2D39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36DA7B-1B11-4853-BA8A-271FAF44695C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3A2F0-04B0-4AF3-A35B-1DB0A78F4466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BF917-4C7F-4980-98CC-47BDC632DE7C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58D46F-5191-49E3-95B2-B3D77532B5E9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7D0B74-2E6D-42C6-9E0B-B465DB3C984C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C79A4-B894-41CC-85FE-787DD6DE7A0B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82A53-C8B9-4AED-B594-6E5EA945A28B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39F0F-E9BA-4CF3-B3C1-F52C8972EA9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CF21F-0C6C-4A68-8213-FCA4C04E49B8}"/>
              </a:ext>
            </a:extLst>
          </p:cNvPr>
          <p:cNvSpPr txBox="1"/>
          <p:nvPr/>
        </p:nvSpPr>
        <p:spPr>
          <a:xfrm>
            <a:off x="2718033" y="2121671"/>
            <a:ext cx="760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 value your relationship with Your Bank. Please login here to avail your Instant Credit Card. Thanks and Regards, </a:t>
            </a:r>
          </a:p>
        </p:txBody>
      </p:sp>
    </p:spTree>
    <p:extLst>
      <p:ext uri="{BB962C8B-B14F-4D97-AF65-F5344CB8AC3E}">
        <p14:creationId xmlns:p14="http://schemas.microsoft.com/office/powerpoint/2010/main" val="5205734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</TotalTime>
  <Words>171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Welcome Page:</vt:lpstr>
      <vt:lpstr>Apply Online Page:</vt:lpstr>
      <vt:lpstr>Login Page:</vt:lpstr>
      <vt:lpstr>Profile Page:</vt:lpstr>
      <vt:lpstr>Instant Credit Card Login Page: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Raj</dc:creator>
  <cp:lastModifiedBy>ustjava15@iiht.tech</cp:lastModifiedBy>
  <cp:revision>28</cp:revision>
  <dcterms:created xsi:type="dcterms:W3CDTF">2021-07-19T14:27:56Z</dcterms:created>
  <dcterms:modified xsi:type="dcterms:W3CDTF">2021-07-29T08:35:34Z</dcterms:modified>
</cp:coreProperties>
</file>