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4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2218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328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55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548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BD6371-5845-4B21-B7DC-622452EB4B7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AEF9E7-1E80-4571-B7AC-5E5118F69C6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53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Сайт для кафе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2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Проблема:</a:t>
            </a:r>
          </a:p>
          <a:p>
            <a:r>
              <a:rPr lang="ru-RU" dirty="0"/>
              <a:t>	Человек тратит определенное количество времени на дорогу в кафе. К тому же тратиться время на ожидание выполнения заказа. В добавок к этому, тратится еще больше времени, если в заведении большая очередь.</a:t>
            </a:r>
          </a:p>
          <a:p>
            <a:pPr marL="0" indent="0">
              <a:buNone/>
            </a:pPr>
            <a:r>
              <a:rPr lang="ru-RU" dirty="0"/>
              <a:t>Цель: </a:t>
            </a:r>
          </a:p>
          <a:p>
            <a:r>
              <a:rPr lang="ru-RU" dirty="0"/>
              <a:t>	Экономия времени при ожидании заказа, путем создания сайта для предварительного заказа, во время поездки.</a:t>
            </a:r>
          </a:p>
        </p:txBody>
      </p:sp>
    </p:spTree>
    <p:extLst>
      <p:ext uri="{BB962C8B-B14F-4D97-AF65-F5344CB8AC3E}">
        <p14:creationId xmlns:p14="http://schemas.microsoft.com/office/powerpoint/2010/main" val="195364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681283"/>
            <a:ext cx="10178322" cy="3593591"/>
          </a:xfrm>
        </p:spPr>
        <p:txBody>
          <a:bodyPr/>
          <a:lstStyle/>
          <a:p>
            <a:r>
              <a:rPr lang="ru-RU" dirty="0" smtClean="0"/>
              <a:t>Сайт для клиентов</a:t>
            </a:r>
          </a:p>
          <a:p>
            <a:r>
              <a:rPr lang="ru-RU" dirty="0" smtClean="0"/>
              <a:t>Телеграм бот для сотрудников кафе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59" y="2693035"/>
            <a:ext cx="6104918" cy="29993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55" y="3478078"/>
            <a:ext cx="3204083" cy="28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Aiogram</a:t>
            </a:r>
            <a:endParaRPr lang="en-US" dirty="0" smtClean="0"/>
          </a:p>
          <a:p>
            <a:r>
              <a:rPr lang="en-US" dirty="0" err="1" smtClean="0"/>
              <a:t>Sqalchemy</a:t>
            </a:r>
            <a:endParaRPr lang="en-US" dirty="0" smtClean="0"/>
          </a:p>
          <a:p>
            <a:r>
              <a:rPr lang="en-US" dirty="0" err="1" smtClean="0"/>
              <a:t>Werkzeug</a:t>
            </a:r>
            <a:endParaRPr lang="en-US" dirty="0" smtClean="0"/>
          </a:p>
          <a:p>
            <a:r>
              <a:rPr lang="en-US" dirty="0" smtClean="0"/>
              <a:t>Flask-wtf</a:t>
            </a:r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r>
              <a:rPr lang="en-US" dirty="0" smtClean="0"/>
              <a:t>Flask-login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8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Считаю, что я на отлично справился с данным проектом, что смог реализовать все задуманные идеи. Но есть возможность идти дальше и </a:t>
            </a:r>
            <a:r>
              <a:rPr lang="ru-RU"/>
              <a:t>развивать </a:t>
            </a:r>
            <a:r>
              <a:rPr lang="ru-RU" smtClean="0"/>
              <a:t>проект</a:t>
            </a:r>
            <a:r>
              <a:rPr 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1212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30</TotalTime>
  <Words>57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Badge</vt:lpstr>
      <vt:lpstr>Проект</vt:lpstr>
      <vt:lpstr>Идея и задачи проекта</vt:lpstr>
      <vt:lpstr>Структура Проекта</vt:lpstr>
      <vt:lpstr>Использованные библиотеки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Кирилл Никитин</dc:creator>
  <cp:lastModifiedBy>Кирилл Никитин</cp:lastModifiedBy>
  <cp:revision>2</cp:revision>
  <dcterms:created xsi:type="dcterms:W3CDTF">2022-04-26T02:00:23Z</dcterms:created>
  <dcterms:modified xsi:type="dcterms:W3CDTF">2022-04-26T02:30:57Z</dcterms:modified>
</cp:coreProperties>
</file>