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layout>
        <c:manualLayout>
          <c:xMode val="edge"/>
          <c:yMode val="edge"/>
          <c:x val="0.29616743219597552"/>
          <c:y val="1.61943319838056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1151574803149606E-2"/>
          <c:y val="9.7611442294409545E-2"/>
          <c:w val="0.81077017716535438"/>
          <c:h val="0.83748541553763267"/>
        </c:manualLayout>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layout>
        <c:manualLayout>
          <c:xMode val="edge"/>
          <c:yMode val="edge"/>
          <c:x val="0.87629675196850376"/>
          <c:y val="0.4375362087836186"/>
          <c:w val="0.10807824803149606"/>
          <c:h val="0.17935413943702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64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052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10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84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4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053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040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6581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4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83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671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310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861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044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934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86926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2783161"/>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SARMIGA .B</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:2213371036147 / </a:t>
            </a:r>
            <a:r>
              <a:rPr lang="en-US" sz="2000" b="1" i="0" dirty="0">
                <a:solidFill>
                  <a:srgbClr val="000000"/>
                </a:solidFill>
                <a:effectLst/>
                <a:latin typeface="Arial" panose="020B0604020202020204" pitchFamily="34" charset="0"/>
              </a:rPr>
              <a:t>unm410100442213371036147</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
        <p:nvSpPr>
          <p:cNvPr id="8" name="TextBox 7">
            <a:extLst>
              <a:ext uri="{FF2B5EF4-FFF2-40B4-BE49-F238E27FC236}">
                <a16:creationId xmlns:a16="http://schemas.microsoft.com/office/drawing/2014/main" id="{383F76DF-AB62-6270-FA1F-279CB698DC0C}"/>
              </a:ext>
            </a:extLst>
          </p:cNvPr>
          <p:cNvSpPr txBox="1"/>
          <p:nvPr/>
        </p:nvSpPr>
        <p:spPr>
          <a:xfrm>
            <a:off x="5238751" y="2783161"/>
            <a:ext cx="1922858" cy="312464"/>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2503804" y="73497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285683547"/>
              </p:ext>
            </p:extLst>
          </p:nvPr>
        </p:nvGraphicFramePr>
        <p:xfrm>
          <a:off x="2971800" y="1364566"/>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a:xfrm>
            <a:off x="4800600" y="624110"/>
            <a:ext cx="8911687" cy="1280890"/>
          </a:xfrm>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2750347" y="1264555"/>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277552" y="448637"/>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962400" y="474922"/>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722920" y="315636"/>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798654" y="446622"/>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884636" y="770538"/>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380</TotalTime>
  <Words>497</Words>
  <Application>Microsoft Office PowerPoint</Application>
  <PresentationFormat>Widescreen</PresentationFormat>
  <Paragraphs>119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Sarmiga Baskar</cp:lastModifiedBy>
  <cp:revision>45</cp:revision>
  <dcterms:created xsi:type="dcterms:W3CDTF">2024-03-29T15:07:22Z</dcterms:created>
  <dcterms:modified xsi:type="dcterms:W3CDTF">2024-08-31T03:52:16Z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