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1"/>
  </p:sldMasterIdLst>
  <p:sldIdLst>
    <p:sldId id="258" r:id="rId2"/>
    <p:sldId id="261" r:id="rId3"/>
    <p:sldId id="262" r:id="rId4"/>
    <p:sldId id="263" r:id="rId5"/>
    <p:sldId id="264" r:id="rId6"/>
    <p:sldId id="265" r:id="rId7"/>
    <p:sldId id="278" r:id="rId8"/>
    <p:sldId id="266" r:id="rId9"/>
    <p:sldId id="267" r:id="rId10"/>
    <p:sldId id="268" r:id="rId11"/>
    <p:sldId id="269" r:id="rId12"/>
    <p:sldId id="270" r:id="rId13"/>
    <p:sldId id="271" r:id="rId14"/>
    <p:sldId id="272" r:id="rId15"/>
    <p:sldId id="275" r:id="rId16"/>
    <p:sldId id="276" r:id="rId17"/>
    <p:sldId id="277" r:id="rId18"/>
    <p:sldId id="279" r:id="rId19"/>
    <p:sldId id="281" r:id="rId20"/>
    <p:sldId id="280" r:id="rId21"/>
    <p:sldId id="282" r:id="rId22"/>
    <p:sldId id="283" r:id="rId23"/>
    <p:sldId id="284" r:id="rId24"/>
    <p:sldId id="285" r:id="rId25"/>
    <p:sldId id="286" r:id="rId26"/>
    <p:sldId id="287" r:id="rId27"/>
    <p:sldId id="288" r:id="rId28"/>
    <p:sldId id="289" r:id="rId29"/>
    <p:sldId id="290" r:id="rId30"/>
    <p:sldId id="291" r:id="rId31"/>
    <p:sldId id="292" r:id="rId32"/>
    <p:sldId id="293" r:id="rId33"/>
    <p:sldId id="294" r:id="rId34"/>
    <p:sldId id="295" r:id="rId35"/>
    <p:sldId id="296" r:id="rId36"/>
    <p:sldId id="297" r:id="rId37"/>
    <p:sldId id="298" r:id="rId38"/>
    <p:sldId id="299" r:id="rId39"/>
    <p:sldId id="303" r:id="rId40"/>
    <p:sldId id="301" r:id="rId41"/>
    <p:sldId id="300" r:id="rId42"/>
    <p:sldId id="304" r:id="rId43"/>
    <p:sldId id="302" r:id="rId44"/>
    <p:sldId id="305" r:id="rId45"/>
    <p:sldId id="306" r:id="rId46"/>
    <p:sldId id="307" r:id="rId47"/>
    <p:sldId id="308" r:id="rId48"/>
    <p:sldId id="309" r:id="rId49"/>
    <p:sldId id="310" r:id="rId50"/>
    <p:sldId id="311" r:id="rId51"/>
    <p:sldId id="312" r:id="rId52"/>
    <p:sldId id="313" r:id="rId53"/>
    <p:sldId id="314" r:id="rId54"/>
    <p:sldId id="315" r:id="rId55"/>
    <p:sldId id="316" r:id="rId56"/>
    <p:sldId id="317" r:id="rId57"/>
    <p:sldId id="318" r:id="rId58"/>
    <p:sldId id="319" r:id="rId59"/>
    <p:sldId id="321" r:id="rId60"/>
    <p:sldId id="322" r:id="rId61"/>
    <p:sldId id="320" r:id="rId62"/>
    <p:sldId id="323" r:id="rId63"/>
    <p:sldId id="325" r:id="rId64"/>
    <p:sldId id="324" r:id="rId65"/>
    <p:sldId id="326" r:id="rId66"/>
    <p:sldId id="327"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5761"/>
  </p:normalViewPr>
  <p:slideViewPr>
    <p:cSldViewPr snapToGrid="0">
      <p:cViewPr varScale="1">
        <p:scale>
          <a:sx n="106" d="100"/>
          <a:sy n="106" d="100"/>
        </p:scale>
        <p:origin x="69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3ABDEE92-331E-3945-97CC-FF9487A9D802}" type="datetimeFigureOut">
              <a:rPr lang="en-US" smtClean="0"/>
              <a:t>3/16/24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2292846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ABDEE92-331E-3945-97CC-FF9487A9D802}" type="datetimeFigureOut">
              <a:rPr lang="en-US" smtClean="0"/>
              <a:t>3/16/24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1841855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3ABDEE92-331E-3945-97CC-FF9487A9D802}" type="datetimeFigureOut">
              <a:rPr lang="en-US" smtClean="0"/>
              <a:t>3/16/24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1135643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ABDEE92-331E-3945-97CC-FF9487A9D802}" type="datetimeFigureOut">
              <a:rPr lang="en-US" smtClean="0"/>
              <a:t>3/16/24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84316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ABDEE92-331E-3945-97CC-FF9487A9D802}" type="datetimeFigureOut">
              <a:rPr lang="en-US" smtClean="0"/>
              <a:t>3/16/24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428412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3ABDEE92-331E-3945-97CC-FF9487A9D802}" type="datetimeFigureOut">
              <a:rPr lang="en-US" smtClean="0"/>
              <a:t>3/16/24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535877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3ABDEE92-331E-3945-97CC-FF9487A9D802}" type="datetimeFigureOut">
              <a:rPr lang="en-US" smtClean="0"/>
              <a:t>3/16/24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2732950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3ABDEE92-331E-3945-97CC-FF9487A9D802}" type="datetimeFigureOut">
              <a:rPr lang="en-US" smtClean="0"/>
              <a:t>3/16/24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2461736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ABDEE92-331E-3945-97CC-FF9487A9D802}" type="datetimeFigureOut">
              <a:rPr lang="en-US" smtClean="0"/>
              <a:t>3/16/24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208855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3ABDEE92-331E-3945-97CC-FF9487A9D802}" type="datetimeFigureOut">
              <a:rPr lang="en-US" smtClean="0"/>
              <a:t>3/16/24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134295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3ABDEE92-331E-3945-97CC-FF9487A9D802}" type="datetimeFigureOut">
              <a:rPr lang="en-US" smtClean="0"/>
              <a:t>3/16/24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6F07133B-646B-304D-82EB-311CC5D2C76D}" type="slidenum">
              <a:rPr lang="en-US" smtClean="0"/>
              <a:t>‹#›</a:t>
            </a:fld>
            <a:endParaRPr lang="en-US"/>
          </a:p>
        </p:txBody>
      </p:sp>
    </p:spTree>
    <p:extLst>
      <p:ext uri="{BB962C8B-B14F-4D97-AF65-F5344CB8AC3E}">
        <p14:creationId xmlns:p14="http://schemas.microsoft.com/office/powerpoint/2010/main" val="235380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3ABDEE92-331E-3945-97CC-FF9487A9D802}" type="datetimeFigureOut">
              <a:rPr lang="en-US" smtClean="0"/>
              <a:t>3/16/24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F07133B-646B-304D-82EB-311CC5D2C76D}" type="slidenum">
              <a:rPr lang="en-US" smtClean="0"/>
              <a:t>‹#›</a:t>
            </a:fld>
            <a:endParaRPr lang="en-US"/>
          </a:p>
        </p:txBody>
      </p:sp>
    </p:spTree>
    <p:extLst>
      <p:ext uri="{BB962C8B-B14F-4D97-AF65-F5344CB8AC3E}">
        <p14:creationId xmlns:p14="http://schemas.microsoft.com/office/powerpoint/2010/main" val="419970415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BE95EAD4-7111-938F-384E-FB8C290C1F28}"/>
              </a:ext>
            </a:extLst>
          </p:cNvPr>
          <p:cNvSpPr txBox="1"/>
          <p:nvPr/>
        </p:nvSpPr>
        <p:spPr>
          <a:xfrm>
            <a:off x="306414" y="867658"/>
            <a:ext cx="11338539" cy="5122684"/>
          </a:xfrm>
          <a:prstGeom prst="rect">
            <a:avLst/>
          </a:prstGeom>
        </p:spPr>
        <p:txBody>
          <a:bodyPr vert="horz" wrap="square" lIns="0" tIns="12700" rIns="0" bIns="0" rtlCol="0">
            <a:spAutoFit/>
          </a:bodyPr>
          <a:lstStyle/>
          <a:p>
            <a:pPr marL="12700" marR="7620" algn="just">
              <a:lnSpc>
                <a:spcPct val="130000"/>
              </a:lnSpc>
              <a:spcBef>
                <a:spcPts val="100"/>
              </a:spcBef>
            </a:pPr>
            <a:r>
              <a:rPr lang="en-US" sz="1200" b="1" dirty="0">
                <a:latin typeface="Tahoma" panose="020B0604030504040204"/>
                <a:cs typeface="Tahoma" panose="020B0604030504040204"/>
              </a:rPr>
              <a:t>UNIT I  INTRODUCTION</a:t>
            </a:r>
            <a:r>
              <a:rPr lang="en-US" sz="1200" b="1" spc="-45" dirty="0">
                <a:latin typeface="Tahoma" panose="020B0604030504040204"/>
                <a:cs typeface="Tahoma" panose="020B0604030504040204"/>
              </a:rPr>
              <a:t> </a:t>
            </a:r>
            <a:r>
              <a:rPr lang="en-US" sz="1200" b="1" dirty="0">
                <a:latin typeface="Tahoma" panose="020B0604030504040204"/>
                <a:cs typeface="Tahoma" panose="020B0604030504040204"/>
              </a:rPr>
              <a:t>TO</a:t>
            </a:r>
            <a:r>
              <a:rPr lang="en-US" sz="1200" b="1" spc="-20" dirty="0">
                <a:latin typeface="Tahoma" panose="020B0604030504040204"/>
                <a:cs typeface="Tahoma" panose="020B0604030504040204"/>
              </a:rPr>
              <a:t> </a:t>
            </a:r>
            <a:r>
              <a:rPr lang="en-US" sz="1200" b="1" dirty="0">
                <a:latin typeface="Tahoma" panose="020B0604030504040204"/>
                <a:cs typeface="Tahoma" panose="020B0604030504040204"/>
              </a:rPr>
              <a:t>OPERATING</a:t>
            </a:r>
            <a:r>
              <a:rPr lang="en-US" sz="1200" b="1" spc="-40" dirty="0">
                <a:latin typeface="Tahoma" panose="020B0604030504040204"/>
                <a:cs typeface="Tahoma" panose="020B0604030504040204"/>
              </a:rPr>
              <a:t> </a:t>
            </a:r>
            <a:r>
              <a:rPr lang="en-US" sz="1200" b="1" dirty="0">
                <a:latin typeface="Tahoma" panose="020B0604030504040204"/>
                <a:cs typeface="Tahoma" panose="020B0604030504040204"/>
              </a:rPr>
              <a:t>SYSTEMS</a:t>
            </a:r>
            <a:r>
              <a:rPr lang="en-US" sz="1200" b="1" spc="-75" dirty="0">
                <a:latin typeface="Tahoma" panose="020B0604030504040204"/>
                <a:cs typeface="Tahoma" panose="020B0604030504040204"/>
              </a:rPr>
              <a:t> </a:t>
            </a:r>
            <a:r>
              <a:rPr lang="en-US" sz="1200" b="1" dirty="0">
                <a:latin typeface="Tahoma" panose="020B0604030504040204"/>
                <a:cs typeface="Tahoma" panose="020B0604030504040204"/>
              </a:rPr>
              <a:t>AND </a:t>
            </a:r>
            <a:r>
              <a:rPr lang="en-US" sz="1200" b="1" spc="-335" dirty="0">
                <a:latin typeface="Tahoma" panose="020B0604030504040204"/>
                <a:cs typeface="Tahoma" panose="020B0604030504040204"/>
              </a:rPr>
              <a:t> </a:t>
            </a:r>
            <a:r>
              <a:rPr lang="en-US" sz="1200" b="1" dirty="0">
                <a:latin typeface="Tahoma" panose="020B0604030504040204"/>
                <a:cs typeface="Tahoma" panose="020B0604030504040204"/>
              </a:rPr>
              <a:t>PROCESSES</a:t>
            </a:r>
            <a:endParaRPr lang="en-US" sz="1200" spc="-5" dirty="0">
              <a:latin typeface="Tahoma" panose="020B0604030504040204"/>
              <a:cs typeface="Tahoma" panose="020B0604030504040204"/>
            </a:endParaRPr>
          </a:p>
          <a:p>
            <a:pPr marL="12700" marR="7620" algn="just">
              <a:lnSpc>
                <a:spcPct val="130000"/>
              </a:lnSpc>
              <a:spcBef>
                <a:spcPts val="100"/>
              </a:spcBef>
            </a:pPr>
            <a:r>
              <a:rPr lang="en-US" sz="1200" spc="-5" dirty="0">
                <a:latin typeface="Tahoma" panose="020B0604030504040204"/>
                <a:cs typeface="Tahoma" panose="020B0604030504040204"/>
              </a:rPr>
              <a:t>Introduction</a:t>
            </a:r>
            <a:r>
              <a:rPr lang="en-US" sz="1200" dirty="0">
                <a:latin typeface="Tahoma" panose="020B0604030504040204"/>
                <a:cs typeface="Tahoma" panose="020B0604030504040204"/>
              </a:rPr>
              <a:t> to</a:t>
            </a:r>
            <a:r>
              <a:rPr lang="en-US" sz="1200" spc="5" dirty="0">
                <a:latin typeface="Tahoma" panose="020B0604030504040204"/>
                <a:cs typeface="Tahoma" panose="020B0604030504040204"/>
              </a:rPr>
              <a:t> </a:t>
            </a:r>
            <a:r>
              <a:rPr lang="en-US" sz="1200" spc="-5" dirty="0">
                <a:latin typeface="Tahoma" panose="020B0604030504040204"/>
                <a:cs typeface="Tahoma" panose="020B0604030504040204"/>
              </a:rPr>
              <a:t>OS</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–Computer</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system</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organization</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 </a:t>
            </a:r>
            <a:r>
              <a:rPr lang="en-US" sz="1200" spc="-5" dirty="0">
                <a:latin typeface="Tahoma" panose="020B0604030504040204"/>
                <a:cs typeface="Tahoma" panose="020B0604030504040204"/>
              </a:rPr>
              <a:t>architecture</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 </a:t>
            </a:r>
            <a:r>
              <a:rPr lang="en-US" sz="1200" spc="-5" dirty="0">
                <a:latin typeface="Tahoma" panose="020B0604030504040204"/>
                <a:cs typeface="Tahoma" panose="020B0604030504040204"/>
              </a:rPr>
              <a:t>Resource </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management </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Protection and Security </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Virtualization </a:t>
            </a:r>
            <a:r>
              <a:rPr lang="en-US" sz="1200" dirty="0">
                <a:latin typeface="Tahoma" panose="020B0604030504040204"/>
                <a:cs typeface="Tahoma" panose="020B0604030504040204"/>
              </a:rPr>
              <a:t>- </a:t>
            </a:r>
            <a:r>
              <a:rPr lang="en-US" sz="1200" spc="-10" dirty="0">
                <a:latin typeface="Tahoma" panose="020B0604030504040204"/>
                <a:cs typeface="Tahoma" panose="020B0604030504040204"/>
              </a:rPr>
              <a:t>Operating System </a:t>
            </a:r>
            <a:r>
              <a:rPr lang="en-US" sz="1200" spc="-5" dirty="0">
                <a:latin typeface="Tahoma" panose="020B0604030504040204"/>
                <a:cs typeface="Tahoma" panose="020B0604030504040204"/>
              </a:rPr>
              <a:t>Structures </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 </a:t>
            </a:r>
            <a:r>
              <a:rPr lang="en-US" sz="1200" spc="-5" dirty="0">
                <a:latin typeface="Tahoma" panose="020B0604030504040204"/>
                <a:cs typeface="Tahoma" panose="020B0604030504040204"/>
              </a:rPr>
              <a:t>Services </a:t>
            </a:r>
            <a:r>
              <a:rPr lang="en-US" sz="1200" dirty="0">
                <a:latin typeface="Tahoma" panose="020B0604030504040204"/>
                <a:cs typeface="Tahoma" panose="020B0604030504040204"/>
              </a:rPr>
              <a:t>- User </a:t>
            </a:r>
            <a:r>
              <a:rPr lang="en-US" sz="1200" spc="5" dirty="0">
                <a:latin typeface="Tahoma" panose="020B0604030504040204"/>
                <a:cs typeface="Tahoma" panose="020B0604030504040204"/>
              </a:rPr>
              <a:t>and </a:t>
            </a:r>
            <a:r>
              <a:rPr lang="en-US" sz="1200" spc="-5" dirty="0">
                <a:latin typeface="Tahoma" panose="020B0604030504040204"/>
                <a:cs typeface="Tahoma" panose="020B0604030504040204"/>
              </a:rPr>
              <a:t>Operating-System Interface </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System Calls </a:t>
            </a:r>
            <a:r>
              <a:rPr lang="en-US" sz="1200" dirty="0">
                <a:latin typeface="Tahoma" panose="020B0604030504040204"/>
                <a:cs typeface="Tahoma" panose="020B0604030504040204"/>
              </a:rPr>
              <a:t>- </a:t>
            </a:r>
            <a:r>
              <a:rPr lang="en-US" sz="1200" spc="-10" dirty="0">
                <a:latin typeface="Tahoma" panose="020B0604030504040204"/>
                <a:cs typeface="Tahoma" panose="020B0604030504040204"/>
              </a:rPr>
              <a:t>System </a:t>
            </a:r>
            <a:r>
              <a:rPr lang="en-US" sz="1200" spc="-5" dirty="0">
                <a:latin typeface="Tahoma" panose="020B0604030504040204"/>
                <a:cs typeface="Tahoma" panose="020B0604030504040204"/>
              </a:rPr>
              <a:t>Services </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 </a:t>
            </a:r>
            <a:r>
              <a:rPr lang="en-US" sz="1200" spc="-10" dirty="0">
                <a:latin typeface="Tahoma" panose="020B0604030504040204"/>
                <a:cs typeface="Tahoma" panose="020B0604030504040204"/>
              </a:rPr>
              <a:t>Design </a:t>
            </a:r>
            <a:r>
              <a:rPr lang="en-US" sz="1200" spc="-5" dirty="0">
                <a:latin typeface="Tahoma" panose="020B0604030504040204"/>
                <a:cs typeface="Tahoma" panose="020B0604030504040204"/>
              </a:rPr>
              <a:t>and Implementation </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Building and Booting an </a:t>
            </a:r>
            <a:r>
              <a:rPr lang="en-US" sz="1200" spc="-10" dirty="0">
                <a:latin typeface="Tahoma" panose="020B0604030504040204"/>
                <a:cs typeface="Tahoma" panose="020B0604030504040204"/>
              </a:rPr>
              <a:t>Operating System </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Process </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Concept</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 </a:t>
            </a:r>
            <a:r>
              <a:rPr lang="en-US" sz="1200" spc="-5" dirty="0">
                <a:latin typeface="Tahoma" panose="020B0604030504040204"/>
                <a:cs typeface="Tahoma" panose="020B0604030504040204"/>
              </a:rPr>
              <a:t>Process</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Scheduling</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 </a:t>
            </a:r>
            <a:r>
              <a:rPr lang="en-US" sz="1200" spc="-5" dirty="0">
                <a:latin typeface="Tahoma" panose="020B0604030504040204"/>
                <a:cs typeface="Tahoma" panose="020B0604030504040204"/>
              </a:rPr>
              <a:t>Operations</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on</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Processes</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 </a:t>
            </a:r>
            <a:r>
              <a:rPr lang="en-US" sz="1200" dirty="0">
                <a:latin typeface="Tahoma" panose="020B0604030504040204"/>
                <a:cs typeface="Tahoma" panose="020B0604030504040204"/>
              </a:rPr>
              <a:t>Inter</a:t>
            </a:r>
            <a:r>
              <a:rPr lang="en-US" sz="1200" spc="380" dirty="0">
                <a:latin typeface="Tahoma" panose="020B0604030504040204"/>
                <a:cs typeface="Tahoma" panose="020B0604030504040204"/>
              </a:rPr>
              <a:t> </a:t>
            </a:r>
            <a:r>
              <a:rPr lang="en-US" sz="1200" spc="-5" dirty="0">
                <a:latin typeface="Tahoma" panose="020B0604030504040204"/>
                <a:cs typeface="Tahoma" panose="020B0604030504040204"/>
              </a:rPr>
              <a:t>process </a:t>
            </a:r>
            <a:r>
              <a:rPr lang="en-US" sz="1200" dirty="0">
                <a:latin typeface="Tahoma" panose="020B0604030504040204"/>
                <a:cs typeface="Tahoma" panose="020B0604030504040204"/>
              </a:rPr>
              <a:t> </a:t>
            </a:r>
            <a:r>
              <a:rPr lang="en-US" sz="1200" spc="-5" dirty="0">
                <a:latin typeface="Tahoma" panose="020B0604030504040204"/>
                <a:cs typeface="Tahoma" panose="020B0604030504040204"/>
              </a:rPr>
              <a:t>Communication</a:t>
            </a:r>
            <a:r>
              <a:rPr lang="en-US" sz="1200" spc="40" dirty="0">
                <a:latin typeface="Tahoma" panose="020B0604030504040204"/>
                <a:cs typeface="Tahoma" panose="020B0604030504040204"/>
              </a:rPr>
              <a:t> </a:t>
            </a:r>
            <a:r>
              <a:rPr lang="en-US" sz="1200" dirty="0">
                <a:latin typeface="Tahoma" panose="020B0604030504040204"/>
                <a:cs typeface="Tahoma" panose="020B0604030504040204"/>
              </a:rPr>
              <a:t>-</a:t>
            </a:r>
            <a:r>
              <a:rPr lang="en-US" sz="1200" spc="15" dirty="0">
                <a:latin typeface="Tahoma" panose="020B0604030504040204"/>
                <a:cs typeface="Tahoma" panose="020B0604030504040204"/>
              </a:rPr>
              <a:t> </a:t>
            </a:r>
            <a:r>
              <a:rPr lang="en-US" sz="1200" dirty="0">
                <a:latin typeface="Tahoma" panose="020B0604030504040204"/>
                <a:cs typeface="Tahoma" panose="020B0604030504040204"/>
              </a:rPr>
              <a:t>IPC</a:t>
            </a:r>
            <a:r>
              <a:rPr lang="en-US" sz="1200" spc="-5" dirty="0">
                <a:latin typeface="Tahoma" panose="020B0604030504040204"/>
                <a:cs typeface="Tahoma" panose="020B0604030504040204"/>
              </a:rPr>
              <a:t> </a:t>
            </a:r>
            <a:r>
              <a:rPr lang="en-US" sz="1200" spc="-10" dirty="0">
                <a:latin typeface="Tahoma" panose="020B0604030504040204"/>
                <a:cs typeface="Tahoma" panose="020B0604030504040204"/>
              </a:rPr>
              <a:t>in</a:t>
            </a:r>
            <a:r>
              <a:rPr lang="en-US" sz="1200" spc="40" dirty="0">
                <a:latin typeface="Tahoma" panose="020B0604030504040204"/>
                <a:cs typeface="Tahoma" panose="020B0604030504040204"/>
              </a:rPr>
              <a:t> </a:t>
            </a:r>
            <a:r>
              <a:rPr lang="en-US" sz="1200" spc="-5" dirty="0">
                <a:latin typeface="Tahoma" panose="020B0604030504040204"/>
                <a:cs typeface="Tahoma" panose="020B0604030504040204"/>
              </a:rPr>
              <a:t>Shared-Memory</a:t>
            </a:r>
            <a:r>
              <a:rPr lang="en-US" sz="1200" spc="20" dirty="0">
                <a:latin typeface="Tahoma" panose="020B0604030504040204"/>
                <a:cs typeface="Tahoma" panose="020B0604030504040204"/>
              </a:rPr>
              <a:t> </a:t>
            </a:r>
            <a:r>
              <a:rPr lang="en-US" sz="1200" spc="-10" dirty="0">
                <a:latin typeface="Tahoma" panose="020B0604030504040204"/>
                <a:cs typeface="Tahoma" panose="020B0604030504040204"/>
              </a:rPr>
              <a:t>Systems</a:t>
            </a:r>
            <a:r>
              <a:rPr lang="en-US" sz="1200" spc="35" dirty="0">
                <a:latin typeface="Tahoma" panose="020B0604030504040204"/>
                <a:cs typeface="Tahoma" panose="020B0604030504040204"/>
              </a:rPr>
              <a:t> </a:t>
            </a:r>
            <a:r>
              <a:rPr lang="en-US" sz="1200" dirty="0">
                <a:latin typeface="Tahoma" panose="020B0604030504040204"/>
                <a:cs typeface="Tahoma" panose="020B0604030504040204"/>
              </a:rPr>
              <a:t>-</a:t>
            </a:r>
            <a:r>
              <a:rPr lang="en-US" sz="1200" spc="15" dirty="0">
                <a:latin typeface="Tahoma" panose="020B0604030504040204"/>
                <a:cs typeface="Tahoma" panose="020B0604030504040204"/>
              </a:rPr>
              <a:t> </a:t>
            </a:r>
            <a:r>
              <a:rPr lang="en-US" sz="1200" dirty="0">
                <a:latin typeface="Tahoma" panose="020B0604030504040204"/>
                <a:cs typeface="Tahoma" panose="020B0604030504040204"/>
              </a:rPr>
              <a:t>IPC</a:t>
            </a:r>
            <a:r>
              <a:rPr lang="en-US" sz="1200" spc="-10" dirty="0">
                <a:latin typeface="Tahoma" panose="020B0604030504040204"/>
                <a:cs typeface="Tahoma" panose="020B0604030504040204"/>
              </a:rPr>
              <a:t> in</a:t>
            </a:r>
            <a:r>
              <a:rPr lang="en-US" sz="1200" spc="20" dirty="0">
                <a:latin typeface="Tahoma" panose="020B0604030504040204"/>
                <a:cs typeface="Tahoma" panose="020B0604030504040204"/>
              </a:rPr>
              <a:t> </a:t>
            </a:r>
            <a:r>
              <a:rPr lang="en-US" sz="1200" spc="-10" dirty="0">
                <a:latin typeface="Tahoma" panose="020B0604030504040204"/>
                <a:cs typeface="Tahoma" panose="020B0604030504040204"/>
              </a:rPr>
              <a:t>Message-Passing</a:t>
            </a:r>
            <a:r>
              <a:rPr lang="en-US" sz="1200" spc="40" dirty="0">
                <a:latin typeface="Tahoma" panose="020B0604030504040204"/>
                <a:cs typeface="Tahoma" panose="020B0604030504040204"/>
              </a:rPr>
              <a:t> </a:t>
            </a:r>
            <a:r>
              <a:rPr lang="en-US" sz="1200" spc="-10" dirty="0">
                <a:latin typeface="Tahoma" panose="020B0604030504040204"/>
                <a:cs typeface="Tahoma" panose="020B0604030504040204"/>
              </a:rPr>
              <a:t>Systems</a:t>
            </a:r>
            <a:endParaRPr lang="en-US" sz="1200" dirty="0">
              <a:latin typeface="Tahoma" panose="020B0604030504040204"/>
              <a:cs typeface="Tahoma" panose="020B0604030504040204"/>
            </a:endParaRPr>
          </a:p>
          <a:p>
            <a:pPr marL="12700">
              <a:lnSpc>
                <a:spcPct val="100000"/>
              </a:lnSpc>
              <a:spcBef>
                <a:spcPts val="1245"/>
              </a:spcBef>
              <a:tabLst>
                <a:tab pos="1384300" algn="l"/>
              </a:tabLst>
            </a:pPr>
            <a:r>
              <a:rPr sz="1200" b="1" dirty="0">
                <a:latin typeface="Tahoma" panose="020B0604030504040204"/>
                <a:cs typeface="Tahoma" panose="020B0604030504040204"/>
              </a:rPr>
              <a:t>UNIT</a:t>
            </a:r>
            <a:r>
              <a:rPr sz="1200" b="1" spc="-5" dirty="0">
                <a:latin typeface="Tahoma" panose="020B0604030504040204"/>
                <a:cs typeface="Tahoma" panose="020B0604030504040204"/>
              </a:rPr>
              <a:t> II</a:t>
            </a:r>
            <a:r>
              <a:rPr lang="en-US" sz="1200" b="1" spc="-5" dirty="0">
                <a:latin typeface="Tahoma" panose="020B0604030504040204"/>
                <a:cs typeface="Tahoma" panose="020B0604030504040204"/>
              </a:rPr>
              <a:t>  </a:t>
            </a:r>
            <a:r>
              <a:rPr sz="1200" b="1" spc="-5" dirty="0">
                <a:latin typeface="Tahoma" panose="020B0604030504040204"/>
                <a:cs typeface="Tahoma" panose="020B0604030504040204"/>
              </a:rPr>
              <a:t>THREADS</a:t>
            </a:r>
            <a:r>
              <a:rPr sz="1200" b="1" spc="10" dirty="0">
                <a:latin typeface="Tahoma" panose="020B0604030504040204"/>
                <a:cs typeface="Tahoma" panose="020B0604030504040204"/>
              </a:rPr>
              <a:t> </a:t>
            </a:r>
            <a:r>
              <a:rPr sz="1200" b="1" dirty="0">
                <a:latin typeface="Tahoma" panose="020B0604030504040204"/>
                <a:cs typeface="Tahoma" panose="020B0604030504040204"/>
              </a:rPr>
              <a:t>AND</a:t>
            </a:r>
            <a:r>
              <a:rPr sz="1200" b="1" spc="-25" dirty="0">
                <a:latin typeface="Tahoma" panose="020B0604030504040204"/>
                <a:cs typeface="Tahoma" panose="020B0604030504040204"/>
              </a:rPr>
              <a:t> </a:t>
            </a:r>
            <a:r>
              <a:rPr sz="1200" b="1" spc="-5" dirty="0">
                <a:latin typeface="Tahoma" panose="020B0604030504040204"/>
                <a:cs typeface="Tahoma" panose="020B0604030504040204"/>
              </a:rPr>
              <a:t>CPU SCHEDULING</a:t>
            </a:r>
            <a:endParaRPr sz="1200" dirty="0">
              <a:latin typeface="Tahoma" panose="020B0604030504040204"/>
              <a:cs typeface="Tahoma" panose="020B0604030504040204"/>
            </a:endParaRPr>
          </a:p>
          <a:p>
            <a:pPr marL="12700" marR="5080" algn="just">
              <a:lnSpc>
                <a:spcPct val="130000"/>
              </a:lnSpc>
              <a:spcBef>
                <a:spcPts val="790"/>
              </a:spcBef>
            </a:pPr>
            <a:r>
              <a:rPr sz="1200" spc="-5" dirty="0">
                <a:latin typeface="Tahoma" panose="020B0604030504040204"/>
                <a:cs typeface="Tahoma" panose="020B0604030504040204"/>
              </a:rPr>
              <a:t>Threads </a:t>
            </a:r>
            <a:r>
              <a:rPr sz="1200" dirty="0">
                <a:latin typeface="Tahoma" panose="020B0604030504040204"/>
                <a:cs typeface="Tahoma" panose="020B0604030504040204"/>
              </a:rPr>
              <a:t>&amp; </a:t>
            </a:r>
            <a:r>
              <a:rPr sz="1200" spc="-5" dirty="0">
                <a:latin typeface="Tahoma" panose="020B0604030504040204"/>
                <a:cs typeface="Tahoma" panose="020B0604030504040204"/>
              </a:rPr>
              <a:t>Concurrency:</a:t>
            </a:r>
            <a:r>
              <a:rPr sz="1200" dirty="0">
                <a:latin typeface="Tahoma" panose="020B0604030504040204"/>
                <a:cs typeface="Tahoma" panose="020B0604030504040204"/>
              </a:rPr>
              <a:t> </a:t>
            </a:r>
            <a:r>
              <a:rPr sz="1200" spc="-10" dirty="0">
                <a:latin typeface="Tahoma" panose="020B0604030504040204"/>
                <a:cs typeface="Tahoma" panose="020B0604030504040204"/>
              </a:rPr>
              <a:t>Overview </a:t>
            </a:r>
            <a:r>
              <a:rPr sz="1200" dirty="0">
                <a:latin typeface="Tahoma" panose="020B0604030504040204"/>
                <a:cs typeface="Tahoma" panose="020B0604030504040204"/>
              </a:rPr>
              <a:t>- </a:t>
            </a:r>
            <a:r>
              <a:rPr sz="1200" spc="-5" dirty="0">
                <a:latin typeface="Tahoma" panose="020B0604030504040204"/>
                <a:cs typeface="Tahoma" panose="020B0604030504040204"/>
              </a:rPr>
              <a:t>Multicore Programming </a:t>
            </a:r>
            <a:r>
              <a:rPr sz="1200" dirty="0">
                <a:latin typeface="Tahoma" panose="020B0604030504040204"/>
                <a:cs typeface="Tahoma" panose="020B0604030504040204"/>
              </a:rPr>
              <a:t>- </a:t>
            </a:r>
            <a:r>
              <a:rPr sz="1200" spc="-5" dirty="0">
                <a:latin typeface="Tahoma" panose="020B0604030504040204"/>
                <a:cs typeface="Tahoma" panose="020B0604030504040204"/>
              </a:rPr>
              <a:t>Multithreading Models </a:t>
            </a:r>
            <a:r>
              <a:rPr sz="1200" dirty="0">
                <a:latin typeface="Tahoma" panose="020B0604030504040204"/>
                <a:cs typeface="Tahoma" panose="020B0604030504040204"/>
              </a:rPr>
              <a:t>- </a:t>
            </a:r>
            <a:r>
              <a:rPr sz="1200" spc="5" dirty="0">
                <a:latin typeface="Tahoma" panose="020B0604030504040204"/>
                <a:cs typeface="Tahoma" panose="020B0604030504040204"/>
              </a:rPr>
              <a:t> </a:t>
            </a:r>
            <a:r>
              <a:rPr sz="1200" spc="-5" dirty="0">
                <a:latin typeface="Tahoma" panose="020B0604030504040204"/>
                <a:cs typeface="Tahoma" panose="020B0604030504040204"/>
              </a:rPr>
              <a:t>Thread Libraries </a:t>
            </a:r>
            <a:r>
              <a:rPr sz="1200" dirty="0">
                <a:latin typeface="Tahoma" panose="020B0604030504040204"/>
                <a:cs typeface="Tahoma" panose="020B0604030504040204"/>
              </a:rPr>
              <a:t>- </a:t>
            </a:r>
            <a:r>
              <a:rPr sz="1200" spc="-5" dirty="0">
                <a:latin typeface="Tahoma" panose="020B0604030504040204"/>
                <a:cs typeface="Tahoma" panose="020B0604030504040204"/>
              </a:rPr>
              <a:t>Implicit Threading </a:t>
            </a:r>
            <a:r>
              <a:rPr sz="1200" dirty="0">
                <a:latin typeface="Tahoma" panose="020B0604030504040204"/>
                <a:cs typeface="Tahoma" panose="020B0604030504040204"/>
              </a:rPr>
              <a:t>- </a:t>
            </a:r>
            <a:r>
              <a:rPr sz="1200" spc="-5" dirty="0">
                <a:latin typeface="Tahoma" panose="020B0604030504040204"/>
                <a:cs typeface="Tahoma" panose="020B0604030504040204"/>
              </a:rPr>
              <a:t>Threading Issues </a:t>
            </a:r>
            <a:r>
              <a:rPr sz="1200" dirty="0">
                <a:latin typeface="Tahoma" panose="020B0604030504040204"/>
                <a:cs typeface="Tahoma" panose="020B0604030504040204"/>
              </a:rPr>
              <a:t>- CPU </a:t>
            </a:r>
            <a:r>
              <a:rPr sz="1200" spc="-5" dirty="0">
                <a:latin typeface="Tahoma" panose="020B0604030504040204"/>
                <a:cs typeface="Tahoma" panose="020B0604030504040204"/>
              </a:rPr>
              <a:t>Scheduling: Basic </a:t>
            </a:r>
            <a:r>
              <a:rPr sz="1200" dirty="0">
                <a:latin typeface="Tahoma" panose="020B0604030504040204"/>
                <a:cs typeface="Tahoma" panose="020B0604030504040204"/>
              </a:rPr>
              <a:t> </a:t>
            </a:r>
            <a:r>
              <a:rPr sz="1200" spc="-5" dirty="0">
                <a:latin typeface="Tahoma" panose="020B0604030504040204"/>
                <a:cs typeface="Tahoma" panose="020B0604030504040204"/>
              </a:rPr>
              <a:t>Concepts </a:t>
            </a:r>
            <a:r>
              <a:rPr sz="1200" dirty="0">
                <a:latin typeface="Tahoma" panose="020B0604030504040204"/>
                <a:cs typeface="Tahoma" panose="020B0604030504040204"/>
              </a:rPr>
              <a:t>- </a:t>
            </a:r>
            <a:r>
              <a:rPr sz="1200" spc="-5" dirty="0">
                <a:latin typeface="Tahoma" panose="020B0604030504040204"/>
                <a:cs typeface="Tahoma" panose="020B0604030504040204"/>
              </a:rPr>
              <a:t>Scheduling Criteria </a:t>
            </a:r>
            <a:r>
              <a:rPr sz="1200" dirty="0">
                <a:latin typeface="Tahoma" panose="020B0604030504040204"/>
                <a:cs typeface="Tahoma" panose="020B0604030504040204"/>
              </a:rPr>
              <a:t>- </a:t>
            </a:r>
            <a:r>
              <a:rPr sz="1200" spc="-5" dirty="0">
                <a:latin typeface="Tahoma" panose="020B0604030504040204"/>
                <a:cs typeface="Tahoma" panose="020B0604030504040204"/>
              </a:rPr>
              <a:t>Scheduling </a:t>
            </a:r>
            <a:r>
              <a:rPr sz="1200" dirty="0">
                <a:latin typeface="Tahoma" panose="020B0604030504040204"/>
                <a:cs typeface="Tahoma" panose="020B0604030504040204"/>
              </a:rPr>
              <a:t>Algorithms - </a:t>
            </a:r>
            <a:r>
              <a:rPr sz="1200" spc="-5" dirty="0">
                <a:latin typeface="Tahoma" panose="020B0604030504040204"/>
                <a:cs typeface="Tahoma" panose="020B0604030504040204"/>
              </a:rPr>
              <a:t>Thread Scheduling </a:t>
            </a:r>
            <a:r>
              <a:rPr sz="1200" dirty="0">
                <a:latin typeface="Tahoma" panose="020B0604030504040204"/>
                <a:cs typeface="Tahoma" panose="020B0604030504040204"/>
              </a:rPr>
              <a:t>- </a:t>
            </a:r>
            <a:r>
              <a:rPr sz="1200" spc="-5" dirty="0">
                <a:latin typeface="Tahoma" panose="020B0604030504040204"/>
                <a:cs typeface="Tahoma" panose="020B0604030504040204"/>
              </a:rPr>
              <a:t>Multi- </a:t>
            </a:r>
            <a:r>
              <a:rPr sz="1200" dirty="0">
                <a:latin typeface="Tahoma" panose="020B0604030504040204"/>
                <a:cs typeface="Tahoma" panose="020B0604030504040204"/>
              </a:rPr>
              <a:t> </a:t>
            </a:r>
            <a:r>
              <a:rPr sz="1200" spc="-5" dirty="0">
                <a:latin typeface="Tahoma" panose="020B0604030504040204"/>
                <a:cs typeface="Tahoma" panose="020B0604030504040204"/>
              </a:rPr>
              <a:t>Processor</a:t>
            </a:r>
            <a:r>
              <a:rPr sz="1200" spc="25" dirty="0">
                <a:latin typeface="Tahoma" panose="020B0604030504040204"/>
                <a:cs typeface="Tahoma" panose="020B0604030504040204"/>
              </a:rPr>
              <a:t> </a:t>
            </a:r>
            <a:r>
              <a:rPr sz="1200" spc="-5" dirty="0">
                <a:latin typeface="Tahoma" panose="020B0604030504040204"/>
                <a:cs typeface="Tahoma" panose="020B0604030504040204"/>
              </a:rPr>
              <a:t>Scheduling</a:t>
            </a:r>
            <a:r>
              <a:rPr sz="1200" spc="25" dirty="0">
                <a:latin typeface="Tahoma" panose="020B0604030504040204"/>
                <a:cs typeface="Tahoma" panose="020B0604030504040204"/>
              </a:rPr>
              <a:t> </a:t>
            </a:r>
            <a:r>
              <a:rPr sz="1200" dirty="0">
                <a:latin typeface="Tahoma" panose="020B0604030504040204"/>
                <a:cs typeface="Tahoma" panose="020B0604030504040204"/>
              </a:rPr>
              <a:t>-</a:t>
            </a:r>
            <a:r>
              <a:rPr sz="1200" spc="5" dirty="0">
                <a:latin typeface="Tahoma" panose="020B0604030504040204"/>
                <a:cs typeface="Tahoma" panose="020B0604030504040204"/>
              </a:rPr>
              <a:t> </a:t>
            </a:r>
            <a:r>
              <a:rPr sz="1200" spc="-20" dirty="0">
                <a:latin typeface="Tahoma" panose="020B0604030504040204"/>
                <a:cs typeface="Tahoma" panose="020B0604030504040204"/>
              </a:rPr>
              <a:t>Real-Time</a:t>
            </a:r>
            <a:r>
              <a:rPr sz="1200" spc="70" dirty="0">
                <a:latin typeface="Tahoma" panose="020B0604030504040204"/>
                <a:cs typeface="Tahoma" panose="020B0604030504040204"/>
              </a:rPr>
              <a:t> </a:t>
            </a:r>
            <a:r>
              <a:rPr sz="1200" dirty="0">
                <a:latin typeface="Tahoma" panose="020B0604030504040204"/>
                <a:cs typeface="Tahoma" panose="020B0604030504040204"/>
              </a:rPr>
              <a:t>CPU</a:t>
            </a:r>
            <a:r>
              <a:rPr sz="1200" spc="-15" dirty="0">
                <a:latin typeface="Tahoma" panose="020B0604030504040204"/>
                <a:cs typeface="Tahoma" panose="020B0604030504040204"/>
              </a:rPr>
              <a:t> </a:t>
            </a:r>
            <a:r>
              <a:rPr sz="1200" spc="-5" dirty="0">
                <a:latin typeface="Tahoma" panose="020B0604030504040204"/>
                <a:cs typeface="Tahoma" panose="020B0604030504040204"/>
              </a:rPr>
              <a:t>Scheduling</a:t>
            </a:r>
            <a:endParaRPr lang="en-IN" sz="1200" spc="-5" dirty="0">
              <a:latin typeface="Tahoma" panose="020B0604030504040204"/>
              <a:cs typeface="Tahoma" panose="020B0604030504040204"/>
            </a:endParaRPr>
          </a:p>
          <a:p>
            <a:pPr marL="12700">
              <a:lnSpc>
                <a:spcPct val="100000"/>
              </a:lnSpc>
              <a:spcBef>
                <a:spcPts val="1225"/>
              </a:spcBef>
              <a:tabLst>
                <a:tab pos="1384300" algn="l"/>
              </a:tabLst>
            </a:pPr>
            <a:r>
              <a:rPr lang="en-IN" sz="1200" b="1" dirty="0">
                <a:latin typeface="Tahoma" panose="020B0604030504040204"/>
                <a:cs typeface="Tahoma" panose="020B0604030504040204"/>
              </a:rPr>
              <a:t>UNIT</a:t>
            </a:r>
            <a:r>
              <a:rPr lang="en-IN" sz="1200" b="1" spc="-10" dirty="0">
                <a:latin typeface="Tahoma" panose="020B0604030504040204"/>
                <a:cs typeface="Tahoma" panose="020B0604030504040204"/>
              </a:rPr>
              <a:t> III  </a:t>
            </a:r>
            <a:r>
              <a:rPr lang="en-IN" sz="1200" b="1" spc="-5" dirty="0">
                <a:latin typeface="Tahoma" panose="020B0604030504040204"/>
                <a:cs typeface="Tahoma" panose="020B0604030504040204"/>
              </a:rPr>
              <a:t>PROCESS</a:t>
            </a:r>
            <a:r>
              <a:rPr lang="en-IN" sz="1200" b="1" spc="-15" dirty="0">
                <a:latin typeface="Tahoma" panose="020B0604030504040204"/>
                <a:cs typeface="Tahoma" panose="020B0604030504040204"/>
              </a:rPr>
              <a:t> </a:t>
            </a:r>
            <a:r>
              <a:rPr lang="en-IN" sz="1200" b="1" dirty="0">
                <a:latin typeface="Tahoma" panose="020B0604030504040204"/>
                <a:cs typeface="Tahoma" panose="020B0604030504040204"/>
              </a:rPr>
              <a:t>SYNCHRONISATION</a:t>
            </a:r>
            <a:r>
              <a:rPr lang="en-IN" sz="1200" b="1" spc="-50" dirty="0">
                <a:latin typeface="Tahoma" panose="020B0604030504040204"/>
                <a:cs typeface="Tahoma" panose="020B0604030504040204"/>
              </a:rPr>
              <a:t> </a:t>
            </a:r>
            <a:r>
              <a:rPr lang="en-IN" sz="1200" b="1" dirty="0">
                <a:latin typeface="Tahoma" panose="020B0604030504040204"/>
                <a:cs typeface="Tahoma" panose="020B0604030504040204"/>
              </a:rPr>
              <a:t>AND</a:t>
            </a:r>
            <a:r>
              <a:rPr lang="en-IN" sz="1200" b="1" spc="-5" dirty="0">
                <a:latin typeface="Tahoma" panose="020B0604030504040204"/>
                <a:cs typeface="Tahoma" panose="020B0604030504040204"/>
              </a:rPr>
              <a:t> DEADLOCKS</a:t>
            </a:r>
            <a:endParaRPr lang="en-IN" sz="1200" dirty="0">
              <a:latin typeface="Tahoma" panose="020B0604030504040204"/>
              <a:cs typeface="Tahoma" panose="020B0604030504040204"/>
            </a:endParaRPr>
          </a:p>
          <a:p>
            <a:pPr marL="12700" marR="7620" algn="just">
              <a:lnSpc>
                <a:spcPct val="130000"/>
              </a:lnSpc>
              <a:spcBef>
                <a:spcPts val="820"/>
              </a:spcBef>
            </a:pPr>
            <a:r>
              <a:rPr lang="en-IN" sz="1200" spc="-5" dirty="0">
                <a:latin typeface="Tahoma" panose="020B0604030504040204"/>
                <a:cs typeface="Tahoma" panose="020B0604030504040204"/>
              </a:rPr>
              <a:t>Process</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Synchronization</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 The</a:t>
            </a:r>
            <a:r>
              <a:rPr lang="en-IN" sz="1200" spc="390" dirty="0">
                <a:latin typeface="Tahoma" panose="020B0604030504040204"/>
                <a:cs typeface="Tahoma" panose="020B0604030504040204"/>
              </a:rPr>
              <a:t> </a:t>
            </a:r>
            <a:r>
              <a:rPr lang="en-IN" sz="1200" spc="-5" dirty="0">
                <a:latin typeface="Tahoma" panose="020B0604030504040204"/>
                <a:cs typeface="Tahoma" panose="020B0604030504040204"/>
              </a:rPr>
              <a:t>critical-section</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problem,</a:t>
            </a:r>
            <a:r>
              <a:rPr lang="en-IN" sz="1200" dirty="0">
                <a:latin typeface="Tahoma" panose="020B0604030504040204"/>
                <a:cs typeface="Tahoma" panose="020B0604030504040204"/>
              </a:rPr>
              <a:t> </a:t>
            </a:r>
            <a:r>
              <a:rPr lang="en-IN" sz="1200" spc="-10" dirty="0">
                <a:latin typeface="Tahoma" panose="020B0604030504040204"/>
                <a:cs typeface="Tahoma" panose="020B0604030504040204"/>
              </a:rPr>
              <a:t>Peterson’s</a:t>
            </a:r>
            <a:r>
              <a:rPr lang="en-IN" sz="1200" spc="-5" dirty="0">
                <a:latin typeface="Tahoma" panose="020B0604030504040204"/>
                <a:cs typeface="Tahoma" panose="020B0604030504040204"/>
              </a:rPr>
              <a:t> Solution</a:t>
            </a:r>
            <a:r>
              <a:rPr lang="en-IN" sz="1200" dirty="0">
                <a:latin typeface="Tahoma" panose="020B0604030504040204"/>
                <a:cs typeface="Tahoma" panose="020B0604030504040204"/>
              </a:rPr>
              <a:t> - </a:t>
            </a:r>
            <a:r>
              <a:rPr lang="en-IN" sz="1200" spc="-360" dirty="0">
                <a:latin typeface="Tahoma" panose="020B0604030504040204"/>
                <a:cs typeface="Tahoma" panose="020B0604030504040204"/>
              </a:rPr>
              <a:t> </a:t>
            </a:r>
            <a:r>
              <a:rPr lang="en-IN" sz="1200" spc="-10" dirty="0">
                <a:latin typeface="Tahoma" panose="020B0604030504040204"/>
                <a:cs typeface="Tahoma" panose="020B0604030504040204"/>
              </a:rPr>
              <a:t>Synchronization</a:t>
            </a:r>
            <a:r>
              <a:rPr lang="en-IN" sz="1200" spc="-5" dirty="0">
                <a:latin typeface="Tahoma" panose="020B0604030504040204"/>
                <a:cs typeface="Tahoma" panose="020B0604030504040204"/>
              </a:rPr>
              <a:t> hardware,</a:t>
            </a:r>
            <a:r>
              <a:rPr lang="en-IN" sz="1200" dirty="0">
                <a:latin typeface="Tahoma" panose="020B0604030504040204"/>
                <a:cs typeface="Tahoma" panose="020B0604030504040204"/>
              </a:rPr>
              <a:t> Mutex</a:t>
            </a:r>
            <a:r>
              <a:rPr lang="en-IN" sz="1200" spc="5" dirty="0">
                <a:latin typeface="Tahoma" panose="020B0604030504040204"/>
                <a:cs typeface="Tahoma" panose="020B0604030504040204"/>
              </a:rPr>
              <a:t> </a:t>
            </a:r>
            <a:r>
              <a:rPr lang="en-IN" sz="1200" spc="-5" dirty="0">
                <a:latin typeface="Tahoma" panose="020B0604030504040204"/>
                <a:cs typeface="Tahoma" panose="020B0604030504040204"/>
              </a:rPr>
              <a:t>locks,</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Semaphores,</a:t>
            </a:r>
            <a:r>
              <a:rPr lang="en-IN" sz="1200" dirty="0">
                <a:latin typeface="Tahoma" panose="020B0604030504040204"/>
                <a:cs typeface="Tahoma" panose="020B0604030504040204"/>
              </a:rPr>
              <a:t> monitors,</a:t>
            </a:r>
            <a:r>
              <a:rPr lang="en-IN" sz="1200" spc="5" dirty="0">
                <a:latin typeface="Tahoma" panose="020B0604030504040204"/>
                <a:cs typeface="Tahoma" panose="020B0604030504040204"/>
              </a:rPr>
              <a:t> </a:t>
            </a:r>
            <a:r>
              <a:rPr lang="en-IN" sz="1200" dirty="0">
                <a:latin typeface="Tahoma" panose="020B0604030504040204"/>
                <a:cs typeface="Tahoma" panose="020B0604030504040204"/>
              </a:rPr>
              <a:t>Liveness</a:t>
            </a:r>
            <a:r>
              <a:rPr lang="en-IN" sz="1200" spc="5" dirty="0">
                <a:latin typeface="Tahoma" panose="020B0604030504040204"/>
                <a:cs typeface="Tahoma" panose="020B0604030504040204"/>
              </a:rPr>
              <a:t> </a:t>
            </a:r>
            <a:r>
              <a:rPr lang="en-IN" sz="1200" dirty="0">
                <a:latin typeface="Tahoma" panose="020B0604030504040204"/>
                <a:cs typeface="Tahoma" panose="020B0604030504040204"/>
              </a:rPr>
              <a:t>-</a:t>
            </a:r>
            <a:r>
              <a:rPr lang="en-IN" sz="1200" spc="5" dirty="0">
                <a:latin typeface="Tahoma" panose="020B0604030504040204"/>
                <a:cs typeface="Tahoma" panose="020B0604030504040204"/>
              </a:rPr>
              <a:t> </a:t>
            </a:r>
            <a:r>
              <a:rPr lang="en-IN" sz="1200" spc="-5" dirty="0">
                <a:latin typeface="Tahoma" panose="020B0604030504040204"/>
                <a:cs typeface="Tahoma" panose="020B0604030504040204"/>
              </a:rPr>
              <a:t>Classic </a:t>
            </a:r>
            <a:r>
              <a:rPr lang="en-IN" sz="1200" spc="-360" dirty="0">
                <a:latin typeface="Tahoma" panose="020B0604030504040204"/>
                <a:cs typeface="Tahoma" panose="020B0604030504040204"/>
              </a:rPr>
              <a:t> </a:t>
            </a:r>
            <a:r>
              <a:rPr lang="en-IN" sz="1200" spc="-5" dirty="0">
                <a:latin typeface="Tahoma" panose="020B0604030504040204"/>
                <a:cs typeface="Tahoma" panose="020B0604030504040204"/>
              </a:rPr>
              <a:t>problems of synchronization </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Bounded Buffer Problem </a:t>
            </a:r>
            <a:r>
              <a:rPr lang="en-IN" sz="1200" dirty="0">
                <a:latin typeface="Tahoma" panose="020B0604030504040204"/>
                <a:cs typeface="Tahoma" panose="020B0604030504040204"/>
              </a:rPr>
              <a:t>- </a:t>
            </a:r>
            <a:r>
              <a:rPr lang="en-IN" sz="1200" spc="-10" dirty="0">
                <a:latin typeface="Tahoma" panose="020B0604030504040204"/>
                <a:cs typeface="Tahoma" panose="020B0604030504040204"/>
              </a:rPr>
              <a:t>Reader’s </a:t>
            </a:r>
            <a:r>
              <a:rPr lang="en-IN" sz="1200" dirty="0">
                <a:latin typeface="Tahoma" panose="020B0604030504040204"/>
                <a:cs typeface="Tahoma" panose="020B0604030504040204"/>
              </a:rPr>
              <a:t>&amp; </a:t>
            </a:r>
            <a:r>
              <a:rPr lang="en-IN" sz="1200" spc="-10" dirty="0">
                <a:latin typeface="Tahoma" panose="020B0604030504040204"/>
                <a:cs typeface="Tahoma" panose="020B0604030504040204"/>
              </a:rPr>
              <a:t>Writer </a:t>
            </a:r>
            <a:r>
              <a:rPr lang="en-IN" sz="1200" spc="-5" dirty="0">
                <a:latin typeface="Tahoma" panose="020B0604030504040204"/>
                <a:cs typeface="Tahoma" panose="020B0604030504040204"/>
              </a:rPr>
              <a:t>Problem, </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Dinning </a:t>
            </a:r>
            <a:r>
              <a:rPr lang="en-IN" sz="1200" dirty="0">
                <a:latin typeface="Tahoma" panose="020B0604030504040204"/>
                <a:cs typeface="Tahoma" panose="020B0604030504040204"/>
              </a:rPr>
              <a:t>Philosopher Problem, </a:t>
            </a:r>
            <a:r>
              <a:rPr lang="en-IN" sz="1200" spc="-10" dirty="0">
                <a:latin typeface="Tahoma" panose="020B0604030504040204"/>
                <a:cs typeface="Tahoma" panose="020B0604030504040204"/>
              </a:rPr>
              <a:t>Barber’s</a:t>
            </a:r>
            <a:r>
              <a:rPr lang="en-IN" sz="1200" spc="-5" dirty="0">
                <a:latin typeface="Tahoma" panose="020B0604030504040204"/>
                <a:cs typeface="Tahoma" panose="020B0604030504040204"/>
              </a:rPr>
              <a:t> shop</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problem. Deadlock </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System </a:t>
            </a:r>
            <a:r>
              <a:rPr lang="en-IN" sz="1200" dirty="0">
                <a:latin typeface="Tahoma" panose="020B0604030504040204"/>
                <a:cs typeface="Tahoma" panose="020B0604030504040204"/>
              </a:rPr>
              <a:t>model - </a:t>
            </a:r>
            <a:r>
              <a:rPr lang="en-IN" sz="1200" spc="5" dirty="0">
                <a:latin typeface="Tahoma" panose="020B0604030504040204"/>
                <a:cs typeface="Tahoma" panose="020B0604030504040204"/>
              </a:rPr>
              <a:t> </a:t>
            </a:r>
            <a:r>
              <a:rPr lang="en-IN" sz="1200" spc="-5" dirty="0">
                <a:latin typeface="Tahoma" panose="020B0604030504040204"/>
                <a:cs typeface="Tahoma" panose="020B0604030504040204"/>
              </a:rPr>
              <a:t>Deadlock </a:t>
            </a:r>
            <a:r>
              <a:rPr lang="en-IN" sz="1200" spc="-10" dirty="0">
                <a:latin typeface="Tahoma" panose="020B0604030504040204"/>
                <a:cs typeface="Tahoma" panose="020B0604030504040204"/>
              </a:rPr>
              <a:t>characterization, </a:t>
            </a:r>
            <a:r>
              <a:rPr lang="en-IN" sz="1200" dirty="0">
                <a:latin typeface="Tahoma" panose="020B0604030504040204"/>
                <a:cs typeface="Tahoma" panose="020B0604030504040204"/>
              </a:rPr>
              <a:t>Methods </a:t>
            </a:r>
            <a:r>
              <a:rPr lang="en-IN" sz="1200" spc="-5" dirty="0">
                <a:latin typeface="Tahoma" panose="020B0604030504040204"/>
                <a:cs typeface="Tahoma" panose="020B0604030504040204"/>
              </a:rPr>
              <a:t>for handling deadlocks </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Deadlock prevention </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 </a:t>
            </a:r>
            <a:r>
              <a:rPr lang="en-IN" sz="1200" spc="-5" dirty="0">
                <a:latin typeface="Tahoma" panose="020B0604030504040204"/>
                <a:cs typeface="Tahoma" panose="020B0604030504040204"/>
              </a:rPr>
              <a:t>Deadlock</a:t>
            </a:r>
            <a:r>
              <a:rPr lang="en-IN" sz="1200" spc="5" dirty="0">
                <a:latin typeface="Tahoma" panose="020B0604030504040204"/>
                <a:cs typeface="Tahoma" panose="020B0604030504040204"/>
              </a:rPr>
              <a:t> </a:t>
            </a:r>
            <a:r>
              <a:rPr lang="en-IN" sz="1200" spc="-5" dirty="0">
                <a:latin typeface="Tahoma" panose="020B0604030504040204"/>
                <a:cs typeface="Tahoma" panose="020B0604030504040204"/>
              </a:rPr>
              <a:t>avoidance</a:t>
            </a:r>
            <a:r>
              <a:rPr lang="en-IN" sz="1200" spc="5" dirty="0">
                <a:latin typeface="Tahoma" panose="020B0604030504040204"/>
                <a:cs typeface="Tahoma" panose="020B0604030504040204"/>
              </a:rPr>
              <a:t> </a:t>
            </a:r>
            <a:r>
              <a:rPr lang="en-IN" sz="1200" dirty="0">
                <a:latin typeface="Tahoma" panose="020B0604030504040204"/>
                <a:cs typeface="Tahoma" panose="020B0604030504040204"/>
              </a:rPr>
              <a:t>-</a:t>
            </a:r>
            <a:r>
              <a:rPr lang="en-IN" sz="1200" spc="5" dirty="0">
                <a:latin typeface="Tahoma" panose="020B0604030504040204"/>
                <a:cs typeface="Tahoma" panose="020B0604030504040204"/>
              </a:rPr>
              <a:t> </a:t>
            </a:r>
            <a:r>
              <a:rPr lang="en-IN" sz="1200" spc="-5" dirty="0">
                <a:latin typeface="Tahoma" panose="020B0604030504040204"/>
                <a:cs typeface="Tahoma" panose="020B0604030504040204"/>
              </a:rPr>
              <a:t>Deadlock</a:t>
            </a:r>
            <a:r>
              <a:rPr lang="en-IN" sz="1200" spc="5" dirty="0">
                <a:latin typeface="Tahoma" panose="020B0604030504040204"/>
                <a:cs typeface="Tahoma" panose="020B0604030504040204"/>
              </a:rPr>
              <a:t> </a:t>
            </a:r>
            <a:r>
              <a:rPr lang="en-IN" sz="1200" spc="-5" dirty="0">
                <a:latin typeface="Tahoma" panose="020B0604030504040204"/>
                <a:cs typeface="Tahoma" panose="020B0604030504040204"/>
              </a:rPr>
              <a:t>detection</a:t>
            </a:r>
            <a:r>
              <a:rPr lang="en-IN" sz="1200" spc="10" dirty="0">
                <a:latin typeface="Tahoma" panose="020B0604030504040204"/>
                <a:cs typeface="Tahoma" panose="020B0604030504040204"/>
              </a:rPr>
              <a:t> </a:t>
            </a:r>
            <a:r>
              <a:rPr lang="en-IN" sz="1200" dirty="0">
                <a:latin typeface="Tahoma" panose="020B0604030504040204"/>
                <a:cs typeface="Tahoma" panose="020B0604030504040204"/>
              </a:rPr>
              <a:t>-</a:t>
            </a:r>
            <a:r>
              <a:rPr lang="en-IN" sz="1200" spc="5" dirty="0">
                <a:latin typeface="Tahoma" panose="020B0604030504040204"/>
                <a:cs typeface="Tahoma" panose="020B0604030504040204"/>
              </a:rPr>
              <a:t> </a:t>
            </a:r>
            <a:r>
              <a:rPr lang="en-IN" sz="1200" spc="-10" dirty="0">
                <a:latin typeface="Tahoma" panose="020B0604030504040204"/>
                <a:cs typeface="Tahoma" panose="020B0604030504040204"/>
              </a:rPr>
              <a:t>Recovery</a:t>
            </a:r>
            <a:r>
              <a:rPr lang="en-IN" sz="1200" spc="35" dirty="0">
                <a:latin typeface="Tahoma" panose="020B0604030504040204"/>
                <a:cs typeface="Tahoma" panose="020B0604030504040204"/>
              </a:rPr>
              <a:t> </a:t>
            </a:r>
            <a:r>
              <a:rPr lang="en-IN" sz="1200" spc="-5" dirty="0">
                <a:latin typeface="Tahoma" panose="020B0604030504040204"/>
                <a:cs typeface="Tahoma" panose="020B0604030504040204"/>
              </a:rPr>
              <a:t>from</a:t>
            </a:r>
            <a:r>
              <a:rPr lang="en-IN" sz="1200" spc="-20" dirty="0">
                <a:latin typeface="Tahoma" panose="020B0604030504040204"/>
                <a:cs typeface="Tahoma" panose="020B0604030504040204"/>
              </a:rPr>
              <a:t> </a:t>
            </a:r>
            <a:r>
              <a:rPr lang="en-IN" sz="1200" spc="-5" dirty="0">
                <a:latin typeface="Tahoma" panose="020B0604030504040204"/>
                <a:cs typeface="Tahoma" panose="020B0604030504040204"/>
              </a:rPr>
              <a:t>deadlock</a:t>
            </a:r>
            <a:endParaRPr lang="en-IN" sz="1200" dirty="0">
              <a:latin typeface="Tahoma" panose="020B0604030504040204"/>
              <a:cs typeface="Tahoma" panose="020B0604030504040204"/>
            </a:endParaRPr>
          </a:p>
          <a:p>
            <a:pPr marL="12700">
              <a:lnSpc>
                <a:spcPct val="100000"/>
              </a:lnSpc>
              <a:spcBef>
                <a:spcPts val="1225"/>
              </a:spcBef>
              <a:tabLst>
                <a:tab pos="1384300" algn="l"/>
              </a:tabLst>
            </a:pPr>
            <a:r>
              <a:rPr lang="en-IN" sz="1200" b="1" dirty="0">
                <a:latin typeface="Tahoma" panose="020B0604030504040204"/>
                <a:cs typeface="Tahoma" panose="020B0604030504040204"/>
              </a:rPr>
              <a:t>UNIT</a:t>
            </a:r>
            <a:r>
              <a:rPr lang="en-IN" sz="1200" b="1" spc="-5" dirty="0">
                <a:latin typeface="Tahoma" panose="020B0604030504040204"/>
                <a:cs typeface="Tahoma" panose="020B0604030504040204"/>
              </a:rPr>
              <a:t> IV  </a:t>
            </a:r>
            <a:r>
              <a:rPr lang="en-IN" sz="1200" b="1" dirty="0">
                <a:latin typeface="Tahoma" panose="020B0604030504040204"/>
                <a:cs typeface="Tahoma" panose="020B0604030504040204"/>
              </a:rPr>
              <a:t>MEMORY</a:t>
            </a:r>
            <a:r>
              <a:rPr lang="en-IN" sz="1200" b="1" spc="-65" dirty="0">
                <a:latin typeface="Tahoma" panose="020B0604030504040204"/>
                <a:cs typeface="Tahoma" panose="020B0604030504040204"/>
              </a:rPr>
              <a:t> </a:t>
            </a:r>
            <a:r>
              <a:rPr lang="en-IN" sz="1200" b="1" dirty="0">
                <a:latin typeface="Tahoma" panose="020B0604030504040204"/>
                <a:cs typeface="Tahoma" panose="020B0604030504040204"/>
              </a:rPr>
              <a:t>MANAGEMENT</a:t>
            </a:r>
            <a:endParaRPr lang="en-IN" sz="1200" dirty="0">
              <a:latin typeface="Tahoma" panose="020B0604030504040204"/>
              <a:cs typeface="Tahoma" panose="020B0604030504040204"/>
            </a:endParaRPr>
          </a:p>
          <a:p>
            <a:pPr marL="12700" marR="7620" algn="just">
              <a:lnSpc>
                <a:spcPct val="130000"/>
              </a:lnSpc>
              <a:spcBef>
                <a:spcPts val="795"/>
              </a:spcBef>
            </a:pPr>
            <a:r>
              <a:rPr lang="en-IN" sz="1200" dirty="0">
                <a:latin typeface="Tahoma" panose="020B0604030504040204"/>
                <a:cs typeface="Tahoma" panose="020B0604030504040204"/>
              </a:rPr>
              <a:t>Memory Management: </a:t>
            </a:r>
            <a:r>
              <a:rPr lang="en-IN" sz="1200" spc="-5" dirty="0">
                <a:latin typeface="Tahoma" panose="020B0604030504040204"/>
                <a:cs typeface="Tahoma" panose="020B0604030504040204"/>
              </a:rPr>
              <a:t>Contiguous </a:t>
            </a:r>
            <a:r>
              <a:rPr lang="en-IN" sz="1200" dirty="0">
                <a:latin typeface="Tahoma" panose="020B0604030504040204"/>
                <a:cs typeface="Tahoma" panose="020B0604030504040204"/>
              </a:rPr>
              <a:t>Memory </a:t>
            </a:r>
            <a:r>
              <a:rPr lang="en-IN" sz="1200" spc="-5" dirty="0">
                <a:latin typeface="Tahoma" panose="020B0604030504040204"/>
                <a:cs typeface="Tahoma" panose="020B0604030504040204"/>
              </a:rPr>
              <a:t>Allocation </a:t>
            </a:r>
            <a:r>
              <a:rPr lang="en-IN" sz="1200" dirty="0">
                <a:latin typeface="Tahoma" panose="020B0604030504040204"/>
                <a:cs typeface="Tahoma" panose="020B0604030504040204"/>
              </a:rPr>
              <a:t>- </a:t>
            </a:r>
            <a:r>
              <a:rPr lang="en-IN" sz="1200" spc="-10" dirty="0">
                <a:latin typeface="Tahoma" panose="020B0604030504040204"/>
                <a:cs typeface="Tahoma" panose="020B0604030504040204"/>
              </a:rPr>
              <a:t>Paging </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Structure of </a:t>
            </a:r>
            <a:r>
              <a:rPr lang="en-IN" sz="1200" dirty="0">
                <a:latin typeface="Tahoma" panose="020B0604030504040204"/>
                <a:cs typeface="Tahoma" panose="020B0604030504040204"/>
              </a:rPr>
              <a:t>the </a:t>
            </a:r>
            <a:r>
              <a:rPr lang="en-IN" sz="1200" spc="-10" dirty="0">
                <a:latin typeface="Tahoma" panose="020B0604030504040204"/>
                <a:cs typeface="Tahoma" panose="020B0604030504040204"/>
              </a:rPr>
              <a:t>Page </a:t>
            </a:r>
            <a:r>
              <a:rPr lang="en-IN" sz="1200" spc="-5" dirty="0">
                <a:latin typeface="Tahoma" panose="020B0604030504040204"/>
                <a:cs typeface="Tahoma" panose="020B0604030504040204"/>
              </a:rPr>
              <a:t> </a:t>
            </a:r>
            <a:r>
              <a:rPr lang="en-IN" sz="1200" spc="-35" dirty="0">
                <a:latin typeface="Tahoma" panose="020B0604030504040204"/>
                <a:cs typeface="Tahoma" panose="020B0604030504040204"/>
              </a:rPr>
              <a:t>Table</a:t>
            </a:r>
            <a:r>
              <a:rPr lang="en-IN" sz="1200" spc="-30" dirty="0">
                <a:latin typeface="Tahoma" panose="020B0604030504040204"/>
                <a:cs typeface="Tahoma" panose="020B0604030504040204"/>
              </a:rPr>
              <a:t> </a:t>
            </a:r>
            <a:r>
              <a:rPr lang="en-IN" sz="1200" dirty="0">
                <a:latin typeface="Tahoma" panose="020B0604030504040204"/>
                <a:cs typeface="Tahoma" panose="020B0604030504040204"/>
              </a:rPr>
              <a:t>–</a:t>
            </a:r>
            <a:r>
              <a:rPr lang="en-IN" sz="1200" spc="5" dirty="0">
                <a:latin typeface="Tahoma" panose="020B0604030504040204"/>
                <a:cs typeface="Tahoma" panose="020B0604030504040204"/>
              </a:rPr>
              <a:t> </a:t>
            </a:r>
            <a:r>
              <a:rPr lang="en-IN" sz="1200" spc="-5" dirty="0">
                <a:latin typeface="Tahoma" panose="020B0604030504040204"/>
                <a:cs typeface="Tahoma" panose="020B0604030504040204"/>
              </a:rPr>
              <a:t>Swapping</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 </a:t>
            </a:r>
            <a:r>
              <a:rPr lang="en-IN" sz="1200" spc="-5" dirty="0">
                <a:latin typeface="Tahoma" panose="020B0604030504040204"/>
                <a:cs typeface="Tahoma" panose="020B0604030504040204"/>
              </a:rPr>
              <a:t>Virtual</a:t>
            </a:r>
            <a:r>
              <a:rPr lang="en-IN" sz="1200" dirty="0">
                <a:latin typeface="Tahoma" panose="020B0604030504040204"/>
                <a:cs typeface="Tahoma" panose="020B0604030504040204"/>
              </a:rPr>
              <a:t> Memory:</a:t>
            </a:r>
            <a:r>
              <a:rPr lang="en-IN" sz="1200" spc="5" dirty="0">
                <a:latin typeface="Tahoma" panose="020B0604030504040204"/>
                <a:cs typeface="Tahoma" panose="020B0604030504040204"/>
              </a:rPr>
              <a:t> </a:t>
            </a:r>
            <a:r>
              <a:rPr lang="en-IN" sz="1200" spc="-10" dirty="0">
                <a:latin typeface="Tahoma" panose="020B0604030504040204"/>
                <a:cs typeface="Tahoma" panose="020B0604030504040204"/>
              </a:rPr>
              <a:t>Demand</a:t>
            </a:r>
            <a:r>
              <a:rPr lang="en-IN" sz="1200" spc="-5" dirty="0">
                <a:latin typeface="Tahoma" panose="020B0604030504040204"/>
                <a:cs typeface="Tahoma" panose="020B0604030504040204"/>
              </a:rPr>
              <a:t> </a:t>
            </a:r>
            <a:r>
              <a:rPr lang="en-IN" sz="1200" spc="-10" dirty="0">
                <a:latin typeface="Tahoma" panose="020B0604030504040204"/>
                <a:cs typeface="Tahoma" panose="020B0604030504040204"/>
              </a:rPr>
              <a:t>Paging</a:t>
            </a:r>
            <a:r>
              <a:rPr lang="en-IN" sz="1200" spc="-5" dirty="0">
                <a:latin typeface="Tahoma" panose="020B0604030504040204"/>
                <a:cs typeface="Tahoma" panose="020B0604030504040204"/>
              </a:rPr>
              <a:t> </a:t>
            </a:r>
            <a:r>
              <a:rPr lang="en-IN" sz="1200" dirty="0">
                <a:latin typeface="Tahoma" panose="020B0604030504040204"/>
                <a:cs typeface="Tahoma" panose="020B0604030504040204"/>
              </a:rPr>
              <a:t>–</a:t>
            </a:r>
            <a:r>
              <a:rPr lang="en-IN" sz="1200" spc="5" dirty="0">
                <a:latin typeface="Tahoma" panose="020B0604030504040204"/>
                <a:cs typeface="Tahoma" panose="020B0604030504040204"/>
              </a:rPr>
              <a:t> </a:t>
            </a:r>
            <a:r>
              <a:rPr lang="en-IN" sz="1200" spc="-10" dirty="0">
                <a:latin typeface="Tahoma" panose="020B0604030504040204"/>
                <a:cs typeface="Tahoma" panose="020B0604030504040204"/>
              </a:rPr>
              <a:t>Copy-on</a:t>
            </a:r>
            <a:r>
              <a:rPr lang="en-IN" sz="1200" spc="-5" dirty="0">
                <a:latin typeface="Tahoma" panose="020B0604030504040204"/>
                <a:cs typeface="Tahoma" panose="020B0604030504040204"/>
              </a:rPr>
              <a:t> write</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 </a:t>
            </a:r>
            <a:r>
              <a:rPr lang="en-IN" sz="1200" spc="-5" dirty="0">
                <a:latin typeface="Tahoma" panose="020B0604030504040204"/>
                <a:cs typeface="Tahoma" panose="020B0604030504040204"/>
              </a:rPr>
              <a:t>Page </a:t>
            </a:r>
            <a:r>
              <a:rPr lang="en-IN" sz="1200" dirty="0">
                <a:latin typeface="Tahoma" panose="020B0604030504040204"/>
                <a:cs typeface="Tahoma" panose="020B0604030504040204"/>
              </a:rPr>
              <a:t> </a:t>
            </a:r>
            <a:r>
              <a:rPr lang="en-IN" sz="1200" spc="-10" dirty="0">
                <a:latin typeface="Tahoma" panose="020B0604030504040204"/>
                <a:cs typeface="Tahoma" panose="020B0604030504040204"/>
              </a:rPr>
              <a:t>Replacement</a:t>
            </a:r>
            <a:r>
              <a:rPr lang="en-IN" sz="1200" spc="65" dirty="0">
                <a:latin typeface="Tahoma" panose="020B0604030504040204"/>
                <a:cs typeface="Tahoma" panose="020B0604030504040204"/>
              </a:rPr>
              <a:t> </a:t>
            </a:r>
            <a:r>
              <a:rPr lang="en-IN" sz="1200" dirty="0">
                <a:latin typeface="Tahoma" panose="020B0604030504040204"/>
                <a:cs typeface="Tahoma" panose="020B0604030504040204"/>
              </a:rPr>
              <a:t>–</a:t>
            </a:r>
            <a:r>
              <a:rPr lang="en-IN" sz="1200" spc="-25" dirty="0">
                <a:latin typeface="Tahoma" panose="020B0604030504040204"/>
                <a:cs typeface="Tahoma" panose="020B0604030504040204"/>
              </a:rPr>
              <a:t> </a:t>
            </a:r>
            <a:r>
              <a:rPr lang="en-IN" sz="1200" spc="-10" dirty="0">
                <a:latin typeface="Tahoma" panose="020B0604030504040204"/>
                <a:cs typeface="Tahoma" panose="020B0604030504040204"/>
              </a:rPr>
              <a:t>Allocation</a:t>
            </a:r>
            <a:r>
              <a:rPr lang="en-IN" sz="1200" spc="65" dirty="0">
                <a:latin typeface="Tahoma" panose="020B0604030504040204"/>
                <a:cs typeface="Tahoma" panose="020B0604030504040204"/>
              </a:rPr>
              <a:t> </a:t>
            </a:r>
            <a:r>
              <a:rPr lang="en-IN" sz="1200" spc="-5" dirty="0">
                <a:latin typeface="Tahoma" panose="020B0604030504040204"/>
                <a:cs typeface="Tahoma" panose="020B0604030504040204"/>
              </a:rPr>
              <a:t>of</a:t>
            </a:r>
            <a:r>
              <a:rPr lang="en-IN" sz="1200" spc="10" dirty="0">
                <a:latin typeface="Tahoma" panose="020B0604030504040204"/>
                <a:cs typeface="Tahoma" panose="020B0604030504040204"/>
              </a:rPr>
              <a:t> </a:t>
            </a:r>
            <a:r>
              <a:rPr lang="en-IN" sz="1200" spc="-10" dirty="0">
                <a:latin typeface="Tahoma" panose="020B0604030504040204"/>
                <a:cs typeface="Tahoma" panose="020B0604030504040204"/>
              </a:rPr>
              <a:t>frames</a:t>
            </a:r>
            <a:r>
              <a:rPr lang="en-IN" sz="1200" spc="15" dirty="0">
                <a:latin typeface="Tahoma" panose="020B0604030504040204"/>
                <a:cs typeface="Tahoma" panose="020B0604030504040204"/>
              </a:rPr>
              <a:t> </a:t>
            </a:r>
            <a:r>
              <a:rPr lang="en-IN" sz="1200" dirty="0">
                <a:latin typeface="Tahoma" panose="020B0604030504040204"/>
                <a:cs typeface="Tahoma" panose="020B0604030504040204"/>
              </a:rPr>
              <a:t>–</a:t>
            </a:r>
            <a:r>
              <a:rPr lang="en-IN" sz="1200" spc="-20" dirty="0">
                <a:latin typeface="Tahoma" panose="020B0604030504040204"/>
                <a:cs typeface="Tahoma" panose="020B0604030504040204"/>
              </a:rPr>
              <a:t> </a:t>
            </a:r>
            <a:r>
              <a:rPr lang="en-IN" sz="1200" spc="-10" dirty="0">
                <a:latin typeface="Tahoma" panose="020B0604030504040204"/>
                <a:cs typeface="Tahoma" panose="020B0604030504040204"/>
              </a:rPr>
              <a:t>Thrashing</a:t>
            </a:r>
            <a:r>
              <a:rPr lang="en-IN" sz="1200" spc="30" dirty="0">
                <a:latin typeface="Tahoma" panose="020B0604030504040204"/>
                <a:cs typeface="Tahoma" panose="020B0604030504040204"/>
              </a:rPr>
              <a:t> </a:t>
            </a:r>
            <a:r>
              <a:rPr lang="en-IN" sz="1200" dirty="0">
                <a:latin typeface="Tahoma" panose="020B0604030504040204"/>
                <a:cs typeface="Tahoma" panose="020B0604030504040204"/>
              </a:rPr>
              <a:t>Memory</a:t>
            </a:r>
            <a:r>
              <a:rPr lang="en-IN" sz="1200" spc="30" dirty="0">
                <a:latin typeface="Tahoma" panose="020B0604030504040204"/>
                <a:cs typeface="Tahoma" panose="020B0604030504040204"/>
              </a:rPr>
              <a:t> </a:t>
            </a:r>
            <a:r>
              <a:rPr lang="en-IN" sz="1200" dirty="0">
                <a:latin typeface="Tahoma" panose="020B0604030504040204"/>
                <a:cs typeface="Tahoma" panose="020B0604030504040204"/>
              </a:rPr>
              <a:t>–</a:t>
            </a:r>
            <a:r>
              <a:rPr lang="en-IN" sz="1200" spc="-20" dirty="0">
                <a:latin typeface="Tahoma" panose="020B0604030504040204"/>
                <a:cs typeface="Tahoma" panose="020B0604030504040204"/>
              </a:rPr>
              <a:t> </a:t>
            </a:r>
            <a:r>
              <a:rPr lang="en-IN" sz="1200" spc="-5" dirty="0">
                <a:latin typeface="Tahoma" panose="020B0604030504040204"/>
                <a:cs typeface="Tahoma" panose="020B0604030504040204"/>
              </a:rPr>
              <a:t>Compression</a:t>
            </a:r>
            <a:endParaRPr lang="en-IN" sz="1200" dirty="0">
              <a:latin typeface="Tahoma" panose="020B0604030504040204"/>
              <a:cs typeface="Tahoma" panose="020B0604030504040204"/>
            </a:endParaRPr>
          </a:p>
          <a:p>
            <a:pPr marL="12700">
              <a:lnSpc>
                <a:spcPct val="100000"/>
              </a:lnSpc>
              <a:spcBef>
                <a:spcPts val="1245"/>
              </a:spcBef>
              <a:tabLst>
                <a:tab pos="1384300" algn="l"/>
              </a:tabLst>
            </a:pPr>
            <a:r>
              <a:rPr lang="en-IN" sz="1200" b="1" dirty="0">
                <a:latin typeface="Tahoma" panose="020B0604030504040204"/>
                <a:cs typeface="Tahoma" panose="020B0604030504040204"/>
              </a:rPr>
              <a:t>UNIT</a:t>
            </a:r>
            <a:r>
              <a:rPr lang="en-IN" sz="1200" b="1" spc="-10" dirty="0">
                <a:latin typeface="Tahoma" panose="020B0604030504040204"/>
                <a:cs typeface="Tahoma" panose="020B0604030504040204"/>
              </a:rPr>
              <a:t> </a:t>
            </a:r>
            <a:r>
              <a:rPr lang="en-IN" sz="1200" b="1" dirty="0">
                <a:latin typeface="Tahoma" panose="020B0604030504040204"/>
                <a:cs typeface="Tahoma" panose="020B0604030504040204"/>
              </a:rPr>
              <a:t>V   </a:t>
            </a:r>
            <a:r>
              <a:rPr lang="en-IN" sz="1200" b="1" spc="-5" dirty="0">
                <a:latin typeface="Tahoma" panose="020B0604030504040204"/>
                <a:cs typeface="Tahoma" panose="020B0604030504040204"/>
              </a:rPr>
              <a:t>FILE</a:t>
            </a:r>
            <a:r>
              <a:rPr lang="en-IN" sz="1200" b="1" spc="-35" dirty="0">
                <a:latin typeface="Tahoma" panose="020B0604030504040204"/>
                <a:cs typeface="Tahoma" panose="020B0604030504040204"/>
              </a:rPr>
              <a:t> </a:t>
            </a:r>
            <a:r>
              <a:rPr lang="en-IN" sz="1200" b="1" spc="-5" dirty="0">
                <a:latin typeface="Tahoma" panose="020B0604030504040204"/>
                <a:cs typeface="Tahoma" panose="020B0604030504040204"/>
              </a:rPr>
              <a:t>MANAGEMENT</a:t>
            </a:r>
            <a:endParaRPr lang="en-IN" sz="1200" dirty="0">
              <a:latin typeface="Tahoma" panose="020B0604030504040204"/>
              <a:cs typeface="Tahoma" panose="020B0604030504040204"/>
            </a:endParaRPr>
          </a:p>
          <a:p>
            <a:pPr marL="12700" marR="5080" algn="just">
              <a:lnSpc>
                <a:spcPct val="130000"/>
              </a:lnSpc>
              <a:spcBef>
                <a:spcPts val="795"/>
              </a:spcBef>
            </a:pPr>
            <a:r>
              <a:rPr lang="en-IN" sz="1200" spc="-5" dirty="0">
                <a:latin typeface="Tahoma" panose="020B0604030504040204"/>
                <a:cs typeface="Tahoma" panose="020B0604030504040204"/>
              </a:rPr>
              <a:t>File Management: </a:t>
            </a:r>
            <a:r>
              <a:rPr lang="en-IN" sz="1200" dirty="0">
                <a:latin typeface="Tahoma" panose="020B0604030504040204"/>
                <a:cs typeface="Tahoma" panose="020B0604030504040204"/>
              </a:rPr>
              <a:t>File Concept – </a:t>
            </a:r>
            <a:r>
              <a:rPr lang="en-IN" sz="1200" spc="-5" dirty="0">
                <a:latin typeface="Tahoma" panose="020B0604030504040204"/>
                <a:cs typeface="Tahoma" panose="020B0604030504040204"/>
              </a:rPr>
              <a:t>Access </a:t>
            </a:r>
            <a:r>
              <a:rPr lang="en-IN" sz="1200" dirty="0">
                <a:latin typeface="Tahoma" panose="020B0604030504040204"/>
                <a:cs typeface="Tahoma" panose="020B0604030504040204"/>
              </a:rPr>
              <a:t>Methods – </a:t>
            </a:r>
            <a:r>
              <a:rPr lang="en-IN" sz="1200" spc="-5" dirty="0">
                <a:latin typeface="Tahoma" panose="020B0604030504040204"/>
                <a:cs typeface="Tahoma" panose="020B0604030504040204"/>
              </a:rPr>
              <a:t>Directory Structure </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Protection </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 </a:t>
            </a:r>
            <a:r>
              <a:rPr lang="en-IN" sz="1200" spc="-5" dirty="0">
                <a:latin typeface="Tahoma" panose="020B0604030504040204"/>
                <a:cs typeface="Tahoma" panose="020B0604030504040204"/>
              </a:rPr>
              <a:t>Memory-Mapped</a:t>
            </a:r>
            <a:r>
              <a:rPr lang="en-IN" sz="1200" spc="325" dirty="0">
                <a:latin typeface="Tahoma" panose="020B0604030504040204"/>
                <a:cs typeface="Tahoma" panose="020B0604030504040204"/>
              </a:rPr>
              <a:t> </a:t>
            </a:r>
            <a:r>
              <a:rPr lang="en-IN" sz="1200" spc="-10" dirty="0">
                <a:latin typeface="Tahoma" panose="020B0604030504040204"/>
                <a:cs typeface="Tahoma" panose="020B0604030504040204"/>
              </a:rPr>
              <a:t>File</a:t>
            </a:r>
            <a:r>
              <a:rPr lang="en-IN" sz="1200" spc="325" dirty="0">
                <a:latin typeface="Tahoma" panose="020B0604030504040204"/>
                <a:cs typeface="Tahoma" panose="020B0604030504040204"/>
              </a:rPr>
              <a:t> </a:t>
            </a:r>
            <a:r>
              <a:rPr lang="en-IN" sz="1200" dirty="0">
                <a:latin typeface="Tahoma" panose="020B0604030504040204"/>
                <a:cs typeface="Tahoma" panose="020B0604030504040204"/>
              </a:rPr>
              <a:t>-</a:t>
            </a:r>
            <a:r>
              <a:rPr lang="en-IN" sz="1200" spc="320" dirty="0">
                <a:latin typeface="Tahoma" panose="020B0604030504040204"/>
                <a:cs typeface="Tahoma" panose="020B0604030504040204"/>
              </a:rPr>
              <a:t> </a:t>
            </a:r>
            <a:r>
              <a:rPr lang="en-IN" sz="1200" spc="-10" dirty="0">
                <a:latin typeface="Tahoma" panose="020B0604030504040204"/>
                <a:cs typeface="Tahoma" panose="020B0604030504040204"/>
              </a:rPr>
              <a:t>Disk</a:t>
            </a:r>
            <a:r>
              <a:rPr lang="en-IN" sz="1200" spc="335" dirty="0">
                <a:latin typeface="Tahoma" panose="020B0604030504040204"/>
                <a:cs typeface="Tahoma" panose="020B0604030504040204"/>
              </a:rPr>
              <a:t> </a:t>
            </a:r>
            <a:r>
              <a:rPr lang="en-IN" sz="1200" spc="-5" dirty="0">
                <a:latin typeface="Tahoma" panose="020B0604030504040204"/>
                <a:cs typeface="Tahoma" panose="020B0604030504040204"/>
              </a:rPr>
              <a:t>Management:</a:t>
            </a:r>
            <a:r>
              <a:rPr lang="en-IN" sz="1200" spc="330" dirty="0">
                <a:latin typeface="Tahoma" panose="020B0604030504040204"/>
                <a:cs typeface="Tahoma" panose="020B0604030504040204"/>
              </a:rPr>
              <a:t> </a:t>
            </a:r>
            <a:r>
              <a:rPr lang="en-IN" sz="1200" spc="-10" dirty="0">
                <a:latin typeface="Tahoma" panose="020B0604030504040204"/>
                <a:cs typeface="Tahoma" panose="020B0604030504040204"/>
              </a:rPr>
              <a:t>Disk</a:t>
            </a:r>
            <a:r>
              <a:rPr lang="en-IN" sz="1200" spc="335" dirty="0">
                <a:latin typeface="Tahoma" panose="020B0604030504040204"/>
                <a:cs typeface="Tahoma" panose="020B0604030504040204"/>
              </a:rPr>
              <a:t> </a:t>
            </a:r>
            <a:r>
              <a:rPr lang="en-IN" sz="1200" spc="-5" dirty="0">
                <a:latin typeface="Tahoma" panose="020B0604030504040204"/>
                <a:cs typeface="Tahoma" panose="020B0604030504040204"/>
              </a:rPr>
              <a:t>structure,</a:t>
            </a:r>
            <a:r>
              <a:rPr lang="en-IN" sz="1200" spc="325" dirty="0">
                <a:latin typeface="Tahoma" panose="020B0604030504040204"/>
                <a:cs typeface="Tahoma" panose="020B0604030504040204"/>
              </a:rPr>
              <a:t> </a:t>
            </a:r>
            <a:r>
              <a:rPr lang="en-IN" sz="1200" spc="-10" dirty="0">
                <a:latin typeface="Tahoma" panose="020B0604030504040204"/>
                <a:cs typeface="Tahoma" panose="020B0604030504040204"/>
              </a:rPr>
              <a:t>Disk</a:t>
            </a:r>
            <a:r>
              <a:rPr lang="en-IN" sz="1200" spc="330" dirty="0">
                <a:latin typeface="Tahoma" panose="020B0604030504040204"/>
                <a:cs typeface="Tahoma" panose="020B0604030504040204"/>
              </a:rPr>
              <a:t> </a:t>
            </a:r>
            <a:r>
              <a:rPr lang="en-IN" sz="1200" dirty="0">
                <a:latin typeface="Tahoma" panose="020B0604030504040204"/>
                <a:cs typeface="Tahoma" panose="020B0604030504040204"/>
              </a:rPr>
              <a:t>scheduling</a:t>
            </a:r>
            <a:r>
              <a:rPr lang="en-IN" sz="1200" spc="330" dirty="0">
                <a:latin typeface="Tahoma" panose="020B0604030504040204"/>
                <a:cs typeface="Tahoma" panose="020B0604030504040204"/>
              </a:rPr>
              <a:t> </a:t>
            </a:r>
            <a:r>
              <a:rPr lang="en-IN" sz="1200" dirty="0">
                <a:latin typeface="Tahoma" panose="020B0604030504040204"/>
                <a:cs typeface="Tahoma" panose="020B0604030504040204"/>
              </a:rPr>
              <a:t>-</a:t>
            </a:r>
            <a:r>
              <a:rPr lang="en-IN" sz="1200" spc="320" dirty="0">
                <a:latin typeface="Tahoma" panose="020B0604030504040204"/>
                <a:cs typeface="Tahoma" panose="020B0604030504040204"/>
              </a:rPr>
              <a:t> </a:t>
            </a:r>
            <a:r>
              <a:rPr lang="en-IN" sz="1200" spc="-5" dirty="0">
                <a:latin typeface="Tahoma" panose="020B0604030504040204"/>
                <a:cs typeface="Tahoma" panose="020B0604030504040204"/>
              </a:rPr>
              <a:t>FCFS, </a:t>
            </a:r>
            <a:r>
              <a:rPr lang="en-IN" sz="1200" spc="-365" dirty="0">
                <a:latin typeface="Tahoma" panose="020B0604030504040204"/>
                <a:cs typeface="Tahoma" panose="020B0604030504040204"/>
              </a:rPr>
              <a:t> </a:t>
            </a:r>
            <a:r>
              <a:rPr lang="en-IN" sz="1200" spc="-40" dirty="0">
                <a:latin typeface="Tahoma" panose="020B0604030504040204"/>
                <a:cs typeface="Tahoma" panose="020B0604030504040204"/>
              </a:rPr>
              <a:t>SSTF, </a:t>
            </a:r>
            <a:r>
              <a:rPr lang="en-IN" sz="1200" spc="-5" dirty="0">
                <a:latin typeface="Tahoma" panose="020B0604030504040204"/>
                <a:cs typeface="Tahoma" panose="020B0604030504040204"/>
              </a:rPr>
              <a:t>SCAN, </a:t>
            </a:r>
            <a:r>
              <a:rPr lang="en-IN" sz="1200" spc="-10" dirty="0">
                <a:latin typeface="Tahoma" panose="020B0604030504040204"/>
                <a:cs typeface="Tahoma" panose="020B0604030504040204"/>
              </a:rPr>
              <a:t>C-SCAN, </a:t>
            </a:r>
            <a:r>
              <a:rPr lang="en-IN" sz="1200" spc="-5" dirty="0">
                <a:latin typeface="Tahoma" panose="020B0604030504040204"/>
                <a:cs typeface="Tahoma" panose="020B0604030504040204"/>
              </a:rPr>
              <a:t>Disk </a:t>
            </a:r>
            <a:r>
              <a:rPr lang="en-IN" sz="1200" spc="-10" dirty="0">
                <a:latin typeface="Tahoma" panose="020B0604030504040204"/>
                <a:cs typeface="Tahoma" panose="020B0604030504040204"/>
              </a:rPr>
              <a:t>reliability, Disk </a:t>
            </a:r>
            <a:r>
              <a:rPr lang="en-IN" sz="1200" dirty="0">
                <a:latin typeface="Tahoma" panose="020B0604030504040204"/>
                <a:cs typeface="Tahoma" panose="020B0604030504040204"/>
              </a:rPr>
              <a:t>formatting, </a:t>
            </a:r>
            <a:r>
              <a:rPr lang="en-IN" sz="1200" spc="-10" dirty="0">
                <a:latin typeface="Tahoma" panose="020B0604030504040204"/>
                <a:cs typeface="Tahoma" panose="020B0604030504040204"/>
              </a:rPr>
              <a:t>Boot-block, Bad </a:t>
            </a:r>
            <a:r>
              <a:rPr lang="en-IN" sz="1200" spc="-5" dirty="0">
                <a:latin typeface="Tahoma" panose="020B0604030504040204"/>
                <a:cs typeface="Tahoma" panose="020B0604030504040204"/>
              </a:rPr>
              <a:t>blocks </a:t>
            </a:r>
            <a:r>
              <a:rPr lang="en-IN" sz="1200" dirty="0">
                <a:latin typeface="Tahoma" panose="020B0604030504040204"/>
                <a:cs typeface="Tahoma" panose="020B0604030504040204"/>
              </a:rPr>
              <a:t>- </a:t>
            </a:r>
            <a:r>
              <a:rPr lang="en-IN" sz="1200" spc="5" dirty="0">
                <a:latin typeface="Tahoma" panose="020B0604030504040204"/>
                <a:cs typeface="Tahoma" panose="020B0604030504040204"/>
              </a:rPr>
              <a:t>I/O </a:t>
            </a:r>
            <a:r>
              <a:rPr lang="en-IN" sz="1200" spc="10" dirty="0">
                <a:latin typeface="Tahoma" panose="020B0604030504040204"/>
                <a:cs typeface="Tahoma" panose="020B0604030504040204"/>
              </a:rPr>
              <a:t> </a:t>
            </a:r>
            <a:r>
              <a:rPr lang="en-IN" sz="1200" spc="-5" dirty="0">
                <a:latin typeface="Tahoma" panose="020B0604030504040204"/>
                <a:cs typeface="Tahoma" panose="020B0604030504040204"/>
              </a:rPr>
              <a:t>Hardware: </a:t>
            </a:r>
            <a:r>
              <a:rPr lang="en-IN" sz="1200" dirty="0">
                <a:latin typeface="Tahoma" panose="020B0604030504040204"/>
                <a:cs typeface="Tahoma" panose="020B0604030504040204"/>
              </a:rPr>
              <a:t>I/O</a:t>
            </a:r>
            <a:r>
              <a:rPr lang="en-IN" sz="1200" spc="5" dirty="0">
                <a:latin typeface="Tahoma" panose="020B0604030504040204"/>
                <a:cs typeface="Tahoma" panose="020B0604030504040204"/>
              </a:rPr>
              <a:t> </a:t>
            </a:r>
            <a:r>
              <a:rPr lang="en-IN" sz="1200" spc="-10" dirty="0">
                <a:latin typeface="Tahoma" panose="020B0604030504040204"/>
                <a:cs typeface="Tahoma" panose="020B0604030504040204"/>
              </a:rPr>
              <a:t>devices,</a:t>
            </a:r>
            <a:r>
              <a:rPr lang="en-IN" sz="1200" spc="40" dirty="0">
                <a:latin typeface="Tahoma" panose="020B0604030504040204"/>
                <a:cs typeface="Tahoma" panose="020B0604030504040204"/>
              </a:rPr>
              <a:t> </a:t>
            </a:r>
            <a:r>
              <a:rPr lang="en-IN" sz="1200" spc="-5" dirty="0">
                <a:latin typeface="Tahoma" panose="020B0604030504040204"/>
                <a:cs typeface="Tahoma" panose="020B0604030504040204"/>
              </a:rPr>
              <a:t>Device</a:t>
            </a:r>
            <a:r>
              <a:rPr lang="en-IN" sz="1200" spc="25" dirty="0">
                <a:latin typeface="Tahoma" panose="020B0604030504040204"/>
                <a:cs typeface="Tahoma" panose="020B0604030504040204"/>
              </a:rPr>
              <a:t> </a:t>
            </a:r>
            <a:r>
              <a:rPr lang="en-IN" sz="1200" spc="-10" dirty="0">
                <a:latin typeface="Tahoma" panose="020B0604030504040204"/>
                <a:cs typeface="Tahoma" panose="020B0604030504040204"/>
              </a:rPr>
              <a:t>controllers,</a:t>
            </a:r>
            <a:r>
              <a:rPr lang="en-IN" sz="1200" spc="65" dirty="0">
                <a:latin typeface="Tahoma" panose="020B0604030504040204"/>
                <a:cs typeface="Tahoma" panose="020B0604030504040204"/>
              </a:rPr>
              <a:t> </a:t>
            </a:r>
            <a:r>
              <a:rPr lang="en-IN" sz="1200" spc="-10" dirty="0">
                <a:latin typeface="Tahoma" panose="020B0604030504040204"/>
                <a:cs typeface="Tahoma" panose="020B0604030504040204"/>
              </a:rPr>
              <a:t>Direct</a:t>
            </a:r>
            <a:r>
              <a:rPr lang="en-IN" sz="1200" spc="25" dirty="0">
                <a:latin typeface="Tahoma" panose="020B0604030504040204"/>
                <a:cs typeface="Tahoma" panose="020B0604030504040204"/>
              </a:rPr>
              <a:t> </a:t>
            </a:r>
            <a:r>
              <a:rPr lang="en-IN" sz="1200" spc="-5" dirty="0">
                <a:latin typeface="Tahoma" panose="020B0604030504040204"/>
                <a:cs typeface="Tahoma" panose="020B0604030504040204"/>
              </a:rPr>
              <a:t>Memory</a:t>
            </a:r>
            <a:r>
              <a:rPr lang="en-IN" sz="1200" spc="20" dirty="0">
                <a:latin typeface="Tahoma" panose="020B0604030504040204"/>
                <a:cs typeface="Tahoma" panose="020B0604030504040204"/>
              </a:rPr>
              <a:t> </a:t>
            </a:r>
            <a:r>
              <a:rPr lang="en-IN" sz="1200" spc="-5" dirty="0">
                <a:latin typeface="Tahoma" panose="020B0604030504040204"/>
                <a:cs typeface="Tahoma" panose="020B0604030504040204"/>
              </a:rPr>
              <a:t>Access</a:t>
            </a:r>
            <a:r>
              <a:rPr lang="en-IN" sz="1200" spc="30" dirty="0">
                <a:latin typeface="Tahoma" panose="020B0604030504040204"/>
                <a:cs typeface="Tahoma" panose="020B0604030504040204"/>
              </a:rPr>
              <a:t> </a:t>
            </a:r>
            <a:r>
              <a:rPr lang="en-IN" sz="1200" dirty="0">
                <a:latin typeface="Tahoma" panose="020B0604030504040204"/>
                <a:cs typeface="Tahoma" panose="020B0604030504040204"/>
              </a:rPr>
              <a:t>-</a:t>
            </a:r>
            <a:r>
              <a:rPr lang="en-IN" sz="1200" spc="5" dirty="0">
                <a:latin typeface="Tahoma" panose="020B0604030504040204"/>
                <a:cs typeface="Tahoma" panose="020B0604030504040204"/>
              </a:rPr>
              <a:t> </a:t>
            </a:r>
            <a:r>
              <a:rPr lang="en-IN" sz="1200" spc="-5" dirty="0">
                <a:latin typeface="Tahoma" panose="020B0604030504040204"/>
                <a:cs typeface="Tahoma" panose="020B0604030504040204"/>
              </a:rPr>
              <a:t>Case</a:t>
            </a:r>
            <a:r>
              <a:rPr lang="en-IN" sz="1200" spc="25" dirty="0">
                <a:latin typeface="Tahoma" panose="020B0604030504040204"/>
                <a:cs typeface="Tahoma" panose="020B0604030504040204"/>
              </a:rPr>
              <a:t> </a:t>
            </a:r>
            <a:r>
              <a:rPr lang="en-IN" sz="1200" spc="-5" dirty="0">
                <a:latin typeface="Tahoma" panose="020B0604030504040204"/>
                <a:cs typeface="Tahoma" panose="020B0604030504040204"/>
              </a:rPr>
              <a:t>Study-Linux.</a:t>
            </a:r>
            <a:endParaRPr lang="en-IN" sz="1200" dirty="0">
              <a:latin typeface="Tahoma" panose="020B0604030504040204"/>
              <a:cs typeface="Tahoma" panose="020B0604030504040204"/>
            </a:endParaRPr>
          </a:p>
        </p:txBody>
      </p:sp>
      <p:sp>
        <p:nvSpPr>
          <p:cNvPr id="5" name="TextBox 4">
            <a:extLst>
              <a:ext uri="{FF2B5EF4-FFF2-40B4-BE49-F238E27FC236}">
                <a16:creationId xmlns:a16="http://schemas.microsoft.com/office/drawing/2014/main" id="{191BFD6A-075D-CFBE-6440-04BB22185742}"/>
              </a:ext>
            </a:extLst>
          </p:cNvPr>
          <p:cNvSpPr txBox="1"/>
          <p:nvPr/>
        </p:nvSpPr>
        <p:spPr>
          <a:xfrm>
            <a:off x="2129589" y="240632"/>
            <a:ext cx="7134727" cy="461665"/>
          </a:xfrm>
          <a:prstGeom prst="rect">
            <a:avLst/>
          </a:prstGeom>
          <a:noFill/>
        </p:spPr>
        <p:txBody>
          <a:bodyPr wrap="square" rtlCol="0">
            <a:spAutoFit/>
          </a:bodyPr>
          <a:lstStyle/>
          <a:p>
            <a:pPr algn="ctr"/>
            <a:r>
              <a:rPr lang="en-US" sz="2400" b="1" dirty="0">
                <a:solidFill>
                  <a:srgbClr val="C00000"/>
                </a:solidFill>
                <a:latin typeface="Tahoma" panose="020B0604030504040204" pitchFamily="34" charset="0"/>
                <a:ea typeface="Tahoma" panose="020B0604030504040204" pitchFamily="34" charset="0"/>
                <a:cs typeface="Tahoma" panose="020B0604030504040204" pitchFamily="34" charset="0"/>
              </a:rPr>
              <a:t>22CS304 – Operating Systems</a:t>
            </a:r>
          </a:p>
        </p:txBody>
      </p:sp>
    </p:spTree>
    <p:extLst>
      <p:ext uri="{BB962C8B-B14F-4D97-AF65-F5344CB8AC3E}">
        <p14:creationId xmlns:p14="http://schemas.microsoft.com/office/powerpoint/2010/main" val="614446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HARDWARE SUPPORT FOR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0F9FD0E0-7297-1F13-BAEB-549F2DD03F9E}"/>
              </a:ext>
            </a:extLst>
          </p:cNvPr>
          <p:cNvSpPr txBox="1"/>
          <p:nvPr/>
        </p:nvSpPr>
        <p:spPr>
          <a:xfrm>
            <a:off x="592013" y="847444"/>
            <a:ext cx="10563668" cy="6009337"/>
          </a:xfrm>
          <a:prstGeom prst="rect">
            <a:avLst/>
          </a:prstGeom>
          <a:noFill/>
        </p:spPr>
        <p:txBody>
          <a:bodyPr wrap="square">
            <a:spAutoFit/>
          </a:bodyPr>
          <a:lstStyle/>
          <a:p>
            <a:pPr marL="184150" marR="6350" indent="-171450" algn="just">
              <a:lnSpc>
                <a:spcPct val="150100"/>
              </a:lnSpc>
              <a:spcBef>
                <a:spcPts val="905"/>
              </a:spcBef>
              <a:buFont typeface="Arial" panose="020B0604020202020204" pitchFamily="34" charset="0"/>
              <a:buChar char="•"/>
            </a:pPr>
            <a:r>
              <a:rPr lang="en-IN" sz="1600" dirty="0">
                <a:solidFill>
                  <a:srgbClr val="538235"/>
                </a:solidFill>
                <a:latin typeface="Tahoma"/>
                <a:cs typeface="Tahoma"/>
              </a:rPr>
              <a:t>There </a:t>
            </a:r>
            <a:r>
              <a:rPr lang="en-IN" sz="1600" spc="-5" dirty="0">
                <a:solidFill>
                  <a:srgbClr val="538235"/>
                </a:solidFill>
                <a:latin typeface="Tahoma"/>
                <a:cs typeface="Tahoma"/>
              </a:rPr>
              <a:t>are three hardware instructions </a:t>
            </a:r>
            <a:r>
              <a:rPr lang="en-IN" sz="1600" dirty="0">
                <a:solidFill>
                  <a:srgbClr val="538235"/>
                </a:solidFill>
                <a:latin typeface="Tahoma"/>
                <a:cs typeface="Tahoma"/>
              </a:rPr>
              <a:t>that </a:t>
            </a:r>
            <a:r>
              <a:rPr lang="en-IN" sz="1600" spc="-5" dirty="0">
                <a:solidFill>
                  <a:srgbClr val="538235"/>
                </a:solidFill>
                <a:latin typeface="Tahoma"/>
                <a:cs typeface="Tahoma"/>
              </a:rPr>
              <a:t>provide </a:t>
            </a:r>
            <a:r>
              <a:rPr lang="en-IN" sz="1600" dirty="0">
                <a:solidFill>
                  <a:srgbClr val="538235"/>
                </a:solidFill>
                <a:latin typeface="Tahoma"/>
                <a:cs typeface="Tahoma"/>
              </a:rPr>
              <a:t>support for </a:t>
            </a:r>
            <a:r>
              <a:rPr lang="en-IN" sz="1600" spc="5" dirty="0">
                <a:solidFill>
                  <a:srgbClr val="538235"/>
                </a:solidFill>
                <a:latin typeface="Tahoma"/>
                <a:cs typeface="Tahoma"/>
              </a:rPr>
              <a:t> </a:t>
            </a:r>
            <a:r>
              <a:rPr lang="en-IN" sz="1600" spc="-5" dirty="0">
                <a:solidFill>
                  <a:srgbClr val="538235"/>
                </a:solidFill>
                <a:latin typeface="Tahoma"/>
                <a:cs typeface="Tahoma"/>
              </a:rPr>
              <a:t>solving </a:t>
            </a:r>
            <a:r>
              <a:rPr lang="en-IN" sz="1600" dirty="0">
                <a:solidFill>
                  <a:srgbClr val="538235"/>
                </a:solidFill>
                <a:latin typeface="Tahoma"/>
                <a:cs typeface="Tahoma"/>
              </a:rPr>
              <a:t>the </a:t>
            </a:r>
            <a:r>
              <a:rPr lang="en-IN" sz="1600" spc="-5" dirty="0">
                <a:solidFill>
                  <a:srgbClr val="538235"/>
                </a:solidFill>
                <a:latin typeface="Tahoma"/>
                <a:cs typeface="Tahoma"/>
              </a:rPr>
              <a:t>critical-section problem. </a:t>
            </a:r>
          </a:p>
          <a:p>
            <a:pPr marL="184150" marR="6350" indent="-171450" algn="just">
              <a:lnSpc>
                <a:spcPct val="150100"/>
              </a:lnSpc>
              <a:spcBef>
                <a:spcPts val="905"/>
              </a:spcBef>
              <a:buFont typeface="Arial" panose="020B0604020202020204" pitchFamily="34" charset="0"/>
              <a:buChar char="•"/>
            </a:pPr>
            <a:r>
              <a:rPr lang="en-IN" sz="1600" spc="-5" dirty="0">
                <a:solidFill>
                  <a:srgbClr val="538235"/>
                </a:solidFill>
                <a:latin typeface="Tahoma"/>
                <a:cs typeface="Tahoma"/>
              </a:rPr>
              <a:t>These primitive operations can </a:t>
            </a:r>
            <a:r>
              <a:rPr lang="en-IN" sz="1600" dirty="0">
                <a:solidFill>
                  <a:srgbClr val="538235"/>
                </a:solidFill>
                <a:latin typeface="Tahoma"/>
                <a:cs typeface="Tahoma"/>
              </a:rPr>
              <a:t>be </a:t>
            </a:r>
            <a:r>
              <a:rPr lang="en-IN" sz="1600" spc="-5" dirty="0">
                <a:solidFill>
                  <a:srgbClr val="538235"/>
                </a:solidFill>
                <a:latin typeface="Tahoma"/>
                <a:cs typeface="Tahoma"/>
              </a:rPr>
              <a:t>used directly </a:t>
            </a:r>
            <a:r>
              <a:rPr lang="en-IN" sz="1600" spc="-10" dirty="0">
                <a:solidFill>
                  <a:srgbClr val="538235"/>
                </a:solidFill>
                <a:latin typeface="Tahoma"/>
                <a:cs typeface="Tahoma"/>
              </a:rPr>
              <a:t>as </a:t>
            </a:r>
            <a:r>
              <a:rPr lang="en-IN" sz="1600" spc="-5" dirty="0">
                <a:solidFill>
                  <a:srgbClr val="538235"/>
                </a:solidFill>
                <a:latin typeface="Tahoma"/>
                <a:cs typeface="Tahoma"/>
              </a:rPr>
              <a:t> synchronization tools, or </a:t>
            </a:r>
            <a:r>
              <a:rPr lang="en-IN" sz="1600" dirty="0">
                <a:solidFill>
                  <a:srgbClr val="538235"/>
                </a:solidFill>
                <a:latin typeface="Tahoma"/>
                <a:cs typeface="Tahoma"/>
              </a:rPr>
              <a:t>they </a:t>
            </a:r>
            <a:r>
              <a:rPr lang="en-IN" sz="1600" spc="-5" dirty="0">
                <a:solidFill>
                  <a:srgbClr val="538235"/>
                </a:solidFill>
                <a:latin typeface="Tahoma"/>
                <a:cs typeface="Tahoma"/>
              </a:rPr>
              <a:t>can </a:t>
            </a:r>
            <a:r>
              <a:rPr lang="en-IN" sz="1600" spc="15" dirty="0">
                <a:solidFill>
                  <a:srgbClr val="538235"/>
                </a:solidFill>
                <a:latin typeface="Tahoma"/>
                <a:cs typeface="Tahoma"/>
              </a:rPr>
              <a:t>be </a:t>
            </a:r>
            <a:r>
              <a:rPr lang="en-IN" sz="1600" dirty="0">
                <a:solidFill>
                  <a:srgbClr val="538235"/>
                </a:solidFill>
                <a:latin typeface="Tahoma"/>
                <a:cs typeface="Tahoma"/>
              </a:rPr>
              <a:t>used to </a:t>
            </a:r>
            <a:r>
              <a:rPr lang="en-IN" sz="1600" spc="-5" dirty="0">
                <a:solidFill>
                  <a:srgbClr val="538235"/>
                </a:solidFill>
                <a:latin typeface="Tahoma"/>
                <a:cs typeface="Tahoma"/>
              </a:rPr>
              <a:t>form </a:t>
            </a:r>
            <a:r>
              <a:rPr lang="en-IN" sz="1600" dirty="0">
                <a:solidFill>
                  <a:srgbClr val="538235"/>
                </a:solidFill>
                <a:latin typeface="Tahoma"/>
                <a:cs typeface="Tahoma"/>
              </a:rPr>
              <a:t>the </a:t>
            </a:r>
            <a:r>
              <a:rPr lang="en-IN" sz="1600" spc="-5" dirty="0">
                <a:solidFill>
                  <a:srgbClr val="538235"/>
                </a:solidFill>
                <a:latin typeface="Tahoma"/>
                <a:cs typeface="Tahoma"/>
              </a:rPr>
              <a:t>foundation of </a:t>
            </a:r>
            <a:r>
              <a:rPr lang="en-IN" sz="1600" spc="5" dirty="0">
                <a:solidFill>
                  <a:srgbClr val="538235"/>
                </a:solidFill>
                <a:latin typeface="Tahoma"/>
                <a:cs typeface="Tahoma"/>
              </a:rPr>
              <a:t>more </a:t>
            </a:r>
            <a:r>
              <a:rPr lang="en-IN" sz="1600" spc="-10" dirty="0">
                <a:solidFill>
                  <a:srgbClr val="538235"/>
                </a:solidFill>
                <a:latin typeface="Tahoma"/>
                <a:cs typeface="Tahoma"/>
              </a:rPr>
              <a:t>abstract </a:t>
            </a:r>
            <a:r>
              <a:rPr lang="en-IN" sz="1600" spc="-5" dirty="0">
                <a:solidFill>
                  <a:srgbClr val="538235"/>
                </a:solidFill>
                <a:latin typeface="Tahoma"/>
                <a:cs typeface="Tahoma"/>
              </a:rPr>
              <a:t> </a:t>
            </a:r>
            <a:r>
              <a:rPr lang="en-IN" sz="1600" spc="-10" dirty="0">
                <a:solidFill>
                  <a:srgbClr val="538235"/>
                </a:solidFill>
                <a:latin typeface="Tahoma"/>
                <a:cs typeface="Tahoma"/>
              </a:rPr>
              <a:t>synchronization</a:t>
            </a:r>
            <a:r>
              <a:rPr lang="en-IN" sz="1600" spc="60" dirty="0">
                <a:solidFill>
                  <a:srgbClr val="538235"/>
                </a:solidFill>
                <a:latin typeface="Tahoma"/>
                <a:cs typeface="Tahoma"/>
              </a:rPr>
              <a:t> </a:t>
            </a:r>
            <a:r>
              <a:rPr lang="en-IN" sz="1600" spc="-5" dirty="0">
                <a:solidFill>
                  <a:srgbClr val="538235"/>
                </a:solidFill>
                <a:latin typeface="Tahoma"/>
                <a:cs typeface="Tahoma"/>
              </a:rPr>
              <a:t>mechanisms.</a:t>
            </a:r>
            <a:endParaRPr lang="en-IN" sz="1600" dirty="0">
              <a:latin typeface="Tahoma"/>
              <a:cs typeface="Tahoma"/>
            </a:endParaRPr>
          </a:p>
          <a:p>
            <a:pPr>
              <a:lnSpc>
                <a:spcPct val="100000"/>
              </a:lnSpc>
            </a:pPr>
            <a:endParaRPr lang="en-IN" sz="1600" dirty="0">
              <a:latin typeface="Tahoma"/>
              <a:cs typeface="Tahoma"/>
            </a:endParaRPr>
          </a:p>
          <a:p>
            <a:pPr marL="927100">
              <a:lnSpc>
                <a:spcPct val="100000"/>
              </a:lnSpc>
            </a:pPr>
            <a:r>
              <a:rPr lang="en-IN" sz="1600" dirty="0">
                <a:solidFill>
                  <a:srgbClr val="538235"/>
                </a:solidFill>
                <a:latin typeface="Tahoma"/>
                <a:cs typeface="Tahoma"/>
              </a:rPr>
              <a:t>Memory</a:t>
            </a:r>
            <a:r>
              <a:rPr lang="en-IN" sz="1600" spc="-80" dirty="0">
                <a:solidFill>
                  <a:srgbClr val="538235"/>
                </a:solidFill>
                <a:latin typeface="Tahoma"/>
                <a:cs typeface="Tahoma"/>
              </a:rPr>
              <a:t> </a:t>
            </a:r>
            <a:r>
              <a:rPr lang="en-IN" sz="1600" spc="-10" dirty="0">
                <a:solidFill>
                  <a:srgbClr val="538235"/>
                </a:solidFill>
                <a:latin typeface="Tahoma"/>
                <a:cs typeface="Tahoma"/>
              </a:rPr>
              <a:t>Barriers</a:t>
            </a:r>
            <a:endParaRPr lang="en-IN" sz="1600" dirty="0">
              <a:latin typeface="Tahoma"/>
              <a:cs typeface="Tahoma"/>
            </a:endParaRPr>
          </a:p>
          <a:p>
            <a:pPr marL="927100" marR="3531870">
              <a:lnSpc>
                <a:spcPct val="204999"/>
              </a:lnSpc>
              <a:spcBef>
                <a:spcPts val="30"/>
              </a:spcBef>
            </a:pPr>
            <a:r>
              <a:rPr lang="en-IN" sz="1600" spc="-5" dirty="0">
                <a:solidFill>
                  <a:srgbClr val="538235"/>
                </a:solidFill>
                <a:latin typeface="Tahoma"/>
                <a:cs typeface="Tahoma"/>
              </a:rPr>
              <a:t>Hardware</a:t>
            </a:r>
            <a:r>
              <a:rPr lang="en-IN" sz="1600" spc="-75" dirty="0">
                <a:solidFill>
                  <a:srgbClr val="538235"/>
                </a:solidFill>
                <a:latin typeface="Tahoma"/>
                <a:cs typeface="Tahoma"/>
              </a:rPr>
              <a:t> </a:t>
            </a:r>
            <a:r>
              <a:rPr lang="en-IN" sz="1600" spc="-5" dirty="0">
                <a:solidFill>
                  <a:srgbClr val="538235"/>
                </a:solidFill>
                <a:latin typeface="Tahoma"/>
                <a:cs typeface="Tahoma"/>
              </a:rPr>
              <a:t>Instructions </a:t>
            </a:r>
          </a:p>
          <a:p>
            <a:pPr marL="927100" marR="3531870">
              <a:lnSpc>
                <a:spcPct val="204999"/>
              </a:lnSpc>
              <a:spcBef>
                <a:spcPts val="30"/>
              </a:spcBef>
            </a:pPr>
            <a:r>
              <a:rPr lang="en-IN" sz="1600" spc="-360" dirty="0">
                <a:solidFill>
                  <a:srgbClr val="538235"/>
                </a:solidFill>
                <a:latin typeface="Tahoma"/>
                <a:cs typeface="Tahoma"/>
              </a:rPr>
              <a:t> </a:t>
            </a:r>
            <a:r>
              <a:rPr lang="en-IN" sz="1600" spc="-5" dirty="0">
                <a:solidFill>
                  <a:srgbClr val="538235"/>
                </a:solidFill>
                <a:latin typeface="Tahoma"/>
                <a:cs typeface="Tahoma"/>
              </a:rPr>
              <a:t>Atomic</a:t>
            </a:r>
            <a:r>
              <a:rPr lang="en-IN" sz="1600" dirty="0">
                <a:solidFill>
                  <a:srgbClr val="538235"/>
                </a:solidFill>
                <a:latin typeface="Tahoma"/>
                <a:cs typeface="Tahoma"/>
              </a:rPr>
              <a:t> </a:t>
            </a:r>
            <a:r>
              <a:rPr lang="en-IN" sz="1600" spc="-10" dirty="0">
                <a:solidFill>
                  <a:srgbClr val="538235"/>
                </a:solidFill>
                <a:latin typeface="Tahoma"/>
                <a:cs typeface="Tahoma"/>
              </a:rPr>
              <a:t>variables</a:t>
            </a:r>
            <a:endParaRPr lang="en-IN" sz="1600" dirty="0">
              <a:latin typeface="Tahoma"/>
              <a:cs typeface="Tahoma"/>
            </a:endParaRPr>
          </a:p>
          <a:p>
            <a:pPr marL="399415" lvl="2" indent="-387350" algn="just">
              <a:lnSpc>
                <a:spcPct val="100000"/>
              </a:lnSpc>
              <a:buAutoNum type="arabicPeriod"/>
              <a:tabLst>
                <a:tab pos="400050" algn="l"/>
              </a:tabLst>
            </a:pPr>
            <a:r>
              <a:rPr lang="en-IN" sz="1600" dirty="0">
                <a:solidFill>
                  <a:srgbClr val="538235"/>
                </a:solidFill>
                <a:latin typeface="Tahoma"/>
                <a:cs typeface="Tahoma"/>
              </a:rPr>
              <a:t>Memory</a:t>
            </a:r>
            <a:r>
              <a:rPr lang="en-IN" sz="1600" spc="-40" dirty="0">
                <a:solidFill>
                  <a:srgbClr val="538235"/>
                </a:solidFill>
                <a:latin typeface="Tahoma"/>
                <a:cs typeface="Tahoma"/>
              </a:rPr>
              <a:t> </a:t>
            </a:r>
            <a:r>
              <a:rPr lang="en-IN" sz="1600" spc="-10" dirty="0">
                <a:solidFill>
                  <a:srgbClr val="538235"/>
                </a:solidFill>
                <a:latin typeface="Tahoma"/>
                <a:cs typeface="Tahoma"/>
              </a:rPr>
              <a:t>Barriers</a:t>
            </a:r>
            <a:endParaRPr lang="en-IN" sz="1600" dirty="0">
              <a:latin typeface="Tahoma"/>
              <a:cs typeface="Tahoma"/>
            </a:endParaRPr>
          </a:p>
          <a:p>
            <a:pPr marL="184150" marR="11430" indent="-171450" algn="just">
              <a:lnSpc>
                <a:spcPct val="150000"/>
              </a:lnSpc>
              <a:spcBef>
                <a:spcPts val="819"/>
              </a:spcBef>
              <a:buFont typeface="Arial" panose="020B0604020202020204" pitchFamily="34" charset="0"/>
              <a:buChar char="•"/>
            </a:pPr>
            <a:r>
              <a:rPr lang="en-IN" sz="1600" spc="-5" dirty="0">
                <a:solidFill>
                  <a:srgbClr val="538235"/>
                </a:solidFill>
                <a:latin typeface="Tahoma"/>
                <a:cs typeface="Tahoma"/>
              </a:rPr>
              <a:t>Computer architecture </a:t>
            </a:r>
            <a:r>
              <a:rPr lang="en-IN" sz="1600" dirty="0">
                <a:solidFill>
                  <a:srgbClr val="538235"/>
                </a:solidFill>
                <a:latin typeface="Tahoma"/>
                <a:cs typeface="Tahoma"/>
              </a:rPr>
              <a:t>determines </a:t>
            </a:r>
            <a:r>
              <a:rPr lang="en-IN" sz="1600" spc="-5" dirty="0">
                <a:solidFill>
                  <a:srgbClr val="538235"/>
                </a:solidFill>
                <a:latin typeface="Tahoma"/>
                <a:cs typeface="Tahoma"/>
              </a:rPr>
              <a:t>what memory </a:t>
            </a:r>
            <a:r>
              <a:rPr lang="en-IN" sz="1600" dirty="0">
                <a:solidFill>
                  <a:srgbClr val="538235"/>
                </a:solidFill>
                <a:latin typeface="Tahoma"/>
                <a:cs typeface="Tahoma"/>
              </a:rPr>
              <a:t>guarantees </a:t>
            </a:r>
            <a:r>
              <a:rPr lang="en-IN" sz="1600" spc="-10" dirty="0">
                <a:solidFill>
                  <a:srgbClr val="538235"/>
                </a:solidFill>
                <a:latin typeface="Tahoma"/>
                <a:cs typeface="Tahoma"/>
              </a:rPr>
              <a:t>it </a:t>
            </a:r>
            <a:r>
              <a:rPr lang="en-IN" sz="1600" spc="-5" dirty="0">
                <a:solidFill>
                  <a:srgbClr val="538235"/>
                </a:solidFill>
                <a:latin typeface="Tahoma"/>
                <a:cs typeface="Tahoma"/>
              </a:rPr>
              <a:t>will </a:t>
            </a:r>
            <a:r>
              <a:rPr lang="en-IN" sz="1600" dirty="0">
                <a:solidFill>
                  <a:srgbClr val="538235"/>
                </a:solidFill>
                <a:latin typeface="Tahoma"/>
                <a:cs typeface="Tahoma"/>
              </a:rPr>
              <a:t> </a:t>
            </a:r>
            <a:r>
              <a:rPr lang="en-IN" sz="1600" spc="-5" dirty="0">
                <a:solidFill>
                  <a:srgbClr val="538235"/>
                </a:solidFill>
                <a:latin typeface="Tahoma"/>
                <a:cs typeface="Tahoma"/>
              </a:rPr>
              <a:t>provide </a:t>
            </a:r>
            <a:r>
              <a:rPr lang="en-IN" sz="1600" dirty="0">
                <a:solidFill>
                  <a:srgbClr val="538235"/>
                </a:solidFill>
                <a:latin typeface="Tahoma"/>
                <a:cs typeface="Tahoma"/>
              </a:rPr>
              <a:t>to </a:t>
            </a:r>
            <a:r>
              <a:rPr lang="en-IN" sz="1600" spc="-5" dirty="0">
                <a:solidFill>
                  <a:srgbClr val="538235"/>
                </a:solidFill>
                <a:latin typeface="Tahoma"/>
                <a:cs typeface="Tahoma"/>
              </a:rPr>
              <a:t>an application </a:t>
            </a:r>
            <a:r>
              <a:rPr lang="en-IN" sz="1600" spc="-10" dirty="0">
                <a:solidFill>
                  <a:srgbClr val="538235"/>
                </a:solidFill>
                <a:latin typeface="Tahoma"/>
                <a:cs typeface="Tahoma"/>
              </a:rPr>
              <a:t>program is </a:t>
            </a:r>
            <a:r>
              <a:rPr lang="en-IN" sz="1600" spc="-5" dirty="0">
                <a:solidFill>
                  <a:srgbClr val="538235"/>
                </a:solidFill>
                <a:latin typeface="Tahoma"/>
                <a:cs typeface="Tahoma"/>
              </a:rPr>
              <a:t>known as its </a:t>
            </a:r>
            <a:r>
              <a:rPr lang="en-IN" sz="1600" b="1" spc="5" dirty="0">
                <a:solidFill>
                  <a:srgbClr val="538235"/>
                </a:solidFill>
                <a:latin typeface="Tahoma"/>
                <a:cs typeface="Tahoma"/>
              </a:rPr>
              <a:t>memory </a:t>
            </a:r>
            <a:r>
              <a:rPr lang="en-IN" sz="1600" b="1" spc="-5" dirty="0">
                <a:solidFill>
                  <a:srgbClr val="538235"/>
                </a:solidFill>
                <a:latin typeface="Tahoma"/>
                <a:cs typeface="Tahoma"/>
              </a:rPr>
              <a:t>model</a:t>
            </a:r>
            <a:r>
              <a:rPr lang="en-IN" sz="1600" spc="-5" dirty="0">
                <a:solidFill>
                  <a:srgbClr val="538235"/>
                </a:solidFill>
                <a:latin typeface="Tahoma"/>
                <a:cs typeface="Tahoma"/>
              </a:rPr>
              <a:t>.</a:t>
            </a:r>
          </a:p>
          <a:p>
            <a:pPr marL="184150" marR="11430" indent="-171450" algn="just">
              <a:lnSpc>
                <a:spcPct val="150000"/>
              </a:lnSpc>
              <a:spcBef>
                <a:spcPts val="819"/>
              </a:spcBef>
              <a:buFont typeface="Arial" panose="020B0604020202020204" pitchFamily="34" charset="0"/>
              <a:buChar char="•"/>
            </a:pPr>
            <a:r>
              <a:rPr lang="en-IN" sz="1600" spc="-5" dirty="0">
                <a:solidFill>
                  <a:srgbClr val="538235"/>
                </a:solidFill>
                <a:latin typeface="Tahoma"/>
                <a:cs typeface="Tahoma"/>
              </a:rPr>
              <a:t> </a:t>
            </a:r>
            <a:r>
              <a:rPr lang="en-IN" sz="1600" dirty="0">
                <a:solidFill>
                  <a:srgbClr val="538235"/>
                </a:solidFill>
                <a:latin typeface="Tahoma"/>
                <a:cs typeface="Tahoma"/>
              </a:rPr>
              <a:t>In </a:t>
            </a:r>
            <a:r>
              <a:rPr lang="en-IN" sz="1600" spc="-10" dirty="0">
                <a:solidFill>
                  <a:srgbClr val="538235"/>
                </a:solidFill>
                <a:latin typeface="Tahoma"/>
                <a:cs typeface="Tahoma"/>
              </a:rPr>
              <a:t>general, </a:t>
            </a:r>
            <a:r>
              <a:rPr lang="en-IN" sz="1600" dirty="0">
                <a:solidFill>
                  <a:srgbClr val="538235"/>
                </a:solidFill>
                <a:latin typeface="Tahoma"/>
                <a:cs typeface="Tahoma"/>
              </a:rPr>
              <a:t>a </a:t>
            </a:r>
            <a:r>
              <a:rPr lang="en-IN" sz="1600" spc="5" dirty="0">
                <a:solidFill>
                  <a:srgbClr val="538235"/>
                </a:solidFill>
                <a:latin typeface="Tahoma"/>
                <a:cs typeface="Tahoma"/>
              </a:rPr>
              <a:t> </a:t>
            </a:r>
            <a:r>
              <a:rPr lang="en-IN" sz="1600" spc="-5" dirty="0">
                <a:solidFill>
                  <a:srgbClr val="538235"/>
                </a:solidFill>
                <a:latin typeface="Tahoma"/>
                <a:cs typeface="Tahoma"/>
              </a:rPr>
              <a:t>memory</a:t>
            </a:r>
            <a:r>
              <a:rPr lang="en-IN" sz="1600" spc="25" dirty="0">
                <a:solidFill>
                  <a:srgbClr val="538235"/>
                </a:solidFill>
                <a:latin typeface="Tahoma"/>
                <a:cs typeface="Tahoma"/>
              </a:rPr>
              <a:t> </a:t>
            </a:r>
            <a:r>
              <a:rPr lang="en-IN" sz="1600" spc="-5" dirty="0">
                <a:solidFill>
                  <a:srgbClr val="538235"/>
                </a:solidFill>
                <a:latin typeface="Tahoma"/>
                <a:cs typeface="Tahoma"/>
              </a:rPr>
              <a:t>model </a:t>
            </a:r>
            <a:r>
              <a:rPr lang="en-IN" sz="1600" spc="-10" dirty="0">
                <a:solidFill>
                  <a:srgbClr val="538235"/>
                </a:solidFill>
                <a:latin typeface="Tahoma"/>
                <a:cs typeface="Tahoma"/>
              </a:rPr>
              <a:t>falls</a:t>
            </a:r>
            <a:r>
              <a:rPr lang="en-IN" sz="1600" spc="40" dirty="0">
                <a:solidFill>
                  <a:srgbClr val="538235"/>
                </a:solidFill>
                <a:latin typeface="Tahoma"/>
                <a:cs typeface="Tahoma"/>
              </a:rPr>
              <a:t> </a:t>
            </a:r>
            <a:r>
              <a:rPr lang="en-IN" sz="1600" spc="-5" dirty="0">
                <a:solidFill>
                  <a:srgbClr val="538235"/>
                </a:solidFill>
                <a:latin typeface="Tahoma"/>
                <a:cs typeface="Tahoma"/>
              </a:rPr>
              <a:t>into</a:t>
            </a:r>
            <a:r>
              <a:rPr lang="en-IN" sz="1600" spc="5" dirty="0">
                <a:solidFill>
                  <a:srgbClr val="538235"/>
                </a:solidFill>
                <a:latin typeface="Tahoma"/>
                <a:cs typeface="Tahoma"/>
              </a:rPr>
              <a:t> </a:t>
            </a:r>
            <a:r>
              <a:rPr lang="en-IN" sz="1600" dirty="0">
                <a:solidFill>
                  <a:srgbClr val="538235"/>
                </a:solidFill>
                <a:latin typeface="Tahoma"/>
                <a:cs typeface="Tahoma"/>
              </a:rPr>
              <a:t>one </a:t>
            </a:r>
            <a:r>
              <a:rPr lang="en-IN" sz="1600" spc="-5" dirty="0">
                <a:solidFill>
                  <a:srgbClr val="538235"/>
                </a:solidFill>
                <a:latin typeface="Tahoma"/>
                <a:cs typeface="Tahoma"/>
              </a:rPr>
              <a:t>of</a:t>
            </a:r>
            <a:r>
              <a:rPr lang="en-IN" sz="1600" spc="10" dirty="0">
                <a:solidFill>
                  <a:srgbClr val="538235"/>
                </a:solidFill>
                <a:latin typeface="Tahoma"/>
                <a:cs typeface="Tahoma"/>
              </a:rPr>
              <a:t> </a:t>
            </a:r>
            <a:r>
              <a:rPr lang="en-IN" sz="1600" dirty="0">
                <a:solidFill>
                  <a:srgbClr val="538235"/>
                </a:solidFill>
                <a:latin typeface="Tahoma"/>
                <a:cs typeface="Tahoma"/>
              </a:rPr>
              <a:t>two</a:t>
            </a:r>
            <a:r>
              <a:rPr lang="en-IN" sz="1600" spc="5" dirty="0">
                <a:solidFill>
                  <a:srgbClr val="538235"/>
                </a:solidFill>
                <a:latin typeface="Tahoma"/>
                <a:cs typeface="Tahoma"/>
              </a:rPr>
              <a:t> </a:t>
            </a:r>
            <a:r>
              <a:rPr lang="en-IN" sz="1600" spc="-5" dirty="0">
                <a:solidFill>
                  <a:srgbClr val="538235"/>
                </a:solidFill>
                <a:latin typeface="Tahoma"/>
                <a:cs typeface="Tahoma"/>
              </a:rPr>
              <a:t>categories:</a:t>
            </a:r>
            <a:endParaRPr lang="en-IN" sz="1600" dirty="0">
              <a:latin typeface="Tahoma"/>
              <a:cs typeface="Tahoma"/>
            </a:endParaRPr>
          </a:p>
          <a:p>
            <a:pPr marL="1384300" marR="13970" lvl="3" algn="just">
              <a:lnSpc>
                <a:spcPct val="150000"/>
              </a:lnSpc>
              <a:spcBef>
                <a:spcPts val="790"/>
              </a:spcBef>
              <a:buFont typeface="Tahoma"/>
              <a:buAutoNum type="arabicPeriod"/>
              <a:tabLst>
                <a:tab pos="195580" algn="l"/>
              </a:tabLst>
            </a:pPr>
            <a:r>
              <a:rPr lang="en-IN" sz="1600" b="1" spc="-5" dirty="0">
                <a:solidFill>
                  <a:srgbClr val="538235"/>
                </a:solidFill>
                <a:latin typeface="Tahoma"/>
                <a:cs typeface="Tahoma"/>
              </a:rPr>
              <a:t> Strongly ordered</a:t>
            </a:r>
            <a:r>
              <a:rPr lang="en-IN" sz="1600" spc="-5" dirty="0">
                <a:solidFill>
                  <a:srgbClr val="538235"/>
                </a:solidFill>
                <a:latin typeface="Tahoma"/>
                <a:cs typeface="Tahoma"/>
              </a:rPr>
              <a:t>, where </a:t>
            </a:r>
            <a:r>
              <a:rPr lang="en-IN" sz="1600" dirty="0">
                <a:solidFill>
                  <a:srgbClr val="538235"/>
                </a:solidFill>
                <a:latin typeface="Tahoma"/>
                <a:cs typeface="Tahoma"/>
              </a:rPr>
              <a:t>a memory </a:t>
            </a:r>
            <a:r>
              <a:rPr lang="en-IN" sz="1600" spc="-5" dirty="0">
                <a:solidFill>
                  <a:srgbClr val="538235"/>
                </a:solidFill>
                <a:latin typeface="Tahoma"/>
                <a:cs typeface="Tahoma"/>
              </a:rPr>
              <a:t>modification on </a:t>
            </a:r>
            <a:r>
              <a:rPr lang="en-IN" sz="1600" spc="5" dirty="0">
                <a:solidFill>
                  <a:srgbClr val="538235"/>
                </a:solidFill>
                <a:latin typeface="Tahoma"/>
                <a:cs typeface="Tahoma"/>
              </a:rPr>
              <a:t>one </a:t>
            </a:r>
            <a:r>
              <a:rPr lang="en-IN" sz="1600" spc="-5" dirty="0">
                <a:solidFill>
                  <a:srgbClr val="538235"/>
                </a:solidFill>
                <a:latin typeface="Tahoma"/>
                <a:cs typeface="Tahoma"/>
              </a:rPr>
              <a:t>processor </a:t>
            </a:r>
            <a:r>
              <a:rPr lang="en-IN" sz="1600" spc="5" dirty="0">
                <a:solidFill>
                  <a:srgbClr val="538235"/>
                </a:solidFill>
                <a:latin typeface="Tahoma"/>
                <a:cs typeface="Tahoma"/>
              </a:rPr>
              <a:t>is </a:t>
            </a:r>
            <a:r>
              <a:rPr lang="en-IN" sz="1600" spc="-5" dirty="0">
                <a:solidFill>
                  <a:srgbClr val="538235"/>
                </a:solidFill>
                <a:latin typeface="Tahoma"/>
                <a:cs typeface="Tahoma"/>
              </a:rPr>
              <a:t>immediately </a:t>
            </a:r>
            <a:r>
              <a:rPr lang="en-IN" sz="1600" dirty="0">
                <a:solidFill>
                  <a:srgbClr val="538235"/>
                </a:solidFill>
                <a:latin typeface="Tahoma"/>
                <a:cs typeface="Tahoma"/>
              </a:rPr>
              <a:t> </a:t>
            </a:r>
            <a:r>
              <a:rPr lang="en-IN" sz="1600" spc="-10" dirty="0">
                <a:solidFill>
                  <a:srgbClr val="538235"/>
                </a:solidFill>
                <a:latin typeface="Tahoma"/>
                <a:cs typeface="Tahoma"/>
              </a:rPr>
              <a:t>visible</a:t>
            </a:r>
            <a:r>
              <a:rPr lang="en-IN" sz="1600" spc="45" dirty="0">
                <a:solidFill>
                  <a:srgbClr val="538235"/>
                </a:solidFill>
                <a:latin typeface="Tahoma"/>
                <a:cs typeface="Tahoma"/>
              </a:rPr>
              <a:t> </a:t>
            </a:r>
            <a:r>
              <a:rPr lang="en-IN" sz="1600" dirty="0">
                <a:solidFill>
                  <a:srgbClr val="538235"/>
                </a:solidFill>
                <a:latin typeface="Tahoma"/>
                <a:cs typeface="Tahoma"/>
              </a:rPr>
              <a:t>to</a:t>
            </a:r>
            <a:r>
              <a:rPr lang="en-IN" sz="1600" spc="-20" dirty="0">
                <a:solidFill>
                  <a:srgbClr val="538235"/>
                </a:solidFill>
                <a:latin typeface="Tahoma"/>
                <a:cs typeface="Tahoma"/>
              </a:rPr>
              <a:t> </a:t>
            </a:r>
            <a:r>
              <a:rPr lang="en-IN" sz="1600" spc="-10" dirty="0">
                <a:solidFill>
                  <a:srgbClr val="538235"/>
                </a:solidFill>
                <a:latin typeface="Tahoma"/>
                <a:cs typeface="Tahoma"/>
              </a:rPr>
              <a:t>all</a:t>
            </a:r>
            <a:r>
              <a:rPr lang="en-IN" sz="1600" spc="20" dirty="0">
                <a:solidFill>
                  <a:srgbClr val="538235"/>
                </a:solidFill>
                <a:latin typeface="Tahoma"/>
                <a:cs typeface="Tahoma"/>
              </a:rPr>
              <a:t> </a:t>
            </a:r>
            <a:r>
              <a:rPr lang="en-IN" sz="1600" spc="-5" dirty="0">
                <a:solidFill>
                  <a:srgbClr val="538235"/>
                </a:solidFill>
                <a:latin typeface="Tahoma"/>
                <a:cs typeface="Tahoma"/>
              </a:rPr>
              <a:t>other</a:t>
            </a:r>
            <a:r>
              <a:rPr lang="en-IN" sz="1600" spc="10" dirty="0">
                <a:solidFill>
                  <a:srgbClr val="538235"/>
                </a:solidFill>
                <a:latin typeface="Tahoma"/>
                <a:cs typeface="Tahoma"/>
              </a:rPr>
              <a:t> </a:t>
            </a:r>
            <a:r>
              <a:rPr lang="en-IN" sz="1600" spc="-5" dirty="0">
                <a:solidFill>
                  <a:srgbClr val="538235"/>
                </a:solidFill>
                <a:latin typeface="Tahoma"/>
                <a:cs typeface="Tahoma"/>
              </a:rPr>
              <a:t>processors.</a:t>
            </a:r>
            <a:endParaRPr lang="en-IN" sz="1600" dirty="0">
              <a:latin typeface="Tahoma"/>
              <a:cs typeface="Tahoma"/>
            </a:endParaRPr>
          </a:p>
          <a:p>
            <a:pPr marL="1384300" marR="5080" lvl="3" algn="just">
              <a:lnSpc>
                <a:spcPct val="150000"/>
              </a:lnSpc>
              <a:spcBef>
                <a:spcPts val="795"/>
              </a:spcBef>
              <a:buFont typeface="Tahoma"/>
              <a:buAutoNum type="arabicPeriod"/>
              <a:tabLst>
                <a:tab pos="210820" algn="l"/>
              </a:tabLst>
            </a:pPr>
            <a:r>
              <a:rPr lang="en-IN" sz="1600" b="1" spc="-5" dirty="0">
                <a:solidFill>
                  <a:srgbClr val="538235"/>
                </a:solidFill>
                <a:latin typeface="Tahoma"/>
                <a:cs typeface="Tahoma"/>
              </a:rPr>
              <a:t> Weakly ordered, </a:t>
            </a:r>
            <a:r>
              <a:rPr lang="en-IN" sz="1600" spc="-5" dirty="0">
                <a:solidFill>
                  <a:srgbClr val="538235"/>
                </a:solidFill>
                <a:latin typeface="Tahoma"/>
                <a:cs typeface="Tahoma"/>
              </a:rPr>
              <a:t>where modifications </a:t>
            </a:r>
            <a:r>
              <a:rPr lang="en-IN" sz="1600" dirty="0">
                <a:solidFill>
                  <a:srgbClr val="538235"/>
                </a:solidFill>
                <a:latin typeface="Tahoma"/>
                <a:cs typeface="Tahoma"/>
              </a:rPr>
              <a:t>to </a:t>
            </a:r>
            <a:r>
              <a:rPr lang="en-IN" sz="1600" spc="-5" dirty="0">
                <a:solidFill>
                  <a:srgbClr val="538235"/>
                </a:solidFill>
                <a:latin typeface="Tahoma"/>
                <a:cs typeface="Tahoma"/>
              </a:rPr>
              <a:t>memory on </a:t>
            </a:r>
            <a:r>
              <a:rPr lang="en-IN" sz="1600" dirty="0">
                <a:solidFill>
                  <a:srgbClr val="538235"/>
                </a:solidFill>
                <a:latin typeface="Tahoma"/>
                <a:cs typeface="Tahoma"/>
              </a:rPr>
              <a:t>one </a:t>
            </a:r>
            <a:r>
              <a:rPr lang="en-IN" sz="1600" spc="-5" dirty="0">
                <a:solidFill>
                  <a:srgbClr val="538235"/>
                </a:solidFill>
                <a:latin typeface="Tahoma"/>
                <a:cs typeface="Tahoma"/>
              </a:rPr>
              <a:t>processor may </a:t>
            </a:r>
            <a:r>
              <a:rPr lang="en-IN" sz="1600" dirty="0">
                <a:solidFill>
                  <a:srgbClr val="538235"/>
                </a:solidFill>
                <a:latin typeface="Tahoma"/>
                <a:cs typeface="Tahoma"/>
              </a:rPr>
              <a:t>not </a:t>
            </a:r>
            <a:r>
              <a:rPr lang="en-IN" sz="1600" spc="5" dirty="0">
                <a:solidFill>
                  <a:srgbClr val="538235"/>
                </a:solidFill>
                <a:latin typeface="Tahoma"/>
                <a:cs typeface="Tahoma"/>
              </a:rPr>
              <a:t>be </a:t>
            </a:r>
            <a:r>
              <a:rPr lang="en-IN" sz="1600" spc="10" dirty="0">
                <a:solidFill>
                  <a:srgbClr val="538235"/>
                </a:solidFill>
                <a:latin typeface="Tahoma"/>
                <a:cs typeface="Tahoma"/>
              </a:rPr>
              <a:t> </a:t>
            </a:r>
            <a:r>
              <a:rPr lang="en-IN" sz="1600" spc="-10" dirty="0">
                <a:solidFill>
                  <a:srgbClr val="538235"/>
                </a:solidFill>
                <a:latin typeface="Tahoma"/>
                <a:cs typeface="Tahoma"/>
              </a:rPr>
              <a:t>immediately</a:t>
            </a:r>
            <a:r>
              <a:rPr lang="en-IN" sz="1600" spc="55" dirty="0">
                <a:solidFill>
                  <a:srgbClr val="538235"/>
                </a:solidFill>
                <a:latin typeface="Tahoma"/>
                <a:cs typeface="Tahoma"/>
              </a:rPr>
              <a:t> </a:t>
            </a:r>
            <a:r>
              <a:rPr lang="en-IN" sz="1600" spc="-10" dirty="0">
                <a:solidFill>
                  <a:srgbClr val="538235"/>
                </a:solidFill>
                <a:latin typeface="Tahoma"/>
                <a:cs typeface="Tahoma"/>
              </a:rPr>
              <a:t>visible</a:t>
            </a:r>
            <a:r>
              <a:rPr lang="en-IN" sz="1600" spc="30" dirty="0">
                <a:solidFill>
                  <a:srgbClr val="538235"/>
                </a:solidFill>
                <a:latin typeface="Tahoma"/>
                <a:cs typeface="Tahoma"/>
              </a:rPr>
              <a:t> </a:t>
            </a:r>
            <a:r>
              <a:rPr lang="en-IN" sz="1600" dirty="0">
                <a:solidFill>
                  <a:srgbClr val="538235"/>
                </a:solidFill>
                <a:latin typeface="Tahoma"/>
                <a:cs typeface="Tahoma"/>
              </a:rPr>
              <a:t>to</a:t>
            </a:r>
            <a:r>
              <a:rPr lang="en-IN" sz="1600" spc="5" dirty="0">
                <a:solidFill>
                  <a:srgbClr val="538235"/>
                </a:solidFill>
                <a:latin typeface="Tahoma"/>
                <a:cs typeface="Tahoma"/>
              </a:rPr>
              <a:t> </a:t>
            </a:r>
            <a:r>
              <a:rPr lang="en-IN" sz="1600" spc="-5" dirty="0">
                <a:solidFill>
                  <a:srgbClr val="538235"/>
                </a:solidFill>
                <a:latin typeface="Tahoma"/>
                <a:cs typeface="Tahoma"/>
              </a:rPr>
              <a:t>other</a:t>
            </a:r>
            <a:r>
              <a:rPr lang="en-IN" sz="1600" spc="10" dirty="0">
                <a:solidFill>
                  <a:srgbClr val="538235"/>
                </a:solidFill>
                <a:latin typeface="Tahoma"/>
                <a:cs typeface="Tahoma"/>
              </a:rPr>
              <a:t> </a:t>
            </a:r>
            <a:r>
              <a:rPr lang="en-IN" sz="1600" spc="-5" dirty="0">
                <a:solidFill>
                  <a:srgbClr val="538235"/>
                </a:solidFill>
                <a:latin typeface="Tahoma"/>
                <a:cs typeface="Tahoma"/>
              </a:rPr>
              <a:t>processors.</a:t>
            </a:r>
            <a:endParaRPr lang="en-IN" sz="1600" spc="-5" dirty="0">
              <a:latin typeface="Tahoma"/>
              <a:cs typeface="Tahoma"/>
            </a:endParaRPr>
          </a:p>
        </p:txBody>
      </p:sp>
    </p:spTree>
    <p:extLst>
      <p:ext uri="{BB962C8B-B14F-4D97-AF65-F5344CB8AC3E}">
        <p14:creationId xmlns:p14="http://schemas.microsoft.com/office/powerpoint/2010/main" val="3657202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HARDWARE SUPPORT FOR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0F9FD0E0-7297-1F13-BAEB-549F2DD03F9E}"/>
              </a:ext>
            </a:extLst>
          </p:cNvPr>
          <p:cNvSpPr txBox="1"/>
          <p:nvPr/>
        </p:nvSpPr>
        <p:spPr>
          <a:xfrm>
            <a:off x="401749" y="965778"/>
            <a:ext cx="10771306" cy="4473019"/>
          </a:xfrm>
          <a:prstGeom prst="rect">
            <a:avLst/>
          </a:prstGeom>
          <a:noFill/>
        </p:spPr>
        <p:txBody>
          <a:bodyPr wrap="square">
            <a:spAutoFit/>
          </a:bodyPr>
          <a:lstStyle/>
          <a:p>
            <a:pPr marL="223838" marR="5080" lvl="3" indent="-171450" algn="just">
              <a:lnSpc>
                <a:spcPct val="150000"/>
              </a:lnSpc>
              <a:spcBef>
                <a:spcPts val="795"/>
              </a:spcBef>
              <a:buFont typeface="Arial" panose="020B0604020202020204" pitchFamily="34" charset="0"/>
              <a:buChar char="•"/>
              <a:tabLst>
                <a:tab pos="209550" algn="l"/>
              </a:tabLst>
            </a:pPr>
            <a:r>
              <a:rPr lang="en-IN" sz="1600" dirty="0">
                <a:solidFill>
                  <a:srgbClr val="538235"/>
                </a:solidFill>
                <a:latin typeface="Tahoma"/>
                <a:cs typeface="Tahoma"/>
              </a:rPr>
              <a:t>Memory models </a:t>
            </a:r>
            <a:r>
              <a:rPr lang="en-IN" sz="1600" spc="-10" dirty="0">
                <a:solidFill>
                  <a:srgbClr val="538235"/>
                </a:solidFill>
                <a:latin typeface="Tahoma"/>
                <a:cs typeface="Tahoma"/>
              </a:rPr>
              <a:t>vary</a:t>
            </a:r>
            <a:r>
              <a:rPr lang="en-IN" sz="1600" spc="-5" dirty="0">
                <a:solidFill>
                  <a:srgbClr val="538235"/>
                </a:solidFill>
                <a:latin typeface="Tahoma"/>
                <a:cs typeface="Tahoma"/>
              </a:rPr>
              <a:t> </a:t>
            </a:r>
            <a:r>
              <a:rPr lang="en-IN" sz="1600" dirty="0">
                <a:solidFill>
                  <a:srgbClr val="538235"/>
                </a:solidFill>
                <a:latin typeface="Tahoma"/>
                <a:cs typeface="Tahoma"/>
              </a:rPr>
              <a:t>by </a:t>
            </a:r>
            <a:r>
              <a:rPr lang="en-IN" sz="1600" spc="-5" dirty="0">
                <a:solidFill>
                  <a:srgbClr val="538235"/>
                </a:solidFill>
                <a:latin typeface="Tahoma"/>
                <a:cs typeface="Tahoma"/>
              </a:rPr>
              <a:t>processor</a:t>
            </a:r>
            <a:r>
              <a:rPr lang="en-IN" sz="1600" dirty="0">
                <a:solidFill>
                  <a:srgbClr val="538235"/>
                </a:solidFill>
                <a:latin typeface="Tahoma"/>
                <a:cs typeface="Tahoma"/>
              </a:rPr>
              <a:t> </a:t>
            </a:r>
            <a:r>
              <a:rPr lang="en-IN" sz="1600" spc="-5" dirty="0">
                <a:solidFill>
                  <a:srgbClr val="538235"/>
                </a:solidFill>
                <a:latin typeface="Tahoma"/>
                <a:cs typeface="Tahoma"/>
              </a:rPr>
              <a:t>type,</a:t>
            </a:r>
            <a:r>
              <a:rPr lang="en-IN" sz="1600" dirty="0">
                <a:solidFill>
                  <a:srgbClr val="538235"/>
                </a:solidFill>
                <a:latin typeface="Tahoma"/>
                <a:cs typeface="Tahoma"/>
              </a:rPr>
              <a:t> </a:t>
            </a:r>
            <a:r>
              <a:rPr lang="en-IN" sz="1600" spc="-5" dirty="0">
                <a:solidFill>
                  <a:srgbClr val="538235"/>
                </a:solidFill>
                <a:latin typeface="Tahoma"/>
                <a:cs typeface="Tahoma"/>
              </a:rPr>
              <a:t>so</a:t>
            </a:r>
            <a:r>
              <a:rPr lang="en-IN" sz="1600" spc="365" dirty="0">
                <a:solidFill>
                  <a:srgbClr val="538235"/>
                </a:solidFill>
                <a:latin typeface="Tahoma"/>
                <a:cs typeface="Tahoma"/>
              </a:rPr>
              <a:t> </a:t>
            </a:r>
            <a:r>
              <a:rPr lang="en-IN" sz="1600" spc="-5" dirty="0">
                <a:solidFill>
                  <a:srgbClr val="538235"/>
                </a:solidFill>
                <a:latin typeface="Tahoma"/>
                <a:cs typeface="Tahoma"/>
              </a:rPr>
              <a:t>kernel </a:t>
            </a:r>
            <a:r>
              <a:rPr lang="en-IN" sz="1600" dirty="0">
                <a:solidFill>
                  <a:srgbClr val="538235"/>
                </a:solidFill>
                <a:latin typeface="Tahoma"/>
                <a:cs typeface="Tahoma"/>
              </a:rPr>
              <a:t>developers </a:t>
            </a:r>
            <a:r>
              <a:rPr lang="en-IN" sz="1600" spc="-5" dirty="0">
                <a:solidFill>
                  <a:srgbClr val="538235"/>
                </a:solidFill>
                <a:latin typeface="Tahoma"/>
                <a:cs typeface="Tahoma"/>
              </a:rPr>
              <a:t>cannot </a:t>
            </a:r>
            <a:r>
              <a:rPr lang="en-IN" sz="1600" dirty="0">
                <a:solidFill>
                  <a:srgbClr val="538235"/>
                </a:solidFill>
                <a:latin typeface="Tahoma"/>
                <a:cs typeface="Tahoma"/>
              </a:rPr>
              <a:t> </a:t>
            </a:r>
            <a:r>
              <a:rPr lang="en-IN" sz="1600" spc="-5" dirty="0">
                <a:solidFill>
                  <a:srgbClr val="538235"/>
                </a:solidFill>
                <a:latin typeface="Tahoma"/>
                <a:cs typeface="Tahoma"/>
              </a:rPr>
              <a:t>make </a:t>
            </a:r>
            <a:r>
              <a:rPr lang="en-IN" sz="1600" dirty="0">
                <a:solidFill>
                  <a:srgbClr val="538235"/>
                </a:solidFill>
                <a:latin typeface="Tahoma"/>
                <a:cs typeface="Tahoma"/>
              </a:rPr>
              <a:t>any </a:t>
            </a:r>
            <a:r>
              <a:rPr lang="en-IN" sz="1600" spc="-5" dirty="0">
                <a:solidFill>
                  <a:srgbClr val="538235"/>
                </a:solidFill>
                <a:latin typeface="Tahoma"/>
                <a:cs typeface="Tahoma"/>
              </a:rPr>
              <a:t>assumptions regarding </a:t>
            </a:r>
            <a:r>
              <a:rPr lang="en-IN" sz="1600" dirty="0">
                <a:solidFill>
                  <a:srgbClr val="538235"/>
                </a:solidFill>
                <a:latin typeface="Tahoma"/>
                <a:cs typeface="Tahoma"/>
              </a:rPr>
              <a:t>the </a:t>
            </a:r>
            <a:r>
              <a:rPr lang="en-IN" sz="1600" spc="-5" dirty="0">
                <a:solidFill>
                  <a:srgbClr val="538235"/>
                </a:solidFill>
                <a:latin typeface="Tahoma"/>
                <a:cs typeface="Tahoma"/>
              </a:rPr>
              <a:t>visibility of modifications </a:t>
            </a:r>
            <a:r>
              <a:rPr lang="en-IN" sz="1600" dirty="0">
                <a:solidFill>
                  <a:srgbClr val="538235"/>
                </a:solidFill>
                <a:latin typeface="Tahoma"/>
                <a:cs typeface="Tahoma"/>
              </a:rPr>
              <a:t>to </a:t>
            </a:r>
            <a:r>
              <a:rPr lang="en-IN" sz="1600" spc="-5" dirty="0">
                <a:solidFill>
                  <a:srgbClr val="538235"/>
                </a:solidFill>
                <a:latin typeface="Tahoma"/>
                <a:cs typeface="Tahoma"/>
              </a:rPr>
              <a:t>memory </a:t>
            </a:r>
            <a:r>
              <a:rPr lang="en-IN" sz="1600" spc="10" dirty="0">
                <a:solidFill>
                  <a:srgbClr val="538235"/>
                </a:solidFill>
                <a:latin typeface="Tahoma"/>
                <a:cs typeface="Tahoma"/>
              </a:rPr>
              <a:t>on </a:t>
            </a:r>
            <a:r>
              <a:rPr lang="en-IN" sz="1600" dirty="0">
                <a:solidFill>
                  <a:srgbClr val="538235"/>
                </a:solidFill>
                <a:latin typeface="Tahoma"/>
                <a:cs typeface="Tahoma"/>
              </a:rPr>
              <a:t>a </a:t>
            </a:r>
            <a:r>
              <a:rPr lang="en-IN" sz="1600" spc="-5" dirty="0">
                <a:solidFill>
                  <a:srgbClr val="538235"/>
                </a:solidFill>
                <a:latin typeface="Tahoma"/>
                <a:cs typeface="Tahoma"/>
              </a:rPr>
              <a:t>shared- </a:t>
            </a:r>
            <a:r>
              <a:rPr lang="en-IN" sz="1600" dirty="0">
                <a:solidFill>
                  <a:srgbClr val="538235"/>
                </a:solidFill>
                <a:latin typeface="Tahoma"/>
                <a:cs typeface="Tahoma"/>
              </a:rPr>
              <a:t> </a:t>
            </a:r>
            <a:r>
              <a:rPr lang="en-IN" sz="1600" spc="-5" dirty="0">
                <a:solidFill>
                  <a:srgbClr val="538235"/>
                </a:solidFill>
                <a:latin typeface="Tahoma"/>
                <a:cs typeface="Tahoma"/>
              </a:rPr>
              <a:t>memory</a:t>
            </a:r>
            <a:r>
              <a:rPr lang="en-IN" sz="1600" dirty="0">
                <a:solidFill>
                  <a:srgbClr val="538235"/>
                </a:solidFill>
                <a:latin typeface="Tahoma"/>
                <a:cs typeface="Tahoma"/>
              </a:rPr>
              <a:t> </a:t>
            </a:r>
            <a:r>
              <a:rPr lang="en-IN" sz="1600" spc="-15" dirty="0">
                <a:solidFill>
                  <a:srgbClr val="538235"/>
                </a:solidFill>
                <a:latin typeface="Tahoma"/>
                <a:cs typeface="Tahoma"/>
              </a:rPr>
              <a:t>multiprocessor.</a:t>
            </a:r>
            <a:r>
              <a:rPr lang="en-IN" sz="1600" spc="-10" dirty="0">
                <a:solidFill>
                  <a:srgbClr val="538235"/>
                </a:solidFill>
                <a:latin typeface="Tahoma"/>
                <a:cs typeface="Tahoma"/>
              </a:rPr>
              <a:t> </a:t>
            </a:r>
          </a:p>
          <a:p>
            <a:pPr marL="223838" marR="5080" lvl="3" indent="-171450" algn="just">
              <a:lnSpc>
                <a:spcPct val="150000"/>
              </a:lnSpc>
              <a:spcBef>
                <a:spcPts val="795"/>
              </a:spcBef>
              <a:buFont typeface="Arial" panose="020B0604020202020204" pitchFamily="34" charset="0"/>
              <a:buChar char="•"/>
              <a:tabLst>
                <a:tab pos="209550" algn="l"/>
              </a:tabLst>
            </a:pPr>
            <a:r>
              <a:rPr lang="en-IN" sz="1600" spc="-65" dirty="0">
                <a:solidFill>
                  <a:srgbClr val="538235"/>
                </a:solidFill>
                <a:latin typeface="Tahoma"/>
                <a:cs typeface="Tahoma"/>
              </a:rPr>
              <a:t>To</a:t>
            </a:r>
            <a:r>
              <a:rPr lang="en-IN" sz="1600" spc="-60" dirty="0">
                <a:solidFill>
                  <a:srgbClr val="538235"/>
                </a:solidFill>
                <a:latin typeface="Tahoma"/>
                <a:cs typeface="Tahoma"/>
              </a:rPr>
              <a:t> </a:t>
            </a:r>
            <a:r>
              <a:rPr lang="en-IN" sz="1600" spc="-5" dirty="0">
                <a:solidFill>
                  <a:srgbClr val="538235"/>
                </a:solidFill>
                <a:latin typeface="Tahoma"/>
                <a:cs typeface="Tahoma"/>
              </a:rPr>
              <a:t>address</a:t>
            </a:r>
            <a:r>
              <a:rPr lang="en-IN" sz="1600" dirty="0">
                <a:solidFill>
                  <a:srgbClr val="538235"/>
                </a:solidFill>
                <a:latin typeface="Tahoma"/>
                <a:cs typeface="Tahoma"/>
              </a:rPr>
              <a:t> </a:t>
            </a:r>
            <a:r>
              <a:rPr lang="en-IN" sz="1600" spc="-5" dirty="0">
                <a:solidFill>
                  <a:srgbClr val="538235"/>
                </a:solidFill>
                <a:latin typeface="Tahoma"/>
                <a:cs typeface="Tahoma"/>
              </a:rPr>
              <a:t>this</a:t>
            </a:r>
            <a:r>
              <a:rPr lang="en-IN" sz="1600" dirty="0">
                <a:solidFill>
                  <a:srgbClr val="538235"/>
                </a:solidFill>
                <a:latin typeface="Tahoma"/>
                <a:cs typeface="Tahoma"/>
              </a:rPr>
              <a:t> </a:t>
            </a:r>
            <a:r>
              <a:rPr lang="en-IN" sz="1600" spc="-5" dirty="0">
                <a:solidFill>
                  <a:srgbClr val="538235"/>
                </a:solidFill>
                <a:latin typeface="Tahoma"/>
                <a:cs typeface="Tahoma"/>
              </a:rPr>
              <a:t>issue</a:t>
            </a:r>
          </a:p>
          <a:p>
            <a:pPr marL="681038" marR="5080" lvl="4" indent="-171450" algn="just">
              <a:lnSpc>
                <a:spcPct val="150000"/>
              </a:lnSpc>
              <a:spcBef>
                <a:spcPts val="795"/>
              </a:spcBef>
              <a:buFont typeface="Arial" panose="020B0604020202020204" pitchFamily="34" charset="0"/>
              <a:buChar char="•"/>
              <a:tabLst>
                <a:tab pos="209550" algn="l"/>
              </a:tabLst>
            </a:pPr>
            <a:r>
              <a:rPr lang="en-IN" sz="1600" spc="-5" dirty="0">
                <a:solidFill>
                  <a:srgbClr val="538235"/>
                </a:solidFill>
                <a:latin typeface="Tahoma"/>
                <a:cs typeface="Tahoma"/>
              </a:rPr>
              <a:t>Computer</a:t>
            </a:r>
            <a:r>
              <a:rPr lang="en-IN" sz="1600" dirty="0">
                <a:solidFill>
                  <a:srgbClr val="538235"/>
                </a:solidFill>
                <a:latin typeface="Tahoma"/>
                <a:cs typeface="Tahoma"/>
              </a:rPr>
              <a:t> </a:t>
            </a:r>
            <a:r>
              <a:rPr lang="en-IN" sz="1600" spc="-5" dirty="0">
                <a:solidFill>
                  <a:srgbClr val="538235"/>
                </a:solidFill>
                <a:latin typeface="Tahoma"/>
                <a:cs typeface="Tahoma"/>
              </a:rPr>
              <a:t>architectures</a:t>
            </a:r>
            <a:r>
              <a:rPr lang="en-IN" sz="1600" dirty="0">
                <a:solidFill>
                  <a:srgbClr val="538235"/>
                </a:solidFill>
                <a:latin typeface="Tahoma"/>
                <a:cs typeface="Tahoma"/>
              </a:rPr>
              <a:t> </a:t>
            </a:r>
            <a:r>
              <a:rPr lang="en-IN" sz="1600" spc="-5" dirty="0">
                <a:solidFill>
                  <a:srgbClr val="538235"/>
                </a:solidFill>
                <a:latin typeface="Tahoma"/>
                <a:cs typeface="Tahoma"/>
              </a:rPr>
              <a:t>provide </a:t>
            </a:r>
            <a:r>
              <a:rPr lang="en-IN" sz="1600" dirty="0">
                <a:solidFill>
                  <a:srgbClr val="538235"/>
                </a:solidFill>
                <a:latin typeface="Tahoma"/>
                <a:cs typeface="Tahoma"/>
              </a:rPr>
              <a:t> </a:t>
            </a:r>
            <a:r>
              <a:rPr lang="en-IN" sz="1600" spc="-5" dirty="0">
                <a:solidFill>
                  <a:srgbClr val="538235"/>
                </a:solidFill>
                <a:latin typeface="Tahoma"/>
                <a:cs typeface="Tahoma"/>
              </a:rPr>
              <a:t>instructions </a:t>
            </a:r>
            <a:r>
              <a:rPr lang="en-IN" sz="1600" dirty="0">
                <a:solidFill>
                  <a:srgbClr val="538235"/>
                </a:solidFill>
                <a:latin typeface="Tahoma"/>
                <a:cs typeface="Tahoma"/>
              </a:rPr>
              <a:t>that </a:t>
            </a:r>
            <a:r>
              <a:rPr lang="en-IN" sz="1600" spc="-5" dirty="0">
                <a:solidFill>
                  <a:srgbClr val="538235"/>
                </a:solidFill>
                <a:latin typeface="Tahoma"/>
                <a:cs typeface="Tahoma"/>
              </a:rPr>
              <a:t>can force </a:t>
            </a:r>
            <a:r>
              <a:rPr lang="en-IN" sz="1600" spc="-10" dirty="0">
                <a:solidFill>
                  <a:srgbClr val="538235"/>
                </a:solidFill>
                <a:latin typeface="Tahoma"/>
                <a:cs typeface="Tahoma"/>
              </a:rPr>
              <a:t>any </a:t>
            </a:r>
            <a:r>
              <a:rPr lang="en-IN" sz="1600" spc="-5" dirty="0">
                <a:solidFill>
                  <a:srgbClr val="538235"/>
                </a:solidFill>
                <a:latin typeface="Tahoma"/>
                <a:cs typeface="Tahoma"/>
              </a:rPr>
              <a:t>changes </a:t>
            </a:r>
            <a:r>
              <a:rPr lang="en-IN" sz="1600" spc="-10" dirty="0">
                <a:solidFill>
                  <a:srgbClr val="538235"/>
                </a:solidFill>
                <a:latin typeface="Tahoma"/>
                <a:cs typeface="Tahoma"/>
              </a:rPr>
              <a:t>in </a:t>
            </a:r>
            <a:r>
              <a:rPr lang="en-IN" sz="1600" spc="-5" dirty="0">
                <a:solidFill>
                  <a:srgbClr val="538235"/>
                </a:solidFill>
                <a:latin typeface="Tahoma"/>
                <a:cs typeface="Tahoma"/>
              </a:rPr>
              <a:t>memory </a:t>
            </a:r>
            <a:r>
              <a:rPr lang="en-IN" sz="1600" dirty="0">
                <a:solidFill>
                  <a:srgbClr val="538235"/>
                </a:solidFill>
                <a:latin typeface="Tahoma"/>
                <a:cs typeface="Tahoma"/>
              </a:rPr>
              <a:t>to be </a:t>
            </a:r>
            <a:r>
              <a:rPr lang="en-IN" sz="1600" spc="-5" dirty="0">
                <a:solidFill>
                  <a:srgbClr val="538235"/>
                </a:solidFill>
                <a:latin typeface="Tahoma"/>
                <a:cs typeface="Tahoma"/>
              </a:rPr>
              <a:t>propagated </a:t>
            </a:r>
            <a:r>
              <a:rPr lang="en-IN" sz="1600" dirty="0">
                <a:solidFill>
                  <a:srgbClr val="538235"/>
                </a:solidFill>
                <a:latin typeface="Tahoma"/>
                <a:cs typeface="Tahoma"/>
              </a:rPr>
              <a:t>to </a:t>
            </a:r>
            <a:r>
              <a:rPr lang="en-IN" sz="1600" spc="-10" dirty="0">
                <a:solidFill>
                  <a:srgbClr val="538235"/>
                </a:solidFill>
                <a:latin typeface="Tahoma"/>
                <a:cs typeface="Tahoma"/>
              </a:rPr>
              <a:t>all </a:t>
            </a:r>
            <a:r>
              <a:rPr lang="en-IN" sz="1600" spc="-5" dirty="0">
                <a:solidFill>
                  <a:srgbClr val="538235"/>
                </a:solidFill>
                <a:latin typeface="Tahoma"/>
                <a:cs typeface="Tahoma"/>
              </a:rPr>
              <a:t>other </a:t>
            </a:r>
            <a:r>
              <a:rPr lang="en-IN" sz="1600" dirty="0">
                <a:solidFill>
                  <a:srgbClr val="538235"/>
                </a:solidFill>
                <a:latin typeface="Tahoma"/>
                <a:cs typeface="Tahoma"/>
              </a:rPr>
              <a:t> </a:t>
            </a:r>
            <a:r>
              <a:rPr lang="en-IN" sz="1600" spc="-5" dirty="0">
                <a:solidFill>
                  <a:srgbClr val="538235"/>
                </a:solidFill>
                <a:latin typeface="Tahoma"/>
                <a:cs typeface="Tahoma"/>
              </a:rPr>
              <a:t>processors, thereby ensuring that memory modifications are visible </a:t>
            </a:r>
            <a:r>
              <a:rPr lang="en-IN" sz="1600" dirty="0">
                <a:solidFill>
                  <a:srgbClr val="538235"/>
                </a:solidFill>
                <a:latin typeface="Tahoma"/>
                <a:cs typeface="Tahoma"/>
              </a:rPr>
              <a:t>to </a:t>
            </a:r>
            <a:r>
              <a:rPr lang="en-IN" sz="1600" spc="-5" dirty="0">
                <a:solidFill>
                  <a:srgbClr val="538235"/>
                </a:solidFill>
                <a:latin typeface="Tahoma"/>
                <a:cs typeface="Tahoma"/>
              </a:rPr>
              <a:t>threads running </a:t>
            </a:r>
            <a:r>
              <a:rPr lang="en-IN" sz="1600" dirty="0">
                <a:solidFill>
                  <a:srgbClr val="538235"/>
                </a:solidFill>
                <a:latin typeface="Tahoma"/>
                <a:cs typeface="Tahoma"/>
              </a:rPr>
              <a:t> </a:t>
            </a:r>
            <a:r>
              <a:rPr lang="en-IN" sz="1600" spc="-5" dirty="0">
                <a:solidFill>
                  <a:srgbClr val="538235"/>
                </a:solidFill>
                <a:latin typeface="Tahoma"/>
                <a:cs typeface="Tahoma"/>
              </a:rPr>
              <a:t>on other processors. </a:t>
            </a:r>
            <a:r>
              <a:rPr lang="en-IN" sz="1600" dirty="0">
                <a:solidFill>
                  <a:srgbClr val="538235"/>
                </a:solidFill>
                <a:latin typeface="Tahoma"/>
                <a:cs typeface="Tahoma"/>
              </a:rPr>
              <a:t>Such </a:t>
            </a:r>
            <a:r>
              <a:rPr lang="en-IN" sz="1600" spc="-5" dirty="0">
                <a:solidFill>
                  <a:srgbClr val="538235"/>
                </a:solidFill>
                <a:latin typeface="Tahoma"/>
                <a:cs typeface="Tahoma"/>
              </a:rPr>
              <a:t>instructions are known as </a:t>
            </a:r>
            <a:r>
              <a:rPr lang="en-IN" sz="1600" b="1" dirty="0">
                <a:solidFill>
                  <a:srgbClr val="538235"/>
                </a:solidFill>
                <a:latin typeface="Tahoma"/>
                <a:cs typeface="Tahoma"/>
              </a:rPr>
              <a:t>memory </a:t>
            </a:r>
            <a:r>
              <a:rPr lang="en-IN" sz="1600" b="1" spc="-5" dirty="0">
                <a:solidFill>
                  <a:srgbClr val="538235"/>
                </a:solidFill>
                <a:latin typeface="Tahoma"/>
                <a:cs typeface="Tahoma"/>
              </a:rPr>
              <a:t>barriers </a:t>
            </a:r>
            <a:r>
              <a:rPr lang="en-IN" sz="1600" spc="-5" dirty="0">
                <a:solidFill>
                  <a:srgbClr val="538235"/>
                </a:solidFill>
                <a:latin typeface="Tahoma"/>
                <a:cs typeface="Tahoma"/>
              </a:rPr>
              <a:t>or </a:t>
            </a:r>
            <a:r>
              <a:rPr lang="en-IN" sz="1600" b="1" spc="-5" dirty="0">
                <a:solidFill>
                  <a:srgbClr val="538235"/>
                </a:solidFill>
                <a:latin typeface="Tahoma"/>
                <a:cs typeface="Tahoma"/>
              </a:rPr>
              <a:t>memory </a:t>
            </a:r>
            <a:r>
              <a:rPr lang="en-IN" sz="1600" b="1" dirty="0">
                <a:solidFill>
                  <a:srgbClr val="538235"/>
                </a:solidFill>
                <a:latin typeface="Tahoma"/>
                <a:cs typeface="Tahoma"/>
              </a:rPr>
              <a:t> </a:t>
            </a:r>
            <a:r>
              <a:rPr lang="en-IN" sz="1600" b="1" spc="-5" dirty="0">
                <a:solidFill>
                  <a:srgbClr val="538235"/>
                </a:solidFill>
                <a:latin typeface="Tahoma"/>
                <a:cs typeface="Tahoma"/>
              </a:rPr>
              <a:t>fences</a:t>
            </a:r>
            <a:r>
              <a:rPr lang="en-IN" sz="1600" spc="-5" dirty="0">
                <a:solidFill>
                  <a:srgbClr val="538235"/>
                </a:solidFill>
                <a:latin typeface="Tahoma"/>
                <a:cs typeface="Tahoma"/>
              </a:rPr>
              <a:t>. </a:t>
            </a:r>
          </a:p>
          <a:p>
            <a:pPr marL="681038" marR="5080" lvl="4" indent="-171450" algn="just">
              <a:lnSpc>
                <a:spcPct val="150000"/>
              </a:lnSpc>
              <a:spcBef>
                <a:spcPts val="795"/>
              </a:spcBef>
              <a:buFont typeface="Arial" panose="020B0604020202020204" pitchFamily="34" charset="0"/>
              <a:buChar char="•"/>
              <a:tabLst>
                <a:tab pos="209550" algn="l"/>
              </a:tabLst>
            </a:pPr>
            <a:r>
              <a:rPr lang="en-IN" sz="1600" spc="-5" dirty="0">
                <a:solidFill>
                  <a:srgbClr val="538235"/>
                </a:solidFill>
                <a:latin typeface="Tahoma"/>
                <a:cs typeface="Tahoma"/>
              </a:rPr>
              <a:t>When </a:t>
            </a:r>
            <a:r>
              <a:rPr lang="en-IN" sz="1600" dirty="0">
                <a:solidFill>
                  <a:srgbClr val="538235"/>
                </a:solidFill>
                <a:latin typeface="Tahoma"/>
                <a:cs typeface="Tahoma"/>
              </a:rPr>
              <a:t>a </a:t>
            </a:r>
            <a:r>
              <a:rPr lang="en-IN" sz="1600" spc="-5" dirty="0">
                <a:solidFill>
                  <a:srgbClr val="538235"/>
                </a:solidFill>
                <a:latin typeface="Tahoma"/>
                <a:cs typeface="Tahoma"/>
              </a:rPr>
              <a:t>memory </a:t>
            </a:r>
            <a:r>
              <a:rPr lang="en-IN" sz="1600" spc="-10" dirty="0">
                <a:solidFill>
                  <a:srgbClr val="538235"/>
                </a:solidFill>
                <a:latin typeface="Tahoma"/>
                <a:cs typeface="Tahoma"/>
              </a:rPr>
              <a:t>barrier </a:t>
            </a:r>
            <a:r>
              <a:rPr lang="en-IN" sz="1600" spc="-5" dirty="0">
                <a:solidFill>
                  <a:srgbClr val="538235"/>
                </a:solidFill>
                <a:latin typeface="Tahoma"/>
                <a:cs typeface="Tahoma"/>
              </a:rPr>
              <a:t>instruction </a:t>
            </a:r>
            <a:r>
              <a:rPr lang="en-IN" sz="1600" spc="5" dirty="0">
                <a:solidFill>
                  <a:srgbClr val="538235"/>
                </a:solidFill>
                <a:latin typeface="Tahoma"/>
                <a:cs typeface="Tahoma"/>
              </a:rPr>
              <a:t>is </a:t>
            </a:r>
            <a:r>
              <a:rPr lang="en-IN" sz="1600" spc="-5" dirty="0">
                <a:solidFill>
                  <a:srgbClr val="538235"/>
                </a:solidFill>
                <a:latin typeface="Tahoma"/>
                <a:cs typeface="Tahoma"/>
              </a:rPr>
              <a:t>performed, </a:t>
            </a:r>
            <a:r>
              <a:rPr lang="en-IN" sz="1600" dirty="0">
                <a:solidFill>
                  <a:srgbClr val="538235"/>
                </a:solidFill>
                <a:latin typeface="Tahoma"/>
                <a:cs typeface="Tahoma"/>
              </a:rPr>
              <a:t>the </a:t>
            </a:r>
            <a:r>
              <a:rPr lang="en-IN" sz="1600" spc="-5" dirty="0">
                <a:solidFill>
                  <a:srgbClr val="538235"/>
                </a:solidFill>
                <a:latin typeface="Tahoma"/>
                <a:cs typeface="Tahoma"/>
              </a:rPr>
              <a:t>system </a:t>
            </a:r>
            <a:r>
              <a:rPr lang="en-IN" sz="1600" dirty="0">
                <a:solidFill>
                  <a:srgbClr val="538235"/>
                </a:solidFill>
                <a:latin typeface="Tahoma"/>
                <a:cs typeface="Tahoma"/>
              </a:rPr>
              <a:t>ensures that </a:t>
            </a:r>
            <a:r>
              <a:rPr lang="en-IN" sz="1600" spc="-10" dirty="0">
                <a:solidFill>
                  <a:srgbClr val="538235"/>
                </a:solidFill>
                <a:latin typeface="Tahoma"/>
                <a:cs typeface="Tahoma"/>
              </a:rPr>
              <a:t>all </a:t>
            </a:r>
            <a:r>
              <a:rPr lang="en-IN" sz="1600" spc="-5" dirty="0">
                <a:solidFill>
                  <a:srgbClr val="538235"/>
                </a:solidFill>
                <a:latin typeface="Tahoma"/>
                <a:cs typeface="Tahoma"/>
              </a:rPr>
              <a:t> loads </a:t>
            </a:r>
            <a:r>
              <a:rPr lang="en-IN" sz="1600" dirty="0">
                <a:solidFill>
                  <a:srgbClr val="538235"/>
                </a:solidFill>
                <a:latin typeface="Tahoma"/>
                <a:cs typeface="Tahoma"/>
              </a:rPr>
              <a:t>and </a:t>
            </a:r>
            <a:r>
              <a:rPr lang="en-IN" sz="1600" spc="-5" dirty="0">
                <a:solidFill>
                  <a:srgbClr val="538235"/>
                </a:solidFill>
                <a:latin typeface="Tahoma"/>
                <a:cs typeface="Tahoma"/>
              </a:rPr>
              <a:t>stores are completed before any </a:t>
            </a:r>
            <a:r>
              <a:rPr lang="en-IN" sz="1600" dirty="0">
                <a:solidFill>
                  <a:srgbClr val="538235"/>
                </a:solidFill>
                <a:latin typeface="Tahoma"/>
                <a:cs typeface="Tahoma"/>
              </a:rPr>
              <a:t>subsequent </a:t>
            </a:r>
            <a:r>
              <a:rPr lang="en-IN" sz="1600" spc="-10" dirty="0">
                <a:solidFill>
                  <a:srgbClr val="538235"/>
                </a:solidFill>
                <a:latin typeface="Tahoma"/>
                <a:cs typeface="Tahoma"/>
              </a:rPr>
              <a:t>load </a:t>
            </a:r>
            <a:r>
              <a:rPr lang="en-IN" sz="1600" spc="-5" dirty="0">
                <a:solidFill>
                  <a:srgbClr val="538235"/>
                </a:solidFill>
                <a:latin typeface="Tahoma"/>
                <a:cs typeface="Tahoma"/>
              </a:rPr>
              <a:t>or store operations </a:t>
            </a:r>
            <a:r>
              <a:rPr lang="en-IN" sz="1600" spc="5" dirty="0">
                <a:solidFill>
                  <a:srgbClr val="538235"/>
                </a:solidFill>
                <a:latin typeface="Tahoma"/>
                <a:cs typeface="Tahoma"/>
              </a:rPr>
              <a:t>are </a:t>
            </a:r>
            <a:r>
              <a:rPr lang="en-IN" sz="1600" spc="10" dirty="0">
                <a:solidFill>
                  <a:srgbClr val="538235"/>
                </a:solidFill>
                <a:latin typeface="Tahoma"/>
                <a:cs typeface="Tahoma"/>
              </a:rPr>
              <a:t> </a:t>
            </a:r>
            <a:r>
              <a:rPr lang="en-IN" sz="1600" spc="-5" dirty="0">
                <a:solidFill>
                  <a:srgbClr val="538235"/>
                </a:solidFill>
                <a:latin typeface="Tahoma"/>
                <a:cs typeface="Tahoma"/>
              </a:rPr>
              <a:t>performed.</a:t>
            </a:r>
            <a:r>
              <a:rPr lang="en-IN" sz="1600" dirty="0">
                <a:solidFill>
                  <a:srgbClr val="538235"/>
                </a:solidFill>
                <a:latin typeface="Tahoma"/>
                <a:cs typeface="Tahoma"/>
              </a:rPr>
              <a:t> </a:t>
            </a:r>
          </a:p>
          <a:p>
            <a:pPr marL="681038" marR="5080" lvl="4" indent="-171450" algn="just">
              <a:lnSpc>
                <a:spcPct val="150000"/>
              </a:lnSpc>
              <a:spcBef>
                <a:spcPts val="795"/>
              </a:spcBef>
              <a:buFont typeface="Arial" panose="020B0604020202020204" pitchFamily="34" charset="0"/>
              <a:buChar char="•"/>
              <a:tabLst>
                <a:tab pos="209550" algn="l"/>
              </a:tabLst>
            </a:pPr>
            <a:r>
              <a:rPr lang="en-IN" sz="1600" spc="-5" dirty="0">
                <a:solidFill>
                  <a:srgbClr val="538235"/>
                </a:solidFill>
                <a:latin typeface="Tahoma"/>
                <a:cs typeface="Tahoma"/>
              </a:rPr>
              <a:t>Therefore,</a:t>
            </a:r>
            <a:r>
              <a:rPr lang="en-IN" sz="1600" dirty="0">
                <a:solidFill>
                  <a:srgbClr val="538235"/>
                </a:solidFill>
                <a:latin typeface="Tahoma"/>
                <a:cs typeface="Tahoma"/>
              </a:rPr>
              <a:t> </a:t>
            </a:r>
            <a:r>
              <a:rPr lang="en-IN" sz="1600" spc="-5" dirty="0">
                <a:solidFill>
                  <a:srgbClr val="538235"/>
                </a:solidFill>
                <a:latin typeface="Tahoma"/>
                <a:cs typeface="Tahoma"/>
              </a:rPr>
              <a:t>even</a:t>
            </a:r>
            <a:r>
              <a:rPr lang="en-IN" sz="1600" dirty="0">
                <a:solidFill>
                  <a:srgbClr val="538235"/>
                </a:solidFill>
                <a:latin typeface="Tahoma"/>
                <a:cs typeface="Tahoma"/>
              </a:rPr>
              <a:t> </a:t>
            </a:r>
            <a:r>
              <a:rPr lang="en-IN" sz="1600" spc="-10" dirty="0">
                <a:solidFill>
                  <a:srgbClr val="538235"/>
                </a:solidFill>
                <a:latin typeface="Tahoma"/>
                <a:cs typeface="Tahoma"/>
              </a:rPr>
              <a:t>if</a:t>
            </a:r>
            <a:r>
              <a:rPr lang="en-IN" sz="1600" spc="-5" dirty="0">
                <a:solidFill>
                  <a:srgbClr val="538235"/>
                </a:solidFill>
                <a:latin typeface="Tahoma"/>
                <a:cs typeface="Tahoma"/>
              </a:rPr>
              <a:t> instructions</a:t>
            </a:r>
            <a:r>
              <a:rPr lang="en-IN" sz="1600" dirty="0">
                <a:solidFill>
                  <a:srgbClr val="538235"/>
                </a:solidFill>
                <a:latin typeface="Tahoma"/>
                <a:cs typeface="Tahoma"/>
              </a:rPr>
              <a:t> </a:t>
            </a:r>
            <a:r>
              <a:rPr lang="en-IN" sz="1600" spc="-5" dirty="0">
                <a:solidFill>
                  <a:srgbClr val="538235"/>
                </a:solidFill>
                <a:latin typeface="Tahoma"/>
                <a:cs typeface="Tahoma"/>
              </a:rPr>
              <a:t>were</a:t>
            </a:r>
            <a:r>
              <a:rPr lang="en-IN" sz="1600" dirty="0">
                <a:solidFill>
                  <a:srgbClr val="538235"/>
                </a:solidFill>
                <a:latin typeface="Tahoma"/>
                <a:cs typeface="Tahoma"/>
              </a:rPr>
              <a:t> </a:t>
            </a:r>
            <a:r>
              <a:rPr lang="en-IN" sz="1600" spc="-5" dirty="0">
                <a:solidFill>
                  <a:srgbClr val="538235"/>
                </a:solidFill>
                <a:latin typeface="Tahoma"/>
                <a:cs typeface="Tahoma"/>
              </a:rPr>
              <a:t>reordered,</a:t>
            </a:r>
            <a:r>
              <a:rPr lang="en-IN" sz="1600" spc="365" dirty="0">
                <a:solidFill>
                  <a:srgbClr val="538235"/>
                </a:solidFill>
                <a:latin typeface="Tahoma"/>
                <a:cs typeface="Tahoma"/>
              </a:rPr>
              <a:t> </a:t>
            </a:r>
            <a:r>
              <a:rPr lang="en-IN" sz="1600" dirty="0">
                <a:solidFill>
                  <a:srgbClr val="538235"/>
                </a:solidFill>
                <a:latin typeface="Tahoma"/>
                <a:cs typeface="Tahoma"/>
              </a:rPr>
              <a:t>the</a:t>
            </a:r>
            <a:r>
              <a:rPr lang="en-IN" sz="1600" spc="375" dirty="0">
                <a:solidFill>
                  <a:srgbClr val="538235"/>
                </a:solidFill>
                <a:latin typeface="Tahoma"/>
                <a:cs typeface="Tahoma"/>
              </a:rPr>
              <a:t> </a:t>
            </a:r>
            <a:r>
              <a:rPr lang="en-IN" sz="1600" spc="-5" dirty="0">
                <a:solidFill>
                  <a:srgbClr val="538235"/>
                </a:solidFill>
                <a:latin typeface="Tahoma"/>
                <a:cs typeface="Tahoma"/>
              </a:rPr>
              <a:t>memory</a:t>
            </a:r>
            <a:r>
              <a:rPr lang="en-IN" sz="1600" spc="365" dirty="0">
                <a:solidFill>
                  <a:srgbClr val="538235"/>
                </a:solidFill>
                <a:latin typeface="Tahoma"/>
                <a:cs typeface="Tahoma"/>
              </a:rPr>
              <a:t> </a:t>
            </a:r>
            <a:r>
              <a:rPr lang="en-IN" sz="1600" spc="-5" dirty="0">
                <a:solidFill>
                  <a:srgbClr val="538235"/>
                </a:solidFill>
                <a:latin typeface="Tahoma"/>
                <a:cs typeface="Tahoma"/>
              </a:rPr>
              <a:t>barrier </a:t>
            </a:r>
            <a:r>
              <a:rPr lang="en-IN" sz="1600" dirty="0">
                <a:solidFill>
                  <a:srgbClr val="538235"/>
                </a:solidFill>
                <a:latin typeface="Tahoma"/>
                <a:cs typeface="Tahoma"/>
              </a:rPr>
              <a:t> ensures that</a:t>
            </a:r>
            <a:r>
              <a:rPr lang="en-IN" sz="1600" spc="5" dirty="0">
                <a:solidFill>
                  <a:srgbClr val="538235"/>
                </a:solidFill>
                <a:latin typeface="Tahoma"/>
                <a:cs typeface="Tahoma"/>
              </a:rPr>
              <a:t> </a:t>
            </a:r>
            <a:r>
              <a:rPr lang="en-IN" sz="1600" dirty="0">
                <a:solidFill>
                  <a:srgbClr val="538235"/>
                </a:solidFill>
                <a:latin typeface="Tahoma"/>
                <a:cs typeface="Tahoma"/>
              </a:rPr>
              <a:t>the </a:t>
            </a:r>
            <a:r>
              <a:rPr lang="en-IN" sz="1600" spc="-5" dirty="0">
                <a:solidFill>
                  <a:srgbClr val="538235"/>
                </a:solidFill>
                <a:latin typeface="Tahoma"/>
                <a:cs typeface="Tahoma"/>
              </a:rPr>
              <a:t>store operations are completed</a:t>
            </a:r>
            <a:r>
              <a:rPr lang="en-IN" sz="1600" dirty="0">
                <a:solidFill>
                  <a:srgbClr val="538235"/>
                </a:solidFill>
                <a:latin typeface="Tahoma"/>
                <a:cs typeface="Tahoma"/>
              </a:rPr>
              <a:t> </a:t>
            </a:r>
            <a:r>
              <a:rPr lang="en-IN" sz="1600" spc="-10" dirty="0">
                <a:solidFill>
                  <a:srgbClr val="538235"/>
                </a:solidFill>
                <a:latin typeface="Tahoma"/>
                <a:cs typeface="Tahoma"/>
              </a:rPr>
              <a:t>in</a:t>
            </a:r>
            <a:r>
              <a:rPr lang="en-IN" sz="1600" spc="-5" dirty="0">
                <a:solidFill>
                  <a:srgbClr val="538235"/>
                </a:solidFill>
                <a:latin typeface="Tahoma"/>
                <a:cs typeface="Tahoma"/>
              </a:rPr>
              <a:t> </a:t>
            </a:r>
            <a:r>
              <a:rPr lang="en-IN" sz="1600" dirty="0">
                <a:solidFill>
                  <a:srgbClr val="538235"/>
                </a:solidFill>
                <a:latin typeface="Tahoma"/>
                <a:cs typeface="Tahoma"/>
              </a:rPr>
              <a:t>memory</a:t>
            </a:r>
            <a:r>
              <a:rPr lang="en-IN" sz="1600" spc="5" dirty="0">
                <a:solidFill>
                  <a:srgbClr val="538235"/>
                </a:solidFill>
                <a:latin typeface="Tahoma"/>
                <a:cs typeface="Tahoma"/>
              </a:rPr>
              <a:t> </a:t>
            </a:r>
            <a:r>
              <a:rPr lang="en-IN" sz="1600" spc="-5" dirty="0">
                <a:solidFill>
                  <a:srgbClr val="538235"/>
                </a:solidFill>
                <a:latin typeface="Tahoma"/>
                <a:cs typeface="Tahoma"/>
              </a:rPr>
              <a:t>and</a:t>
            </a:r>
            <a:r>
              <a:rPr lang="en-IN" sz="1600" dirty="0">
                <a:solidFill>
                  <a:srgbClr val="538235"/>
                </a:solidFill>
                <a:latin typeface="Tahoma"/>
                <a:cs typeface="Tahoma"/>
              </a:rPr>
              <a:t> </a:t>
            </a:r>
            <a:r>
              <a:rPr lang="en-IN" sz="1600" spc="-5" dirty="0">
                <a:solidFill>
                  <a:srgbClr val="538235"/>
                </a:solidFill>
                <a:latin typeface="Tahoma"/>
                <a:cs typeface="Tahoma"/>
              </a:rPr>
              <a:t>visible</a:t>
            </a:r>
            <a:r>
              <a:rPr lang="en-IN" sz="1600" dirty="0">
                <a:solidFill>
                  <a:srgbClr val="538235"/>
                </a:solidFill>
                <a:latin typeface="Tahoma"/>
                <a:cs typeface="Tahoma"/>
              </a:rPr>
              <a:t> to </a:t>
            </a:r>
            <a:r>
              <a:rPr lang="en-IN" sz="1600" spc="-5" dirty="0">
                <a:solidFill>
                  <a:srgbClr val="538235"/>
                </a:solidFill>
                <a:latin typeface="Tahoma"/>
                <a:cs typeface="Tahoma"/>
              </a:rPr>
              <a:t>other </a:t>
            </a:r>
            <a:r>
              <a:rPr lang="en-IN" sz="1600" dirty="0">
                <a:solidFill>
                  <a:srgbClr val="538235"/>
                </a:solidFill>
                <a:latin typeface="Tahoma"/>
                <a:cs typeface="Tahoma"/>
              </a:rPr>
              <a:t> </a:t>
            </a:r>
            <a:r>
              <a:rPr lang="en-IN" sz="1600" spc="-5" dirty="0">
                <a:solidFill>
                  <a:srgbClr val="538235"/>
                </a:solidFill>
                <a:latin typeface="Tahoma"/>
                <a:cs typeface="Tahoma"/>
              </a:rPr>
              <a:t>processors</a:t>
            </a:r>
            <a:r>
              <a:rPr lang="en-IN" sz="1600" spc="25" dirty="0">
                <a:solidFill>
                  <a:srgbClr val="538235"/>
                </a:solidFill>
                <a:latin typeface="Tahoma"/>
                <a:cs typeface="Tahoma"/>
              </a:rPr>
              <a:t> </a:t>
            </a:r>
            <a:r>
              <a:rPr lang="en-IN" sz="1600" spc="-5" dirty="0">
                <a:solidFill>
                  <a:srgbClr val="538235"/>
                </a:solidFill>
                <a:latin typeface="Tahoma"/>
                <a:cs typeface="Tahoma"/>
              </a:rPr>
              <a:t>before</a:t>
            </a:r>
            <a:r>
              <a:rPr lang="en-IN" sz="1600" dirty="0">
                <a:solidFill>
                  <a:srgbClr val="538235"/>
                </a:solidFill>
                <a:latin typeface="Tahoma"/>
                <a:cs typeface="Tahoma"/>
              </a:rPr>
              <a:t> future</a:t>
            </a:r>
            <a:r>
              <a:rPr lang="en-IN" sz="1600" spc="5" dirty="0">
                <a:solidFill>
                  <a:srgbClr val="538235"/>
                </a:solidFill>
                <a:latin typeface="Tahoma"/>
                <a:cs typeface="Tahoma"/>
              </a:rPr>
              <a:t> </a:t>
            </a:r>
            <a:r>
              <a:rPr lang="en-IN" sz="1600" spc="-5" dirty="0">
                <a:solidFill>
                  <a:srgbClr val="538235"/>
                </a:solidFill>
                <a:latin typeface="Tahoma"/>
                <a:cs typeface="Tahoma"/>
              </a:rPr>
              <a:t>load</a:t>
            </a:r>
            <a:r>
              <a:rPr lang="en-IN" sz="1600" spc="15" dirty="0">
                <a:solidFill>
                  <a:srgbClr val="538235"/>
                </a:solidFill>
                <a:latin typeface="Tahoma"/>
                <a:cs typeface="Tahoma"/>
              </a:rPr>
              <a:t> </a:t>
            </a:r>
            <a:r>
              <a:rPr lang="en-IN" sz="1600" spc="-5" dirty="0">
                <a:solidFill>
                  <a:srgbClr val="538235"/>
                </a:solidFill>
                <a:latin typeface="Tahoma"/>
                <a:cs typeface="Tahoma"/>
              </a:rPr>
              <a:t>or</a:t>
            </a:r>
            <a:r>
              <a:rPr lang="en-IN" sz="1600" spc="5" dirty="0">
                <a:solidFill>
                  <a:srgbClr val="538235"/>
                </a:solidFill>
                <a:latin typeface="Tahoma"/>
                <a:cs typeface="Tahoma"/>
              </a:rPr>
              <a:t> </a:t>
            </a:r>
            <a:r>
              <a:rPr lang="en-IN" sz="1600" spc="-5" dirty="0">
                <a:solidFill>
                  <a:srgbClr val="538235"/>
                </a:solidFill>
                <a:latin typeface="Tahoma"/>
                <a:cs typeface="Tahoma"/>
              </a:rPr>
              <a:t>store</a:t>
            </a:r>
            <a:r>
              <a:rPr lang="en-IN" sz="1600" dirty="0">
                <a:solidFill>
                  <a:srgbClr val="538235"/>
                </a:solidFill>
                <a:latin typeface="Tahoma"/>
                <a:cs typeface="Tahoma"/>
              </a:rPr>
              <a:t> </a:t>
            </a:r>
            <a:r>
              <a:rPr lang="en-IN" sz="1600" spc="-10" dirty="0">
                <a:solidFill>
                  <a:srgbClr val="538235"/>
                </a:solidFill>
                <a:latin typeface="Tahoma"/>
                <a:cs typeface="Tahoma"/>
              </a:rPr>
              <a:t>operations</a:t>
            </a:r>
            <a:r>
              <a:rPr lang="en-IN" sz="1600" spc="30" dirty="0">
                <a:solidFill>
                  <a:srgbClr val="538235"/>
                </a:solidFill>
                <a:latin typeface="Tahoma"/>
                <a:cs typeface="Tahoma"/>
              </a:rPr>
              <a:t> </a:t>
            </a:r>
            <a:r>
              <a:rPr lang="en-IN" sz="1600" spc="-5" dirty="0">
                <a:solidFill>
                  <a:srgbClr val="538235"/>
                </a:solidFill>
                <a:latin typeface="Tahoma"/>
                <a:cs typeface="Tahoma"/>
              </a:rPr>
              <a:t>are</a:t>
            </a:r>
            <a:r>
              <a:rPr lang="en-IN" sz="1600" dirty="0">
                <a:solidFill>
                  <a:srgbClr val="538235"/>
                </a:solidFill>
                <a:latin typeface="Tahoma"/>
                <a:cs typeface="Tahoma"/>
              </a:rPr>
              <a:t> </a:t>
            </a:r>
            <a:r>
              <a:rPr lang="en-IN" sz="1600" spc="-5" dirty="0">
                <a:solidFill>
                  <a:srgbClr val="538235"/>
                </a:solidFill>
                <a:latin typeface="Tahoma"/>
                <a:cs typeface="Tahoma"/>
              </a:rPr>
              <a:t>performed.</a:t>
            </a:r>
            <a:endParaRPr lang="en-IN" sz="1600" dirty="0">
              <a:latin typeface="Tahoma"/>
              <a:cs typeface="Tahoma"/>
            </a:endParaRPr>
          </a:p>
          <a:p>
            <a:pPr marL="285750" indent="-285750">
              <a:buFont typeface="Arial" panose="020B0604020202020204" pitchFamily="34" charset="0"/>
              <a:buChar char="•"/>
            </a:pPr>
            <a:endPar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70201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HARDWARE SUPPORT FOR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0F9FD0E0-7297-1F13-BAEB-549F2DD03F9E}"/>
              </a:ext>
            </a:extLst>
          </p:cNvPr>
          <p:cNvSpPr txBox="1"/>
          <p:nvPr/>
        </p:nvSpPr>
        <p:spPr>
          <a:xfrm>
            <a:off x="1283876" y="1308419"/>
            <a:ext cx="9344679" cy="4241161"/>
          </a:xfrm>
          <a:prstGeom prst="rect">
            <a:avLst/>
          </a:prstGeom>
          <a:noFill/>
        </p:spPr>
        <p:txBody>
          <a:bodyPr wrap="square">
            <a:spAutoFit/>
          </a:bodyPr>
          <a:lstStyle/>
          <a:p>
            <a:pPr marL="12700">
              <a:lnSpc>
                <a:spcPct val="100000"/>
              </a:lnSpc>
              <a:spcBef>
                <a:spcPts val="100"/>
              </a:spcBef>
            </a:pPr>
            <a:r>
              <a:rPr lang="en-IN" sz="1600" spc="-5" dirty="0">
                <a:solidFill>
                  <a:srgbClr val="538235"/>
                </a:solidFill>
                <a:latin typeface="Tahoma"/>
                <a:cs typeface="Tahoma"/>
              </a:rPr>
              <a:t>Add </a:t>
            </a:r>
            <a:r>
              <a:rPr lang="en-IN" sz="1600" dirty="0">
                <a:solidFill>
                  <a:srgbClr val="538235"/>
                </a:solidFill>
                <a:latin typeface="Tahoma"/>
                <a:cs typeface="Tahoma"/>
              </a:rPr>
              <a:t>a</a:t>
            </a:r>
            <a:r>
              <a:rPr lang="en-IN" sz="1600" spc="-25" dirty="0">
                <a:solidFill>
                  <a:srgbClr val="538235"/>
                </a:solidFill>
                <a:latin typeface="Tahoma"/>
                <a:cs typeface="Tahoma"/>
              </a:rPr>
              <a:t> </a:t>
            </a:r>
            <a:r>
              <a:rPr lang="en-IN" sz="1600" spc="-5" dirty="0">
                <a:solidFill>
                  <a:srgbClr val="538235"/>
                </a:solidFill>
                <a:latin typeface="Tahoma"/>
                <a:cs typeface="Tahoma"/>
              </a:rPr>
              <a:t>memory</a:t>
            </a:r>
            <a:r>
              <a:rPr lang="en-IN" sz="1600" spc="30" dirty="0">
                <a:solidFill>
                  <a:srgbClr val="538235"/>
                </a:solidFill>
                <a:latin typeface="Tahoma"/>
                <a:cs typeface="Tahoma"/>
              </a:rPr>
              <a:t> </a:t>
            </a:r>
            <a:r>
              <a:rPr lang="en-IN" sz="1600" spc="-10" dirty="0">
                <a:solidFill>
                  <a:srgbClr val="538235"/>
                </a:solidFill>
                <a:latin typeface="Tahoma"/>
                <a:cs typeface="Tahoma"/>
              </a:rPr>
              <a:t>barrier</a:t>
            </a:r>
            <a:r>
              <a:rPr lang="en-IN" sz="1600" spc="25" dirty="0">
                <a:solidFill>
                  <a:srgbClr val="538235"/>
                </a:solidFill>
                <a:latin typeface="Tahoma"/>
                <a:cs typeface="Tahoma"/>
              </a:rPr>
              <a:t> </a:t>
            </a:r>
            <a:r>
              <a:rPr lang="en-IN" sz="1600" spc="-5" dirty="0">
                <a:solidFill>
                  <a:srgbClr val="538235"/>
                </a:solidFill>
                <a:latin typeface="Tahoma"/>
                <a:cs typeface="Tahoma"/>
              </a:rPr>
              <a:t>operation</a:t>
            </a:r>
            <a:r>
              <a:rPr lang="en-IN" sz="1600" spc="20" dirty="0">
                <a:solidFill>
                  <a:srgbClr val="538235"/>
                </a:solidFill>
                <a:latin typeface="Tahoma"/>
                <a:cs typeface="Tahoma"/>
              </a:rPr>
              <a:t> </a:t>
            </a:r>
            <a:r>
              <a:rPr lang="en-IN" sz="1600" dirty="0">
                <a:solidFill>
                  <a:srgbClr val="538235"/>
                </a:solidFill>
                <a:latin typeface="Tahoma"/>
                <a:cs typeface="Tahoma"/>
              </a:rPr>
              <a:t>to</a:t>
            </a:r>
            <a:r>
              <a:rPr lang="en-IN" sz="1600" spc="-20" dirty="0">
                <a:solidFill>
                  <a:srgbClr val="538235"/>
                </a:solidFill>
                <a:latin typeface="Tahoma"/>
                <a:cs typeface="Tahoma"/>
              </a:rPr>
              <a:t> </a:t>
            </a:r>
            <a:r>
              <a:rPr lang="en-IN" sz="1600" spc="-5" dirty="0">
                <a:solidFill>
                  <a:srgbClr val="538235"/>
                </a:solidFill>
                <a:latin typeface="Tahoma"/>
                <a:cs typeface="Tahoma"/>
              </a:rPr>
              <a:t>Thread</a:t>
            </a:r>
            <a:r>
              <a:rPr lang="en-IN" sz="1600" spc="15" dirty="0">
                <a:solidFill>
                  <a:srgbClr val="538235"/>
                </a:solidFill>
                <a:latin typeface="Tahoma"/>
                <a:cs typeface="Tahoma"/>
              </a:rPr>
              <a:t> </a:t>
            </a:r>
            <a:r>
              <a:rPr lang="en-IN" sz="1600" dirty="0">
                <a:solidFill>
                  <a:srgbClr val="538235"/>
                </a:solidFill>
                <a:latin typeface="Tahoma"/>
                <a:cs typeface="Tahoma"/>
              </a:rPr>
              <a:t>1</a:t>
            </a:r>
            <a:endParaRPr lang="en-IN" sz="1600" dirty="0">
              <a:latin typeface="Tahoma"/>
              <a:cs typeface="Tahoma"/>
            </a:endParaRPr>
          </a:p>
          <a:p>
            <a:pPr marL="927100" marR="4023360">
              <a:lnSpc>
                <a:spcPct val="204999"/>
              </a:lnSpc>
            </a:pPr>
            <a:r>
              <a:rPr lang="en-IN" sz="1600" spc="-10" dirty="0">
                <a:solidFill>
                  <a:srgbClr val="538235"/>
                </a:solidFill>
                <a:latin typeface="Tahoma"/>
                <a:cs typeface="Tahoma"/>
              </a:rPr>
              <a:t>while</a:t>
            </a:r>
            <a:r>
              <a:rPr lang="en-IN" sz="1600" spc="15" dirty="0">
                <a:solidFill>
                  <a:srgbClr val="538235"/>
                </a:solidFill>
                <a:latin typeface="Tahoma"/>
                <a:cs typeface="Tahoma"/>
              </a:rPr>
              <a:t> </a:t>
            </a:r>
            <a:r>
              <a:rPr lang="en-IN" sz="1600" spc="-5" dirty="0">
                <a:solidFill>
                  <a:srgbClr val="538235"/>
                </a:solidFill>
                <a:latin typeface="Tahoma"/>
                <a:cs typeface="Tahoma"/>
              </a:rPr>
              <a:t>(!flag) </a:t>
            </a:r>
            <a:r>
              <a:rPr lang="en-IN" sz="1600" dirty="0">
                <a:solidFill>
                  <a:srgbClr val="538235"/>
                </a:solidFill>
                <a:latin typeface="Tahoma"/>
                <a:cs typeface="Tahoma"/>
              </a:rPr>
              <a:t> </a:t>
            </a:r>
            <a:r>
              <a:rPr lang="en-IN" sz="1600" spc="-5" dirty="0">
                <a:solidFill>
                  <a:srgbClr val="538235"/>
                </a:solidFill>
                <a:latin typeface="Tahoma"/>
                <a:cs typeface="Tahoma"/>
              </a:rPr>
              <a:t>memory</a:t>
            </a:r>
            <a:r>
              <a:rPr lang="en-IN" sz="1600" spc="-45" dirty="0">
                <a:solidFill>
                  <a:srgbClr val="538235"/>
                </a:solidFill>
                <a:latin typeface="Tahoma"/>
                <a:cs typeface="Tahoma"/>
              </a:rPr>
              <a:t> </a:t>
            </a:r>
            <a:r>
              <a:rPr lang="en-IN" sz="1600" spc="-5" dirty="0">
                <a:solidFill>
                  <a:srgbClr val="538235"/>
                </a:solidFill>
                <a:latin typeface="Tahoma"/>
                <a:cs typeface="Tahoma"/>
              </a:rPr>
              <a:t>barrier();</a:t>
            </a:r>
            <a:endParaRPr lang="en-IN" sz="1600" dirty="0">
              <a:latin typeface="Tahoma"/>
              <a:cs typeface="Tahoma"/>
            </a:endParaRPr>
          </a:p>
          <a:p>
            <a:pPr>
              <a:lnSpc>
                <a:spcPct val="100000"/>
              </a:lnSpc>
              <a:spcBef>
                <a:spcPts val="30"/>
              </a:spcBef>
            </a:pPr>
            <a:endParaRPr lang="en-IN" sz="1800" dirty="0">
              <a:latin typeface="Tahoma"/>
              <a:cs typeface="Tahoma"/>
            </a:endParaRPr>
          </a:p>
          <a:p>
            <a:pPr marL="927100">
              <a:lnSpc>
                <a:spcPct val="100000"/>
              </a:lnSpc>
            </a:pPr>
            <a:r>
              <a:rPr lang="en-IN" sz="1600" spc="-5" dirty="0">
                <a:solidFill>
                  <a:srgbClr val="538235"/>
                </a:solidFill>
                <a:latin typeface="Tahoma"/>
                <a:cs typeface="Tahoma"/>
              </a:rPr>
              <a:t>print</a:t>
            </a:r>
            <a:r>
              <a:rPr lang="en-IN" sz="1600" spc="-25" dirty="0">
                <a:solidFill>
                  <a:srgbClr val="538235"/>
                </a:solidFill>
                <a:latin typeface="Tahoma"/>
                <a:cs typeface="Tahoma"/>
              </a:rPr>
              <a:t> </a:t>
            </a:r>
            <a:r>
              <a:rPr lang="en-IN" sz="1600" dirty="0">
                <a:solidFill>
                  <a:srgbClr val="538235"/>
                </a:solidFill>
                <a:latin typeface="Tahoma"/>
                <a:cs typeface="Tahoma"/>
              </a:rPr>
              <a:t>x;</a:t>
            </a:r>
            <a:endParaRPr lang="en-IN" sz="1600" dirty="0">
              <a:latin typeface="Tahoma"/>
              <a:cs typeface="Tahoma"/>
            </a:endParaRPr>
          </a:p>
          <a:p>
            <a:pPr>
              <a:lnSpc>
                <a:spcPct val="100000"/>
              </a:lnSpc>
              <a:spcBef>
                <a:spcPts val="5"/>
              </a:spcBef>
            </a:pPr>
            <a:endParaRPr lang="en-IN" sz="1800" dirty="0">
              <a:latin typeface="Tahoma"/>
              <a:cs typeface="Tahoma"/>
            </a:endParaRPr>
          </a:p>
          <a:p>
            <a:pPr marL="1212850" indent="-285750">
              <a:lnSpc>
                <a:spcPct val="100000"/>
              </a:lnSpc>
              <a:buFont typeface="Arial" panose="020B0604020202020204" pitchFamily="34" charset="0"/>
              <a:buChar char="•"/>
            </a:pPr>
            <a:r>
              <a:rPr lang="en-IN" sz="1600" b="1" spc="-5" dirty="0">
                <a:solidFill>
                  <a:srgbClr val="538235"/>
                </a:solidFill>
                <a:latin typeface="Tahoma"/>
                <a:cs typeface="Tahoma"/>
              </a:rPr>
              <a:t>guarantee</a:t>
            </a:r>
            <a:r>
              <a:rPr lang="en-IN" sz="1600" b="1" spc="25" dirty="0">
                <a:solidFill>
                  <a:srgbClr val="538235"/>
                </a:solidFill>
                <a:latin typeface="Tahoma"/>
                <a:cs typeface="Tahoma"/>
              </a:rPr>
              <a:t> </a:t>
            </a:r>
            <a:r>
              <a:rPr lang="en-IN" sz="1600" b="1" dirty="0">
                <a:solidFill>
                  <a:srgbClr val="538235"/>
                </a:solidFill>
                <a:latin typeface="Tahoma"/>
                <a:cs typeface="Tahoma"/>
              </a:rPr>
              <a:t>that</a:t>
            </a:r>
            <a:r>
              <a:rPr lang="en-IN" sz="1600" b="1" spc="-20" dirty="0">
                <a:solidFill>
                  <a:srgbClr val="538235"/>
                </a:solidFill>
                <a:latin typeface="Tahoma"/>
                <a:cs typeface="Tahoma"/>
              </a:rPr>
              <a:t> </a:t>
            </a:r>
            <a:r>
              <a:rPr lang="en-IN" sz="1600" b="1" dirty="0">
                <a:solidFill>
                  <a:srgbClr val="538235"/>
                </a:solidFill>
                <a:latin typeface="Tahoma"/>
                <a:cs typeface="Tahoma"/>
              </a:rPr>
              <a:t>the</a:t>
            </a:r>
            <a:r>
              <a:rPr lang="en-IN" sz="1600" b="1" spc="5" dirty="0">
                <a:solidFill>
                  <a:srgbClr val="538235"/>
                </a:solidFill>
                <a:latin typeface="Tahoma"/>
                <a:cs typeface="Tahoma"/>
              </a:rPr>
              <a:t> </a:t>
            </a:r>
            <a:r>
              <a:rPr lang="en-IN" sz="1600" b="1" spc="-10" dirty="0">
                <a:solidFill>
                  <a:srgbClr val="538235"/>
                </a:solidFill>
                <a:latin typeface="Tahoma"/>
                <a:cs typeface="Tahoma"/>
              </a:rPr>
              <a:t>value</a:t>
            </a:r>
            <a:r>
              <a:rPr lang="en-IN" sz="1600" b="1" spc="20" dirty="0">
                <a:solidFill>
                  <a:srgbClr val="538235"/>
                </a:solidFill>
                <a:latin typeface="Tahoma"/>
                <a:cs typeface="Tahoma"/>
              </a:rPr>
              <a:t> </a:t>
            </a:r>
            <a:r>
              <a:rPr lang="en-IN" sz="1600" b="1" spc="-5" dirty="0">
                <a:solidFill>
                  <a:srgbClr val="538235"/>
                </a:solidFill>
                <a:latin typeface="Tahoma"/>
                <a:cs typeface="Tahoma"/>
              </a:rPr>
              <a:t>of</a:t>
            </a:r>
            <a:r>
              <a:rPr lang="en-IN" sz="1600" b="1" spc="10" dirty="0">
                <a:solidFill>
                  <a:srgbClr val="538235"/>
                </a:solidFill>
                <a:latin typeface="Tahoma"/>
                <a:cs typeface="Tahoma"/>
              </a:rPr>
              <a:t> </a:t>
            </a:r>
            <a:r>
              <a:rPr lang="en-IN" sz="1600" b="1" spc="-10" dirty="0">
                <a:solidFill>
                  <a:srgbClr val="538235"/>
                </a:solidFill>
                <a:latin typeface="Tahoma"/>
                <a:cs typeface="Tahoma"/>
              </a:rPr>
              <a:t>flag</a:t>
            </a:r>
            <a:r>
              <a:rPr lang="en-IN" sz="1600" b="1" spc="20" dirty="0">
                <a:solidFill>
                  <a:srgbClr val="538235"/>
                </a:solidFill>
                <a:latin typeface="Tahoma"/>
                <a:cs typeface="Tahoma"/>
              </a:rPr>
              <a:t> </a:t>
            </a:r>
            <a:r>
              <a:rPr lang="en-IN" sz="1600" b="1" spc="-10" dirty="0">
                <a:solidFill>
                  <a:srgbClr val="538235"/>
                </a:solidFill>
                <a:latin typeface="Tahoma"/>
                <a:cs typeface="Tahoma"/>
              </a:rPr>
              <a:t>is</a:t>
            </a:r>
            <a:r>
              <a:rPr lang="en-IN" sz="1600" b="1" spc="-5" dirty="0">
                <a:solidFill>
                  <a:srgbClr val="538235"/>
                </a:solidFill>
                <a:latin typeface="Tahoma"/>
                <a:cs typeface="Tahoma"/>
              </a:rPr>
              <a:t> loaded</a:t>
            </a:r>
            <a:r>
              <a:rPr lang="en-IN" sz="1600" b="1" spc="20" dirty="0">
                <a:solidFill>
                  <a:srgbClr val="538235"/>
                </a:solidFill>
                <a:latin typeface="Tahoma"/>
                <a:cs typeface="Tahoma"/>
              </a:rPr>
              <a:t> </a:t>
            </a:r>
            <a:r>
              <a:rPr lang="en-IN" sz="1600" b="1" spc="-5" dirty="0">
                <a:solidFill>
                  <a:srgbClr val="538235"/>
                </a:solidFill>
                <a:latin typeface="Tahoma"/>
                <a:cs typeface="Tahoma"/>
              </a:rPr>
              <a:t>before </a:t>
            </a:r>
            <a:r>
              <a:rPr lang="en-IN" sz="1600" b="1" dirty="0">
                <a:solidFill>
                  <a:srgbClr val="538235"/>
                </a:solidFill>
                <a:latin typeface="Tahoma"/>
                <a:cs typeface="Tahoma"/>
              </a:rPr>
              <a:t>the</a:t>
            </a:r>
            <a:r>
              <a:rPr lang="en-IN" sz="1600" b="1" spc="5" dirty="0">
                <a:solidFill>
                  <a:srgbClr val="538235"/>
                </a:solidFill>
                <a:latin typeface="Tahoma"/>
                <a:cs typeface="Tahoma"/>
              </a:rPr>
              <a:t> </a:t>
            </a:r>
            <a:r>
              <a:rPr lang="en-IN" sz="1600" b="1" spc="-10" dirty="0">
                <a:solidFill>
                  <a:srgbClr val="538235"/>
                </a:solidFill>
                <a:latin typeface="Tahoma"/>
                <a:cs typeface="Tahoma"/>
              </a:rPr>
              <a:t>value</a:t>
            </a:r>
            <a:r>
              <a:rPr lang="en-IN" sz="1600" b="1" spc="20" dirty="0">
                <a:solidFill>
                  <a:srgbClr val="538235"/>
                </a:solidFill>
                <a:latin typeface="Tahoma"/>
                <a:cs typeface="Tahoma"/>
              </a:rPr>
              <a:t> </a:t>
            </a:r>
            <a:r>
              <a:rPr lang="en-IN" sz="1600" b="1" spc="-5" dirty="0">
                <a:solidFill>
                  <a:srgbClr val="538235"/>
                </a:solidFill>
                <a:latin typeface="Tahoma"/>
                <a:cs typeface="Tahoma"/>
              </a:rPr>
              <a:t>of</a:t>
            </a:r>
            <a:r>
              <a:rPr lang="en-IN" sz="1600" b="1" spc="10" dirty="0">
                <a:solidFill>
                  <a:srgbClr val="538235"/>
                </a:solidFill>
                <a:latin typeface="Tahoma"/>
                <a:cs typeface="Tahoma"/>
              </a:rPr>
              <a:t> </a:t>
            </a:r>
            <a:r>
              <a:rPr lang="en-IN" sz="1600" b="1" dirty="0">
                <a:solidFill>
                  <a:srgbClr val="538235"/>
                </a:solidFill>
                <a:latin typeface="Tahoma"/>
                <a:cs typeface="Tahoma"/>
              </a:rPr>
              <a:t>x.</a:t>
            </a:r>
            <a:endParaRPr lang="en-IN" sz="1600" b="1" dirty="0">
              <a:latin typeface="Tahoma"/>
              <a:cs typeface="Tahoma"/>
            </a:endParaRPr>
          </a:p>
          <a:p>
            <a:pPr>
              <a:lnSpc>
                <a:spcPct val="100000"/>
              </a:lnSpc>
            </a:pPr>
            <a:endParaRPr lang="en-IN" sz="1800" dirty="0">
              <a:latin typeface="Tahoma"/>
              <a:cs typeface="Tahoma"/>
            </a:endParaRPr>
          </a:p>
          <a:p>
            <a:pPr marL="12700">
              <a:lnSpc>
                <a:spcPct val="100000"/>
              </a:lnSpc>
            </a:pPr>
            <a:r>
              <a:rPr lang="en-IN" sz="1600" spc="-20" dirty="0">
                <a:solidFill>
                  <a:srgbClr val="538235"/>
                </a:solidFill>
                <a:latin typeface="Tahoma"/>
                <a:cs typeface="Tahoma"/>
              </a:rPr>
              <a:t>Similarly,</a:t>
            </a:r>
            <a:r>
              <a:rPr lang="en-IN" sz="1600" dirty="0">
                <a:solidFill>
                  <a:srgbClr val="538235"/>
                </a:solidFill>
                <a:latin typeface="Tahoma"/>
                <a:cs typeface="Tahoma"/>
              </a:rPr>
              <a:t> </a:t>
            </a:r>
            <a:r>
              <a:rPr lang="en-IN" sz="1600" spc="-5" dirty="0">
                <a:solidFill>
                  <a:srgbClr val="538235"/>
                </a:solidFill>
                <a:latin typeface="Tahoma"/>
                <a:cs typeface="Tahoma"/>
              </a:rPr>
              <a:t>place</a:t>
            </a:r>
            <a:r>
              <a:rPr lang="en-IN" sz="1600" spc="5" dirty="0">
                <a:solidFill>
                  <a:srgbClr val="538235"/>
                </a:solidFill>
                <a:latin typeface="Tahoma"/>
                <a:cs typeface="Tahoma"/>
              </a:rPr>
              <a:t> </a:t>
            </a:r>
            <a:r>
              <a:rPr lang="en-IN" sz="1600" dirty="0">
                <a:solidFill>
                  <a:srgbClr val="538235"/>
                </a:solidFill>
                <a:latin typeface="Tahoma"/>
                <a:cs typeface="Tahoma"/>
              </a:rPr>
              <a:t>a </a:t>
            </a:r>
            <a:r>
              <a:rPr lang="en-IN" sz="1600" spc="-5" dirty="0">
                <a:solidFill>
                  <a:srgbClr val="538235"/>
                </a:solidFill>
                <a:latin typeface="Tahoma"/>
                <a:cs typeface="Tahoma"/>
              </a:rPr>
              <a:t>memory</a:t>
            </a:r>
            <a:r>
              <a:rPr lang="en-IN" sz="1600" spc="30" dirty="0">
                <a:solidFill>
                  <a:srgbClr val="538235"/>
                </a:solidFill>
                <a:latin typeface="Tahoma"/>
                <a:cs typeface="Tahoma"/>
              </a:rPr>
              <a:t> </a:t>
            </a:r>
            <a:r>
              <a:rPr lang="en-IN" sz="1600" spc="-10" dirty="0">
                <a:solidFill>
                  <a:srgbClr val="538235"/>
                </a:solidFill>
                <a:latin typeface="Tahoma"/>
                <a:cs typeface="Tahoma"/>
              </a:rPr>
              <a:t>barrier</a:t>
            </a:r>
            <a:r>
              <a:rPr lang="en-IN" sz="1600" spc="40" dirty="0">
                <a:solidFill>
                  <a:srgbClr val="538235"/>
                </a:solidFill>
                <a:latin typeface="Tahoma"/>
                <a:cs typeface="Tahoma"/>
              </a:rPr>
              <a:t> </a:t>
            </a:r>
            <a:r>
              <a:rPr lang="en-IN" sz="1600" spc="-5" dirty="0">
                <a:solidFill>
                  <a:srgbClr val="538235"/>
                </a:solidFill>
                <a:latin typeface="Tahoma"/>
                <a:cs typeface="Tahoma"/>
              </a:rPr>
              <a:t>between</a:t>
            </a:r>
            <a:r>
              <a:rPr lang="en-IN" sz="1600" spc="20" dirty="0">
                <a:solidFill>
                  <a:srgbClr val="538235"/>
                </a:solidFill>
                <a:latin typeface="Tahoma"/>
                <a:cs typeface="Tahoma"/>
              </a:rPr>
              <a:t> </a:t>
            </a:r>
            <a:r>
              <a:rPr lang="en-IN" sz="1600" dirty="0">
                <a:solidFill>
                  <a:srgbClr val="538235"/>
                </a:solidFill>
                <a:latin typeface="Tahoma"/>
                <a:cs typeface="Tahoma"/>
              </a:rPr>
              <a:t>the</a:t>
            </a:r>
            <a:r>
              <a:rPr lang="en-IN" sz="1600" spc="5" dirty="0">
                <a:solidFill>
                  <a:srgbClr val="538235"/>
                </a:solidFill>
                <a:latin typeface="Tahoma"/>
                <a:cs typeface="Tahoma"/>
              </a:rPr>
              <a:t> </a:t>
            </a:r>
            <a:r>
              <a:rPr lang="en-IN" sz="1600" spc="-5" dirty="0">
                <a:solidFill>
                  <a:srgbClr val="538235"/>
                </a:solidFill>
                <a:latin typeface="Tahoma"/>
                <a:cs typeface="Tahoma"/>
              </a:rPr>
              <a:t>assignments</a:t>
            </a:r>
            <a:r>
              <a:rPr lang="en-IN" sz="1600" spc="55" dirty="0">
                <a:solidFill>
                  <a:srgbClr val="538235"/>
                </a:solidFill>
                <a:latin typeface="Tahoma"/>
                <a:cs typeface="Tahoma"/>
              </a:rPr>
              <a:t> </a:t>
            </a:r>
            <a:r>
              <a:rPr lang="en-IN" sz="1600" spc="-5" dirty="0">
                <a:solidFill>
                  <a:srgbClr val="538235"/>
                </a:solidFill>
                <a:latin typeface="Tahoma"/>
                <a:cs typeface="Tahoma"/>
              </a:rPr>
              <a:t>performed</a:t>
            </a:r>
            <a:r>
              <a:rPr lang="en-IN" sz="1600" spc="20" dirty="0">
                <a:solidFill>
                  <a:srgbClr val="538235"/>
                </a:solidFill>
                <a:latin typeface="Tahoma"/>
                <a:cs typeface="Tahoma"/>
              </a:rPr>
              <a:t> </a:t>
            </a:r>
            <a:r>
              <a:rPr lang="en-IN" sz="1600" spc="5" dirty="0">
                <a:solidFill>
                  <a:srgbClr val="538235"/>
                </a:solidFill>
                <a:latin typeface="Tahoma"/>
                <a:cs typeface="Tahoma"/>
              </a:rPr>
              <a:t>by</a:t>
            </a:r>
            <a:r>
              <a:rPr lang="en-IN" sz="1600" spc="-10" dirty="0">
                <a:solidFill>
                  <a:srgbClr val="538235"/>
                </a:solidFill>
                <a:latin typeface="Tahoma"/>
                <a:cs typeface="Tahoma"/>
              </a:rPr>
              <a:t> </a:t>
            </a:r>
            <a:r>
              <a:rPr lang="en-IN" sz="1600" spc="-5" dirty="0">
                <a:solidFill>
                  <a:srgbClr val="538235"/>
                </a:solidFill>
                <a:latin typeface="Tahoma"/>
                <a:cs typeface="Tahoma"/>
              </a:rPr>
              <a:t>Thread</a:t>
            </a:r>
            <a:r>
              <a:rPr lang="en-IN" sz="1600" spc="15" dirty="0">
                <a:solidFill>
                  <a:srgbClr val="538235"/>
                </a:solidFill>
                <a:latin typeface="Tahoma"/>
                <a:cs typeface="Tahoma"/>
              </a:rPr>
              <a:t> </a:t>
            </a:r>
            <a:r>
              <a:rPr lang="en-IN" sz="1600" dirty="0">
                <a:solidFill>
                  <a:srgbClr val="538235"/>
                </a:solidFill>
                <a:latin typeface="Tahoma"/>
                <a:cs typeface="Tahoma"/>
              </a:rPr>
              <a:t>2</a:t>
            </a:r>
            <a:endParaRPr lang="en-IN" sz="1600" dirty="0">
              <a:latin typeface="Tahoma"/>
              <a:cs typeface="Tahoma"/>
            </a:endParaRPr>
          </a:p>
          <a:p>
            <a:pPr>
              <a:lnSpc>
                <a:spcPct val="100000"/>
              </a:lnSpc>
              <a:spcBef>
                <a:spcPts val="30"/>
              </a:spcBef>
            </a:pPr>
            <a:endParaRPr lang="en-IN" sz="1800" dirty="0">
              <a:latin typeface="Tahoma"/>
              <a:cs typeface="Tahoma"/>
            </a:endParaRPr>
          </a:p>
          <a:p>
            <a:pPr marL="957580">
              <a:lnSpc>
                <a:spcPct val="100000"/>
              </a:lnSpc>
            </a:pPr>
            <a:r>
              <a:rPr lang="en-IN" sz="1600" dirty="0">
                <a:solidFill>
                  <a:srgbClr val="538235"/>
                </a:solidFill>
                <a:latin typeface="Tahoma"/>
                <a:cs typeface="Tahoma"/>
              </a:rPr>
              <a:t>x</a:t>
            </a:r>
            <a:r>
              <a:rPr lang="en-IN" sz="1600" spc="-20" dirty="0">
                <a:solidFill>
                  <a:srgbClr val="538235"/>
                </a:solidFill>
                <a:latin typeface="Tahoma"/>
                <a:cs typeface="Tahoma"/>
              </a:rPr>
              <a:t> </a:t>
            </a:r>
            <a:r>
              <a:rPr lang="en-IN" sz="1600" dirty="0">
                <a:solidFill>
                  <a:srgbClr val="538235"/>
                </a:solidFill>
                <a:latin typeface="Tahoma"/>
                <a:cs typeface="Tahoma"/>
              </a:rPr>
              <a:t>=</a:t>
            </a:r>
            <a:r>
              <a:rPr lang="en-IN" sz="1600" spc="-35" dirty="0">
                <a:solidFill>
                  <a:srgbClr val="538235"/>
                </a:solidFill>
                <a:latin typeface="Tahoma"/>
                <a:cs typeface="Tahoma"/>
              </a:rPr>
              <a:t> </a:t>
            </a:r>
            <a:r>
              <a:rPr lang="en-IN" sz="1600" spc="-10" dirty="0">
                <a:solidFill>
                  <a:srgbClr val="538235"/>
                </a:solidFill>
                <a:latin typeface="Tahoma"/>
                <a:cs typeface="Tahoma"/>
              </a:rPr>
              <a:t>100;</a:t>
            </a:r>
            <a:endParaRPr lang="en-IN" sz="1600" dirty="0">
              <a:latin typeface="Tahoma"/>
              <a:cs typeface="Tahoma"/>
            </a:endParaRPr>
          </a:p>
          <a:p>
            <a:pPr marL="957580" marR="3992879">
              <a:lnSpc>
                <a:spcPct val="204999"/>
              </a:lnSpc>
            </a:pPr>
            <a:r>
              <a:rPr lang="en-IN" sz="1600" spc="-5" dirty="0">
                <a:solidFill>
                  <a:srgbClr val="538235"/>
                </a:solidFill>
                <a:latin typeface="Tahoma"/>
                <a:cs typeface="Tahoma"/>
              </a:rPr>
              <a:t>memory</a:t>
            </a:r>
            <a:r>
              <a:rPr lang="en-IN" sz="1600" spc="-45" dirty="0">
                <a:solidFill>
                  <a:srgbClr val="538235"/>
                </a:solidFill>
                <a:latin typeface="Tahoma"/>
                <a:cs typeface="Tahoma"/>
              </a:rPr>
              <a:t> </a:t>
            </a:r>
            <a:r>
              <a:rPr lang="en-IN" sz="1600" spc="-5" dirty="0">
                <a:solidFill>
                  <a:srgbClr val="538235"/>
                </a:solidFill>
                <a:latin typeface="Tahoma"/>
                <a:cs typeface="Tahoma"/>
              </a:rPr>
              <a:t>barrier(); </a:t>
            </a:r>
            <a:r>
              <a:rPr lang="en-IN" sz="1600" spc="-360" dirty="0">
                <a:solidFill>
                  <a:srgbClr val="538235"/>
                </a:solidFill>
                <a:latin typeface="Tahoma"/>
                <a:cs typeface="Tahoma"/>
              </a:rPr>
              <a:t> </a:t>
            </a:r>
            <a:r>
              <a:rPr lang="en-IN" sz="1600" spc="-10" dirty="0">
                <a:solidFill>
                  <a:srgbClr val="538235"/>
                </a:solidFill>
                <a:latin typeface="Tahoma"/>
                <a:cs typeface="Tahoma"/>
              </a:rPr>
              <a:t>flag</a:t>
            </a:r>
            <a:r>
              <a:rPr lang="en-IN" sz="1600" spc="5" dirty="0">
                <a:solidFill>
                  <a:srgbClr val="538235"/>
                </a:solidFill>
                <a:latin typeface="Tahoma"/>
                <a:cs typeface="Tahoma"/>
              </a:rPr>
              <a:t> </a:t>
            </a:r>
            <a:r>
              <a:rPr lang="en-IN" sz="1600" dirty="0">
                <a:solidFill>
                  <a:srgbClr val="538235"/>
                </a:solidFill>
                <a:latin typeface="Tahoma"/>
                <a:cs typeface="Tahoma"/>
              </a:rPr>
              <a:t>=</a:t>
            </a:r>
            <a:r>
              <a:rPr lang="en-IN" sz="1600" spc="-5" dirty="0">
                <a:solidFill>
                  <a:srgbClr val="538235"/>
                </a:solidFill>
                <a:latin typeface="Tahoma"/>
                <a:cs typeface="Tahoma"/>
              </a:rPr>
              <a:t> true;</a:t>
            </a:r>
            <a:endParaRPr lang="en-IN" sz="1600" dirty="0">
              <a:latin typeface="Tahoma"/>
              <a:cs typeface="Tahoma"/>
            </a:endParaRPr>
          </a:p>
          <a:p>
            <a:pPr marL="927100" lvl="2"/>
            <a:endParaRPr lang="en-IN" dirty="0">
              <a:latin typeface="Tahoma"/>
              <a:cs typeface="Tahoma"/>
            </a:endParaRPr>
          </a:p>
          <a:p>
            <a:pPr marL="1212850" lvl="2" indent="-285750">
              <a:buFont typeface="Arial" panose="020B0604020202020204" pitchFamily="34" charset="0"/>
              <a:buChar char="•"/>
            </a:pPr>
            <a:r>
              <a:rPr lang="en-IN" sz="1600" b="1" spc="-5" dirty="0">
                <a:solidFill>
                  <a:srgbClr val="538235"/>
                </a:solidFill>
                <a:latin typeface="Tahoma"/>
                <a:cs typeface="Tahoma"/>
              </a:rPr>
              <a:t>ensure</a:t>
            </a:r>
            <a:r>
              <a:rPr lang="en-IN" sz="1600" b="1" spc="50" dirty="0">
                <a:solidFill>
                  <a:srgbClr val="538235"/>
                </a:solidFill>
                <a:latin typeface="Tahoma"/>
                <a:cs typeface="Tahoma"/>
              </a:rPr>
              <a:t> </a:t>
            </a:r>
            <a:r>
              <a:rPr lang="en-IN" sz="1600" b="1" dirty="0">
                <a:solidFill>
                  <a:srgbClr val="538235"/>
                </a:solidFill>
                <a:latin typeface="Tahoma"/>
                <a:cs typeface="Tahoma"/>
              </a:rPr>
              <a:t>that</a:t>
            </a:r>
            <a:r>
              <a:rPr lang="en-IN" sz="1600" b="1" spc="-15" dirty="0">
                <a:solidFill>
                  <a:srgbClr val="538235"/>
                </a:solidFill>
                <a:latin typeface="Tahoma"/>
                <a:cs typeface="Tahoma"/>
              </a:rPr>
              <a:t> </a:t>
            </a:r>
            <a:r>
              <a:rPr lang="en-IN" sz="1600" b="1" dirty="0">
                <a:solidFill>
                  <a:srgbClr val="538235"/>
                </a:solidFill>
                <a:latin typeface="Tahoma"/>
                <a:cs typeface="Tahoma"/>
              </a:rPr>
              <a:t>the</a:t>
            </a:r>
            <a:r>
              <a:rPr lang="en-IN" sz="1600" b="1" spc="5" dirty="0">
                <a:solidFill>
                  <a:srgbClr val="538235"/>
                </a:solidFill>
                <a:latin typeface="Tahoma"/>
                <a:cs typeface="Tahoma"/>
              </a:rPr>
              <a:t> </a:t>
            </a:r>
            <a:r>
              <a:rPr lang="en-IN" sz="1600" b="1" spc="-5" dirty="0">
                <a:solidFill>
                  <a:srgbClr val="538235"/>
                </a:solidFill>
                <a:latin typeface="Tahoma"/>
                <a:cs typeface="Tahoma"/>
              </a:rPr>
              <a:t>assignment</a:t>
            </a:r>
            <a:r>
              <a:rPr lang="en-IN" sz="1600" b="1" spc="45" dirty="0">
                <a:solidFill>
                  <a:srgbClr val="538235"/>
                </a:solidFill>
                <a:latin typeface="Tahoma"/>
                <a:cs typeface="Tahoma"/>
              </a:rPr>
              <a:t> </a:t>
            </a:r>
            <a:r>
              <a:rPr lang="en-IN" sz="1600" b="1" dirty="0">
                <a:solidFill>
                  <a:srgbClr val="538235"/>
                </a:solidFill>
                <a:latin typeface="Tahoma"/>
                <a:cs typeface="Tahoma"/>
              </a:rPr>
              <a:t>to</a:t>
            </a:r>
            <a:r>
              <a:rPr lang="en-IN" sz="1600" b="1" spc="-25" dirty="0">
                <a:solidFill>
                  <a:srgbClr val="538235"/>
                </a:solidFill>
                <a:latin typeface="Tahoma"/>
                <a:cs typeface="Tahoma"/>
              </a:rPr>
              <a:t> </a:t>
            </a:r>
            <a:r>
              <a:rPr lang="en-IN" sz="1600" b="1" dirty="0">
                <a:solidFill>
                  <a:srgbClr val="538235"/>
                </a:solidFill>
                <a:latin typeface="Tahoma"/>
                <a:cs typeface="Tahoma"/>
              </a:rPr>
              <a:t>x</a:t>
            </a:r>
            <a:r>
              <a:rPr lang="en-IN" sz="1600" b="1" spc="10" dirty="0">
                <a:solidFill>
                  <a:srgbClr val="538235"/>
                </a:solidFill>
                <a:latin typeface="Tahoma"/>
                <a:cs typeface="Tahoma"/>
              </a:rPr>
              <a:t> </a:t>
            </a:r>
            <a:r>
              <a:rPr lang="en-IN" sz="1600" b="1" spc="-5" dirty="0">
                <a:solidFill>
                  <a:srgbClr val="538235"/>
                </a:solidFill>
                <a:latin typeface="Tahoma"/>
                <a:cs typeface="Tahoma"/>
              </a:rPr>
              <a:t>occurs</a:t>
            </a:r>
            <a:r>
              <a:rPr lang="en-IN" sz="1600" b="1" dirty="0">
                <a:solidFill>
                  <a:srgbClr val="538235"/>
                </a:solidFill>
                <a:latin typeface="Tahoma"/>
                <a:cs typeface="Tahoma"/>
              </a:rPr>
              <a:t> </a:t>
            </a:r>
            <a:r>
              <a:rPr lang="en-IN" sz="1600" b="1" spc="-5" dirty="0">
                <a:solidFill>
                  <a:srgbClr val="538235"/>
                </a:solidFill>
                <a:latin typeface="Tahoma"/>
                <a:cs typeface="Tahoma"/>
              </a:rPr>
              <a:t>before</a:t>
            </a:r>
            <a:r>
              <a:rPr lang="en-IN" sz="1600" b="1" dirty="0">
                <a:solidFill>
                  <a:srgbClr val="538235"/>
                </a:solidFill>
                <a:latin typeface="Tahoma"/>
                <a:cs typeface="Tahoma"/>
              </a:rPr>
              <a:t> the</a:t>
            </a:r>
            <a:r>
              <a:rPr lang="en-IN" sz="1600" b="1" spc="5" dirty="0">
                <a:solidFill>
                  <a:srgbClr val="538235"/>
                </a:solidFill>
                <a:latin typeface="Tahoma"/>
                <a:cs typeface="Tahoma"/>
              </a:rPr>
              <a:t> </a:t>
            </a:r>
            <a:r>
              <a:rPr lang="en-IN" sz="1600" b="1" spc="-5" dirty="0">
                <a:solidFill>
                  <a:srgbClr val="538235"/>
                </a:solidFill>
                <a:latin typeface="Tahoma"/>
                <a:cs typeface="Tahoma"/>
              </a:rPr>
              <a:t>assignment</a:t>
            </a:r>
            <a:r>
              <a:rPr lang="en-IN" sz="1600" b="1" spc="40" dirty="0">
                <a:solidFill>
                  <a:srgbClr val="538235"/>
                </a:solidFill>
                <a:latin typeface="Tahoma"/>
                <a:cs typeface="Tahoma"/>
              </a:rPr>
              <a:t> </a:t>
            </a:r>
            <a:r>
              <a:rPr lang="en-IN" sz="1600" b="1" dirty="0">
                <a:solidFill>
                  <a:srgbClr val="538235"/>
                </a:solidFill>
                <a:latin typeface="Tahoma"/>
                <a:cs typeface="Tahoma"/>
              </a:rPr>
              <a:t>to</a:t>
            </a:r>
            <a:r>
              <a:rPr lang="en-IN" sz="1600" b="1" spc="5" dirty="0">
                <a:solidFill>
                  <a:srgbClr val="538235"/>
                </a:solidFill>
                <a:latin typeface="Tahoma"/>
                <a:cs typeface="Tahoma"/>
              </a:rPr>
              <a:t> </a:t>
            </a:r>
            <a:r>
              <a:rPr lang="en-IN" sz="1600" b="1" spc="-5" dirty="0">
                <a:solidFill>
                  <a:srgbClr val="538235"/>
                </a:solidFill>
                <a:latin typeface="Tahoma"/>
                <a:cs typeface="Tahoma"/>
              </a:rPr>
              <a:t>flag.</a:t>
            </a:r>
            <a:endParaRPr lang="en-IN" sz="1600" b="1" dirty="0">
              <a:latin typeface="Tahoma"/>
              <a:cs typeface="Tahoma"/>
            </a:endParaRPr>
          </a:p>
          <a:p>
            <a:pPr marL="285750" indent="-285750">
              <a:buFont typeface="Arial" panose="020B0604020202020204" pitchFamily="34" charset="0"/>
              <a:buChar char="•"/>
            </a:pPr>
            <a:endPar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500131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HARDWARE SUPPORT FOR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0F9FD0E0-7297-1F13-BAEB-549F2DD03F9E}"/>
              </a:ext>
            </a:extLst>
          </p:cNvPr>
          <p:cNvSpPr txBox="1"/>
          <p:nvPr/>
        </p:nvSpPr>
        <p:spPr>
          <a:xfrm>
            <a:off x="941294" y="856376"/>
            <a:ext cx="10085293" cy="2585323"/>
          </a:xfrm>
          <a:prstGeom prst="rect">
            <a:avLst/>
          </a:prstGeom>
          <a:noFill/>
        </p:spPr>
        <p:txBody>
          <a:bodyPr wrap="square">
            <a:spAutoFit/>
          </a:bodyPr>
          <a:lstStyle/>
          <a:p>
            <a:r>
              <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2. Hardware Instructions</a:t>
            </a:r>
          </a:p>
          <a:p>
            <a:endParaRPr lang="en-IN" sz="1800" dirty="0">
              <a:solidFill>
                <a:srgbClr val="538235"/>
              </a:solidFill>
              <a:latin typeface="Tahoma"/>
              <a:cs typeface="Tahoma"/>
            </a:endParaRPr>
          </a:p>
          <a:p>
            <a:pPr marL="285750" indent="-285750" algn="just">
              <a:buFont typeface="Arial" panose="020B0604020202020204" pitchFamily="34" charset="0"/>
              <a:buChar char="•"/>
            </a:pPr>
            <a:r>
              <a:rPr lang="en-IN" sz="1800" dirty="0">
                <a:solidFill>
                  <a:srgbClr val="538235"/>
                </a:solidFill>
                <a:latin typeface="Tahoma"/>
                <a:cs typeface="Tahoma"/>
              </a:rPr>
              <a:t>Many </a:t>
            </a:r>
            <a:r>
              <a:rPr lang="en-IN" sz="1800" spc="-5" dirty="0">
                <a:solidFill>
                  <a:srgbClr val="538235"/>
                </a:solidFill>
                <a:latin typeface="Tahoma"/>
                <a:cs typeface="Tahoma"/>
              </a:rPr>
              <a:t>modern computer systems provide </a:t>
            </a:r>
            <a:r>
              <a:rPr lang="en-IN" sz="1800" spc="-10" dirty="0">
                <a:solidFill>
                  <a:srgbClr val="538235"/>
                </a:solidFill>
                <a:latin typeface="Tahoma"/>
                <a:cs typeface="Tahoma"/>
              </a:rPr>
              <a:t>special </a:t>
            </a:r>
            <a:r>
              <a:rPr lang="en-IN" sz="1800" spc="-5" dirty="0">
                <a:solidFill>
                  <a:srgbClr val="538235"/>
                </a:solidFill>
                <a:latin typeface="Tahoma"/>
                <a:cs typeface="Tahoma"/>
              </a:rPr>
              <a:t>hardware instructions </a:t>
            </a:r>
            <a:r>
              <a:rPr lang="en-IN" sz="1800" dirty="0">
                <a:solidFill>
                  <a:srgbClr val="538235"/>
                </a:solidFill>
                <a:latin typeface="Tahoma"/>
                <a:cs typeface="Tahoma"/>
              </a:rPr>
              <a:t>that </a:t>
            </a:r>
            <a:r>
              <a:rPr lang="en-IN" sz="1800" spc="5" dirty="0">
                <a:solidFill>
                  <a:srgbClr val="538235"/>
                </a:solidFill>
                <a:latin typeface="Tahoma"/>
                <a:cs typeface="Tahoma"/>
              </a:rPr>
              <a:t> </a:t>
            </a:r>
            <a:r>
              <a:rPr lang="en-IN" sz="1800" spc="-10" dirty="0">
                <a:solidFill>
                  <a:srgbClr val="538235"/>
                </a:solidFill>
                <a:latin typeface="Tahoma"/>
                <a:cs typeface="Tahoma"/>
              </a:rPr>
              <a:t>allow </a:t>
            </a:r>
            <a:r>
              <a:rPr lang="en-IN" sz="1800" dirty="0">
                <a:solidFill>
                  <a:srgbClr val="538235"/>
                </a:solidFill>
                <a:latin typeface="Tahoma"/>
                <a:cs typeface="Tahoma"/>
              </a:rPr>
              <a:t>us either to </a:t>
            </a:r>
            <a:r>
              <a:rPr lang="en-IN" sz="1800" b="1" dirty="0">
                <a:solidFill>
                  <a:srgbClr val="538235"/>
                </a:solidFill>
                <a:latin typeface="Tahoma"/>
                <a:cs typeface="Tahoma"/>
              </a:rPr>
              <a:t>test and </a:t>
            </a:r>
            <a:r>
              <a:rPr lang="en-IN" sz="1800" b="1" spc="-5" dirty="0">
                <a:solidFill>
                  <a:srgbClr val="538235"/>
                </a:solidFill>
                <a:latin typeface="Tahoma"/>
                <a:cs typeface="Tahoma"/>
              </a:rPr>
              <a:t>modify </a:t>
            </a:r>
            <a:r>
              <a:rPr lang="en-IN" sz="1800" dirty="0">
                <a:solidFill>
                  <a:srgbClr val="538235"/>
                </a:solidFill>
                <a:latin typeface="Tahoma"/>
                <a:cs typeface="Tahoma"/>
              </a:rPr>
              <a:t>the </a:t>
            </a:r>
            <a:r>
              <a:rPr lang="en-IN" sz="1800" spc="-10" dirty="0">
                <a:solidFill>
                  <a:srgbClr val="538235"/>
                </a:solidFill>
                <a:latin typeface="Tahoma"/>
                <a:cs typeface="Tahoma"/>
              </a:rPr>
              <a:t>content </a:t>
            </a:r>
            <a:r>
              <a:rPr lang="en-IN" sz="1800" spc="-5" dirty="0">
                <a:solidFill>
                  <a:srgbClr val="538235"/>
                </a:solidFill>
                <a:latin typeface="Tahoma"/>
                <a:cs typeface="Tahoma"/>
              </a:rPr>
              <a:t>of </a:t>
            </a:r>
            <a:r>
              <a:rPr lang="en-IN" sz="1800" dirty="0">
                <a:solidFill>
                  <a:srgbClr val="538235"/>
                </a:solidFill>
                <a:latin typeface="Tahoma"/>
                <a:cs typeface="Tahoma"/>
              </a:rPr>
              <a:t>a </a:t>
            </a:r>
            <a:r>
              <a:rPr lang="en-IN" sz="1800" spc="-10" dirty="0">
                <a:solidFill>
                  <a:srgbClr val="538235"/>
                </a:solidFill>
                <a:latin typeface="Tahoma"/>
                <a:cs typeface="Tahoma"/>
              </a:rPr>
              <a:t>word </a:t>
            </a:r>
            <a:r>
              <a:rPr lang="en-IN" sz="1800" spc="-5" dirty="0">
                <a:solidFill>
                  <a:srgbClr val="538235"/>
                </a:solidFill>
                <a:latin typeface="Tahoma"/>
                <a:cs typeface="Tahoma"/>
              </a:rPr>
              <a:t>or </a:t>
            </a:r>
            <a:r>
              <a:rPr lang="en-IN" sz="1800" dirty="0">
                <a:solidFill>
                  <a:srgbClr val="538235"/>
                </a:solidFill>
                <a:latin typeface="Tahoma"/>
                <a:cs typeface="Tahoma"/>
              </a:rPr>
              <a:t>to </a:t>
            </a:r>
            <a:r>
              <a:rPr lang="en-IN" sz="1800" b="1" spc="-5" dirty="0">
                <a:solidFill>
                  <a:srgbClr val="538235"/>
                </a:solidFill>
                <a:latin typeface="Tahoma"/>
                <a:cs typeface="Tahoma"/>
              </a:rPr>
              <a:t>swap </a:t>
            </a:r>
            <a:r>
              <a:rPr lang="en-IN" sz="1800" dirty="0">
                <a:solidFill>
                  <a:srgbClr val="538235"/>
                </a:solidFill>
                <a:latin typeface="Tahoma"/>
                <a:cs typeface="Tahoma"/>
              </a:rPr>
              <a:t>the </a:t>
            </a:r>
            <a:r>
              <a:rPr lang="en-IN" sz="1800" spc="-5" dirty="0">
                <a:solidFill>
                  <a:srgbClr val="538235"/>
                </a:solidFill>
                <a:latin typeface="Tahoma"/>
                <a:cs typeface="Tahoma"/>
              </a:rPr>
              <a:t>contents of two </a:t>
            </a:r>
            <a:r>
              <a:rPr lang="en-IN" sz="1800" dirty="0">
                <a:solidFill>
                  <a:srgbClr val="538235"/>
                </a:solidFill>
                <a:latin typeface="Tahoma"/>
                <a:cs typeface="Tahoma"/>
              </a:rPr>
              <a:t> </a:t>
            </a:r>
            <a:r>
              <a:rPr lang="en-IN" sz="1800" spc="-5" dirty="0">
                <a:solidFill>
                  <a:srgbClr val="538235"/>
                </a:solidFill>
                <a:latin typeface="Tahoma"/>
                <a:cs typeface="Tahoma"/>
              </a:rPr>
              <a:t>words </a:t>
            </a:r>
            <a:r>
              <a:rPr lang="en-IN" sz="1800" b="1" spc="-5" dirty="0">
                <a:solidFill>
                  <a:srgbClr val="538235"/>
                </a:solidFill>
                <a:latin typeface="Tahoma"/>
                <a:cs typeface="Tahoma"/>
              </a:rPr>
              <a:t>atomically</a:t>
            </a:r>
            <a:r>
              <a:rPr lang="en-IN" sz="1800" spc="-5" dirty="0">
                <a:solidFill>
                  <a:srgbClr val="538235"/>
                </a:solidFill>
                <a:latin typeface="Tahoma"/>
                <a:cs typeface="Tahoma"/>
              </a:rPr>
              <a:t>— </a:t>
            </a:r>
            <a:r>
              <a:rPr lang="en-IN" sz="1800" dirty="0">
                <a:solidFill>
                  <a:srgbClr val="538235"/>
                </a:solidFill>
                <a:latin typeface="Tahoma"/>
                <a:cs typeface="Tahoma"/>
              </a:rPr>
              <a:t>that </a:t>
            </a:r>
            <a:r>
              <a:rPr lang="en-IN" sz="1800" spc="-10" dirty="0">
                <a:solidFill>
                  <a:srgbClr val="538235"/>
                </a:solidFill>
                <a:latin typeface="Tahoma"/>
                <a:cs typeface="Tahoma"/>
              </a:rPr>
              <a:t>is, </a:t>
            </a:r>
            <a:r>
              <a:rPr lang="en-IN" sz="1800" spc="-5" dirty="0">
                <a:solidFill>
                  <a:srgbClr val="538235"/>
                </a:solidFill>
                <a:latin typeface="Tahoma"/>
                <a:cs typeface="Tahoma"/>
              </a:rPr>
              <a:t>as </a:t>
            </a:r>
            <a:r>
              <a:rPr lang="en-IN" sz="1800" dirty="0">
                <a:solidFill>
                  <a:srgbClr val="538235"/>
                </a:solidFill>
                <a:latin typeface="Tahoma"/>
                <a:cs typeface="Tahoma"/>
              </a:rPr>
              <a:t>one </a:t>
            </a:r>
            <a:r>
              <a:rPr lang="en-IN" sz="1800" spc="-5" dirty="0">
                <a:solidFill>
                  <a:srgbClr val="538235"/>
                </a:solidFill>
                <a:latin typeface="Tahoma"/>
                <a:cs typeface="Tahoma"/>
              </a:rPr>
              <a:t>uninterruptible unit. </a:t>
            </a:r>
          </a:p>
          <a:p>
            <a:pPr marL="285750" indent="-285750" algn="just">
              <a:buFont typeface="Arial" panose="020B0604020202020204" pitchFamily="34" charset="0"/>
              <a:buChar char="•"/>
            </a:pPr>
            <a:r>
              <a:rPr lang="en-IN" sz="1800" spc="-5" dirty="0">
                <a:solidFill>
                  <a:srgbClr val="538235"/>
                </a:solidFill>
                <a:latin typeface="Tahoma"/>
                <a:cs typeface="Tahoma"/>
              </a:rPr>
              <a:t>This </a:t>
            </a:r>
            <a:r>
              <a:rPr lang="en-IN" sz="1800" spc="-10" dirty="0">
                <a:solidFill>
                  <a:srgbClr val="538235"/>
                </a:solidFill>
                <a:latin typeface="Tahoma"/>
                <a:cs typeface="Tahoma"/>
              </a:rPr>
              <a:t>is accomplished </a:t>
            </a:r>
            <a:r>
              <a:rPr lang="en-IN" sz="1800" dirty="0">
                <a:solidFill>
                  <a:srgbClr val="538235"/>
                </a:solidFill>
                <a:latin typeface="Tahoma"/>
                <a:cs typeface="Tahoma"/>
              </a:rPr>
              <a:t>by </a:t>
            </a:r>
          </a:p>
          <a:p>
            <a:pPr marL="1200150" lvl="2" indent="-285750" algn="just">
              <a:buFont typeface="Arial" panose="020B0604020202020204" pitchFamily="34" charset="0"/>
              <a:buChar char="•"/>
            </a:pPr>
            <a:r>
              <a:rPr lang="en-IN" b="1" spc="-5" dirty="0">
                <a:solidFill>
                  <a:srgbClr val="538235"/>
                </a:solidFill>
                <a:latin typeface="Tahoma"/>
                <a:cs typeface="Tahoma"/>
              </a:rPr>
              <a:t>test </a:t>
            </a:r>
            <a:r>
              <a:rPr lang="en-IN" b="1" spc="-10" dirty="0">
                <a:solidFill>
                  <a:srgbClr val="538235"/>
                </a:solidFill>
                <a:latin typeface="Tahoma"/>
                <a:cs typeface="Tahoma"/>
              </a:rPr>
              <a:t>and </a:t>
            </a:r>
            <a:r>
              <a:rPr lang="en-IN" b="1" spc="-5" dirty="0">
                <a:solidFill>
                  <a:srgbClr val="538235"/>
                </a:solidFill>
                <a:latin typeface="Tahoma"/>
                <a:cs typeface="Tahoma"/>
              </a:rPr>
              <a:t> </a:t>
            </a:r>
            <a:r>
              <a:rPr lang="en-IN" b="1" dirty="0">
                <a:solidFill>
                  <a:srgbClr val="538235"/>
                </a:solidFill>
                <a:latin typeface="Tahoma"/>
                <a:cs typeface="Tahoma"/>
              </a:rPr>
              <a:t>set()</a:t>
            </a:r>
            <a:r>
              <a:rPr lang="en-IN" b="1" spc="-35" dirty="0">
                <a:solidFill>
                  <a:srgbClr val="538235"/>
                </a:solidFill>
                <a:latin typeface="Tahoma"/>
                <a:cs typeface="Tahoma"/>
              </a:rPr>
              <a:t> </a:t>
            </a:r>
            <a:r>
              <a:rPr lang="en-IN" spc="-5" dirty="0">
                <a:solidFill>
                  <a:srgbClr val="538235"/>
                </a:solidFill>
                <a:latin typeface="Tahoma"/>
                <a:cs typeface="Tahoma"/>
              </a:rPr>
              <a:t>and </a:t>
            </a:r>
            <a:r>
              <a:rPr lang="en-IN" b="1" spc="-5" dirty="0">
                <a:solidFill>
                  <a:srgbClr val="538235"/>
                </a:solidFill>
                <a:latin typeface="Tahoma"/>
                <a:cs typeface="Tahoma"/>
              </a:rPr>
              <a:t>compare </a:t>
            </a:r>
            <a:r>
              <a:rPr lang="en-IN" b="1" dirty="0">
                <a:solidFill>
                  <a:srgbClr val="538235"/>
                </a:solidFill>
                <a:latin typeface="Tahoma"/>
                <a:cs typeface="Tahoma"/>
              </a:rPr>
              <a:t>and</a:t>
            </a:r>
            <a:r>
              <a:rPr lang="en-IN" b="1" spc="-30" dirty="0">
                <a:solidFill>
                  <a:srgbClr val="538235"/>
                </a:solidFill>
                <a:latin typeface="Tahoma"/>
                <a:cs typeface="Tahoma"/>
              </a:rPr>
              <a:t> </a:t>
            </a:r>
            <a:r>
              <a:rPr lang="en-IN" b="1" spc="-5" dirty="0">
                <a:solidFill>
                  <a:srgbClr val="538235"/>
                </a:solidFill>
                <a:latin typeface="Tahoma"/>
                <a:cs typeface="Tahoma"/>
              </a:rPr>
              <a:t>swap()</a:t>
            </a:r>
            <a:r>
              <a:rPr lang="en-IN" b="1" spc="40" dirty="0">
                <a:solidFill>
                  <a:srgbClr val="538235"/>
                </a:solidFill>
                <a:latin typeface="Tahoma"/>
                <a:cs typeface="Tahoma"/>
              </a:rPr>
              <a:t> </a:t>
            </a:r>
            <a:r>
              <a:rPr lang="en-IN" spc="-5" dirty="0">
                <a:solidFill>
                  <a:srgbClr val="538235"/>
                </a:solidFill>
                <a:latin typeface="Tahoma"/>
                <a:cs typeface="Tahoma"/>
              </a:rPr>
              <a:t>instructions.</a:t>
            </a:r>
          </a:p>
          <a:p>
            <a:pPr marL="1200150" lvl="2" indent="-285750" algn="just">
              <a:buFont typeface="Arial" panose="020B0604020202020204" pitchFamily="34" charset="0"/>
              <a:buChar char="•"/>
            </a:pPr>
            <a:endParaRPr lang="en-IN" dirty="0">
              <a:latin typeface="Tahoma"/>
              <a:cs typeface="Tahoma"/>
            </a:endParaRPr>
          </a:p>
          <a:p>
            <a:endPar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pic>
        <p:nvPicPr>
          <p:cNvPr id="2" name="object 4">
            <a:extLst>
              <a:ext uri="{FF2B5EF4-FFF2-40B4-BE49-F238E27FC236}">
                <a16:creationId xmlns:a16="http://schemas.microsoft.com/office/drawing/2014/main" id="{3DC1EC50-3CAA-987E-1828-4639ACF3009C}"/>
              </a:ext>
            </a:extLst>
          </p:cNvPr>
          <p:cNvPicPr/>
          <p:nvPr/>
        </p:nvPicPr>
        <p:blipFill>
          <a:blip r:embed="rId2" cstate="print"/>
          <a:stretch>
            <a:fillRect/>
          </a:stretch>
        </p:blipFill>
        <p:spPr>
          <a:xfrm>
            <a:off x="3170636" y="2894258"/>
            <a:ext cx="4058502" cy="1729808"/>
          </a:xfrm>
          <a:prstGeom prst="rect">
            <a:avLst/>
          </a:prstGeom>
        </p:spPr>
      </p:pic>
      <p:sp>
        <p:nvSpPr>
          <p:cNvPr id="4" name="TextBox 3">
            <a:extLst>
              <a:ext uri="{FF2B5EF4-FFF2-40B4-BE49-F238E27FC236}">
                <a16:creationId xmlns:a16="http://schemas.microsoft.com/office/drawing/2014/main" id="{8A045645-9582-145A-E011-22E9919C895D}"/>
              </a:ext>
            </a:extLst>
          </p:cNvPr>
          <p:cNvSpPr txBox="1"/>
          <p:nvPr/>
        </p:nvSpPr>
        <p:spPr>
          <a:xfrm>
            <a:off x="1053353" y="4473459"/>
            <a:ext cx="10085294" cy="2126159"/>
          </a:xfrm>
          <a:prstGeom prst="rect">
            <a:avLst/>
          </a:prstGeom>
          <a:noFill/>
        </p:spPr>
        <p:txBody>
          <a:bodyPr wrap="square">
            <a:spAutoFit/>
          </a:bodyPr>
          <a:lstStyle/>
          <a:p>
            <a:pPr marL="12700" marR="5080" algn="just">
              <a:lnSpc>
                <a:spcPct val="150000"/>
              </a:lnSpc>
              <a:spcBef>
                <a:spcPts val="100"/>
              </a:spcBef>
            </a:pPr>
            <a:r>
              <a:rPr lang="en-IN" sz="1800" spc="-5" dirty="0">
                <a:solidFill>
                  <a:srgbClr val="538235"/>
                </a:solidFill>
                <a:latin typeface="Tahoma"/>
                <a:cs typeface="Tahoma"/>
              </a:rPr>
              <a:t>The important </a:t>
            </a:r>
            <a:r>
              <a:rPr lang="en-IN" sz="1800" spc="-10" dirty="0">
                <a:solidFill>
                  <a:srgbClr val="538235"/>
                </a:solidFill>
                <a:latin typeface="Tahoma"/>
                <a:cs typeface="Tahoma"/>
              </a:rPr>
              <a:t>characteristic </a:t>
            </a:r>
            <a:r>
              <a:rPr lang="en-IN" sz="1800" spc="-5" dirty="0">
                <a:solidFill>
                  <a:srgbClr val="538235"/>
                </a:solidFill>
                <a:latin typeface="Tahoma"/>
                <a:cs typeface="Tahoma"/>
              </a:rPr>
              <a:t>of </a:t>
            </a:r>
            <a:r>
              <a:rPr lang="en-IN" sz="1800" b="1" dirty="0">
                <a:solidFill>
                  <a:srgbClr val="538235"/>
                </a:solidFill>
                <a:latin typeface="Tahoma"/>
                <a:cs typeface="Tahoma"/>
              </a:rPr>
              <a:t>test and </a:t>
            </a:r>
            <a:r>
              <a:rPr lang="en-IN" sz="1800" b="1" spc="-10" dirty="0">
                <a:solidFill>
                  <a:srgbClr val="538235"/>
                </a:solidFill>
                <a:latin typeface="Tahoma"/>
                <a:cs typeface="Tahoma"/>
              </a:rPr>
              <a:t>set() </a:t>
            </a:r>
            <a:r>
              <a:rPr lang="en-IN" sz="1800" spc="-5" dirty="0">
                <a:solidFill>
                  <a:srgbClr val="538235"/>
                </a:solidFill>
                <a:latin typeface="Tahoma"/>
                <a:cs typeface="Tahoma"/>
              </a:rPr>
              <a:t>instruction </a:t>
            </a:r>
            <a:r>
              <a:rPr lang="en-IN" sz="1800" spc="-10" dirty="0">
                <a:solidFill>
                  <a:srgbClr val="538235"/>
                </a:solidFill>
                <a:latin typeface="Tahoma"/>
                <a:cs typeface="Tahoma"/>
              </a:rPr>
              <a:t>is </a:t>
            </a:r>
            <a:r>
              <a:rPr lang="en-IN" sz="1800" dirty="0">
                <a:solidFill>
                  <a:srgbClr val="538235"/>
                </a:solidFill>
                <a:latin typeface="Tahoma"/>
                <a:cs typeface="Tahoma"/>
              </a:rPr>
              <a:t>that </a:t>
            </a:r>
            <a:r>
              <a:rPr lang="en-IN" sz="1800" spc="-10" dirty="0">
                <a:solidFill>
                  <a:srgbClr val="538235"/>
                </a:solidFill>
                <a:latin typeface="Tahoma"/>
                <a:cs typeface="Tahoma"/>
              </a:rPr>
              <a:t>it is executed </a:t>
            </a:r>
            <a:r>
              <a:rPr lang="en-IN" sz="1800" spc="-15" dirty="0">
                <a:solidFill>
                  <a:srgbClr val="538235"/>
                </a:solidFill>
                <a:latin typeface="Tahoma"/>
                <a:cs typeface="Tahoma"/>
              </a:rPr>
              <a:t>atomically. </a:t>
            </a:r>
            <a:r>
              <a:rPr lang="en-IN" sz="1800" spc="-10" dirty="0">
                <a:solidFill>
                  <a:srgbClr val="538235"/>
                </a:solidFill>
                <a:latin typeface="Tahoma"/>
                <a:cs typeface="Tahoma"/>
              </a:rPr>
              <a:t> </a:t>
            </a:r>
            <a:r>
              <a:rPr lang="en-IN" sz="1800" spc="-5" dirty="0">
                <a:solidFill>
                  <a:srgbClr val="538235"/>
                </a:solidFill>
                <a:latin typeface="Tahoma"/>
                <a:cs typeface="Tahoma"/>
              </a:rPr>
              <a:t>Thus, </a:t>
            </a:r>
            <a:r>
              <a:rPr lang="en-IN" sz="1800" spc="-10" dirty="0">
                <a:solidFill>
                  <a:srgbClr val="538235"/>
                </a:solidFill>
                <a:latin typeface="Tahoma"/>
                <a:cs typeface="Tahoma"/>
              </a:rPr>
              <a:t>if </a:t>
            </a:r>
            <a:r>
              <a:rPr lang="en-IN" sz="1800" dirty="0">
                <a:solidFill>
                  <a:srgbClr val="538235"/>
                </a:solidFill>
                <a:latin typeface="Tahoma"/>
                <a:cs typeface="Tahoma"/>
              </a:rPr>
              <a:t>two </a:t>
            </a:r>
            <a:r>
              <a:rPr lang="en-IN" sz="1800" spc="-5" dirty="0">
                <a:solidFill>
                  <a:srgbClr val="538235"/>
                </a:solidFill>
                <a:latin typeface="Tahoma"/>
                <a:cs typeface="Tahoma"/>
              </a:rPr>
              <a:t>test </a:t>
            </a:r>
            <a:r>
              <a:rPr lang="en-IN" sz="1800" dirty="0">
                <a:solidFill>
                  <a:srgbClr val="538235"/>
                </a:solidFill>
                <a:latin typeface="Tahoma"/>
                <a:cs typeface="Tahoma"/>
              </a:rPr>
              <a:t>and </a:t>
            </a:r>
            <a:r>
              <a:rPr lang="en-IN" sz="1800" spc="-5" dirty="0">
                <a:solidFill>
                  <a:srgbClr val="538235"/>
                </a:solidFill>
                <a:latin typeface="Tahoma"/>
                <a:cs typeface="Tahoma"/>
              </a:rPr>
              <a:t>set() instructions are executed simultaneously </a:t>
            </a:r>
            <a:r>
              <a:rPr lang="en-IN" sz="1800" spc="-10" dirty="0">
                <a:solidFill>
                  <a:srgbClr val="538235"/>
                </a:solidFill>
                <a:latin typeface="Tahoma"/>
                <a:cs typeface="Tahoma"/>
              </a:rPr>
              <a:t>each </a:t>
            </a:r>
            <a:r>
              <a:rPr lang="en-IN" sz="1800" spc="-5" dirty="0">
                <a:solidFill>
                  <a:srgbClr val="538235"/>
                </a:solidFill>
                <a:latin typeface="Tahoma"/>
                <a:cs typeface="Tahoma"/>
              </a:rPr>
              <a:t>on </a:t>
            </a:r>
            <a:r>
              <a:rPr lang="en-IN" sz="1800" dirty="0">
                <a:solidFill>
                  <a:srgbClr val="538235"/>
                </a:solidFill>
                <a:latin typeface="Tahoma"/>
                <a:cs typeface="Tahoma"/>
              </a:rPr>
              <a:t>a </a:t>
            </a:r>
            <a:r>
              <a:rPr lang="en-IN" sz="1800" spc="-5" dirty="0">
                <a:solidFill>
                  <a:srgbClr val="538235"/>
                </a:solidFill>
                <a:latin typeface="Tahoma"/>
                <a:cs typeface="Tahoma"/>
              </a:rPr>
              <a:t>different </a:t>
            </a:r>
            <a:r>
              <a:rPr lang="en-IN" sz="1800" dirty="0">
                <a:solidFill>
                  <a:srgbClr val="538235"/>
                </a:solidFill>
                <a:latin typeface="Tahoma"/>
                <a:cs typeface="Tahoma"/>
              </a:rPr>
              <a:t> </a:t>
            </a:r>
            <a:r>
              <a:rPr lang="en-IN" sz="1800" spc="-5" dirty="0">
                <a:solidFill>
                  <a:srgbClr val="538235"/>
                </a:solidFill>
                <a:latin typeface="Tahoma"/>
                <a:cs typeface="Tahoma"/>
              </a:rPr>
              <a:t>core, </a:t>
            </a:r>
            <a:r>
              <a:rPr lang="en-IN" sz="1800" dirty="0">
                <a:solidFill>
                  <a:srgbClr val="538235"/>
                </a:solidFill>
                <a:latin typeface="Tahoma"/>
                <a:cs typeface="Tahoma"/>
              </a:rPr>
              <a:t>they </a:t>
            </a:r>
            <a:r>
              <a:rPr lang="en-IN" sz="1800" spc="-10" dirty="0">
                <a:solidFill>
                  <a:srgbClr val="538235"/>
                </a:solidFill>
                <a:latin typeface="Tahoma"/>
                <a:cs typeface="Tahoma"/>
              </a:rPr>
              <a:t>will </a:t>
            </a:r>
            <a:r>
              <a:rPr lang="en-IN" sz="1800" dirty="0">
                <a:solidFill>
                  <a:srgbClr val="538235"/>
                </a:solidFill>
                <a:latin typeface="Tahoma"/>
                <a:cs typeface="Tahoma"/>
              </a:rPr>
              <a:t>be </a:t>
            </a:r>
            <a:r>
              <a:rPr lang="en-IN" sz="1800" spc="-5" dirty="0">
                <a:solidFill>
                  <a:srgbClr val="538235"/>
                </a:solidFill>
                <a:latin typeface="Tahoma"/>
                <a:cs typeface="Tahoma"/>
              </a:rPr>
              <a:t>executed sequentially </a:t>
            </a:r>
            <a:r>
              <a:rPr lang="en-IN" sz="1800" spc="-10" dirty="0">
                <a:solidFill>
                  <a:srgbClr val="538235"/>
                </a:solidFill>
                <a:latin typeface="Tahoma"/>
                <a:cs typeface="Tahoma"/>
              </a:rPr>
              <a:t>in </a:t>
            </a:r>
            <a:r>
              <a:rPr lang="en-IN" sz="1800" dirty="0">
                <a:solidFill>
                  <a:srgbClr val="538235"/>
                </a:solidFill>
                <a:latin typeface="Tahoma"/>
                <a:cs typeface="Tahoma"/>
              </a:rPr>
              <a:t>some </a:t>
            </a:r>
            <a:r>
              <a:rPr lang="en-IN" sz="1800" spc="-10" dirty="0">
                <a:solidFill>
                  <a:srgbClr val="538235"/>
                </a:solidFill>
                <a:latin typeface="Tahoma"/>
                <a:cs typeface="Tahoma"/>
              </a:rPr>
              <a:t>arbitrary </a:t>
            </a:r>
            <a:r>
              <a:rPr lang="en-IN" sz="1800" spc="-30" dirty="0">
                <a:solidFill>
                  <a:srgbClr val="538235"/>
                </a:solidFill>
                <a:latin typeface="Tahoma"/>
                <a:cs typeface="Tahoma"/>
              </a:rPr>
              <a:t>order.</a:t>
            </a:r>
            <a:r>
              <a:rPr lang="en-IN" sz="1800" spc="-25" dirty="0">
                <a:solidFill>
                  <a:srgbClr val="538235"/>
                </a:solidFill>
                <a:latin typeface="Tahoma"/>
                <a:cs typeface="Tahoma"/>
              </a:rPr>
              <a:t> </a:t>
            </a:r>
          </a:p>
          <a:p>
            <a:pPr marL="12700" marR="5080" algn="just">
              <a:lnSpc>
                <a:spcPct val="150000"/>
              </a:lnSpc>
              <a:spcBef>
                <a:spcPts val="100"/>
              </a:spcBef>
            </a:pPr>
            <a:r>
              <a:rPr lang="en-IN" sz="1800" dirty="0">
                <a:solidFill>
                  <a:srgbClr val="538235"/>
                </a:solidFill>
                <a:latin typeface="Tahoma"/>
                <a:cs typeface="Tahoma"/>
              </a:rPr>
              <a:t>If the </a:t>
            </a:r>
            <a:r>
              <a:rPr lang="en-IN" sz="1800" spc="-5" dirty="0">
                <a:solidFill>
                  <a:srgbClr val="538235"/>
                </a:solidFill>
                <a:latin typeface="Tahoma"/>
                <a:cs typeface="Tahoma"/>
              </a:rPr>
              <a:t>machine </a:t>
            </a:r>
            <a:r>
              <a:rPr lang="en-IN" sz="1800" dirty="0">
                <a:solidFill>
                  <a:srgbClr val="538235"/>
                </a:solidFill>
                <a:latin typeface="Tahoma"/>
                <a:cs typeface="Tahoma"/>
              </a:rPr>
              <a:t>supports </a:t>
            </a:r>
            <a:r>
              <a:rPr lang="en-IN" sz="1800" spc="5" dirty="0">
                <a:solidFill>
                  <a:srgbClr val="538235"/>
                </a:solidFill>
                <a:latin typeface="Tahoma"/>
                <a:cs typeface="Tahoma"/>
              </a:rPr>
              <a:t> </a:t>
            </a:r>
            <a:r>
              <a:rPr lang="en-IN" sz="1800" dirty="0">
                <a:solidFill>
                  <a:srgbClr val="538235"/>
                </a:solidFill>
                <a:latin typeface="Tahoma"/>
                <a:cs typeface="Tahoma"/>
              </a:rPr>
              <a:t>the</a:t>
            </a:r>
            <a:r>
              <a:rPr lang="en-IN" sz="1800" spc="45" dirty="0">
                <a:solidFill>
                  <a:srgbClr val="538235"/>
                </a:solidFill>
                <a:latin typeface="Tahoma"/>
                <a:cs typeface="Tahoma"/>
              </a:rPr>
              <a:t> </a:t>
            </a:r>
            <a:r>
              <a:rPr lang="en-IN" sz="1800" spc="-5" dirty="0">
                <a:solidFill>
                  <a:srgbClr val="538235"/>
                </a:solidFill>
                <a:latin typeface="Tahoma"/>
                <a:cs typeface="Tahoma"/>
              </a:rPr>
              <a:t>test</a:t>
            </a:r>
            <a:r>
              <a:rPr lang="en-IN" sz="1800" spc="60" dirty="0">
                <a:solidFill>
                  <a:srgbClr val="538235"/>
                </a:solidFill>
                <a:latin typeface="Tahoma"/>
                <a:cs typeface="Tahoma"/>
              </a:rPr>
              <a:t> </a:t>
            </a:r>
            <a:r>
              <a:rPr lang="en-IN" sz="1800" dirty="0">
                <a:solidFill>
                  <a:srgbClr val="538235"/>
                </a:solidFill>
                <a:latin typeface="Tahoma"/>
                <a:cs typeface="Tahoma"/>
              </a:rPr>
              <a:t>and</a:t>
            </a:r>
            <a:r>
              <a:rPr lang="en-IN" sz="1800" spc="60" dirty="0">
                <a:solidFill>
                  <a:srgbClr val="538235"/>
                </a:solidFill>
                <a:latin typeface="Tahoma"/>
                <a:cs typeface="Tahoma"/>
              </a:rPr>
              <a:t> </a:t>
            </a:r>
            <a:r>
              <a:rPr lang="en-IN" sz="1800" spc="-5" dirty="0">
                <a:solidFill>
                  <a:srgbClr val="538235"/>
                </a:solidFill>
                <a:latin typeface="Tahoma"/>
                <a:cs typeface="Tahoma"/>
              </a:rPr>
              <a:t>set()</a:t>
            </a:r>
            <a:r>
              <a:rPr lang="en-IN" sz="1800" spc="50" dirty="0">
                <a:solidFill>
                  <a:srgbClr val="538235"/>
                </a:solidFill>
                <a:latin typeface="Tahoma"/>
                <a:cs typeface="Tahoma"/>
              </a:rPr>
              <a:t> </a:t>
            </a:r>
            <a:r>
              <a:rPr lang="en-IN" sz="1800" dirty="0">
                <a:solidFill>
                  <a:srgbClr val="538235"/>
                </a:solidFill>
                <a:latin typeface="Tahoma"/>
                <a:cs typeface="Tahoma"/>
              </a:rPr>
              <a:t>instruction,</a:t>
            </a:r>
            <a:r>
              <a:rPr lang="en-IN" sz="1800" spc="35" dirty="0">
                <a:solidFill>
                  <a:srgbClr val="538235"/>
                </a:solidFill>
                <a:latin typeface="Tahoma"/>
                <a:cs typeface="Tahoma"/>
              </a:rPr>
              <a:t> </a:t>
            </a:r>
            <a:r>
              <a:rPr lang="en-IN" sz="1800" dirty="0">
                <a:solidFill>
                  <a:srgbClr val="538235"/>
                </a:solidFill>
                <a:latin typeface="Tahoma"/>
                <a:cs typeface="Tahoma"/>
              </a:rPr>
              <a:t>then</a:t>
            </a:r>
            <a:r>
              <a:rPr lang="en-IN" sz="1800" spc="60" dirty="0">
                <a:solidFill>
                  <a:srgbClr val="538235"/>
                </a:solidFill>
                <a:latin typeface="Tahoma"/>
                <a:cs typeface="Tahoma"/>
              </a:rPr>
              <a:t> </a:t>
            </a:r>
            <a:r>
              <a:rPr lang="en-IN" sz="1800" spc="-5" dirty="0">
                <a:solidFill>
                  <a:srgbClr val="538235"/>
                </a:solidFill>
                <a:latin typeface="Tahoma"/>
                <a:cs typeface="Tahoma"/>
              </a:rPr>
              <a:t>we</a:t>
            </a:r>
            <a:r>
              <a:rPr lang="en-IN" sz="1800" spc="50" dirty="0">
                <a:solidFill>
                  <a:srgbClr val="538235"/>
                </a:solidFill>
                <a:latin typeface="Tahoma"/>
                <a:cs typeface="Tahoma"/>
              </a:rPr>
              <a:t> </a:t>
            </a:r>
            <a:r>
              <a:rPr lang="en-IN" sz="1800" spc="-5" dirty="0">
                <a:solidFill>
                  <a:srgbClr val="538235"/>
                </a:solidFill>
                <a:latin typeface="Tahoma"/>
                <a:cs typeface="Tahoma"/>
              </a:rPr>
              <a:t>can</a:t>
            </a:r>
            <a:r>
              <a:rPr lang="en-IN" sz="1800" spc="60" dirty="0">
                <a:solidFill>
                  <a:srgbClr val="538235"/>
                </a:solidFill>
                <a:latin typeface="Tahoma"/>
                <a:cs typeface="Tahoma"/>
              </a:rPr>
              <a:t> </a:t>
            </a:r>
            <a:r>
              <a:rPr lang="en-IN" sz="1800" b="1" dirty="0">
                <a:solidFill>
                  <a:srgbClr val="538235"/>
                </a:solidFill>
                <a:latin typeface="Tahoma"/>
                <a:cs typeface="Tahoma"/>
              </a:rPr>
              <a:t>implement</a:t>
            </a:r>
            <a:r>
              <a:rPr lang="en-IN" sz="1800" b="1" spc="85" dirty="0">
                <a:solidFill>
                  <a:srgbClr val="538235"/>
                </a:solidFill>
                <a:latin typeface="Tahoma"/>
                <a:cs typeface="Tahoma"/>
              </a:rPr>
              <a:t> </a:t>
            </a:r>
            <a:r>
              <a:rPr lang="en-IN" sz="1800" b="1" spc="-5" dirty="0">
                <a:solidFill>
                  <a:srgbClr val="538235"/>
                </a:solidFill>
                <a:latin typeface="Tahoma"/>
                <a:cs typeface="Tahoma"/>
              </a:rPr>
              <a:t>mutual</a:t>
            </a:r>
            <a:r>
              <a:rPr lang="en-IN" sz="1800" b="1" spc="45" dirty="0">
                <a:solidFill>
                  <a:srgbClr val="538235"/>
                </a:solidFill>
                <a:latin typeface="Tahoma"/>
                <a:cs typeface="Tahoma"/>
              </a:rPr>
              <a:t> </a:t>
            </a:r>
            <a:r>
              <a:rPr lang="en-IN" sz="1800" b="1" spc="-5" dirty="0">
                <a:solidFill>
                  <a:srgbClr val="538235"/>
                </a:solidFill>
                <a:latin typeface="Tahoma"/>
                <a:cs typeface="Tahoma"/>
              </a:rPr>
              <a:t>exclusion</a:t>
            </a:r>
            <a:r>
              <a:rPr lang="en-IN" sz="1800" b="1" spc="85" dirty="0">
                <a:solidFill>
                  <a:srgbClr val="538235"/>
                </a:solidFill>
                <a:latin typeface="Tahoma"/>
                <a:cs typeface="Tahoma"/>
              </a:rPr>
              <a:t> </a:t>
            </a:r>
            <a:r>
              <a:rPr lang="en-IN" sz="1800" b="1" spc="-10" dirty="0">
                <a:solidFill>
                  <a:srgbClr val="538235"/>
                </a:solidFill>
                <a:latin typeface="Tahoma"/>
                <a:cs typeface="Tahoma"/>
              </a:rPr>
              <a:t>by</a:t>
            </a:r>
            <a:r>
              <a:rPr lang="en-IN" sz="1800" b="1" spc="85" dirty="0">
                <a:solidFill>
                  <a:srgbClr val="538235"/>
                </a:solidFill>
                <a:latin typeface="Tahoma"/>
                <a:cs typeface="Tahoma"/>
              </a:rPr>
              <a:t> </a:t>
            </a:r>
            <a:r>
              <a:rPr lang="en-IN" sz="1800" b="1" spc="-5" dirty="0">
                <a:solidFill>
                  <a:srgbClr val="538235"/>
                </a:solidFill>
                <a:latin typeface="Tahoma"/>
                <a:cs typeface="Tahoma"/>
              </a:rPr>
              <a:t>declaring </a:t>
            </a:r>
            <a:r>
              <a:rPr lang="en-IN" sz="1800" b="1" spc="-340" dirty="0">
                <a:solidFill>
                  <a:srgbClr val="538235"/>
                </a:solidFill>
                <a:latin typeface="Tahoma"/>
                <a:cs typeface="Tahoma"/>
              </a:rPr>
              <a:t> </a:t>
            </a:r>
            <a:r>
              <a:rPr lang="en-IN" sz="1800" b="1" dirty="0">
                <a:solidFill>
                  <a:srgbClr val="538235"/>
                </a:solidFill>
                <a:latin typeface="Tahoma"/>
                <a:cs typeface="Tahoma"/>
              </a:rPr>
              <a:t>a</a:t>
            </a:r>
            <a:r>
              <a:rPr lang="en-IN" sz="1800" b="1" spc="-15" dirty="0">
                <a:solidFill>
                  <a:srgbClr val="538235"/>
                </a:solidFill>
                <a:latin typeface="Tahoma"/>
                <a:cs typeface="Tahoma"/>
              </a:rPr>
              <a:t> </a:t>
            </a:r>
            <a:r>
              <a:rPr lang="en-IN" sz="1800" b="1" dirty="0" err="1">
                <a:solidFill>
                  <a:srgbClr val="538235"/>
                </a:solidFill>
                <a:latin typeface="Tahoma"/>
                <a:cs typeface="Tahoma"/>
              </a:rPr>
              <a:t>boolean</a:t>
            </a:r>
            <a:r>
              <a:rPr lang="en-IN" sz="1800" b="1" spc="-30" dirty="0">
                <a:solidFill>
                  <a:srgbClr val="538235"/>
                </a:solidFill>
                <a:latin typeface="Tahoma"/>
                <a:cs typeface="Tahoma"/>
              </a:rPr>
              <a:t> </a:t>
            </a:r>
            <a:r>
              <a:rPr lang="en-IN" sz="1800" b="1" dirty="0">
                <a:solidFill>
                  <a:srgbClr val="538235"/>
                </a:solidFill>
                <a:latin typeface="Tahoma"/>
                <a:cs typeface="Tahoma"/>
              </a:rPr>
              <a:t>variable</a:t>
            </a:r>
            <a:r>
              <a:rPr lang="en-IN" sz="1800" b="1" spc="-5" dirty="0">
                <a:solidFill>
                  <a:srgbClr val="538235"/>
                </a:solidFill>
                <a:latin typeface="Tahoma"/>
                <a:cs typeface="Tahoma"/>
              </a:rPr>
              <a:t> lock,</a:t>
            </a:r>
            <a:r>
              <a:rPr lang="en-IN" sz="1800" b="1" spc="35" dirty="0">
                <a:solidFill>
                  <a:srgbClr val="538235"/>
                </a:solidFill>
                <a:latin typeface="Tahoma"/>
                <a:cs typeface="Tahoma"/>
              </a:rPr>
              <a:t> </a:t>
            </a:r>
            <a:r>
              <a:rPr lang="en-IN" sz="1800" spc="-10" dirty="0">
                <a:solidFill>
                  <a:srgbClr val="538235"/>
                </a:solidFill>
                <a:latin typeface="Tahoma"/>
                <a:cs typeface="Tahoma"/>
              </a:rPr>
              <a:t>initialized</a:t>
            </a:r>
            <a:r>
              <a:rPr lang="en-IN" sz="1800" spc="65" dirty="0">
                <a:solidFill>
                  <a:srgbClr val="538235"/>
                </a:solidFill>
                <a:latin typeface="Tahoma"/>
                <a:cs typeface="Tahoma"/>
              </a:rPr>
              <a:t> </a:t>
            </a:r>
            <a:r>
              <a:rPr lang="en-IN" sz="1800" dirty="0">
                <a:solidFill>
                  <a:srgbClr val="538235"/>
                </a:solidFill>
                <a:latin typeface="Tahoma"/>
                <a:cs typeface="Tahoma"/>
              </a:rPr>
              <a:t>to</a:t>
            </a:r>
            <a:r>
              <a:rPr lang="en-IN" sz="1800" spc="-15" dirty="0">
                <a:solidFill>
                  <a:srgbClr val="538235"/>
                </a:solidFill>
                <a:latin typeface="Tahoma"/>
                <a:cs typeface="Tahoma"/>
              </a:rPr>
              <a:t> false.</a:t>
            </a:r>
            <a:r>
              <a:rPr lang="en-IN" sz="1800" spc="55" dirty="0">
                <a:solidFill>
                  <a:srgbClr val="538235"/>
                </a:solidFill>
                <a:latin typeface="Tahoma"/>
                <a:cs typeface="Tahoma"/>
              </a:rPr>
              <a:t> </a:t>
            </a:r>
            <a:endParaRPr lang="en-IN" sz="1800" dirty="0">
              <a:latin typeface="Tahoma"/>
              <a:cs typeface="Tahoma"/>
            </a:endParaRPr>
          </a:p>
        </p:txBody>
      </p:sp>
    </p:spTree>
    <p:extLst>
      <p:ext uri="{BB962C8B-B14F-4D97-AF65-F5344CB8AC3E}">
        <p14:creationId xmlns:p14="http://schemas.microsoft.com/office/powerpoint/2010/main" val="3464091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HARDWARE SUPPORT FOR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21BE5E64-3A10-4BC7-8ADD-442AF368FDD6}"/>
              </a:ext>
            </a:extLst>
          </p:cNvPr>
          <p:cNvSpPr txBox="1"/>
          <p:nvPr/>
        </p:nvSpPr>
        <p:spPr>
          <a:xfrm>
            <a:off x="956533" y="870343"/>
            <a:ext cx="10666208" cy="3839449"/>
          </a:xfrm>
          <a:prstGeom prst="rect">
            <a:avLst/>
          </a:prstGeom>
          <a:noFill/>
        </p:spPr>
        <p:txBody>
          <a:bodyPr wrap="square">
            <a:spAutoFit/>
          </a:bodyPr>
          <a:lstStyle/>
          <a:p>
            <a:pPr marL="298450" marR="7620" indent="-285750" algn="just">
              <a:lnSpc>
                <a:spcPct val="150000"/>
              </a:lnSpc>
              <a:spcBef>
                <a:spcPts val="105"/>
              </a:spcBef>
              <a:buFont typeface="Arial" panose="020B0604020202020204" pitchFamily="34" charset="0"/>
              <a:buChar char="•"/>
            </a:pPr>
            <a:r>
              <a:rPr lang="en-IN" sz="1800" dirty="0">
                <a:solidFill>
                  <a:srgbClr val="538235"/>
                </a:solidFill>
                <a:latin typeface="Tahoma"/>
                <a:cs typeface="Tahoma"/>
              </a:rPr>
              <a:t>Mutual</a:t>
            </a:r>
            <a:r>
              <a:rPr lang="en-IN" sz="1800" spc="5" dirty="0">
                <a:solidFill>
                  <a:srgbClr val="538235"/>
                </a:solidFill>
                <a:latin typeface="Tahoma"/>
                <a:cs typeface="Tahoma"/>
              </a:rPr>
              <a:t> </a:t>
            </a:r>
            <a:r>
              <a:rPr lang="en-IN" sz="1800" spc="-10" dirty="0">
                <a:solidFill>
                  <a:srgbClr val="538235"/>
                </a:solidFill>
                <a:latin typeface="Tahoma"/>
                <a:cs typeface="Tahoma"/>
              </a:rPr>
              <a:t>exclusion</a:t>
            </a:r>
            <a:r>
              <a:rPr lang="en-IN" sz="1800" spc="-5" dirty="0">
                <a:solidFill>
                  <a:srgbClr val="538235"/>
                </a:solidFill>
                <a:latin typeface="Tahoma"/>
                <a:cs typeface="Tahoma"/>
              </a:rPr>
              <a:t> </a:t>
            </a:r>
            <a:r>
              <a:rPr lang="en-IN" sz="1800" dirty="0">
                <a:solidFill>
                  <a:srgbClr val="538235"/>
                </a:solidFill>
                <a:latin typeface="Tahoma"/>
                <a:cs typeface="Tahoma"/>
              </a:rPr>
              <a:t>using</a:t>
            </a:r>
            <a:r>
              <a:rPr lang="en-IN" sz="1800" spc="5" dirty="0">
                <a:solidFill>
                  <a:srgbClr val="538235"/>
                </a:solidFill>
                <a:latin typeface="Tahoma"/>
                <a:cs typeface="Tahoma"/>
              </a:rPr>
              <a:t> </a:t>
            </a:r>
            <a:r>
              <a:rPr lang="en-IN" sz="1800" dirty="0">
                <a:solidFill>
                  <a:srgbClr val="538235"/>
                </a:solidFill>
                <a:latin typeface="Tahoma"/>
                <a:cs typeface="Tahoma"/>
              </a:rPr>
              <a:t>CAS</a:t>
            </a:r>
            <a:r>
              <a:rPr lang="en-IN" sz="1800" spc="5" dirty="0">
                <a:solidFill>
                  <a:srgbClr val="538235"/>
                </a:solidFill>
                <a:latin typeface="Tahoma"/>
                <a:cs typeface="Tahoma"/>
              </a:rPr>
              <a:t> </a:t>
            </a:r>
            <a:r>
              <a:rPr lang="en-IN" sz="1800" spc="-10" dirty="0">
                <a:solidFill>
                  <a:srgbClr val="538235"/>
                </a:solidFill>
                <a:latin typeface="Tahoma"/>
                <a:cs typeface="Tahoma"/>
              </a:rPr>
              <a:t>can</a:t>
            </a:r>
            <a:r>
              <a:rPr lang="en-IN" sz="1800" spc="-5" dirty="0">
                <a:solidFill>
                  <a:srgbClr val="538235"/>
                </a:solidFill>
                <a:latin typeface="Tahoma"/>
                <a:cs typeface="Tahoma"/>
              </a:rPr>
              <a:t> </a:t>
            </a:r>
            <a:r>
              <a:rPr lang="en-IN" sz="1800" dirty="0">
                <a:solidFill>
                  <a:srgbClr val="538235"/>
                </a:solidFill>
                <a:latin typeface="Tahoma"/>
                <a:cs typeface="Tahoma"/>
              </a:rPr>
              <a:t>be</a:t>
            </a:r>
            <a:r>
              <a:rPr lang="en-IN" sz="1800" spc="5" dirty="0">
                <a:solidFill>
                  <a:srgbClr val="538235"/>
                </a:solidFill>
                <a:latin typeface="Tahoma"/>
                <a:cs typeface="Tahoma"/>
              </a:rPr>
              <a:t> </a:t>
            </a:r>
            <a:r>
              <a:rPr lang="en-IN" sz="1800" spc="-5" dirty="0">
                <a:solidFill>
                  <a:srgbClr val="538235"/>
                </a:solidFill>
                <a:latin typeface="Tahoma"/>
                <a:cs typeface="Tahoma"/>
              </a:rPr>
              <a:t>provided</a:t>
            </a:r>
            <a:r>
              <a:rPr lang="en-IN" sz="1800" dirty="0">
                <a:solidFill>
                  <a:srgbClr val="538235"/>
                </a:solidFill>
                <a:latin typeface="Tahoma"/>
                <a:cs typeface="Tahoma"/>
              </a:rPr>
              <a:t> </a:t>
            </a:r>
            <a:r>
              <a:rPr lang="en-IN" sz="1800" spc="-5" dirty="0">
                <a:solidFill>
                  <a:srgbClr val="538235"/>
                </a:solidFill>
                <a:latin typeface="Tahoma"/>
                <a:cs typeface="Tahoma"/>
              </a:rPr>
              <a:t>as</a:t>
            </a:r>
            <a:r>
              <a:rPr lang="en-IN" sz="1800" dirty="0">
                <a:solidFill>
                  <a:srgbClr val="538235"/>
                </a:solidFill>
                <a:latin typeface="Tahoma"/>
                <a:cs typeface="Tahoma"/>
              </a:rPr>
              <a:t> </a:t>
            </a:r>
            <a:r>
              <a:rPr lang="en-IN" sz="1800" spc="-10" dirty="0">
                <a:solidFill>
                  <a:srgbClr val="538235"/>
                </a:solidFill>
                <a:latin typeface="Tahoma"/>
                <a:cs typeface="Tahoma"/>
              </a:rPr>
              <a:t>follows:</a:t>
            </a:r>
            <a:r>
              <a:rPr lang="en-IN" sz="1800" spc="355" dirty="0">
                <a:solidFill>
                  <a:srgbClr val="538235"/>
                </a:solidFill>
                <a:latin typeface="Tahoma"/>
                <a:cs typeface="Tahoma"/>
              </a:rPr>
              <a:t> </a:t>
            </a:r>
          </a:p>
          <a:p>
            <a:pPr marL="298450" marR="7620" indent="-285750" algn="just">
              <a:lnSpc>
                <a:spcPct val="150000"/>
              </a:lnSpc>
              <a:spcBef>
                <a:spcPts val="105"/>
              </a:spcBef>
              <a:buFont typeface="Arial" panose="020B0604020202020204" pitchFamily="34" charset="0"/>
              <a:buChar char="•"/>
            </a:pPr>
            <a:r>
              <a:rPr lang="en-IN" sz="1800" dirty="0">
                <a:solidFill>
                  <a:srgbClr val="538235"/>
                </a:solidFill>
                <a:latin typeface="Tahoma"/>
                <a:cs typeface="Tahoma"/>
              </a:rPr>
              <a:t>A</a:t>
            </a:r>
            <a:r>
              <a:rPr lang="en-IN" sz="1800" spc="375" dirty="0">
                <a:solidFill>
                  <a:srgbClr val="538235"/>
                </a:solidFill>
                <a:latin typeface="Tahoma"/>
                <a:cs typeface="Tahoma"/>
              </a:rPr>
              <a:t> </a:t>
            </a:r>
            <a:r>
              <a:rPr lang="en-IN" sz="1800" spc="-5" dirty="0">
                <a:solidFill>
                  <a:srgbClr val="538235"/>
                </a:solidFill>
                <a:latin typeface="Tahoma"/>
                <a:cs typeface="Tahoma"/>
              </a:rPr>
              <a:t>global </a:t>
            </a:r>
            <a:r>
              <a:rPr lang="en-IN" sz="1800" dirty="0">
                <a:solidFill>
                  <a:srgbClr val="538235"/>
                </a:solidFill>
                <a:latin typeface="Tahoma"/>
                <a:cs typeface="Tahoma"/>
              </a:rPr>
              <a:t> </a:t>
            </a:r>
            <a:r>
              <a:rPr lang="en-IN" sz="1800" spc="-10" dirty="0">
                <a:solidFill>
                  <a:srgbClr val="538235"/>
                </a:solidFill>
                <a:latin typeface="Tahoma"/>
                <a:cs typeface="Tahoma"/>
              </a:rPr>
              <a:t>variable</a:t>
            </a:r>
            <a:r>
              <a:rPr lang="en-IN" sz="1800" spc="-5" dirty="0">
                <a:solidFill>
                  <a:srgbClr val="538235"/>
                </a:solidFill>
                <a:latin typeface="Tahoma"/>
                <a:cs typeface="Tahoma"/>
              </a:rPr>
              <a:t> </a:t>
            </a:r>
            <a:r>
              <a:rPr lang="en-IN" sz="1800" dirty="0">
                <a:solidFill>
                  <a:srgbClr val="538235"/>
                </a:solidFill>
                <a:latin typeface="Tahoma"/>
                <a:cs typeface="Tahoma"/>
              </a:rPr>
              <a:t>(</a:t>
            </a:r>
            <a:r>
              <a:rPr lang="en-IN" sz="1800" b="1" dirty="0">
                <a:solidFill>
                  <a:srgbClr val="538235"/>
                </a:solidFill>
                <a:latin typeface="Tahoma"/>
                <a:cs typeface="Tahoma"/>
              </a:rPr>
              <a:t>lock</a:t>
            </a:r>
            <a:r>
              <a:rPr lang="en-IN" sz="1800" dirty="0">
                <a:solidFill>
                  <a:srgbClr val="538235"/>
                </a:solidFill>
                <a:latin typeface="Tahoma"/>
                <a:cs typeface="Tahoma"/>
              </a:rPr>
              <a:t>) </a:t>
            </a:r>
            <a:r>
              <a:rPr lang="en-IN" sz="1800" spc="-10" dirty="0">
                <a:solidFill>
                  <a:srgbClr val="538235"/>
                </a:solidFill>
                <a:latin typeface="Tahoma"/>
                <a:cs typeface="Tahoma"/>
              </a:rPr>
              <a:t>is</a:t>
            </a:r>
            <a:r>
              <a:rPr lang="en-IN" sz="1800" spc="-5" dirty="0">
                <a:solidFill>
                  <a:srgbClr val="538235"/>
                </a:solidFill>
                <a:latin typeface="Tahoma"/>
                <a:cs typeface="Tahoma"/>
              </a:rPr>
              <a:t> declared</a:t>
            </a:r>
            <a:r>
              <a:rPr lang="en-IN" sz="1800" dirty="0">
                <a:solidFill>
                  <a:srgbClr val="538235"/>
                </a:solidFill>
                <a:latin typeface="Tahoma"/>
                <a:cs typeface="Tahoma"/>
              </a:rPr>
              <a:t> </a:t>
            </a:r>
            <a:r>
              <a:rPr lang="en-IN" sz="1800" spc="-5" dirty="0">
                <a:solidFill>
                  <a:srgbClr val="538235"/>
                </a:solidFill>
                <a:latin typeface="Tahoma"/>
                <a:cs typeface="Tahoma"/>
              </a:rPr>
              <a:t>and</a:t>
            </a:r>
            <a:r>
              <a:rPr lang="en-IN" sz="1800" dirty="0">
                <a:solidFill>
                  <a:srgbClr val="538235"/>
                </a:solidFill>
                <a:latin typeface="Tahoma"/>
                <a:cs typeface="Tahoma"/>
              </a:rPr>
              <a:t> </a:t>
            </a:r>
            <a:r>
              <a:rPr lang="en-IN" sz="1800" spc="-10" dirty="0">
                <a:solidFill>
                  <a:srgbClr val="538235"/>
                </a:solidFill>
                <a:latin typeface="Tahoma"/>
                <a:cs typeface="Tahoma"/>
              </a:rPr>
              <a:t>is</a:t>
            </a:r>
            <a:r>
              <a:rPr lang="en-IN" sz="1800" spc="-5" dirty="0">
                <a:solidFill>
                  <a:srgbClr val="538235"/>
                </a:solidFill>
                <a:latin typeface="Tahoma"/>
                <a:cs typeface="Tahoma"/>
              </a:rPr>
              <a:t> initialized</a:t>
            </a:r>
            <a:r>
              <a:rPr lang="en-IN" sz="1800" dirty="0">
                <a:solidFill>
                  <a:srgbClr val="538235"/>
                </a:solidFill>
                <a:latin typeface="Tahoma"/>
                <a:cs typeface="Tahoma"/>
              </a:rPr>
              <a:t> to </a:t>
            </a:r>
            <a:r>
              <a:rPr lang="en-IN" sz="1800" spc="-5" dirty="0">
                <a:solidFill>
                  <a:srgbClr val="538235"/>
                </a:solidFill>
                <a:latin typeface="Tahoma"/>
                <a:cs typeface="Tahoma"/>
              </a:rPr>
              <a:t>0.</a:t>
            </a:r>
            <a:r>
              <a:rPr lang="en-IN" sz="1800" dirty="0">
                <a:solidFill>
                  <a:srgbClr val="538235"/>
                </a:solidFill>
                <a:latin typeface="Tahoma"/>
                <a:cs typeface="Tahoma"/>
              </a:rPr>
              <a:t> </a:t>
            </a:r>
          </a:p>
          <a:p>
            <a:pPr marL="298450" marR="7620" indent="-285750" algn="just">
              <a:lnSpc>
                <a:spcPct val="150000"/>
              </a:lnSpc>
              <a:spcBef>
                <a:spcPts val="105"/>
              </a:spcBef>
              <a:buFont typeface="Arial" panose="020B0604020202020204" pitchFamily="34" charset="0"/>
              <a:buChar char="•"/>
            </a:pPr>
            <a:r>
              <a:rPr lang="en-IN" sz="1800" spc="-5" dirty="0">
                <a:solidFill>
                  <a:srgbClr val="538235"/>
                </a:solidFill>
                <a:latin typeface="Tahoma"/>
                <a:cs typeface="Tahoma"/>
              </a:rPr>
              <a:t>The</a:t>
            </a:r>
            <a:r>
              <a:rPr lang="en-IN" sz="1800" dirty="0">
                <a:solidFill>
                  <a:srgbClr val="538235"/>
                </a:solidFill>
                <a:latin typeface="Tahoma"/>
                <a:cs typeface="Tahoma"/>
              </a:rPr>
              <a:t> </a:t>
            </a:r>
            <a:r>
              <a:rPr lang="en-IN" sz="1800" spc="-10" dirty="0">
                <a:solidFill>
                  <a:srgbClr val="538235"/>
                </a:solidFill>
                <a:latin typeface="Tahoma"/>
                <a:cs typeface="Tahoma"/>
              </a:rPr>
              <a:t>first</a:t>
            </a:r>
            <a:r>
              <a:rPr lang="en-IN" sz="1800" spc="-5" dirty="0">
                <a:solidFill>
                  <a:srgbClr val="538235"/>
                </a:solidFill>
                <a:latin typeface="Tahoma"/>
                <a:cs typeface="Tahoma"/>
              </a:rPr>
              <a:t> process</a:t>
            </a:r>
            <a:r>
              <a:rPr lang="en-IN" sz="1800" dirty="0">
                <a:solidFill>
                  <a:srgbClr val="538235"/>
                </a:solidFill>
                <a:latin typeface="Tahoma"/>
                <a:cs typeface="Tahoma"/>
              </a:rPr>
              <a:t> that</a:t>
            </a:r>
            <a:r>
              <a:rPr lang="en-IN" sz="1800" spc="375" dirty="0">
                <a:solidFill>
                  <a:srgbClr val="538235"/>
                </a:solidFill>
                <a:latin typeface="Tahoma"/>
                <a:cs typeface="Tahoma"/>
              </a:rPr>
              <a:t> </a:t>
            </a:r>
            <a:r>
              <a:rPr lang="en-IN" sz="1800" spc="-10" dirty="0">
                <a:solidFill>
                  <a:srgbClr val="538235"/>
                </a:solidFill>
                <a:latin typeface="Tahoma"/>
                <a:cs typeface="Tahoma"/>
              </a:rPr>
              <a:t>invokes </a:t>
            </a:r>
            <a:r>
              <a:rPr lang="en-IN" sz="1800" spc="-5" dirty="0">
                <a:solidFill>
                  <a:srgbClr val="538235"/>
                </a:solidFill>
                <a:latin typeface="Tahoma"/>
                <a:cs typeface="Tahoma"/>
              </a:rPr>
              <a:t> compare and</a:t>
            </a:r>
            <a:r>
              <a:rPr lang="en-IN" sz="1800" dirty="0">
                <a:solidFill>
                  <a:srgbClr val="538235"/>
                </a:solidFill>
                <a:latin typeface="Tahoma"/>
                <a:cs typeface="Tahoma"/>
              </a:rPr>
              <a:t> </a:t>
            </a:r>
            <a:r>
              <a:rPr lang="en-IN" sz="1800" spc="-5" dirty="0">
                <a:solidFill>
                  <a:srgbClr val="538235"/>
                </a:solidFill>
                <a:latin typeface="Tahoma"/>
                <a:cs typeface="Tahoma"/>
              </a:rPr>
              <a:t>swap() will </a:t>
            </a:r>
            <a:r>
              <a:rPr lang="en-IN" sz="1800" dirty="0">
                <a:solidFill>
                  <a:srgbClr val="538235"/>
                </a:solidFill>
                <a:latin typeface="Tahoma"/>
                <a:cs typeface="Tahoma"/>
              </a:rPr>
              <a:t>set</a:t>
            </a:r>
            <a:r>
              <a:rPr lang="en-IN" sz="1800" spc="5" dirty="0">
                <a:solidFill>
                  <a:srgbClr val="538235"/>
                </a:solidFill>
                <a:latin typeface="Tahoma"/>
                <a:cs typeface="Tahoma"/>
              </a:rPr>
              <a:t> </a:t>
            </a:r>
            <a:r>
              <a:rPr lang="en-IN" sz="1800" spc="-5" dirty="0">
                <a:solidFill>
                  <a:srgbClr val="538235"/>
                </a:solidFill>
                <a:latin typeface="Tahoma"/>
                <a:cs typeface="Tahoma"/>
              </a:rPr>
              <a:t>lock </a:t>
            </a:r>
            <a:r>
              <a:rPr lang="en-IN" sz="1800" dirty="0">
                <a:solidFill>
                  <a:srgbClr val="538235"/>
                </a:solidFill>
                <a:latin typeface="Tahoma"/>
                <a:cs typeface="Tahoma"/>
              </a:rPr>
              <a:t>to </a:t>
            </a:r>
            <a:r>
              <a:rPr lang="en-IN" sz="1800" spc="-5" dirty="0">
                <a:solidFill>
                  <a:srgbClr val="538235"/>
                </a:solidFill>
                <a:latin typeface="Tahoma"/>
                <a:cs typeface="Tahoma"/>
              </a:rPr>
              <a:t>1. </a:t>
            </a:r>
          </a:p>
          <a:p>
            <a:pPr marL="298450" marR="7620" indent="-285750" algn="just">
              <a:lnSpc>
                <a:spcPct val="150000"/>
              </a:lnSpc>
              <a:spcBef>
                <a:spcPts val="105"/>
              </a:spcBef>
              <a:buFont typeface="Arial" panose="020B0604020202020204" pitchFamily="34" charset="0"/>
              <a:buChar char="•"/>
            </a:pPr>
            <a:r>
              <a:rPr lang="en-IN" sz="1800" spc="5" dirty="0">
                <a:solidFill>
                  <a:srgbClr val="538235"/>
                </a:solidFill>
                <a:latin typeface="Tahoma"/>
                <a:cs typeface="Tahoma"/>
              </a:rPr>
              <a:t>It </a:t>
            </a:r>
            <a:r>
              <a:rPr lang="en-IN" sz="1800" spc="-10" dirty="0">
                <a:solidFill>
                  <a:srgbClr val="538235"/>
                </a:solidFill>
                <a:latin typeface="Tahoma"/>
                <a:cs typeface="Tahoma"/>
              </a:rPr>
              <a:t>will</a:t>
            </a:r>
            <a:r>
              <a:rPr lang="en-IN" sz="1800" spc="-5" dirty="0">
                <a:solidFill>
                  <a:srgbClr val="538235"/>
                </a:solidFill>
                <a:latin typeface="Tahoma"/>
                <a:cs typeface="Tahoma"/>
              </a:rPr>
              <a:t> </a:t>
            </a:r>
            <a:r>
              <a:rPr lang="en-IN" sz="1800" dirty="0">
                <a:solidFill>
                  <a:srgbClr val="538235"/>
                </a:solidFill>
                <a:latin typeface="Tahoma"/>
                <a:cs typeface="Tahoma"/>
              </a:rPr>
              <a:t>then</a:t>
            </a:r>
            <a:r>
              <a:rPr lang="en-IN" sz="1800" spc="5" dirty="0">
                <a:solidFill>
                  <a:srgbClr val="538235"/>
                </a:solidFill>
                <a:latin typeface="Tahoma"/>
                <a:cs typeface="Tahoma"/>
              </a:rPr>
              <a:t> </a:t>
            </a:r>
            <a:r>
              <a:rPr lang="en-IN" sz="1800" dirty="0">
                <a:solidFill>
                  <a:srgbClr val="538235"/>
                </a:solidFill>
                <a:latin typeface="Tahoma"/>
                <a:cs typeface="Tahoma"/>
              </a:rPr>
              <a:t>enter </a:t>
            </a:r>
            <a:r>
              <a:rPr lang="en-IN" sz="1800" spc="-5" dirty="0">
                <a:solidFill>
                  <a:srgbClr val="538235"/>
                </a:solidFill>
                <a:latin typeface="Tahoma"/>
                <a:cs typeface="Tahoma"/>
              </a:rPr>
              <a:t>its critical</a:t>
            </a:r>
            <a:r>
              <a:rPr lang="en-IN" sz="1800" spc="365" dirty="0">
                <a:solidFill>
                  <a:srgbClr val="538235"/>
                </a:solidFill>
                <a:latin typeface="Tahoma"/>
                <a:cs typeface="Tahoma"/>
              </a:rPr>
              <a:t> </a:t>
            </a:r>
            <a:r>
              <a:rPr lang="en-IN" sz="1800" spc="-5" dirty="0">
                <a:solidFill>
                  <a:srgbClr val="538235"/>
                </a:solidFill>
                <a:latin typeface="Tahoma"/>
                <a:cs typeface="Tahoma"/>
              </a:rPr>
              <a:t>section, because </a:t>
            </a:r>
            <a:r>
              <a:rPr lang="en-IN" sz="1800" spc="-360" dirty="0">
                <a:solidFill>
                  <a:srgbClr val="538235"/>
                </a:solidFill>
                <a:latin typeface="Tahoma"/>
                <a:cs typeface="Tahoma"/>
              </a:rPr>
              <a:t> </a:t>
            </a:r>
            <a:r>
              <a:rPr lang="en-IN" sz="1800" dirty="0">
                <a:solidFill>
                  <a:srgbClr val="538235"/>
                </a:solidFill>
                <a:latin typeface="Tahoma"/>
                <a:cs typeface="Tahoma"/>
              </a:rPr>
              <a:t>the </a:t>
            </a:r>
            <a:r>
              <a:rPr lang="en-IN" sz="1800" spc="-5" dirty="0">
                <a:solidFill>
                  <a:srgbClr val="538235"/>
                </a:solidFill>
                <a:latin typeface="Tahoma"/>
                <a:cs typeface="Tahoma"/>
              </a:rPr>
              <a:t>original value of lock was equal </a:t>
            </a:r>
            <a:r>
              <a:rPr lang="en-IN" sz="1800" dirty="0">
                <a:solidFill>
                  <a:srgbClr val="538235"/>
                </a:solidFill>
                <a:latin typeface="Tahoma"/>
                <a:cs typeface="Tahoma"/>
              </a:rPr>
              <a:t>to the </a:t>
            </a:r>
            <a:r>
              <a:rPr lang="en-IN" sz="1800" spc="-10" dirty="0">
                <a:solidFill>
                  <a:srgbClr val="538235"/>
                </a:solidFill>
                <a:latin typeface="Tahoma"/>
                <a:cs typeface="Tahoma"/>
              </a:rPr>
              <a:t>expected value </a:t>
            </a:r>
            <a:r>
              <a:rPr lang="en-IN" sz="1800" spc="-5" dirty="0">
                <a:solidFill>
                  <a:srgbClr val="538235"/>
                </a:solidFill>
                <a:latin typeface="Tahoma"/>
                <a:cs typeface="Tahoma"/>
              </a:rPr>
              <a:t>of 0. </a:t>
            </a:r>
          </a:p>
          <a:p>
            <a:pPr marL="298450" marR="7620" indent="-285750" algn="just">
              <a:lnSpc>
                <a:spcPct val="150000"/>
              </a:lnSpc>
              <a:spcBef>
                <a:spcPts val="105"/>
              </a:spcBef>
              <a:buFont typeface="Arial" panose="020B0604020202020204" pitchFamily="34" charset="0"/>
              <a:buChar char="•"/>
            </a:pPr>
            <a:r>
              <a:rPr lang="en-IN" sz="1800" spc="-5" dirty="0">
                <a:solidFill>
                  <a:srgbClr val="538235"/>
                </a:solidFill>
                <a:latin typeface="Tahoma"/>
                <a:cs typeface="Tahoma"/>
              </a:rPr>
              <a:t>Subsequent </a:t>
            </a:r>
            <a:r>
              <a:rPr lang="en-IN" sz="1800" dirty="0">
                <a:solidFill>
                  <a:srgbClr val="538235"/>
                </a:solidFill>
                <a:latin typeface="Tahoma"/>
                <a:cs typeface="Tahoma"/>
              </a:rPr>
              <a:t> </a:t>
            </a:r>
            <a:r>
              <a:rPr lang="en-IN" sz="1800" spc="-10" dirty="0">
                <a:solidFill>
                  <a:srgbClr val="538235"/>
                </a:solidFill>
                <a:latin typeface="Tahoma"/>
                <a:cs typeface="Tahoma"/>
              </a:rPr>
              <a:t>calls </a:t>
            </a:r>
            <a:r>
              <a:rPr lang="en-IN" sz="1800" dirty="0">
                <a:solidFill>
                  <a:srgbClr val="538235"/>
                </a:solidFill>
                <a:latin typeface="Tahoma"/>
                <a:cs typeface="Tahoma"/>
              </a:rPr>
              <a:t>to compare </a:t>
            </a:r>
            <a:r>
              <a:rPr lang="en-IN" sz="1800" spc="-5" dirty="0">
                <a:solidFill>
                  <a:srgbClr val="538235"/>
                </a:solidFill>
                <a:latin typeface="Tahoma"/>
                <a:cs typeface="Tahoma"/>
              </a:rPr>
              <a:t>and swap() will </a:t>
            </a:r>
            <a:r>
              <a:rPr lang="en-IN" sz="1800" dirty="0">
                <a:solidFill>
                  <a:srgbClr val="538235"/>
                </a:solidFill>
                <a:latin typeface="Tahoma"/>
                <a:cs typeface="Tahoma"/>
              </a:rPr>
              <a:t>not succeed, </a:t>
            </a:r>
            <a:r>
              <a:rPr lang="en-IN" sz="1800" spc="-5" dirty="0">
                <a:solidFill>
                  <a:srgbClr val="538235"/>
                </a:solidFill>
                <a:latin typeface="Tahoma"/>
                <a:cs typeface="Tahoma"/>
              </a:rPr>
              <a:t>because lock </a:t>
            </a:r>
            <a:r>
              <a:rPr lang="en-IN" sz="1800" dirty="0">
                <a:solidFill>
                  <a:srgbClr val="538235"/>
                </a:solidFill>
                <a:latin typeface="Tahoma"/>
                <a:cs typeface="Tahoma"/>
              </a:rPr>
              <a:t>now </a:t>
            </a:r>
            <a:r>
              <a:rPr lang="en-IN" sz="1800" spc="-10" dirty="0">
                <a:solidFill>
                  <a:srgbClr val="538235"/>
                </a:solidFill>
                <a:latin typeface="Tahoma"/>
                <a:cs typeface="Tahoma"/>
              </a:rPr>
              <a:t>is </a:t>
            </a:r>
            <a:r>
              <a:rPr lang="en-IN" sz="1800" dirty="0">
                <a:solidFill>
                  <a:srgbClr val="538235"/>
                </a:solidFill>
                <a:latin typeface="Tahoma"/>
                <a:cs typeface="Tahoma"/>
              </a:rPr>
              <a:t>not </a:t>
            </a:r>
            <a:r>
              <a:rPr lang="en-IN" sz="1800" spc="-5" dirty="0">
                <a:solidFill>
                  <a:srgbClr val="538235"/>
                </a:solidFill>
                <a:latin typeface="Tahoma"/>
                <a:cs typeface="Tahoma"/>
              </a:rPr>
              <a:t>equal </a:t>
            </a:r>
            <a:r>
              <a:rPr lang="en-IN" sz="1800" dirty="0">
                <a:solidFill>
                  <a:srgbClr val="538235"/>
                </a:solidFill>
                <a:latin typeface="Tahoma"/>
                <a:cs typeface="Tahoma"/>
              </a:rPr>
              <a:t>to the </a:t>
            </a:r>
            <a:r>
              <a:rPr lang="en-IN" sz="1800" spc="5" dirty="0">
                <a:solidFill>
                  <a:srgbClr val="538235"/>
                </a:solidFill>
                <a:latin typeface="Tahoma"/>
                <a:cs typeface="Tahoma"/>
              </a:rPr>
              <a:t> </a:t>
            </a:r>
            <a:r>
              <a:rPr lang="en-IN" sz="1800" spc="-5" dirty="0">
                <a:solidFill>
                  <a:srgbClr val="538235"/>
                </a:solidFill>
                <a:latin typeface="Tahoma"/>
                <a:cs typeface="Tahoma"/>
              </a:rPr>
              <a:t>expected value of 0. </a:t>
            </a:r>
          </a:p>
          <a:p>
            <a:pPr marL="298450" marR="7620" indent="-285750" algn="just">
              <a:lnSpc>
                <a:spcPct val="150000"/>
              </a:lnSpc>
              <a:spcBef>
                <a:spcPts val="105"/>
              </a:spcBef>
              <a:buFont typeface="Arial" panose="020B0604020202020204" pitchFamily="34" charset="0"/>
              <a:buChar char="•"/>
            </a:pPr>
            <a:r>
              <a:rPr lang="en-IN" sz="1800" dirty="0">
                <a:solidFill>
                  <a:srgbClr val="538235"/>
                </a:solidFill>
                <a:latin typeface="Tahoma"/>
                <a:cs typeface="Tahoma"/>
              </a:rPr>
              <a:t>When a process </a:t>
            </a:r>
            <a:r>
              <a:rPr lang="en-IN" sz="1800" spc="-5" dirty="0">
                <a:solidFill>
                  <a:srgbClr val="538235"/>
                </a:solidFill>
                <a:latin typeface="Tahoma"/>
                <a:cs typeface="Tahoma"/>
              </a:rPr>
              <a:t>exits </a:t>
            </a:r>
            <a:r>
              <a:rPr lang="en-IN" sz="1800" dirty="0">
                <a:solidFill>
                  <a:srgbClr val="538235"/>
                </a:solidFill>
                <a:latin typeface="Tahoma"/>
                <a:cs typeface="Tahoma"/>
              </a:rPr>
              <a:t>its </a:t>
            </a:r>
            <a:r>
              <a:rPr lang="en-IN" sz="1800" spc="-5" dirty="0">
                <a:solidFill>
                  <a:srgbClr val="538235"/>
                </a:solidFill>
                <a:latin typeface="Tahoma"/>
                <a:cs typeface="Tahoma"/>
              </a:rPr>
              <a:t>critical section, </a:t>
            </a:r>
            <a:r>
              <a:rPr lang="en-IN" sz="1800" spc="-10" dirty="0">
                <a:solidFill>
                  <a:srgbClr val="538235"/>
                </a:solidFill>
                <a:latin typeface="Tahoma"/>
                <a:cs typeface="Tahoma"/>
              </a:rPr>
              <a:t>it </a:t>
            </a:r>
            <a:r>
              <a:rPr lang="en-IN" sz="1800" spc="-5" dirty="0">
                <a:solidFill>
                  <a:srgbClr val="538235"/>
                </a:solidFill>
                <a:latin typeface="Tahoma"/>
                <a:cs typeface="Tahoma"/>
              </a:rPr>
              <a:t>sets lock back </a:t>
            </a:r>
            <a:r>
              <a:rPr lang="en-IN" sz="1800" dirty="0">
                <a:solidFill>
                  <a:srgbClr val="538235"/>
                </a:solidFill>
                <a:latin typeface="Tahoma"/>
                <a:cs typeface="Tahoma"/>
              </a:rPr>
              <a:t>to </a:t>
            </a:r>
            <a:r>
              <a:rPr lang="en-IN" sz="1800" spc="-5" dirty="0">
                <a:solidFill>
                  <a:srgbClr val="538235"/>
                </a:solidFill>
                <a:latin typeface="Tahoma"/>
                <a:cs typeface="Tahoma"/>
              </a:rPr>
              <a:t>0, </a:t>
            </a:r>
            <a:r>
              <a:rPr lang="en-IN" sz="1800" dirty="0">
                <a:solidFill>
                  <a:srgbClr val="538235"/>
                </a:solidFill>
                <a:latin typeface="Tahoma"/>
                <a:cs typeface="Tahoma"/>
              </a:rPr>
              <a:t> </a:t>
            </a:r>
            <a:r>
              <a:rPr lang="en-IN" sz="1800" spc="-5" dirty="0">
                <a:solidFill>
                  <a:srgbClr val="538235"/>
                </a:solidFill>
                <a:latin typeface="Tahoma"/>
                <a:cs typeface="Tahoma"/>
              </a:rPr>
              <a:t>which</a:t>
            </a:r>
            <a:r>
              <a:rPr lang="en-IN" sz="1800" spc="80" dirty="0">
                <a:solidFill>
                  <a:srgbClr val="538235"/>
                </a:solidFill>
                <a:latin typeface="Tahoma"/>
                <a:cs typeface="Tahoma"/>
              </a:rPr>
              <a:t> </a:t>
            </a:r>
            <a:r>
              <a:rPr lang="en-IN" sz="1800" spc="-5" dirty="0">
                <a:solidFill>
                  <a:srgbClr val="538235"/>
                </a:solidFill>
                <a:latin typeface="Tahoma"/>
                <a:cs typeface="Tahoma"/>
              </a:rPr>
              <a:t>allows</a:t>
            </a:r>
            <a:r>
              <a:rPr lang="en-IN" sz="1800" spc="80" dirty="0">
                <a:solidFill>
                  <a:srgbClr val="538235"/>
                </a:solidFill>
                <a:latin typeface="Tahoma"/>
                <a:cs typeface="Tahoma"/>
              </a:rPr>
              <a:t> </a:t>
            </a:r>
            <a:r>
              <a:rPr lang="en-IN" sz="1800" spc="-5" dirty="0">
                <a:solidFill>
                  <a:srgbClr val="538235"/>
                </a:solidFill>
                <a:latin typeface="Tahoma"/>
                <a:cs typeface="Tahoma"/>
              </a:rPr>
              <a:t>another</a:t>
            </a:r>
            <a:r>
              <a:rPr lang="en-IN" sz="1800" spc="85" dirty="0">
                <a:solidFill>
                  <a:srgbClr val="538235"/>
                </a:solidFill>
                <a:latin typeface="Tahoma"/>
                <a:cs typeface="Tahoma"/>
              </a:rPr>
              <a:t> </a:t>
            </a:r>
            <a:r>
              <a:rPr lang="en-IN" sz="1800" spc="-5" dirty="0">
                <a:solidFill>
                  <a:srgbClr val="538235"/>
                </a:solidFill>
                <a:latin typeface="Tahoma"/>
                <a:cs typeface="Tahoma"/>
              </a:rPr>
              <a:t>process</a:t>
            </a:r>
            <a:r>
              <a:rPr lang="en-IN" sz="1800" spc="80" dirty="0">
                <a:solidFill>
                  <a:srgbClr val="538235"/>
                </a:solidFill>
                <a:latin typeface="Tahoma"/>
                <a:cs typeface="Tahoma"/>
              </a:rPr>
              <a:t> </a:t>
            </a:r>
            <a:r>
              <a:rPr lang="en-IN" sz="1800" dirty="0">
                <a:solidFill>
                  <a:srgbClr val="538235"/>
                </a:solidFill>
                <a:latin typeface="Tahoma"/>
                <a:cs typeface="Tahoma"/>
              </a:rPr>
              <a:t>to</a:t>
            </a:r>
            <a:r>
              <a:rPr lang="en-IN" sz="1800" spc="80" dirty="0">
                <a:solidFill>
                  <a:srgbClr val="538235"/>
                </a:solidFill>
                <a:latin typeface="Tahoma"/>
                <a:cs typeface="Tahoma"/>
              </a:rPr>
              <a:t> </a:t>
            </a:r>
            <a:r>
              <a:rPr lang="en-IN" sz="1800" spc="-5" dirty="0">
                <a:solidFill>
                  <a:srgbClr val="538235"/>
                </a:solidFill>
                <a:latin typeface="Tahoma"/>
                <a:cs typeface="Tahoma"/>
              </a:rPr>
              <a:t>enter</a:t>
            </a:r>
            <a:r>
              <a:rPr lang="en-IN" sz="1800" spc="100" dirty="0">
                <a:solidFill>
                  <a:srgbClr val="538235"/>
                </a:solidFill>
                <a:latin typeface="Tahoma"/>
                <a:cs typeface="Tahoma"/>
              </a:rPr>
              <a:t> </a:t>
            </a:r>
            <a:r>
              <a:rPr lang="en-IN" sz="1800" spc="-5" dirty="0">
                <a:solidFill>
                  <a:srgbClr val="538235"/>
                </a:solidFill>
                <a:latin typeface="Tahoma"/>
                <a:cs typeface="Tahoma"/>
              </a:rPr>
              <a:t>its</a:t>
            </a:r>
            <a:r>
              <a:rPr lang="en-IN" sz="1800" spc="80" dirty="0">
                <a:solidFill>
                  <a:srgbClr val="538235"/>
                </a:solidFill>
                <a:latin typeface="Tahoma"/>
                <a:cs typeface="Tahoma"/>
              </a:rPr>
              <a:t> </a:t>
            </a:r>
            <a:r>
              <a:rPr lang="en-IN" sz="1800" spc="-5" dirty="0">
                <a:solidFill>
                  <a:srgbClr val="538235"/>
                </a:solidFill>
                <a:latin typeface="Tahoma"/>
                <a:cs typeface="Tahoma"/>
              </a:rPr>
              <a:t>critical</a:t>
            </a:r>
            <a:r>
              <a:rPr lang="en-IN" sz="1800" spc="80" dirty="0">
                <a:solidFill>
                  <a:srgbClr val="538235"/>
                </a:solidFill>
                <a:latin typeface="Tahoma"/>
                <a:cs typeface="Tahoma"/>
              </a:rPr>
              <a:t> </a:t>
            </a:r>
            <a:r>
              <a:rPr lang="en-IN" sz="1800" spc="-5" dirty="0">
                <a:solidFill>
                  <a:srgbClr val="538235"/>
                </a:solidFill>
                <a:latin typeface="Tahoma"/>
                <a:cs typeface="Tahoma"/>
              </a:rPr>
              <a:t>section.</a:t>
            </a:r>
            <a:r>
              <a:rPr lang="en-IN" sz="1800" spc="80" dirty="0">
                <a:solidFill>
                  <a:srgbClr val="538235"/>
                </a:solidFill>
                <a:latin typeface="Tahoma"/>
                <a:cs typeface="Tahoma"/>
              </a:rPr>
              <a:t> </a:t>
            </a:r>
            <a:endParaRPr lang="en-IN" sz="1800" dirty="0">
              <a:latin typeface="Tahoma"/>
              <a:cs typeface="Tahoma"/>
            </a:endParaRPr>
          </a:p>
        </p:txBody>
      </p:sp>
      <p:pic>
        <p:nvPicPr>
          <p:cNvPr id="16" name="object 6">
            <a:extLst>
              <a:ext uri="{FF2B5EF4-FFF2-40B4-BE49-F238E27FC236}">
                <a16:creationId xmlns:a16="http://schemas.microsoft.com/office/drawing/2014/main" id="{268B0096-3936-7640-1939-045CDB5323A3}"/>
              </a:ext>
            </a:extLst>
          </p:cNvPr>
          <p:cNvPicPr/>
          <p:nvPr/>
        </p:nvPicPr>
        <p:blipFill>
          <a:blip r:embed="rId2" cstate="print"/>
          <a:stretch>
            <a:fillRect/>
          </a:stretch>
        </p:blipFill>
        <p:spPr>
          <a:xfrm>
            <a:off x="1814327" y="4818752"/>
            <a:ext cx="4281673" cy="1909803"/>
          </a:xfrm>
          <a:prstGeom prst="rect">
            <a:avLst/>
          </a:prstGeom>
        </p:spPr>
      </p:pic>
      <p:pic>
        <p:nvPicPr>
          <p:cNvPr id="17" name="object 4">
            <a:extLst>
              <a:ext uri="{FF2B5EF4-FFF2-40B4-BE49-F238E27FC236}">
                <a16:creationId xmlns:a16="http://schemas.microsoft.com/office/drawing/2014/main" id="{77EADCE9-5B1F-3693-AB46-9FEC9959FDBF}"/>
              </a:ext>
            </a:extLst>
          </p:cNvPr>
          <p:cNvPicPr/>
          <p:nvPr/>
        </p:nvPicPr>
        <p:blipFill>
          <a:blip r:embed="rId3" cstate="print"/>
          <a:stretch>
            <a:fillRect/>
          </a:stretch>
        </p:blipFill>
        <p:spPr>
          <a:xfrm>
            <a:off x="6687850" y="4439897"/>
            <a:ext cx="4270855" cy="2292293"/>
          </a:xfrm>
          <a:prstGeom prst="rect">
            <a:avLst/>
          </a:prstGeom>
        </p:spPr>
      </p:pic>
    </p:spTree>
    <p:extLst>
      <p:ext uri="{BB962C8B-B14F-4D97-AF65-F5344CB8AC3E}">
        <p14:creationId xmlns:p14="http://schemas.microsoft.com/office/powerpoint/2010/main" val="307519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Mutex LOCK</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21BE5E64-3A10-4BC7-8ADD-442AF368FDD6}"/>
              </a:ext>
            </a:extLst>
          </p:cNvPr>
          <p:cNvSpPr txBox="1"/>
          <p:nvPr/>
        </p:nvSpPr>
        <p:spPr>
          <a:xfrm>
            <a:off x="646922" y="890474"/>
            <a:ext cx="7425080" cy="5483489"/>
          </a:xfrm>
          <a:prstGeom prst="rect">
            <a:avLst/>
          </a:prstGeom>
          <a:noFill/>
        </p:spPr>
        <p:txBody>
          <a:bodyPr wrap="square">
            <a:spAutoFit/>
          </a:bodyPr>
          <a:lstStyle/>
          <a:p>
            <a:pPr marL="295275" marR="5080" indent="-285750" algn="just">
              <a:lnSpc>
                <a:spcPct val="150000"/>
              </a:lnSpc>
              <a:spcBef>
                <a:spcPts val="905"/>
              </a:spcBef>
              <a:buFont typeface="Arial" panose="020B0604020202020204" pitchFamily="34" charset="0"/>
              <a:buChar char="•"/>
            </a:pPr>
            <a:r>
              <a:rPr lang="en-IN" sz="1800" spc="-5" dirty="0">
                <a:solidFill>
                  <a:srgbClr val="538235"/>
                </a:solidFill>
                <a:latin typeface="Tahoma"/>
                <a:cs typeface="Tahoma"/>
              </a:rPr>
              <a:t>The</a:t>
            </a:r>
            <a:r>
              <a:rPr lang="en-IN" sz="1800" dirty="0">
                <a:solidFill>
                  <a:srgbClr val="538235"/>
                </a:solidFill>
                <a:latin typeface="Tahoma"/>
                <a:cs typeface="Tahoma"/>
              </a:rPr>
              <a:t> </a:t>
            </a:r>
            <a:r>
              <a:rPr lang="en-IN" sz="1800" spc="-5" dirty="0">
                <a:solidFill>
                  <a:srgbClr val="538235"/>
                </a:solidFill>
                <a:latin typeface="Tahoma"/>
                <a:cs typeface="Tahoma"/>
              </a:rPr>
              <a:t>hardware-based</a:t>
            </a:r>
            <a:r>
              <a:rPr lang="en-IN" sz="1800" dirty="0">
                <a:solidFill>
                  <a:srgbClr val="538235"/>
                </a:solidFill>
                <a:latin typeface="Tahoma"/>
                <a:cs typeface="Tahoma"/>
              </a:rPr>
              <a:t> </a:t>
            </a:r>
            <a:r>
              <a:rPr lang="en-IN" sz="1800" spc="-5" dirty="0">
                <a:solidFill>
                  <a:srgbClr val="538235"/>
                </a:solidFill>
                <a:latin typeface="Tahoma"/>
                <a:cs typeface="Tahoma"/>
              </a:rPr>
              <a:t>solutions</a:t>
            </a:r>
            <a:r>
              <a:rPr lang="en-IN" sz="1800" dirty="0">
                <a:solidFill>
                  <a:srgbClr val="538235"/>
                </a:solidFill>
                <a:latin typeface="Tahoma"/>
                <a:cs typeface="Tahoma"/>
              </a:rPr>
              <a:t> to</a:t>
            </a:r>
            <a:r>
              <a:rPr lang="en-IN" sz="1800" spc="5" dirty="0">
                <a:solidFill>
                  <a:srgbClr val="538235"/>
                </a:solidFill>
                <a:latin typeface="Tahoma"/>
                <a:cs typeface="Tahoma"/>
              </a:rPr>
              <a:t> </a:t>
            </a: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spc="-5" dirty="0">
                <a:solidFill>
                  <a:srgbClr val="538235"/>
                </a:solidFill>
                <a:latin typeface="Tahoma"/>
                <a:cs typeface="Tahoma"/>
              </a:rPr>
              <a:t>critical-section</a:t>
            </a:r>
            <a:r>
              <a:rPr lang="en-IN" sz="1800" dirty="0">
                <a:solidFill>
                  <a:srgbClr val="538235"/>
                </a:solidFill>
                <a:latin typeface="Tahoma"/>
                <a:cs typeface="Tahoma"/>
              </a:rPr>
              <a:t> </a:t>
            </a:r>
            <a:r>
              <a:rPr lang="en-IN" sz="1800" spc="-5" dirty="0">
                <a:solidFill>
                  <a:srgbClr val="538235"/>
                </a:solidFill>
                <a:latin typeface="Tahoma"/>
                <a:cs typeface="Tahoma"/>
              </a:rPr>
              <a:t>problem</a:t>
            </a:r>
            <a:r>
              <a:rPr lang="en-IN" sz="1800" dirty="0">
                <a:solidFill>
                  <a:srgbClr val="538235"/>
                </a:solidFill>
                <a:latin typeface="Tahoma"/>
                <a:cs typeface="Tahoma"/>
              </a:rPr>
              <a:t> are </a:t>
            </a:r>
            <a:r>
              <a:rPr lang="en-IN" sz="1800" spc="5" dirty="0">
                <a:solidFill>
                  <a:srgbClr val="538235"/>
                </a:solidFill>
                <a:latin typeface="Tahoma"/>
                <a:cs typeface="Tahoma"/>
              </a:rPr>
              <a:t> </a:t>
            </a:r>
            <a:r>
              <a:rPr lang="en-IN" sz="1800" spc="-5" dirty="0">
                <a:solidFill>
                  <a:srgbClr val="538235"/>
                </a:solidFill>
                <a:latin typeface="Tahoma"/>
                <a:cs typeface="Tahoma"/>
              </a:rPr>
              <a:t>complicated</a:t>
            </a:r>
            <a:r>
              <a:rPr lang="en-IN" spc="-5" dirty="0">
                <a:solidFill>
                  <a:srgbClr val="538235"/>
                </a:solidFill>
                <a:latin typeface="Tahoma"/>
                <a:cs typeface="Tahoma"/>
              </a:rPr>
              <a:t>.</a:t>
            </a:r>
          </a:p>
          <a:p>
            <a:pPr marL="295275" marR="5080" indent="-285750" algn="just">
              <a:lnSpc>
                <a:spcPct val="150000"/>
              </a:lnSpc>
              <a:spcBef>
                <a:spcPts val="905"/>
              </a:spcBef>
              <a:buFont typeface="Arial" panose="020B0604020202020204" pitchFamily="34" charset="0"/>
              <a:buChar char="•"/>
            </a:pPr>
            <a:r>
              <a:rPr lang="en-IN" sz="1800" spc="-5" dirty="0">
                <a:solidFill>
                  <a:srgbClr val="538235"/>
                </a:solidFill>
                <a:latin typeface="Tahoma"/>
                <a:cs typeface="Tahoma"/>
              </a:rPr>
              <a:t>Instead, </a:t>
            </a:r>
            <a:r>
              <a:rPr lang="en-IN" sz="1800" dirty="0">
                <a:solidFill>
                  <a:srgbClr val="538235"/>
                </a:solidFill>
                <a:latin typeface="Tahoma"/>
                <a:cs typeface="Tahoma"/>
              </a:rPr>
              <a:t> </a:t>
            </a:r>
            <a:r>
              <a:rPr lang="en-IN" sz="1800" spc="-5" dirty="0">
                <a:solidFill>
                  <a:srgbClr val="538235"/>
                </a:solidFill>
                <a:latin typeface="Tahoma"/>
                <a:cs typeface="Tahoma"/>
              </a:rPr>
              <a:t>operating-system designers build higher-level software tools </a:t>
            </a:r>
            <a:r>
              <a:rPr lang="en-IN" sz="1800" dirty="0">
                <a:solidFill>
                  <a:srgbClr val="538235"/>
                </a:solidFill>
                <a:latin typeface="Tahoma"/>
                <a:cs typeface="Tahoma"/>
              </a:rPr>
              <a:t>to </a:t>
            </a:r>
            <a:r>
              <a:rPr lang="en-IN" sz="1800" spc="-10" dirty="0">
                <a:solidFill>
                  <a:srgbClr val="538235"/>
                </a:solidFill>
                <a:latin typeface="Tahoma"/>
                <a:cs typeface="Tahoma"/>
              </a:rPr>
              <a:t>solve </a:t>
            </a:r>
            <a:r>
              <a:rPr lang="en-IN" sz="1800" dirty="0">
                <a:solidFill>
                  <a:srgbClr val="538235"/>
                </a:solidFill>
                <a:latin typeface="Tahoma"/>
                <a:cs typeface="Tahoma"/>
              </a:rPr>
              <a:t>the </a:t>
            </a:r>
            <a:r>
              <a:rPr lang="en-IN" sz="1800" spc="-10" dirty="0">
                <a:solidFill>
                  <a:srgbClr val="538235"/>
                </a:solidFill>
                <a:latin typeface="Tahoma"/>
                <a:cs typeface="Tahoma"/>
              </a:rPr>
              <a:t>critical-section </a:t>
            </a:r>
            <a:r>
              <a:rPr lang="en-IN" sz="1800" spc="-5" dirty="0">
                <a:solidFill>
                  <a:srgbClr val="538235"/>
                </a:solidFill>
                <a:latin typeface="Tahoma"/>
                <a:cs typeface="Tahoma"/>
              </a:rPr>
              <a:t> problem. </a:t>
            </a:r>
          </a:p>
          <a:p>
            <a:pPr marL="295275" marR="5080" indent="-285750" algn="just">
              <a:lnSpc>
                <a:spcPct val="150000"/>
              </a:lnSpc>
              <a:spcBef>
                <a:spcPts val="905"/>
              </a:spcBef>
              <a:buFont typeface="Arial" panose="020B0604020202020204" pitchFamily="34" charset="0"/>
              <a:buChar char="•"/>
            </a:pPr>
            <a:r>
              <a:rPr lang="en-IN" sz="1800" spc="-5" dirty="0">
                <a:solidFill>
                  <a:srgbClr val="538235"/>
                </a:solidFill>
                <a:latin typeface="Tahoma"/>
                <a:cs typeface="Tahoma"/>
              </a:rPr>
              <a:t>The simplest of these tools </a:t>
            </a:r>
            <a:r>
              <a:rPr lang="en-IN" sz="1800" spc="5" dirty="0">
                <a:solidFill>
                  <a:srgbClr val="538235"/>
                </a:solidFill>
                <a:latin typeface="Tahoma"/>
                <a:cs typeface="Tahoma"/>
              </a:rPr>
              <a:t>is </a:t>
            </a:r>
            <a:r>
              <a:rPr lang="en-IN" sz="1800" dirty="0">
                <a:solidFill>
                  <a:srgbClr val="538235"/>
                </a:solidFill>
                <a:latin typeface="Tahoma"/>
                <a:cs typeface="Tahoma"/>
              </a:rPr>
              <a:t>the mutex </a:t>
            </a:r>
            <a:r>
              <a:rPr lang="en-IN" sz="1800" spc="-5" dirty="0">
                <a:solidFill>
                  <a:srgbClr val="538235"/>
                </a:solidFill>
                <a:latin typeface="Tahoma"/>
                <a:cs typeface="Tahoma"/>
              </a:rPr>
              <a:t>lock. </a:t>
            </a:r>
            <a:r>
              <a:rPr lang="en-IN" sz="1800" dirty="0">
                <a:solidFill>
                  <a:srgbClr val="538235"/>
                </a:solidFill>
                <a:latin typeface="Tahoma"/>
                <a:cs typeface="Tahoma"/>
              </a:rPr>
              <a:t>(In </a:t>
            </a:r>
            <a:r>
              <a:rPr lang="en-IN" sz="1800" spc="-10" dirty="0">
                <a:solidFill>
                  <a:srgbClr val="538235"/>
                </a:solidFill>
                <a:latin typeface="Tahoma"/>
                <a:cs typeface="Tahoma"/>
              </a:rPr>
              <a:t>fact, </a:t>
            </a:r>
            <a:r>
              <a:rPr lang="en-IN" sz="1800" dirty="0">
                <a:solidFill>
                  <a:srgbClr val="538235"/>
                </a:solidFill>
                <a:latin typeface="Tahoma"/>
                <a:cs typeface="Tahoma"/>
              </a:rPr>
              <a:t>the </a:t>
            </a:r>
            <a:r>
              <a:rPr lang="en-IN" sz="1800" spc="-5" dirty="0">
                <a:solidFill>
                  <a:srgbClr val="538235"/>
                </a:solidFill>
                <a:latin typeface="Tahoma"/>
                <a:cs typeface="Tahoma"/>
              </a:rPr>
              <a:t>term </a:t>
            </a:r>
            <a:r>
              <a:rPr lang="en-IN" sz="1800" dirty="0">
                <a:solidFill>
                  <a:srgbClr val="538235"/>
                </a:solidFill>
                <a:latin typeface="Tahoma"/>
                <a:cs typeface="Tahoma"/>
              </a:rPr>
              <a:t>mutex </a:t>
            </a:r>
            <a:r>
              <a:rPr lang="en-IN" sz="1800" spc="-10" dirty="0">
                <a:solidFill>
                  <a:srgbClr val="538235"/>
                </a:solidFill>
                <a:latin typeface="Tahoma"/>
                <a:cs typeface="Tahoma"/>
              </a:rPr>
              <a:t>is </a:t>
            </a:r>
            <a:r>
              <a:rPr lang="en-IN" sz="1800" spc="-5" dirty="0">
                <a:solidFill>
                  <a:srgbClr val="538235"/>
                </a:solidFill>
                <a:latin typeface="Tahoma"/>
                <a:cs typeface="Tahoma"/>
              </a:rPr>
              <a:t>short </a:t>
            </a:r>
            <a:r>
              <a:rPr lang="en-IN" sz="1800" dirty="0">
                <a:solidFill>
                  <a:srgbClr val="538235"/>
                </a:solidFill>
                <a:latin typeface="Tahoma"/>
                <a:cs typeface="Tahoma"/>
              </a:rPr>
              <a:t> </a:t>
            </a:r>
            <a:r>
              <a:rPr lang="en-IN" sz="1800" spc="-5" dirty="0">
                <a:solidFill>
                  <a:srgbClr val="538235"/>
                </a:solidFill>
                <a:latin typeface="Tahoma"/>
                <a:cs typeface="Tahoma"/>
              </a:rPr>
              <a:t>for</a:t>
            </a:r>
            <a:r>
              <a:rPr lang="en-IN" sz="1800" dirty="0">
                <a:solidFill>
                  <a:srgbClr val="538235"/>
                </a:solidFill>
                <a:latin typeface="Tahoma"/>
                <a:cs typeface="Tahoma"/>
              </a:rPr>
              <a:t> mutual </a:t>
            </a:r>
            <a:r>
              <a:rPr lang="en-IN" sz="1800" spc="-10" dirty="0">
                <a:solidFill>
                  <a:srgbClr val="538235"/>
                </a:solidFill>
                <a:latin typeface="Tahoma"/>
                <a:cs typeface="Tahoma"/>
              </a:rPr>
              <a:t>exclusion.)</a:t>
            </a:r>
            <a:r>
              <a:rPr lang="en-IN" sz="1800" spc="-5" dirty="0">
                <a:solidFill>
                  <a:srgbClr val="538235"/>
                </a:solidFill>
                <a:latin typeface="Tahoma"/>
                <a:cs typeface="Tahoma"/>
              </a:rPr>
              <a:t> </a:t>
            </a:r>
          </a:p>
          <a:p>
            <a:pPr marL="295275" marR="5080" indent="-285750" algn="just">
              <a:lnSpc>
                <a:spcPct val="150000"/>
              </a:lnSpc>
              <a:spcBef>
                <a:spcPts val="905"/>
              </a:spcBef>
              <a:buFont typeface="Arial" panose="020B0604020202020204" pitchFamily="34" charset="0"/>
              <a:buChar char="•"/>
            </a:pPr>
            <a:r>
              <a:rPr lang="en-IN" sz="1800" spc="-15" dirty="0">
                <a:solidFill>
                  <a:srgbClr val="538235"/>
                </a:solidFill>
                <a:latin typeface="Tahoma"/>
                <a:cs typeface="Tahoma"/>
              </a:rPr>
              <a:t>We</a:t>
            </a:r>
            <a:r>
              <a:rPr lang="en-IN" sz="1800" spc="-10" dirty="0">
                <a:solidFill>
                  <a:srgbClr val="538235"/>
                </a:solidFill>
                <a:latin typeface="Tahoma"/>
                <a:cs typeface="Tahoma"/>
              </a:rPr>
              <a:t> </a:t>
            </a:r>
            <a:r>
              <a:rPr lang="en-IN" sz="1800" spc="-5" dirty="0">
                <a:solidFill>
                  <a:srgbClr val="538235"/>
                </a:solidFill>
                <a:latin typeface="Tahoma"/>
                <a:cs typeface="Tahoma"/>
              </a:rPr>
              <a:t>use </a:t>
            </a:r>
            <a:r>
              <a:rPr lang="en-IN" sz="1800" dirty="0">
                <a:solidFill>
                  <a:srgbClr val="538235"/>
                </a:solidFill>
                <a:latin typeface="Tahoma"/>
                <a:cs typeface="Tahoma"/>
              </a:rPr>
              <a:t>the </a:t>
            </a:r>
            <a:r>
              <a:rPr lang="en-IN" sz="1800" spc="-5" dirty="0">
                <a:solidFill>
                  <a:srgbClr val="538235"/>
                </a:solidFill>
                <a:latin typeface="Tahoma"/>
                <a:cs typeface="Tahoma"/>
              </a:rPr>
              <a:t>mutex</a:t>
            </a:r>
            <a:r>
              <a:rPr lang="en-IN" sz="1800" dirty="0">
                <a:solidFill>
                  <a:srgbClr val="538235"/>
                </a:solidFill>
                <a:latin typeface="Tahoma"/>
                <a:cs typeface="Tahoma"/>
              </a:rPr>
              <a:t> lock</a:t>
            </a:r>
            <a:r>
              <a:rPr lang="en-IN" sz="1800" spc="5" dirty="0">
                <a:solidFill>
                  <a:srgbClr val="538235"/>
                </a:solidFill>
                <a:latin typeface="Tahoma"/>
                <a:cs typeface="Tahoma"/>
              </a:rPr>
              <a:t> </a:t>
            </a:r>
            <a:r>
              <a:rPr lang="en-IN" sz="1800" dirty="0">
                <a:solidFill>
                  <a:srgbClr val="538235"/>
                </a:solidFill>
                <a:latin typeface="Tahoma"/>
                <a:cs typeface="Tahoma"/>
              </a:rPr>
              <a:t>to </a:t>
            </a:r>
            <a:r>
              <a:rPr lang="en-IN" sz="1800" spc="-5" dirty="0">
                <a:solidFill>
                  <a:srgbClr val="538235"/>
                </a:solidFill>
                <a:latin typeface="Tahoma"/>
                <a:cs typeface="Tahoma"/>
              </a:rPr>
              <a:t>protect</a:t>
            </a:r>
            <a:r>
              <a:rPr lang="en-IN" sz="1800" dirty="0">
                <a:solidFill>
                  <a:srgbClr val="538235"/>
                </a:solidFill>
                <a:latin typeface="Tahoma"/>
                <a:cs typeface="Tahoma"/>
              </a:rPr>
              <a:t> </a:t>
            </a:r>
            <a:r>
              <a:rPr lang="en-IN" sz="1800" spc="-10" dirty="0">
                <a:solidFill>
                  <a:srgbClr val="538235"/>
                </a:solidFill>
                <a:latin typeface="Tahoma"/>
                <a:cs typeface="Tahoma"/>
              </a:rPr>
              <a:t>critical</a:t>
            </a:r>
            <a:r>
              <a:rPr lang="en-IN" sz="1800" spc="-5" dirty="0">
                <a:solidFill>
                  <a:srgbClr val="538235"/>
                </a:solidFill>
                <a:latin typeface="Tahoma"/>
                <a:cs typeface="Tahoma"/>
              </a:rPr>
              <a:t> sections</a:t>
            </a:r>
            <a:r>
              <a:rPr lang="en-IN" sz="1800" spc="365" dirty="0">
                <a:solidFill>
                  <a:srgbClr val="538235"/>
                </a:solidFill>
                <a:latin typeface="Tahoma"/>
                <a:cs typeface="Tahoma"/>
              </a:rPr>
              <a:t> </a:t>
            </a:r>
            <a:r>
              <a:rPr lang="en-IN" sz="1800" spc="-5" dirty="0">
                <a:solidFill>
                  <a:srgbClr val="538235"/>
                </a:solidFill>
                <a:latin typeface="Tahoma"/>
                <a:cs typeface="Tahoma"/>
              </a:rPr>
              <a:t>and</a:t>
            </a:r>
            <a:r>
              <a:rPr lang="en-IN" sz="1800" spc="365" dirty="0">
                <a:solidFill>
                  <a:srgbClr val="538235"/>
                </a:solidFill>
                <a:latin typeface="Tahoma"/>
                <a:cs typeface="Tahoma"/>
              </a:rPr>
              <a:t> </a:t>
            </a:r>
            <a:r>
              <a:rPr lang="en-IN" sz="1800" dirty="0">
                <a:solidFill>
                  <a:srgbClr val="538235"/>
                </a:solidFill>
                <a:latin typeface="Tahoma"/>
                <a:cs typeface="Tahoma"/>
              </a:rPr>
              <a:t>thus </a:t>
            </a:r>
            <a:r>
              <a:rPr lang="en-IN" sz="1800" spc="5" dirty="0">
                <a:solidFill>
                  <a:srgbClr val="538235"/>
                </a:solidFill>
                <a:latin typeface="Tahoma"/>
                <a:cs typeface="Tahoma"/>
              </a:rPr>
              <a:t> </a:t>
            </a:r>
            <a:r>
              <a:rPr lang="en-IN" sz="1800" spc="-5" dirty="0">
                <a:solidFill>
                  <a:srgbClr val="538235"/>
                </a:solidFill>
                <a:latin typeface="Tahoma"/>
                <a:cs typeface="Tahoma"/>
              </a:rPr>
              <a:t>prevent </a:t>
            </a:r>
            <a:r>
              <a:rPr lang="en-IN" sz="1800" spc="-10" dirty="0">
                <a:solidFill>
                  <a:srgbClr val="538235"/>
                </a:solidFill>
                <a:latin typeface="Tahoma"/>
                <a:cs typeface="Tahoma"/>
              </a:rPr>
              <a:t>race </a:t>
            </a:r>
            <a:r>
              <a:rPr lang="en-IN" sz="1800" spc="-5" dirty="0">
                <a:solidFill>
                  <a:srgbClr val="538235"/>
                </a:solidFill>
                <a:latin typeface="Tahoma"/>
                <a:cs typeface="Tahoma"/>
              </a:rPr>
              <a:t>conditions. That </a:t>
            </a:r>
            <a:r>
              <a:rPr lang="en-IN" sz="1800" spc="-10" dirty="0">
                <a:solidFill>
                  <a:srgbClr val="538235"/>
                </a:solidFill>
                <a:latin typeface="Tahoma"/>
                <a:cs typeface="Tahoma"/>
              </a:rPr>
              <a:t>is, </a:t>
            </a:r>
            <a:r>
              <a:rPr lang="en-IN" sz="1800" dirty="0">
                <a:solidFill>
                  <a:srgbClr val="538235"/>
                </a:solidFill>
                <a:latin typeface="Tahoma"/>
                <a:cs typeface="Tahoma"/>
              </a:rPr>
              <a:t>a </a:t>
            </a:r>
            <a:r>
              <a:rPr lang="en-IN" sz="1800" b="1" spc="-5" dirty="0">
                <a:solidFill>
                  <a:srgbClr val="538235"/>
                </a:solidFill>
                <a:latin typeface="Tahoma"/>
                <a:cs typeface="Tahoma"/>
              </a:rPr>
              <a:t>process </a:t>
            </a:r>
            <a:r>
              <a:rPr lang="en-IN" sz="1800" b="1" dirty="0">
                <a:solidFill>
                  <a:srgbClr val="538235"/>
                </a:solidFill>
                <a:latin typeface="Tahoma"/>
                <a:cs typeface="Tahoma"/>
              </a:rPr>
              <a:t>must </a:t>
            </a:r>
            <a:r>
              <a:rPr lang="en-IN" sz="1800" b="1" spc="-5" dirty="0">
                <a:solidFill>
                  <a:srgbClr val="538235"/>
                </a:solidFill>
                <a:latin typeface="Tahoma"/>
                <a:cs typeface="Tahoma"/>
              </a:rPr>
              <a:t>acquire</a:t>
            </a:r>
            <a:r>
              <a:rPr lang="en-IN" sz="1800" b="1" spc="340" dirty="0">
                <a:solidFill>
                  <a:srgbClr val="538235"/>
                </a:solidFill>
                <a:latin typeface="Tahoma"/>
                <a:cs typeface="Tahoma"/>
              </a:rPr>
              <a:t> </a:t>
            </a:r>
            <a:r>
              <a:rPr lang="en-IN" sz="1800" b="1" spc="-10" dirty="0">
                <a:solidFill>
                  <a:srgbClr val="538235"/>
                </a:solidFill>
                <a:latin typeface="Tahoma"/>
                <a:cs typeface="Tahoma"/>
              </a:rPr>
              <a:t>the </a:t>
            </a:r>
            <a:r>
              <a:rPr lang="en-IN" sz="1800" b="1" spc="-5" dirty="0">
                <a:solidFill>
                  <a:srgbClr val="538235"/>
                </a:solidFill>
                <a:latin typeface="Tahoma"/>
                <a:cs typeface="Tahoma"/>
              </a:rPr>
              <a:t>lock</a:t>
            </a:r>
            <a:r>
              <a:rPr lang="en-IN" sz="1800" b="1" spc="340" dirty="0">
                <a:solidFill>
                  <a:srgbClr val="538235"/>
                </a:solidFill>
                <a:latin typeface="Tahoma"/>
                <a:cs typeface="Tahoma"/>
              </a:rPr>
              <a:t> </a:t>
            </a:r>
            <a:r>
              <a:rPr lang="en-IN" sz="1800" b="1" spc="-5" dirty="0">
                <a:solidFill>
                  <a:srgbClr val="538235"/>
                </a:solidFill>
                <a:latin typeface="Tahoma"/>
                <a:cs typeface="Tahoma"/>
              </a:rPr>
              <a:t>before</a:t>
            </a:r>
            <a:r>
              <a:rPr lang="en-IN" sz="1800" b="1" spc="340" dirty="0">
                <a:solidFill>
                  <a:srgbClr val="538235"/>
                </a:solidFill>
                <a:latin typeface="Tahoma"/>
                <a:cs typeface="Tahoma"/>
              </a:rPr>
              <a:t> </a:t>
            </a:r>
            <a:r>
              <a:rPr lang="en-IN" sz="1800" b="1" spc="-5" dirty="0">
                <a:solidFill>
                  <a:srgbClr val="538235"/>
                </a:solidFill>
                <a:latin typeface="Tahoma"/>
                <a:cs typeface="Tahoma"/>
              </a:rPr>
              <a:t>entering </a:t>
            </a:r>
            <a:r>
              <a:rPr lang="en-IN" sz="1800" b="1" spc="-335" dirty="0">
                <a:solidFill>
                  <a:srgbClr val="538235"/>
                </a:solidFill>
                <a:latin typeface="Tahoma"/>
                <a:cs typeface="Tahoma"/>
              </a:rPr>
              <a:t> </a:t>
            </a:r>
            <a:r>
              <a:rPr lang="en-IN" sz="1800" b="1" dirty="0">
                <a:solidFill>
                  <a:srgbClr val="538235"/>
                </a:solidFill>
                <a:latin typeface="Tahoma"/>
                <a:cs typeface="Tahoma"/>
              </a:rPr>
              <a:t>a </a:t>
            </a:r>
            <a:r>
              <a:rPr lang="en-IN" sz="1800" b="1" spc="-5" dirty="0">
                <a:solidFill>
                  <a:srgbClr val="538235"/>
                </a:solidFill>
                <a:latin typeface="Tahoma"/>
                <a:cs typeface="Tahoma"/>
              </a:rPr>
              <a:t>critical </a:t>
            </a:r>
            <a:r>
              <a:rPr lang="en-IN" sz="1800" b="1" dirty="0">
                <a:solidFill>
                  <a:srgbClr val="538235"/>
                </a:solidFill>
                <a:latin typeface="Tahoma"/>
                <a:cs typeface="Tahoma"/>
              </a:rPr>
              <a:t>section; </a:t>
            </a:r>
            <a:r>
              <a:rPr lang="en-IN" sz="1800" spc="-10" dirty="0">
                <a:solidFill>
                  <a:srgbClr val="538235"/>
                </a:solidFill>
                <a:latin typeface="Tahoma"/>
                <a:cs typeface="Tahoma"/>
              </a:rPr>
              <a:t>it </a:t>
            </a:r>
            <a:r>
              <a:rPr lang="en-IN" sz="1800" b="1" spc="-5" dirty="0">
                <a:solidFill>
                  <a:srgbClr val="538235"/>
                </a:solidFill>
                <a:latin typeface="Tahoma"/>
                <a:cs typeface="Tahoma"/>
              </a:rPr>
              <a:t>releases </a:t>
            </a:r>
            <a:r>
              <a:rPr lang="en-IN" sz="1800" b="1" spc="-10" dirty="0">
                <a:solidFill>
                  <a:srgbClr val="538235"/>
                </a:solidFill>
                <a:latin typeface="Tahoma"/>
                <a:cs typeface="Tahoma"/>
              </a:rPr>
              <a:t>the </a:t>
            </a:r>
            <a:r>
              <a:rPr lang="en-IN" sz="1800" b="1" spc="-5" dirty="0">
                <a:solidFill>
                  <a:srgbClr val="538235"/>
                </a:solidFill>
                <a:latin typeface="Tahoma"/>
                <a:cs typeface="Tahoma"/>
              </a:rPr>
              <a:t>lock when it exits </a:t>
            </a:r>
            <a:r>
              <a:rPr lang="en-IN" sz="1800" b="1" spc="-10" dirty="0">
                <a:solidFill>
                  <a:srgbClr val="538235"/>
                </a:solidFill>
                <a:latin typeface="Tahoma"/>
                <a:cs typeface="Tahoma"/>
              </a:rPr>
              <a:t>the </a:t>
            </a:r>
            <a:r>
              <a:rPr lang="en-IN" sz="1800" b="1" spc="-5" dirty="0">
                <a:solidFill>
                  <a:srgbClr val="538235"/>
                </a:solidFill>
                <a:latin typeface="Tahoma"/>
                <a:cs typeface="Tahoma"/>
              </a:rPr>
              <a:t>critical </a:t>
            </a:r>
            <a:r>
              <a:rPr lang="en-IN" sz="1800" b="1" dirty="0">
                <a:solidFill>
                  <a:srgbClr val="538235"/>
                </a:solidFill>
                <a:latin typeface="Tahoma"/>
                <a:cs typeface="Tahoma"/>
              </a:rPr>
              <a:t>section</a:t>
            </a:r>
            <a:r>
              <a:rPr lang="en-IN" sz="1800" dirty="0">
                <a:solidFill>
                  <a:srgbClr val="538235"/>
                </a:solidFill>
                <a:latin typeface="Tahoma"/>
                <a:cs typeface="Tahoma"/>
              </a:rPr>
              <a:t>. </a:t>
            </a:r>
          </a:p>
          <a:p>
            <a:pPr marL="295275" marR="5080" indent="-285750" algn="just">
              <a:lnSpc>
                <a:spcPct val="150000"/>
              </a:lnSpc>
              <a:spcBef>
                <a:spcPts val="905"/>
              </a:spcBef>
              <a:buFont typeface="Arial" panose="020B0604020202020204" pitchFamily="34" charset="0"/>
              <a:buChar char="•"/>
            </a:pPr>
            <a:r>
              <a:rPr lang="en-IN" sz="1800" spc="-5" dirty="0">
                <a:solidFill>
                  <a:srgbClr val="538235"/>
                </a:solidFill>
                <a:latin typeface="Tahoma"/>
                <a:cs typeface="Tahoma"/>
              </a:rPr>
              <a:t>The </a:t>
            </a:r>
            <a:r>
              <a:rPr lang="en-IN" sz="1800" dirty="0">
                <a:solidFill>
                  <a:srgbClr val="538235"/>
                </a:solidFill>
                <a:latin typeface="Tahoma"/>
                <a:cs typeface="Tahoma"/>
              </a:rPr>
              <a:t> </a:t>
            </a:r>
            <a:r>
              <a:rPr lang="en-IN" sz="1800" spc="-5" dirty="0">
                <a:solidFill>
                  <a:srgbClr val="538235"/>
                </a:solidFill>
                <a:latin typeface="Tahoma"/>
                <a:cs typeface="Tahoma"/>
              </a:rPr>
              <a:t>acquire()function</a:t>
            </a:r>
            <a:r>
              <a:rPr lang="en-IN" sz="1800" spc="15" dirty="0">
                <a:solidFill>
                  <a:srgbClr val="538235"/>
                </a:solidFill>
                <a:latin typeface="Tahoma"/>
                <a:cs typeface="Tahoma"/>
              </a:rPr>
              <a:t> </a:t>
            </a:r>
            <a:r>
              <a:rPr lang="en-IN" sz="1800" spc="-5" dirty="0">
                <a:solidFill>
                  <a:srgbClr val="538235"/>
                </a:solidFill>
                <a:latin typeface="Tahoma"/>
                <a:cs typeface="Tahoma"/>
              </a:rPr>
              <a:t>acquires</a:t>
            </a:r>
            <a:r>
              <a:rPr lang="en-IN" sz="1800" spc="30" dirty="0">
                <a:solidFill>
                  <a:srgbClr val="538235"/>
                </a:solidFill>
                <a:latin typeface="Tahoma"/>
                <a:cs typeface="Tahoma"/>
              </a:rPr>
              <a:t> </a:t>
            </a:r>
            <a:r>
              <a:rPr lang="en-IN" sz="1800" dirty="0">
                <a:solidFill>
                  <a:srgbClr val="538235"/>
                </a:solidFill>
                <a:latin typeface="Tahoma"/>
                <a:cs typeface="Tahoma"/>
              </a:rPr>
              <a:t>the </a:t>
            </a:r>
            <a:r>
              <a:rPr lang="en-IN" sz="1800" spc="-5" dirty="0">
                <a:solidFill>
                  <a:srgbClr val="538235"/>
                </a:solidFill>
                <a:latin typeface="Tahoma"/>
                <a:cs typeface="Tahoma"/>
              </a:rPr>
              <a:t>lock,</a:t>
            </a:r>
            <a:r>
              <a:rPr lang="en-IN" sz="1800" spc="5" dirty="0">
                <a:solidFill>
                  <a:srgbClr val="538235"/>
                </a:solidFill>
                <a:latin typeface="Tahoma"/>
                <a:cs typeface="Tahoma"/>
              </a:rPr>
              <a:t> </a:t>
            </a:r>
            <a:r>
              <a:rPr lang="en-IN" sz="1800" spc="-5" dirty="0">
                <a:solidFill>
                  <a:srgbClr val="538235"/>
                </a:solidFill>
                <a:latin typeface="Tahoma"/>
                <a:cs typeface="Tahoma"/>
              </a:rPr>
              <a:t>and </a:t>
            </a:r>
            <a:r>
              <a:rPr lang="en-IN" sz="1800" dirty="0">
                <a:solidFill>
                  <a:srgbClr val="538235"/>
                </a:solidFill>
                <a:latin typeface="Tahoma"/>
                <a:cs typeface="Tahoma"/>
              </a:rPr>
              <a:t>the </a:t>
            </a:r>
            <a:r>
              <a:rPr lang="en-IN" sz="1800" spc="-10" dirty="0">
                <a:solidFill>
                  <a:srgbClr val="538235"/>
                </a:solidFill>
                <a:latin typeface="Tahoma"/>
                <a:cs typeface="Tahoma"/>
              </a:rPr>
              <a:t>release()</a:t>
            </a:r>
            <a:r>
              <a:rPr lang="en-IN" sz="1800" spc="80" dirty="0">
                <a:solidFill>
                  <a:srgbClr val="538235"/>
                </a:solidFill>
                <a:latin typeface="Tahoma"/>
                <a:cs typeface="Tahoma"/>
              </a:rPr>
              <a:t> </a:t>
            </a:r>
            <a:r>
              <a:rPr lang="en-IN" sz="1800" spc="-5" dirty="0">
                <a:solidFill>
                  <a:srgbClr val="538235"/>
                </a:solidFill>
                <a:latin typeface="Tahoma"/>
                <a:cs typeface="Tahoma"/>
              </a:rPr>
              <a:t>function</a:t>
            </a:r>
            <a:r>
              <a:rPr lang="en-IN" sz="1800" spc="15" dirty="0">
                <a:solidFill>
                  <a:srgbClr val="538235"/>
                </a:solidFill>
                <a:latin typeface="Tahoma"/>
                <a:cs typeface="Tahoma"/>
              </a:rPr>
              <a:t> </a:t>
            </a:r>
            <a:r>
              <a:rPr lang="en-IN" sz="1800" spc="-10" dirty="0">
                <a:solidFill>
                  <a:srgbClr val="538235"/>
                </a:solidFill>
                <a:latin typeface="Tahoma"/>
                <a:cs typeface="Tahoma"/>
              </a:rPr>
              <a:t>releases</a:t>
            </a:r>
            <a:r>
              <a:rPr lang="en-IN" sz="1800" spc="50" dirty="0">
                <a:solidFill>
                  <a:srgbClr val="538235"/>
                </a:solidFill>
                <a:latin typeface="Tahoma"/>
                <a:cs typeface="Tahoma"/>
              </a:rPr>
              <a:t> </a:t>
            </a:r>
            <a:r>
              <a:rPr lang="en-IN" sz="1800" dirty="0">
                <a:solidFill>
                  <a:srgbClr val="538235"/>
                </a:solidFill>
                <a:latin typeface="Tahoma"/>
                <a:cs typeface="Tahoma"/>
              </a:rPr>
              <a:t>the </a:t>
            </a:r>
            <a:r>
              <a:rPr lang="en-IN" sz="1800" spc="-5" dirty="0">
                <a:solidFill>
                  <a:srgbClr val="538235"/>
                </a:solidFill>
                <a:latin typeface="Tahoma"/>
                <a:cs typeface="Tahoma"/>
              </a:rPr>
              <a:t>lock.</a:t>
            </a:r>
            <a:endParaRPr lang="en-IN" sz="1800" dirty="0">
              <a:latin typeface="Tahoma"/>
              <a:cs typeface="Tahoma"/>
            </a:endParaRPr>
          </a:p>
        </p:txBody>
      </p:sp>
      <p:pic>
        <p:nvPicPr>
          <p:cNvPr id="2" name="object 4">
            <a:extLst>
              <a:ext uri="{FF2B5EF4-FFF2-40B4-BE49-F238E27FC236}">
                <a16:creationId xmlns:a16="http://schemas.microsoft.com/office/drawing/2014/main" id="{5FD69E9D-1297-551B-2ED7-54F74BA94A9B}"/>
              </a:ext>
            </a:extLst>
          </p:cNvPr>
          <p:cNvPicPr/>
          <p:nvPr/>
        </p:nvPicPr>
        <p:blipFill>
          <a:blip r:embed="rId2" cstate="print"/>
          <a:stretch>
            <a:fillRect/>
          </a:stretch>
        </p:blipFill>
        <p:spPr>
          <a:xfrm>
            <a:off x="8308670" y="1820014"/>
            <a:ext cx="3029890" cy="3217971"/>
          </a:xfrm>
          <a:prstGeom prst="rect">
            <a:avLst/>
          </a:prstGeom>
        </p:spPr>
      </p:pic>
    </p:spTree>
    <p:extLst>
      <p:ext uri="{BB962C8B-B14F-4D97-AF65-F5344CB8AC3E}">
        <p14:creationId xmlns:p14="http://schemas.microsoft.com/office/powerpoint/2010/main" val="2509549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Mutex LOCK</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EC3A7AB-4C27-7EEE-1747-FB1EBDE318F4}"/>
              </a:ext>
            </a:extLst>
          </p:cNvPr>
          <p:cNvSpPr txBox="1"/>
          <p:nvPr/>
        </p:nvSpPr>
        <p:spPr>
          <a:xfrm>
            <a:off x="723794" y="756620"/>
            <a:ext cx="10744412" cy="1672253"/>
          </a:xfrm>
          <a:prstGeom prst="rect">
            <a:avLst/>
          </a:prstGeom>
          <a:noFill/>
        </p:spPr>
        <p:txBody>
          <a:bodyPr wrap="square">
            <a:spAutoFit/>
          </a:bodyPr>
          <a:lstStyle/>
          <a:p>
            <a:pPr marL="298450" marR="9525" indent="-285750" algn="just">
              <a:lnSpc>
                <a:spcPct val="150100"/>
              </a:lnSpc>
              <a:spcBef>
                <a:spcPts val="105"/>
              </a:spcBef>
              <a:buFont typeface="Arial" panose="020B0604020202020204" pitchFamily="34" charset="0"/>
              <a:buChar char="•"/>
            </a:pPr>
            <a:r>
              <a:rPr lang="en-IN" sz="1800" dirty="0">
                <a:solidFill>
                  <a:srgbClr val="538235"/>
                </a:solidFill>
                <a:latin typeface="Tahoma"/>
                <a:cs typeface="Tahoma"/>
              </a:rPr>
              <a:t>A mutex </a:t>
            </a:r>
            <a:r>
              <a:rPr lang="en-IN" sz="1800" spc="-10" dirty="0">
                <a:solidFill>
                  <a:srgbClr val="538235"/>
                </a:solidFill>
                <a:latin typeface="Tahoma"/>
                <a:cs typeface="Tahoma"/>
              </a:rPr>
              <a:t>lock </a:t>
            </a:r>
            <a:r>
              <a:rPr lang="en-IN" sz="1800" spc="-5" dirty="0">
                <a:solidFill>
                  <a:srgbClr val="538235"/>
                </a:solidFill>
                <a:latin typeface="Tahoma"/>
                <a:cs typeface="Tahoma"/>
              </a:rPr>
              <a:t>has </a:t>
            </a:r>
            <a:r>
              <a:rPr lang="en-IN" sz="1800" dirty="0">
                <a:solidFill>
                  <a:srgbClr val="538235"/>
                </a:solidFill>
                <a:latin typeface="Tahoma"/>
                <a:cs typeface="Tahoma"/>
              </a:rPr>
              <a:t>a </a:t>
            </a:r>
            <a:r>
              <a:rPr lang="en-IN" sz="1800" b="1" dirty="0" err="1">
                <a:solidFill>
                  <a:srgbClr val="538235"/>
                </a:solidFill>
                <a:latin typeface="Tahoma"/>
                <a:cs typeface="Tahoma"/>
              </a:rPr>
              <a:t>boolean</a:t>
            </a:r>
            <a:r>
              <a:rPr lang="en-IN" sz="1800" b="1" dirty="0">
                <a:solidFill>
                  <a:srgbClr val="538235"/>
                </a:solidFill>
                <a:latin typeface="Tahoma"/>
                <a:cs typeface="Tahoma"/>
              </a:rPr>
              <a:t> variable </a:t>
            </a:r>
            <a:r>
              <a:rPr lang="en-IN" sz="1800" spc="-10" dirty="0">
                <a:solidFill>
                  <a:srgbClr val="538235"/>
                </a:solidFill>
                <a:latin typeface="Tahoma"/>
                <a:cs typeface="Tahoma"/>
              </a:rPr>
              <a:t>available </a:t>
            </a:r>
            <a:r>
              <a:rPr lang="en-IN" sz="1800" dirty="0">
                <a:solidFill>
                  <a:srgbClr val="538235"/>
                </a:solidFill>
                <a:latin typeface="Tahoma"/>
                <a:cs typeface="Tahoma"/>
              </a:rPr>
              <a:t>whose </a:t>
            </a:r>
            <a:r>
              <a:rPr lang="en-IN" sz="1800" spc="-5" dirty="0">
                <a:solidFill>
                  <a:srgbClr val="538235"/>
                </a:solidFill>
                <a:latin typeface="Tahoma"/>
                <a:cs typeface="Tahoma"/>
              </a:rPr>
              <a:t>value indicates </a:t>
            </a:r>
            <a:r>
              <a:rPr lang="en-IN" sz="1800" spc="10" dirty="0">
                <a:solidFill>
                  <a:srgbClr val="538235"/>
                </a:solidFill>
                <a:latin typeface="Tahoma"/>
                <a:cs typeface="Tahoma"/>
              </a:rPr>
              <a:t>if </a:t>
            </a:r>
            <a:r>
              <a:rPr lang="en-IN" sz="1800" spc="15" dirty="0">
                <a:solidFill>
                  <a:srgbClr val="538235"/>
                </a:solidFill>
                <a:latin typeface="Tahoma"/>
                <a:cs typeface="Tahoma"/>
              </a:rPr>
              <a:t> </a:t>
            </a:r>
            <a:r>
              <a:rPr lang="en-IN" sz="1800" dirty="0">
                <a:solidFill>
                  <a:srgbClr val="538235"/>
                </a:solidFill>
                <a:latin typeface="Tahoma"/>
                <a:cs typeface="Tahoma"/>
              </a:rPr>
              <a:t>the </a:t>
            </a:r>
            <a:r>
              <a:rPr lang="en-IN" sz="1800" spc="-5" dirty="0">
                <a:solidFill>
                  <a:srgbClr val="538235"/>
                </a:solidFill>
                <a:latin typeface="Tahoma"/>
                <a:cs typeface="Tahoma"/>
              </a:rPr>
              <a:t>lock </a:t>
            </a:r>
            <a:r>
              <a:rPr lang="en-IN" sz="1800" spc="-10" dirty="0">
                <a:solidFill>
                  <a:srgbClr val="538235"/>
                </a:solidFill>
                <a:latin typeface="Tahoma"/>
                <a:cs typeface="Tahoma"/>
              </a:rPr>
              <a:t>is available </a:t>
            </a:r>
            <a:r>
              <a:rPr lang="en-IN" sz="1800" spc="10" dirty="0">
                <a:solidFill>
                  <a:srgbClr val="538235"/>
                </a:solidFill>
                <a:latin typeface="Tahoma"/>
                <a:cs typeface="Tahoma"/>
              </a:rPr>
              <a:t>or </a:t>
            </a:r>
            <a:r>
              <a:rPr lang="en-IN" sz="1800" dirty="0">
                <a:solidFill>
                  <a:srgbClr val="538235"/>
                </a:solidFill>
                <a:latin typeface="Tahoma"/>
                <a:cs typeface="Tahoma"/>
              </a:rPr>
              <a:t>not.</a:t>
            </a:r>
          </a:p>
          <a:p>
            <a:pPr marL="298450" marR="9525" indent="-285750" algn="just">
              <a:lnSpc>
                <a:spcPct val="150100"/>
              </a:lnSpc>
              <a:spcBef>
                <a:spcPts val="105"/>
              </a:spcBef>
              <a:buFont typeface="Arial" panose="020B0604020202020204" pitchFamily="34" charset="0"/>
              <a:buChar char="•"/>
            </a:pPr>
            <a:r>
              <a:rPr lang="en-IN" sz="1800" dirty="0">
                <a:solidFill>
                  <a:srgbClr val="538235"/>
                </a:solidFill>
                <a:latin typeface="Tahoma"/>
                <a:cs typeface="Tahoma"/>
              </a:rPr>
              <a:t> If the </a:t>
            </a:r>
            <a:r>
              <a:rPr lang="en-IN" sz="1800" spc="-5" dirty="0">
                <a:solidFill>
                  <a:srgbClr val="538235"/>
                </a:solidFill>
                <a:latin typeface="Tahoma"/>
                <a:cs typeface="Tahoma"/>
              </a:rPr>
              <a:t>lock </a:t>
            </a:r>
            <a:r>
              <a:rPr lang="en-IN" sz="1800" spc="-10" dirty="0">
                <a:solidFill>
                  <a:srgbClr val="538235"/>
                </a:solidFill>
                <a:latin typeface="Tahoma"/>
                <a:cs typeface="Tahoma"/>
              </a:rPr>
              <a:t>is available, </a:t>
            </a:r>
            <a:r>
              <a:rPr lang="en-IN" sz="1800" dirty="0">
                <a:solidFill>
                  <a:srgbClr val="538235"/>
                </a:solidFill>
                <a:latin typeface="Tahoma"/>
                <a:cs typeface="Tahoma"/>
              </a:rPr>
              <a:t>a </a:t>
            </a:r>
            <a:r>
              <a:rPr lang="en-IN" sz="1800" spc="-10" dirty="0">
                <a:solidFill>
                  <a:srgbClr val="538235"/>
                </a:solidFill>
                <a:latin typeface="Tahoma"/>
                <a:cs typeface="Tahoma"/>
              </a:rPr>
              <a:t>call </a:t>
            </a:r>
            <a:r>
              <a:rPr lang="en-IN" sz="1800" dirty="0">
                <a:solidFill>
                  <a:srgbClr val="538235"/>
                </a:solidFill>
                <a:latin typeface="Tahoma"/>
                <a:cs typeface="Tahoma"/>
              </a:rPr>
              <a:t>to </a:t>
            </a:r>
            <a:r>
              <a:rPr lang="en-IN" sz="1800" spc="-5" dirty="0">
                <a:solidFill>
                  <a:srgbClr val="538235"/>
                </a:solidFill>
                <a:latin typeface="Tahoma"/>
                <a:cs typeface="Tahoma"/>
              </a:rPr>
              <a:t>acquire() succeeds, and </a:t>
            </a:r>
            <a:r>
              <a:rPr lang="en-IN" sz="1800" dirty="0">
                <a:solidFill>
                  <a:srgbClr val="538235"/>
                </a:solidFill>
                <a:latin typeface="Tahoma"/>
                <a:cs typeface="Tahoma"/>
              </a:rPr>
              <a:t>the </a:t>
            </a:r>
            <a:r>
              <a:rPr lang="en-IN" sz="1800" spc="5" dirty="0">
                <a:solidFill>
                  <a:srgbClr val="538235"/>
                </a:solidFill>
                <a:latin typeface="Tahoma"/>
                <a:cs typeface="Tahoma"/>
              </a:rPr>
              <a:t> </a:t>
            </a:r>
            <a:r>
              <a:rPr lang="en-IN" sz="1800" spc="-5" dirty="0">
                <a:solidFill>
                  <a:srgbClr val="538235"/>
                </a:solidFill>
                <a:latin typeface="Tahoma"/>
                <a:cs typeface="Tahoma"/>
              </a:rPr>
              <a:t>lock </a:t>
            </a:r>
            <a:r>
              <a:rPr lang="en-IN" sz="1800" spc="-10" dirty="0">
                <a:solidFill>
                  <a:srgbClr val="538235"/>
                </a:solidFill>
                <a:latin typeface="Tahoma"/>
                <a:cs typeface="Tahoma"/>
              </a:rPr>
              <a:t>is </a:t>
            </a:r>
            <a:r>
              <a:rPr lang="en-IN" sz="1800" dirty="0">
                <a:solidFill>
                  <a:srgbClr val="538235"/>
                </a:solidFill>
                <a:latin typeface="Tahoma"/>
                <a:cs typeface="Tahoma"/>
              </a:rPr>
              <a:t>then </a:t>
            </a:r>
            <a:r>
              <a:rPr lang="en-IN" sz="1800" spc="-10" dirty="0">
                <a:solidFill>
                  <a:srgbClr val="538235"/>
                </a:solidFill>
                <a:latin typeface="Tahoma"/>
                <a:cs typeface="Tahoma"/>
              </a:rPr>
              <a:t>considered</a:t>
            </a:r>
            <a:r>
              <a:rPr lang="en-IN" sz="1800" spc="-5" dirty="0">
                <a:solidFill>
                  <a:srgbClr val="538235"/>
                </a:solidFill>
                <a:latin typeface="Tahoma"/>
                <a:cs typeface="Tahoma"/>
              </a:rPr>
              <a:t> </a:t>
            </a:r>
            <a:r>
              <a:rPr lang="en-IN" sz="1800" spc="-10" dirty="0">
                <a:solidFill>
                  <a:srgbClr val="538235"/>
                </a:solidFill>
                <a:latin typeface="Tahoma"/>
                <a:cs typeface="Tahoma"/>
              </a:rPr>
              <a:t>unavailable.</a:t>
            </a:r>
          </a:p>
          <a:p>
            <a:pPr marL="298450" marR="9525" indent="-285750" algn="just">
              <a:lnSpc>
                <a:spcPct val="150100"/>
              </a:lnSpc>
              <a:spcBef>
                <a:spcPts val="105"/>
              </a:spcBef>
              <a:buFont typeface="Arial" panose="020B0604020202020204" pitchFamily="34" charset="0"/>
              <a:buChar char="•"/>
            </a:pPr>
            <a:r>
              <a:rPr lang="en-IN" sz="1800" spc="-10" dirty="0">
                <a:solidFill>
                  <a:srgbClr val="538235"/>
                </a:solidFill>
                <a:latin typeface="Tahoma"/>
                <a:cs typeface="Tahoma"/>
              </a:rPr>
              <a:t> </a:t>
            </a:r>
            <a:r>
              <a:rPr lang="en-IN" sz="1800" dirty="0">
                <a:solidFill>
                  <a:srgbClr val="538235"/>
                </a:solidFill>
                <a:latin typeface="Tahoma"/>
                <a:cs typeface="Tahoma"/>
              </a:rPr>
              <a:t>A </a:t>
            </a:r>
            <a:r>
              <a:rPr lang="en-IN" sz="1800" spc="-5" dirty="0">
                <a:solidFill>
                  <a:srgbClr val="538235"/>
                </a:solidFill>
                <a:latin typeface="Tahoma"/>
                <a:cs typeface="Tahoma"/>
              </a:rPr>
              <a:t>process </a:t>
            </a:r>
            <a:r>
              <a:rPr lang="en-IN" sz="1800" dirty="0">
                <a:solidFill>
                  <a:srgbClr val="538235"/>
                </a:solidFill>
                <a:latin typeface="Tahoma"/>
                <a:cs typeface="Tahoma"/>
              </a:rPr>
              <a:t>that </a:t>
            </a:r>
            <a:r>
              <a:rPr lang="en-IN" sz="1800" spc="-5" dirty="0">
                <a:solidFill>
                  <a:srgbClr val="538235"/>
                </a:solidFill>
                <a:latin typeface="Tahoma"/>
                <a:cs typeface="Tahoma"/>
              </a:rPr>
              <a:t>attempts </a:t>
            </a:r>
            <a:r>
              <a:rPr lang="en-IN" sz="1800" dirty="0">
                <a:solidFill>
                  <a:srgbClr val="538235"/>
                </a:solidFill>
                <a:latin typeface="Tahoma"/>
                <a:cs typeface="Tahoma"/>
              </a:rPr>
              <a:t>to </a:t>
            </a:r>
            <a:r>
              <a:rPr lang="en-IN" sz="1800" spc="-10" dirty="0">
                <a:solidFill>
                  <a:srgbClr val="538235"/>
                </a:solidFill>
                <a:latin typeface="Tahoma"/>
                <a:cs typeface="Tahoma"/>
              </a:rPr>
              <a:t>acquire </a:t>
            </a:r>
            <a:r>
              <a:rPr lang="en-IN" sz="1800" spc="-5" dirty="0">
                <a:solidFill>
                  <a:srgbClr val="538235"/>
                </a:solidFill>
                <a:latin typeface="Tahoma"/>
                <a:cs typeface="Tahoma"/>
              </a:rPr>
              <a:t>an</a:t>
            </a:r>
            <a:r>
              <a:rPr lang="en-IN" sz="1800" spc="365" dirty="0">
                <a:solidFill>
                  <a:srgbClr val="538235"/>
                </a:solidFill>
                <a:latin typeface="Tahoma"/>
                <a:cs typeface="Tahoma"/>
              </a:rPr>
              <a:t> </a:t>
            </a:r>
            <a:r>
              <a:rPr lang="en-IN" sz="1800" spc="-10" dirty="0">
                <a:solidFill>
                  <a:srgbClr val="538235"/>
                </a:solidFill>
                <a:latin typeface="Tahoma"/>
                <a:cs typeface="Tahoma"/>
              </a:rPr>
              <a:t>unavailable </a:t>
            </a:r>
            <a:r>
              <a:rPr lang="en-IN" sz="1800" spc="-5" dirty="0">
                <a:solidFill>
                  <a:srgbClr val="538235"/>
                </a:solidFill>
                <a:latin typeface="Tahoma"/>
                <a:cs typeface="Tahoma"/>
              </a:rPr>
              <a:t> lock</a:t>
            </a:r>
            <a:r>
              <a:rPr lang="en-IN" sz="1800" dirty="0">
                <a:solidFill>
                  <a:srgbClr val="538235"/>
                </a:solidFill>
                <a:latin typeface="Tahoma"/>
                <a:cs typeface="Tahoma"/>
              </a:rPr>
              <a:t> </a:t>
            </a:r>
            <a:r>
              <a:rPr lang="en-IN" sz="1800" spc="-10" dirty="0">
                <a:solidFill>
                  <a:srgbClr val="538235"/>
                </a:solidFill>
                <a:latin typeface="Tahoma"/>
                <a:cs typeface="Tahoma"/>
              </a:rPr>
              <a:t>is</a:t>
            </a:r>
            <a:r>
              <a:rPr lang="en-IN" sz="1800" spc="25" dirty="0">
                <a:solidFill>
                  <a:srgbClr val="538235"/>
                </a:solidFill>
                <a:latin typeface="Tahoma"/>
                <a:cs typeface="Tahoma"/>
              </a:rPr>
              <a:t> </a:t>
            </a:r>
            <a:r>
              <a:rPr lang="en-IN" sz="1800" spc="-5" dirty="0">
                <a:solidFill>
                  <a:srgbClr val="538235"/>
                </a:solidFill>
                <a:latin typeface="Tahoma"/>
                <a:cs typeface="Tahoma"/>
              </a:rPr>
              <a:t>blocked until</a:t>
            </a:r>
            <a:r>
              <a:rPr lang="en-IN" sz="1800" dirty="0">
                <a:solidFill>
                  <a:srgbClr val="538235"/>
                </a:solidFill>
                <a:latin typeface="Tahoma"/>
                <a:cs typeface="Tahoma"/>
              </a:rPr>
              <a:t> the </a:t>
            </a:r>
            <a:r>
              <a:rPr lang="en-IN" sz="1800" spc="-5" dirty="0">
                <a:solidFill>
                  <a:srgbClr val="538235"/>
                </a:solidFill>
                <a:latin typeface="Tahoma"/>
                <a:cs typeface="Tahoma"/>
              </a:rPr>
              <a:t>lock</a:t>
            </a:r>
            <a:r>
              <a:rPr lang="en-IN" sz="1800" spc="30" dirty="0">
                <a:solidFill>
                  <a:srgbClr val="538235"/>
                </a:solidFill>
                <a:latin typeface="Tahoma"/>
                <a:cs typeface="Tahoma"/>
              </a:rPr>
              <a:t> </a:t>
            </a:r>
            <a:r>
              <a:rPr lang="en-IN" sz="1800" spc="-10" dirty="0">
                <a:solidFill>
                  <a:srgbClr val="538235"/>
                </a:solidFill>
                <a:latin typeface="Tahoma"/>
                <a:cs typeface="Tahoma"/>
              </a:rPr>
              <a:t>is</a:t>
            </a:r>
            <a:r>
              <a:rPr lang="en-IN" sz="1800" dirty="0">
                <a:solidFill>
                  <a:srgbClr val="538235"/>
                </a:solidFill>
                <a:latin typeface="Tahoma"/>
                <a:cs typeface="Tahoma"/>
              </a:rPr>
              <a:t> </a:t>
            </a:r>
            <a:r>
              <a:rPr lang="en-IN" sz="1800" spc="-10" dirty="0">
                <a:solidFill>
                  <a:srgbClr val="538235"/>
                </a:solidFill>
                <a:latin typeface="Tahoma"/>
                <a:cs typeface="Tahoma"/>
              </a:rPr>
              <a:t>released.</a:t>
            </a:r>
            <a:endParaRPr lang="en-IN" sz="1800" dirty="0">
              <a:latin typeface="Tahoma"/>
              <a:cs typeface="Tahoma"/>
            </a:endParaRPr>
          </a:p>
          <a:p>
            <a:pPr marL="342900" indent="-342900">
              <a:lnSpc>
                <a:spcPct val="100000"/>
              </a:lnSpc>
              <a:spcBef>
                <a:spcPts val="5"/>
              </a:spcBef>
              <a:buFont typeface="Arial" panose="020B0604020202020204" pitchFamily="34" charset="0"/>
              <a:buChar char="•"/>
            </a:pPr>
            <a:endParaRPr lang="en-IN" sz="2000" dirty="0">
              <a:latin typeface="Tahoma"/>
              <a:cs typeface="Tahoma"/>
            </a:endParaRPr>
          </a:p>
        </p:txBody>
      </p:sp>
      <p:graphicFrame>
        <p:nvGraphicFramePr>
          <p:cNvPr id="3" name="Table 2">
            <a:extLst>
              <a:ext uri="{FF2B5EF4-FFF2-40B4-BE49-F238E27FC236}">
                <a16:creationId xmlns:a16="http://schemas.microsoft.com/office/drawing/2014/main" id="{41E6081B-762C-9A7C-330E-0CBBA94EEAE6}"/>
              </a:ext>
            </a:extLst>
          </p:cNvPr>
          <p:cNvGraphicFramePr>
            <a:graphicFrameLocks noGrp="1"/>
          </p:cNvGraphicFramePr>
          <p:nvPr>
            <p:extLst>
              <p:ext uri="{D42A27DB-BD31-4B8C-83A1-F6EECF244321}">
                <p14:modId xmlns:p14="http://schemas.microsoft.com/office/powerpoint/2010/main" val="3952828897"/>
              </p:ext>
            </p:extLst>
          </p:nvPr>
        </p:nvGraphicFramePr>
        <p:xfrm>
          <a:off x="2043334" y="2157094"/>
          <a:ext cx="7488136" cy="4544068"/>
        </p:xfrm>
        <a:graphic>
          <a:graphicData uri="http://schemas.openxmlformats.org/drawingml/2006/table">
            <a:tbl>
              <a:tblPr firstRow="1" firstCol="1" bandRow="1">
                <a:tableStyleId>{0505E3EF-67EA-436B-97B2-0124C06EBD24}</a:tableStyleId>
              </a:tblPr>
              <a:tblGrid>
                <a:gridCol w="3744068">
                  <a:extLst>
                    <a:ext uri="{9D8B030D-6E8A-4147-A177-3AD203B41FA5}">
                      <a16:colId xmlns:a16="http://schemas.microsoft.com/office/drawing/2014/main" val="3075135653"/>
                    </a:ext>
                  </a:extLst>
                </a:gridCol>
                <a:gridCol w="3744068">
                  <a:extLst>
                    <a:ext uri="{9D8B030D-6E8A-4147-A177-3AD203B41FA5}">
                      <a16:colId xmlns:a16="http://schemas.microsoft.com/office/drawing/2014/main" val="933565308"/>
                    </a:ext>
                  </a:extLst>
                </a:gridCol>
              </a:tblGrid>
              <a:tr h="2446616">
                <a:tc>
                  <a:txBody>
                    <a:bodyPr/>
                    <a:lstStyle/>
                    <a:p>
                      <a:r>
                        <a:rPr lang="en-IN" sz="1600" kern="100" dirty="0">
                          <a:effectLst/>
                          <a:latin typeface="Tahoma" panose="020B0604030504040204" pitchFamily="34" charset="0"/>
                          <a:ea typeface="Tahoma" panose="020B0604030504040204" pitchFamily="34" charset="0"/>
                          <a:cs typeface="Tahoma" panose="020B0604030504040204" pitchFamily="34" charset="0"/>
                        </a:rPr>
                        <a:t>acquire()</a:t>
                      </a:r>
                    </a:p>
                    <a:p>
                      <a:r>
                        <a:rPr lang="en-IN" sz="1600" kern="100" dirty="0">
                          <a:effectLst/>
                          <a:latin typeface="Tahoma" panose="020B0604030504040204" pitchFamily="34" charset="0"/>
                          <a:ea typeface="Tahoma" panose="020B0604030504040204" pitchFamily="34" charset="0"/>
                          <a:cs typeface="Tahoma" panose="020B0604030504040204" pitchFamily="34" charset="0"/>
                        </a:rPr>
                        <a:t>{</a:t>
                      </a:r>
                    </a:p>
                    <a:p>
                      <a:r>
                        <a:rPr lang="en-IN" sz="1600" kern="100" dirty="0">
                          <a:effectLst/>
                          <a:latin typeface="Tahoma" panose="020B0604030504040204" pitchFamily="34" charset="0"/>
                          <a:ea typeface="Tahoma" panose="020B0604030504040204" pitchFamily="34" charset="0"/>
                          <a:cs typeface="Tahoma" panose="020B0604030504040204" pitchFamily="34" charset="0"/>
                        </a:rPr>
                        <a:t>while (!available); /* busy wait */  available = false;</a:t>
                      </a:r>
                    </a:p>
                    <a:p>
                      <a:r>
                        <a:rPr lang="en-IN" sz="1600" kern="100" dirty="0">
                          <a:effectLst/>
                          <a:latin typeface="Tahoma" panose="020B0604030504040204" pitchFamily="34" charset="0"/>
                          <a:ea typeface="Tahoma" panose="020B0604030504040204" pitchFamily="34" charset="0"/>
                          <a:cs typeface="Tahoma" panose="020B0604030504040204" pitchFamily="34" charset="0"/>
                        </a:rPr>
                        <a:t>}</a:t>
                      </a:r>
                    </a:p>
                    <a:p>
                      <a:r>
                        <a:rPr lang="en-IN" sz="1600" kern="100" dirty="0">
                          <a:effectLst/>
                          <a:latin typeface="Tahoma" panose="020B0604030504040204" pitchFamily="34" charset="0"/>
                          <a:ea typeface="Tahoma" panose="020B0604030504040204" pitchFamily="34" charset="0"/>
                          <a:cs typeface="Tahoma" panose="020B0604030504040204" pitchFamily="34" charset="0"/>
                        </a:rPr>
                        <a:t> </a:t>
                      </a:r>
                    </a:p>
                    <a:p>
                      <a:r>
                        <a:rPr lang="en-IN" sz="1600" kern="100" dirty="0">
                          <a:effectLst/>
                          <a:latin typeface="Tahoma" panose="020B0604030504040204" pitchFamily="34" charset="0"/>
                          <a:ea typeface="Tahoma" panose="020B0604030504040204" pitchFamily="34" charset="0"/>
                          <a:cs typeface="Tahoma" panose="020B0604030504040204" pitchFamily="34" charset="0"/>
                        </a:rPr>
                        <a:t>release()</a:t>
                      </a:r>
                    </a:p>
                    <a:p>
                      <a:r>
                        <a:rPr lang="en-IN" sz="1600" kern="100" dirty="0">
                          <a:effectLst/>
                          <a:latin typeface="Tahoma" panose="020B0604030504040204" pitchFamily="34" charset="0"/>
                          <a:ea typeface="Tahoma" panose="020B0604030504040204" pitchFamily="34" charset="0"/>
                          <a:cs typeface="Tahoma" panose="020B0604030504040204" pitchFamily="34" charset="0"/>
                        </a:rPr>
                        <a:t>{</a:t>
                      </a:r>
                    </a:p>
                    <a:p>
                      <a:r>
                        <a:rPr lang="en-IN" sz="1600" kern="100" dirty="0">
                          <a:effectLst/>
                          <a:latin typeface="Tahoma" panose="020B0604030504040204" pitchFamily="34" charset="0"/>
                          <a:ea typeface="Tahoma" panose="020B0604030504040204" pitchFamily="34" charset="0"/>
                          <a:cs typeface="Tahoma" panose="020B0604030504040204" pitchFamily="34" charset="0"/>
                        </a:rPr>
                        <a:t>available = true;</a:t>
                      </a:r>
                    </a:p>
                    <a:p>
                      <a:r>
                        <a:rPr lang="en-IN" sz="1600" kern="100" dirty="0">
                          <a:effectLst/>
                          <a:latin typeface="Tahoma" panose="020B0604030504040204" pitchFamily="34" charset="0"/>
                          <a:ea typeface="Tahoma" panose="020B0604030504040204" pitchFamily="34" charset="0"/>
                          <a:cs typeface="Tahoma" panose="020B0604030504040204" pitchFamily="34" charset="0"/>
                        </a:rPr>
                        <a:t>}</a:t>
                      </a:r>
                    </a:p>
                    <a:p>
                      <a:r>
                        <a:rPr lang="en-IN" sz="1600" kern="100" dirty="0">
                          <a:effectLst/>
                          <a:latin typeface="Tahoma" panose="020B0604030504040204" pitchFamily="34" charset="0"/>
                          <a:ea typeface="Tahoma" panose="020B0604030504040204" pitchFamily="34" charset="0"/>
                          <a:cs typeface="Tahoma" panose="020B0604030504040204" pitchFamily="34" charset="0"/>
                        </a:rPr>
                        <a:t> </a:t>
                      </a:r>
                    </a:p>
                  </a:txBody>
                  <a:tcPr marL="68580" marR="68580" marT="0" marB="0"/>
                </a:tc>
                <a:tc>
                  <a:txBody>
                    <a:bodyPr/>
                    <a:lstStyle/>
                    <a:p>
                      <a:r>
                        <a:rPr lang="en-IN" sz="1600" kern="100" dirty="0">
                          <a:effectLst/>
                          <a:latin typeface="Tahoma" panose="020B0604030504040204" pitchFamily="34" charset="0"/>
                          <a:ea typeface="Tahoma" panose="020B0604030504040204" pitchFamily="34" charset="0"/>
                          <a:cs typeface="Tahoma" panose="020B0604030504040204" pitchFamily="34" charset="0"/>
                        </a:rPr>
                        <a:t>acquire()</a:t>
                      </a:r>
                    </a:p>
                    <a:p>
                      <a:r>
                        <a:rPr lang="en-IN" sz="1600" kern="100" dirty="0">
                          <a:effectLst/>
                          <a:latin typeface="Tahoma" panose="020B0604030504040204" pitchFamily="34" charset="0"/>
                          <a:ea typeface="Tahoma" panose="020B0604030504040204" pitchFamily="34" charset="0"/>
                          <a:cs typeface="Tahoma" panose="020B0604030504040204" pitchFamily="34" charset="0"/>
                        </a:rPr>
                        <a:t>{</a:t>
                      </a:r>
                    </a:p>
                    <a:p>
                      <a:r>
                        <a:rPr lang="en-IN" sz="1600" kern="100" dirty="0">
                          <a:effectLst/>
                          <a:latin typeface="Tahoma" panose="020B0604030504040204" pitchFamily="34" charset="0"/>
                          <a:ea typeface="Tahoma" panose="020B0604030504040204" pitchFamily="34" charset="0"/>
                          <a:cs typeface="Tahoma" panose="020B0604030504040204" pitchFamily="34" charset="0"/>
                        </a:rPr>
                        <a:t>while (!available); /* busy wait */  available = false;</a:t>
                      </a:r>
                    </a:p>
                    <a:p>
                      <a:r>
                        <a:rPr lang="en-IN" sz="1600" kern="100" dirty="0">
                          <a:effectLst/>
                          <a:latin typeface="Tahoma" panose="020B0604030504040204" pitchFamily="34" charset="0"/>
                          <a:ea typeface="Tahoma" panose="020B0604030504040204" pitchFamily="34" charset="0"/>
                          <a:cs typeface="Tahoma" panose="020B0604030504040204" pitchFamily="34" charset="0"/>
                        </a:rPr>
                        <a:t>}</a:t>
                      </a:r>
                    </a:p>
                    <a:p>
                      <a:r>
                        <a:rPr lang="en-IN" sz="1600" kern="100" dirty="0">
                          <a:effectLst/>
                          <a:latin typeface="Tahoma" panose="020B0604030504040204" pitchFamily="34" charset="0"/>
                          <a:ea typeface="Tahoma" panose="020B0604030504040204" pitchFamily="34" charset="0"/>
                          <a:cs typeface="Tahoma" panose="020B0604030504040204" pitchFamily="34" charset="0"/>
                        </a:rPr>
                        <a:t> </a:t>
                      </a:r>
                    </a:p>
                    <a:p>
                      <a:r>
                        <a:rPr lang="en-IN" sz="1600" kern="100" dirty="0">
                          <a:effectLst/>
                          <a:latin typeface="Tahoma" panose="020B0604030504040204" pitchFamily="34" charset="0"/>
                          <a:ea typeface="Tahoma" panose="020B0604030504040204" pitchFamily="34" charset="0"/>
                          <a:cs typeface="Tahoma" panose="020B0604030504040204" pitchFamily="34" charset="0"/>
                        </a:rPr>
                        <a:t>release()</a:t>
                      </a:r>
                    </a:p>
                    <a:p>
                      <a:r>
                        <a:rPr lang="en-IN" sz="1600" kern="100" dirty="0">
                          <a:effectLst/>
                          <a:latin typeface="Tahoma" panose="020B0604030504040204" pitchFamily="34" charset="0"/>
                          <a:ea typeface="Tahoma" panose="020B0604030504040204" pitchFamily="34" charset="0"/>
                          <a:cs typeface="Tahoma" panose="020B0604030504040204" pitchFamily="34" charset="0"/>
                        </a:rPr>
                        <a:t>{</a:t>
                      </a:r>
                    </a:p>
                    <a:p>
                      <a:r>
                        <a:rPr lang="en-IN" sz="1600" kern="100" dirty="0">
                          <a:effectLst/>
                          <a:latin typeface="Tahoma" panose="020B0604030504040204" pitchFamily="34" charset="0"/>
                          <a:ea typeface="Tahoma" panose="020B0604030504040204" pitchFamily="34" charset="0"/>
                          <a:cs typeface="Tahoma" panose="020B0604030504040204" pitchFamily="34" charset="0"/>
                        </a:rPr>
                        <a:t>available = true;</a:t>
                      </a:r>
                    </a:p>
                    <a:p>
                      <a:r>
                        <a:rPr lang="en-IN" sz="1600" kern="100" dirty="0">
                          <a:effectLst/>
                          <a:latin typeface="Tahoma" panose="020B0604030504040204" pitchFamily="34" charset="0"/>
                          <a:ea typeface="Tahoma" panose="020B0604030504040204" pitchFamily="34" charset="0"/>
                          <a:cs typeface="Tahoma" panose="020B0604030504040204" pitchFamily="34" charset="0"/>
                        </a:rPr>
                        <a:t> }</a:t>
                      </a:r>
                    </a:p>
                    <a:p>
                      <a:r>
                        <a:rPr lang="en-IN" sz="1200" kern="100" dirty="0">
                          <a:effectLst/>
                        </a:rPr>
                        <a:t> </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388982"/>
                  </a:ext>
                </a:extLst>
              </a:tr>
              <a:tr h="1861828">
                <a:tc gridSpan="2">
                  <a:txBody>
                    <a:bodyPr/>
                    <a:lstStyle/>
                    <a:p>
                      <a:pPr>
                        <a:buFont typeface="Monotype Sorts" pitchFamily="2" charset="2"/>
                        <a:buNone/>
                      </a:pPr>
                      <a:r>
                        <a:rPr lang="en-US" altLang="en-US" sz="1600" b="1" dirty="0">
                          <a:solidFill>
                            <a:srgbClr val="000000"/>
                          </a:solidFill>
                          <a:latin typeface="Courier New" panose="02070309020205020404" pitchFamily="49" charset="0"/>
                          <a:cs typeface="Courier New" panose="02070309020205020404" pitchFamily="49" charset="0"/>
                        </a:rPr>
                        <a:t>do { </a:t>
                      </a:r>
                    </a:p>
                    <a:p>
                      <a:pPr>
                        <a:buFont typeface="Monotype Sorts" pitchFamily="2" charset="2"/>
                        <a:buNone/>
                      </a:pPr>
                      <a:r>
                        <a:rPr lang="en-US" altLang="en-US" sz="1600" b="1" dirty="0">
                          <a:solidFill>
                            <a:srgbClr val="000000"/>
                          </a:solidFill>
                          <a:latin typeface="Courier New" panose="02070309020205020404" pitchFamily="49" charset="0"/>
                          <a:cs typeface="Courier New" panose="02070309020205020404" pitchFamily="49" charset="0"/>
                        </a:rPr>
                        <a:t>		acquire lock </a:t>
                      </a:r>
                    </a:p>
                    <a:p>
                      <a:pPr>
                        <a:buFont typeface="Monotype Sorts" pitchFamily="2" charset="2"/>
                        <a:buNone/>
                      </a:pPr>
                      <a:r>
                        <a:rPr lang="en-US" altLang="en-US" sz="16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2" charset="2"/>
                        <a:buNone/>
                      </a:pPr>
                      <a:r>
                        <a:rPr lang="en-US" altLang="en-US" sz="1600" b="1" dirty="0">
                          <a:solidFill>
                            <a:srgbClr val="000000"/>
                          </a:solidFill>
                          <a:latin typeface="Courier New" panose="02070309020205020404" pitchFamily="49" charset="0"/>
                          <a:cs typeface="Courier New" panose="02070309020205020404" pitchFamily="49" charset="0"/>
                        </a:rPr>
                        <a:t>		release lock </a:t>
                      </a:r>
                    </a:p>
                    <a:p>
                      <a:pPr>
                        <a:buFont typeface="Monotype Sorts" pitchFamily="2" charset="2"/>
                        <a:buNone/>
                      </a:pPr>
                      <a:r>
                        <a:rPr lang="en-US" altLang="en-US" sz="16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2" charset="2"/>
                        <a:buNone/>
                      </a:pPr>
                      <a:r>
                        <a:rPr lang="en-US" altLang="en-US" sz="1600" b="1" dirty="0">
                          <a:solidFill>
                            <a:srgbClr val="000000"/>
                          </a:solidFill>
                          <a:latin typeface="Courier New" panose="02070309020205020404" pitchFamily="49" charset="0"/>
                          <a:cs typeface="Courier New" panose="02070309020205020404" pitchFamily="49" charset="0"/>
                        </a:rPr>
                        <a:t>	} while (TRUE); </a:t>
                      </a:r>
                    </a:p>
                  </a:txBody>
                  <a:tcPr marL="68580" marR="68580" marT="0" marB="0"/>
                </a:tc>
                <a:tc hMerge="1">
                  <a:txBody>
                    <a:bodyPr/>
                    <a:lstStyle/>
                    <a:p>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1196741"/>
                  </a:ext>
                </a:extLst>
              </a:tr>
            </a:tbl>
          </a:graphicData>
        </a:graphic>
      </p:graphicFrame>
    </p:spTree>
    <p:extLst>
      <p:ext uri="{BB962C8B-B14F-4D97-AF65-F5344CB8AC3E}">
        <p14:creationId xmlns:p14="http://schemas.microsoft.com/office/powerpoint/2010/main" val="1426575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Mutex LOCK</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EC3A7AB-4C27-7EEE-1747-FB1EBDE318F4}"/>
              </a:ext>
            </a:extLst>
          </p:cNvPr>
          <p:cNvSpPr txBox="1"/>
          <p:nvPr/>
        </p:nvSpPr>
        <p:spPr>
          <a:xfrm>
            <a:off x="723794" y="694427"/>
            <a:ext cx="10744412" cy="5523050"/>
          </a:xfrm>
          <a:prstGeom prst="rect">
            <a:avLst/>
          </a:prstGeom>
          <a:noFill/>
        </p:spPr>
        <p:txBody>
          <a:bodyPr wrap="square">
            <a:spAutoFit/>
          </a:bodyPr>
          <a:lstStyle/>
          <a:p>
            <a:pPr marL="295275" marR="6985" indent="-285750" algn="just">
              <a:lnSpc>
                <a:spcPct val="150100"/>
              </a:lnSpc>
              <a:spcBef>
                <a:spcPts val="690"/>
              </a:spcBef>
              <a:buFont typeface="Arial" panose="020B0604020202020204" pitchFamily="34" charset="0"/>
              <a:buChar char="•"/>
            </a:pPr>
            <a:r>
              <a:rPr lang="en-IN" sz="1600" spc="-5" dirty="0">
                <a:solidFill>
                  <a:srgbClr val="538235"/>
                </a:solidFill>
                <a:latin typeface="Tahoma"/>
                <a:cs typeface="Tahoma"/>
              </a:rPr>
              <a:t>The</a:t>
            </a:r>
            <a:r>
              <a:rPr lang="en-IN" sz="1600" dirty="0">
                <a:solidFill>
                  <a:srgbClr val="538235"/>
                </a:solidFill>
                <a:latin typeface="Tahoma"/>
                <a:cs typeface="Tahoma"/>
              </a:rPr>
              <a:t> </a:t>
            </a:r>
            <a:r>
              <a:rPr lang="en-IN" sz="1600" spc="-5" dirty="0">
                <a:solidFill>
                  <a:srgbClr val="538235"/>
                </a:solidFill>
                <a:latin typeface="Tahoma"/>
                <a:cs typeface="Tahoma"/>
              </a:rPr>
              <a:t>main</a:t>
            </a:r>
            <a:r>
              <a:rPr lang="en-IN" sz="1600" dirty="0">
                <a:solidFill>
                  <a:srgbClr val="538235"/>
                </a:solidFill>
                <a:latin typeface="Tahoma"/>
                <a:cs typeface="Tahoma"/>
              </a:rPr>
              <a:t> </a:t>
            </a:r>
            <a:r>
              <a:rPr lang="en-IN" sz="1600" spc="-5" dirty="0">
                <a:solidFill>
                  <a:srgbClr val="538235"/>
                </a:solidFill>
                <a:latin typeface="Tahoma"/>
                <a:cs typeface="Tahoma"/>
              </a:rPr>
              <a:t>disadvantage</a:t>
            </a:r>
            <a:r>
              <a:rPr lang="en-IN" sz="1600" dirty="0">
                <a:solidFill>
                  <a:srgbClr val="538235"/>
                </a:solidFill>
                <a:latin typeface="Tahoma"/>
                <a:cs typeface="Tahoma"/>
              </a:rPr>
              <a:t> </a:t>
            </a:r>
            <a:r>
              <a:rPr lang="en-IN" sz="1600" spc="-5" dirty="0">
                <a:solidFill>
                  <a:srgbClr val="538235"/>
                </a:solidFill>
                <a:latin typeface="Tahoma"/>
                <a:cs typeface="Tahoma"/>
              </a:rPr>
              <a:t>of</a:t>
            </a:r>
            <a:r>
              <a:rPr lang="en-IN" sz="1600" dirty="0">
                <a:solidFill>
                  <a:srgbClr val="538235"/>
                </a:solidFill>
                <a:latin typeface="Tahoma"/>
                <a:cs typeface="Tahoma"/>
              </a:rPr>
              <a:t> the</a:t>
            </a:r>
            <a:r>
              <a:rPr lang="en-IN" sz="1600" spc="5" dirty="0">
                <a:solidFill>
                  <a:srgbClr val="538235"/>
                </a:solidFill>
                <a:latin typeface="Tahoma"/>
                <a:cs typeface="Tahoma"/>
              </a:rPr>
              <a:t> </a:t>
            </a:r>
            <a:r>
              <a:rPr lang="en-IN" sz="1600" spc="-5" dirty="0">
                <a:solidFill>
                  <a:srgbClr val="538235"/>
                </a:solidFill>
                <a:latin typeface="Tahoma"/>
                <a:cs typeface="Tahoma"/>
              </a:rPr>
              <a:t>implementation</a:t>
            </a:r>
            <a:r>
              <a:rPr lang="en-IN" sz="1600" dirty="0">
                <a:solidFill>
                  <a:srgbClr val="538235"/>
                </a:solidFill>
                <a:latin typeface="Tahoma"/>
                <a:cs typeface="Tahoma"/>
              </a:rPr>
              <a:t> </a:t>
            </a:r>
            <a:r>
              <a:rPr lang="en-IN" sz="1600" spc="-5" dirty="0">
                <a:solidFill>
                  <a:srgbClr val="538235"/>
                </a:solidFill>
                <a:latin typeface="Tahoma"/>
                <a:cs typeface="Tahoma"/>
              </a:rPr>
              <a:t>given</a:t>
            </a:r>
            <a:r>
              <a:rPr lang="en-IN" sz="1600" dirty="0">
                <a:solidFill>
                  <a:srgbClr val="538235"/>
                </a:solidFill>
                <a:latin typeface="Tahoma"/>
                <a:cs typeface="Tahoma"/>
              </a:rPr>
              <a:t> </a:t>
            </a:r>
            <a:r>
              <a:rPr lang="en-IN" sz="1600" spc="-5" dirty="0">
                <a:solidFill>
                  <a:srgbClr val="538235"/>
                </a:solidFill>
                <a:latin typeface="Tahoma"/>
                <a:cs typeface="Tahoma"/>
              </a:rPr>
              <a:t>here</a:t>
            </a:r>
            <a:r>
              <a:rPr lang="en-IN" sz="1600" dirty="0">
                <a:solidFill>
                  <a:srgbClr val="538235"/>
                </a:solidFill>
                <a:latin typeface="Tahoma"/>
                <a:cs typeface="Tahoma"/>
              </a:rPr>
              <a:t> </a:t>
            </a:r>
            <a:r>
              <a:rPr lang="en-IN" sz="1600" spc="-5" dirty="0">
                <a:solidFill>
                  <a:srgbClr val="538235"/>
                </a:solidFill>
                <a:latin typeface="Tahoma"/>
                <a:cs typeface="Tahoma"/>
              </a:rPr>
              <a:t>is</a:t>
            </a:r>
            <a:r>
              <a:rPr lang="en-IN" sz="1600" dirty="0">
                <a:solidFill>
                  <a:srgbClr val="538235"/>
                </a:solidFill>
                <a:latin typeface="Tahoma"/>
                <a:cs typeface="Tahoma"/>
              </a:rPr>
              <a:t> that</a:t>
            </a:r>
            <a:r>
              <a:rPr lang="en-IN" sz="1600" spc="375" dirty="0">
                <a:solidFill>
                  <a:srgbClr val="538235"/>
                </a:solidFill>
                <a:latin typeface="Tahoma"/>
                <a:cs typeface="Tahoma"/>
              </a:rPr>
              <a:t> </a:t>
            </a:r>
            <a:r>
              <a:rPr lang="en-IN" sz="1600" spc="-15" dirty="0">
                <a:solidFill>
                  <a:srgbClr val="538235"/>
                </a:solidFill>
                <a:latin typeface="Tahoma"/>
                <a:cs typeface="Tahoma"/>
              </a:rPr>
              <a:t>it </a:t>
            </a:r>
            <a:r>
              <a:rPr lang="en-IN" sz="1600" spc="-10" dirty="0">
                <a:solidFill>
                  <a:srgbClr val="538235"/>
                </a:solidFill>
                <a:latin typeface="Tahoma"/>
                <a:cs typeface="Tahoma"/>
              </a:rPr>
              <a:t> </a:t>
            </a:r>
            <a:r>
              <a:rPr lang="en-IN" sz="1600" b="1" dirty="0">
                <a:solidFill>
                  <a:srgbClr val="538235"/>
                </a:solidFill>
                <a:latin typeface="Tahoma"/>
                <a:cs typeface="Tahoma"/>
              </a:rPr>
              <a:t>requires </a:t>
            </a:r>
            <a:r>
              <a:rPr lang="en-IN" sz="1600" b="1" spc="-5" dirty="0">
                <a:solidFill>
                  <a:srgbClr val="538235"/>
                </a:solidFill>
                <a:latin typeface="Tahoma"/>
                <a:cs typeface="Tahoma"/>
              </a:rPr>
              <a:t>busy waiting</a:t>
            </a:r>
            <a:r>
              <a:rPr lang="en-IN" sz="1600" spc="-5" dirty="0">
                <a:solidFill>
                  <a:srgbClr val="538235"/>
                </a:solidFill>
                <a:latin typeface="Tahoma"/>
                <a:cs typeface="Tahoma"/>
              </a:rPr>
              <a:t>. </a:t>
            </a:r>
          </a:p>
          <a:p>
            <a:pPr marL="295275" marR="6985" indent="-285750" algn="just">
              <a:lnSpc>
                <a:spcPct val="150100"/>
              </a:lnSpc>
              <a:spcBef>
                <a:spcPts val="690"/>
              </a:spcBef>
              <a:buFont typeface="Arial" panose="020B0604020202020204" pitchFamily="34" charset="0"/>
              <a:buChar char="•"/>
            </a:pPr>
            <a:r>
              <a:rPr lang="en-IN" sz="1600" spc="-10" dirty="0">
                <a:solidFill>
                  <a:srgbClr val="538235"/>
                </a:solidFill>
                <a:latin typeface="Tahoma"/>
                <a:cs typeface="Tahoma"/>
              </a:rPr>
              <a:t>While </a:t>
            </a:r>
            <a:r>
              <a:rPr lang="en-IN" sz="1600" dirty="0">
                <a:solidFill>
                  <a:srgbClr val="538235"/>
                </a:solidFill>
                <a:latin typeface="Tahoma"/>
                <a:cs typeface="Tahoma"/>
              </a:rPr>
              <a:t>a </a:t>
            </a:r>
            <a:r>
              <a:rPr lang="en-IN" sz="1600" spc="-5" dirty="0">
                <a:solidFill>
                  <a:srgbClr val="538235"/>
                </a:solidFill>
                <a:latin typeface="Tahoma"/>
                <a:cs typeface="Tahoma"/>
              </a:rPr>
              <a:t>process </a:t>
            </a:r>
            <a:r>
              <a:rPr lang="en-IN" sz="1600" spc="-10" dirty="0">
                <a:solidFill>
                  <a:srgbClr val="538235"/>
                </a:solidFill>
                <a:latin typeface="Tahoma"/>
                <a:cs typeface="Tahoma"/>
              </a:rPr>
              <a:t>is in </a:t>
            </a:r>
            <a:r>
              <a:rPr lang="en-IN" sz="1600" spc="-5" dirty="0">
                <a:solidFill>
                  <a:srgbClr val="538235"/>
                </a:solidFill>
                <a:latin typeface="Tahoma"/>
                <a:cs typeface="Tahoma"/>
              </a:rPr>
              <a:t>its </a:t>
            </a:r>
            <a:r>
              <a:rPr lang="en-IN" sz="1600" spc="-10" dirty="0">
                <a:solidFill>
                  <a:srgbClr val="538235"/>
                </a:solidFill>
                <a:latin typeface="Tahoma"/>
                <a:cs typeface="Tahoma"/>
              </a:rPr>
              <a:t>critical </a:t>
            </a:r>
            <a:r>
              <a:rPr lang="en-IN" sz="1600" spc="-5" dirty="0">
                <a:solidFill>
                  <a:srgbClr val="538235"/>
                </a:solidFill>
                <a:latin typeface="Tahoma"/>
                <a:cs typeface="Tahoma"/>
              </a:rPr>
              <a:t>section, any other process that </a:t>
            </a:r>
            <a:r>
              <a:rPr lang="en-IN" sz="1600" dirty="0">
                <a:solidFill>
                  <a:srgbClr val="538235"/>
                </a:solidFill>
                <a:latin typeface="Tahoma"/>
                <a:cs typeface="Tahoma"/>
              </a:rPr>
              <a:t> </a:t>
            </a:r>
            <a:r>
              <a:rPr lang="en-IN" sz="1600" spc="-5" dirty="0">
                <a:solidFill>
                  <a:srgbClr val="538235"/>
                </a:solidFill>
                <a:latin typeface="Tahoma"/>
                <a:cs typeface="Tahoma"/>
              </a:rPr>
              <a:t>tries </a:t>
            </a:r>
            <a:r>
              <a:rPr lang="en-IN" sz="1600" dirty="0">
                <a:solidFill>
                  <a:srgbClr val="538235"/>
                </a:solidFill>
                <a:latin typeface="Tahoma"/>
                <a:cs typeface="Tahoma"/>
              </a:rPr>
              <a:t>to </a:t>
            </a:r>
            <a:r>
              <a:rPr lang="en-IN" sz="1600" spc="-5" dirty="0">
                <a:solidFill>
                  <a:srgbClr val="538235"/>
                </a:solidFill>
                <a:latin typeface="Tahoma"/>
                <a:cs typeface="Tahoma"/>
              </a:rPr>
              <a:t>enter its </a:t>
            </a:r>
            <a:r>
              <a:rPr lang="en-IN" sz="1600" spc="-10" dirty="0">
                <a:solidFill>
                  <a:srgbClr val="538235"/>
                </a:solidFill>
                <a:latin typeface="Tahoma"/>
                <a:cs typeface="Tahoma"/>
              </a:rPr>
              <a:t>critical </a:t>
            </a:r>
            <a:r>
              <a:rPr lang="en-IN" sz="1600" spc="-5" dirty="0">
                <a:solidFill>
                  <a:srgbClr val="538235"/>
                </a:solidFill>
                <a:latin typeface="Tahoma"/>
                <a:cs typeface="Tahoma"/>
              </a:rPr>
              <a:t>section </a:t>
            </a:r>
            <a:r>
              <a:rPr lang="en-IN" sz="1600" dirty="0">
                <a:solidFill>
                  <a:srgbClr val="538235"/>
                </a:solidFill>
                <a:latin typeface="Tahoma"/>
                <a:cs typeface="Tahoma"/>
              </a:rPr>
              <a:t>must </a:t>
            </a:r>
            <a:r>
              <a:rPr lang="en-IN" sz="1600" spc="-5" dirty="0">
                <a:solidFill>
                  <a:srgbClr val="538235"/>
                </a:solidFill>
                <a:latin typeface="Tahoma"/>
                <a:cs typeface="Tahoma"/>
              </a:rPr>
              <a:t>loop continuously </a:t>
            </a:r>
            <a:r>
              <a:rPr lang="en-IN" sz="1600" spc="-10" dirty="0">
                <a:solidFill>
                  <a:srgbClr val="538235"/>
                </a:solidFill>
                <a:latin typeface="Tahoma"/>
                <a:cs typeface="Tahoma"/>
              </a:rPr>
              <a:t>in </a:t>
            </a:r>
            <a:r>
              <a:rPr lang="en-IN" sz="1600" dirty="0">
                <a:solidFill>
                  <a:srgbClr val="538235"/>
                </a:solidFill>
                <a:latin typeface="Tahoma"/>
                <a:cs typeface="Tahoma"/>
              </a:rPr>
              <a:t>the </a:t>
            </a:r>
            <a:r>
              <a:rPr lang="en-IN" sz="1600" spc="-10" dirty="0">
                <a:solidFill>
                  <a:srgbClr val="538235"/>
                </a:solidFill>
                <a:latin typeface="Tahoma"/>
                <a:cs typeface="Tahoma"/>
              </a:rPr>
              <a:t>call </a:t>
            </a:r>
            <a:r>
              <a:rPr lang="en-IN" sz="1600" dirty="0">
                <a:solidFill>
                  <a:srgbClr val="538235"/>
                </a:solidFill>
                <a:latin typeface="Tahoma"/>
                <a:cs typeface="Tahoma"/>
              </a:rPr>
              <a:t>to </a:t>
            </a:r>
            <a:r>
              <a:rPr lang="en-IN" sz="1600" spc="-5" dirty="0">
                <a:solidFill>
                  <a:srgbClr val="538235"/>
                </a:solidFill>
                <a:latin typeface="Tahoma"/>
                <a:cs typeface="Tahoma"/>
              </a:rPr>
              <a:t>acquire(). </a:t>
            </a:r>
          </a:p>
          <a:p>
            <a:pPr marL="295275" marR="6985" indent="-285750" algn="just">
              <a:lnSpc>
                <a:spcPct val="150100"/>
              </a:lnSpc>
              <a:spcBef>
                <a:spcPts val="690"/>
              </a:spcBef>
              <a:buFont typeface="Arial" panose="020B0604020202020204" pitchFamily="34" charset="0"/>
              <a:buChar char="•"/>
            </a:pPr>
            <a:r>
              <a:rPr lang="en-IN" sz="1600" spc="-5" dirty="0">
                <a:solidFill>
                  <a:srgbClr val="538235"/>
                </a:solidFill>
                <a:latin typeface="Tahoma"/>
                <a:cs typeface="Tahoma"/>
              </a:rPr>
              <a:t>This </a:t>
            </a:r>
            <a:r>
              <a:rPr lang="en-IN" sz="1600" dirty="0">
                <a:solidFill>
                  <a:srgbClr val="538235"/>
                </a:solidFill>
                <a:latin typeface="Tahoma"/>
                <a:cs typeface="Tahoma"/>
              </a:rPr>
              <a:t> </a:t>
            </a:r>
            <a:r>
              <a:rPr lang="en-IN" sz="1600" spc="-5" dirty="0">
                <a:solidFill>
                  <a:srgbClr val="538235"/>
                </a:solidFill>
                <a:latin typeface="Tahoma"/>
                <a:cs typeface="Tahoma"/>
              </a:rPr>
              <a:t>continual looping</a:t>
            </a:r>
            <a:r>
              <a:rPr lang="en-IN" sz="1600" dirty="0">
                <a:solidFill>
                  <a:srgbClr val="538235"/>
                </a:solidFill>
                <a:latin typeface="Tahoma"/>
                <a:cs typeface="Tahoma"/>
              </a:rPr>
              <a:t> </a:t>
            </a:r>
            <a:r>
              <a:rPr lang="en-IN" sz="1600" spc="-10" dirty="0">
                <a:solidFill>
                  <a:srgbClr val="538235"/>
                </a:solidFill>
                <a:latin typeface="Tahoma"/>
                <a:cs typeface="Tahoma"/>
              </a:rPr>
              <a:t>is</a:t>
            </a:r>
            <a:r>
              <a:rPr lang="en-IN" sz="1600" spc="-5" dirty="0">
                <a:solidFill>
                  <a:srgbClr val="538235"/>
                </a:solidFill>
                <a:latin typeface="Tahoma"/>
                <a:cs typeface="Tahoma"/>
              </a:rPr>
              <a:t> clearly</a:t>
            </a:r>
            <a:r>
              <a:rPr lang="en-IN" sz="1600" dirty="0">
                <a:solidFill>
                  <a:srgbClr val="538235"/>
                </a:solidFill>
                <a:latin typeface="Tahoma"/>
                <a:cs typeface="Tahoma"/>
              </a:rPr>
              <a:t> a </a:t>
            </a:r>
            <a:r>
              <a:rPr lang="en-IN" sz="1600" spc="-5" dirty="0">
                <a:solidFill>
                  <a:srgbClr val="538235"/>
                </a:solidFill>
                <a:latin typeface="Tahoma"/>
                <a:cs typeface="Tahoma"/>
              </a:rPr>
              <a:t>problem</a:t>
            </a:r>
            <a:r>
              <a:rPr lang="en-IN" sz="1600" dirty="0">
                <a:solidFill>
                  <a:srgbClr val="538235"/>
                </a:solidFill>
                <a:latin typeface="Tahoma"/>
                <a:cs typeface="Tahoma"/>
              </a:rPr>
              <a:t> </a:t>
            </a:r>
            <a:r>
              <a:rPr lang="en-IN" sz="1600" spc="-10" dirty="0">
                <a:solidFill>
                  <a:srgbClr val="538235"/>
                </a:solidFill>
                <a:latin typeface="Tahoma"/>
                <a:cs typeface="Tahoma"/>
              </a:rPr>
              <a:t>in</a:t>
            </a:r>
            <a:r>
              <a:rPr lang="en-IN" sz="1600" spc="-5" dirty="0">
                <a:solidFill>
                  <a:srgbClr val="538235"/>
                </a:solidFill>
                <a:latin typeface="Tahoma"/>
                <a:cs typeface="Tahoma"/>
              </a:rPr>
              <a:t> </a:t>
            </a:r>
            <a:r>
              <a:rPr lang="en-IN" sz="1600" dirty="0">
                <a:solidFill>
                  <a:srgbClr val="538235"/>
                </a:solidFill>
                <a:latin typeface="Tahoma"/>
                <a:cs typeface="Tahoma"/>
              </a:rPr>
              <a:t>a</a:t>
            </a:r>
            <a:r>
              <a:rPr lang="en-IN" sz="1600" spc="5" dirty="0">
                <a:solidFill>
                  <a:srgbClr val="538235"/>
                </a:solidFill>
                <a:latin typeface="Tahoma"/>
                <a:cs typeface="Tahoma"/>
              </a:rPr>
              <a:t> </a:t>
            </a:r>
            <a:r>
              <a:rPr lang="en-IN" sz="1600" spc="-10" dirty="0">
                <a:solidFill>
                  <a:srgbClr val="538235"/>
                </a:solidFill>
                <a:latin typeface="Tahoma"/>
                <a:cs typeface="Tahoma"/>
              </a:rPr>
              <a:t>real</a:t>
            </a:r>
            <a:r>
              <a:rPr lang="en-IN" sz="1600" spc="355" dirty="0">
                <a:solidFill>
                  <a:srgbClr val="538235"/>
                </a:solidFill>
                <a:latin typeface="Tahoma"/>
                <a:cs typeface="Tahoma"/>
              </a:rPr>
              <a:t> </a:t>
            </a:r>
            <a:r>
              <a:rPr lang="en-IN" sz="1600" spc="-5" dirty="0">
                <a:solidFill>
                  <a:srgbClr val="538235"/>
                </a:solidFill>
                <a:latin typeface="Tahoma"/>
                <a:cs typeface="Tahoma"/>
              </a:rPr>
              <a:t>multiprogramming</a:t>
            </a:r>
            <a:r>
              <a:rPr lang="en-IN" sz="1600" spc="365" dirty="0">
                <a:solidFill>
                  <a:srgbClr val="538235"/>
                </a:solidFill>
                <a:latin typeface="Tahoma"/>
                <a:cs typeface="Tahoma"/>
              </a:rPr>
              <a:t> </a:t>
            </a:r>
            <a:r>
              <a:rPr lang="en-IN" sz="1600" spc="-5" dirty="0">
                <a:solidFill>
                  <a:srgbClr val="538235"/>
                </a:solidFill>
                <a:latin typeface="Tahoma"/>
                <a:cs typeface="Tahoma"/>
              </a:rPr>
              <a:t>system,</a:t>
            </a:r>
            <a:r>
              <a:rPr lang="en-IN" sz="1600" spc="365" dirty="0">
                <a:solidFill>
                  <a:srgbClr val="538235"/>
                </a:solidFill>
                <a:latin typeface="Tahoma"/>
                <a:cs typeface="Tahoma"/>
              </a:rPr>
              <a:t> </a:t>
            </a:r>
            <a:r>
              <a:rPr lang="en-IN" sz="1600" dirty="0">
                <a:solidFill>
                  <a:srgbClr val="538235"/>
                </a:solidFill>
                <a:latin typeface="Tahoma"/>
                <a:cs typeface="Tahoma"/>
              </a:rPr>
              <a:t>where a </a:t>
            </a:r>
            <a:r>
              <a:rPr lang="en-IN" sz="1600" spc="5" dirty="0">
                <a:solidFill>
                  <a:srgbClr val="538235"/>
                </a:solidFill>
                <a:latin typeface="Tahoma"/>
                <a:cs typeface="Tahoma"/>
              </a:rPr>
              <a:t> </a:t>
            </a:r>
            <a:r>
              <a:rPr lang="en-IN" sz="1600" spc="-5" dirty="0">
                <a:solidFill>
                  <a:srgbClr val="538235"/>
                </a:solidFill>
                <a:latin typeface="Tahoma"/>
                <a:cs typeface="Tahoma"/>
              </a:rPr>
              <a:t>single </a:t>
            </a:r>
            <a:r>
              <a:rPr lang="en-IN" sz="1600" dirty="0">
                <a:solidFill>
                  <a:srgbClr val="538235"/>
                </a:solidFill>
                <a:latin typeface="Tahoma"/>
                <a:cs typeface="Tahoma"/>
              </a:rPr>
              <a:t>CPU </a:t>
            </a:r>
            <a:r>
              <a:rPr lang="en-IN" sz="1600" spc="-5" dirty="0">
                <a:solidFill>
                  <a:srgbClr val="538235"/>
                </a:solidFill>
                <a:latin typeface="Tahoma"/>
                <a:cs typeface="Tahoma"/>
              </a:rPr>
              <a:t>core </a:t>
            </a:r>
            <a:r>
              <a:rPr lang="en-IN" sz="1600" spc="-10" dirty="0">
                <a:solidFill>
                  <a:srgbClr val="538235"/>
                </a:solidFill>
                <a:latin typeface="Tahoma"/>
                <a:cs typeface="Tahoma"/>
              </a:rPr>
              <a:t>is </a:t>
            </a:r>
            <a:r>
              <a:rPr lang="en-IN" sz="1600" spc="-5" dirty="0">
                <a:solidFill>
                  <a:srgbClr val="538235"/>
                </a:solidFill>
                <a:latin typeface="Tahoma"/>
                <a:cs typeface="Tahoma"/>
              </a:rPr>
              <a:t>shared among many </a:t>
            </a:r>
            <a:r>
              <a:rPr lang="en-IN" sz="1600" spc="-10" dirty="0">
                <a:solidFill>
                  <a:srgbClr val="538235"/>
                </a:solidFill>
                <a:latin typeface="Tahoma"/>
                <a:cs typeface="Tahoma"/>
              </a:rPr>
              <a:t>processes. </a:t>
            </a:r>
          </a:p>
          <a:p>
            <a:pPr marL="295275" marR="6985" indent="-285750" algn="just">
              <a:lnSpc>
                <a:spcPct val="150100"/>
              </a:lnSpc>
              <a:spcBef>
                <a:spcPts val="690"/>
              </a:spcBef>
              <a:buFont typeface="Arial" panose="020B0604020202020204" pitchFamily="34" charset="0"/>
              <a:buChar char="•"/>
            </a:pPr>
            <a:r>
              <a:rPr lang="en-IN" sz="1600" dirty="0">
                <a:solidFill>
                  <a:srgbClr val="538235"/>
                </a:solidFill>
                <a:latin typeface="Tahoma"/>
                <a:cs typeface="Tahoma"/>
              </a:rPr>
              <a:t>Busy </a:t>
            </a:r>
            <a:r>
              <a:rPr lang="en-IN" sz="1600" spc="-10" dirty="0">
                <a:solidFill>
                  <a:srgbClr val="538235"/>
                </a:solidFill>
                <a:latin typeface="Tahoma"/>
                <a:cs typeface="Tahoma"/>
              </a:rPr>
              <a:t>waiting also </a:t>
            </a:r>
            <a:r>
              <a:rPr lang="en-IN" sz="1600" spc="-5" dirty="0">
                <a:solidFill>
                  <a:srgbClr val="538235"/>
                </a:solidFill>
                <a:latin typeface="Tahoma"/>
                <a:cs typeface="Tahoma"/>
              </a:rPr>
              <a:t>wastes </a:t>
            </a:r>
            <a:r>
              <a:rPr lang="en-IN" sz="1600" dirty="0">
                <a:solidFill>
                  <a:srgbClr val="538235"/>
                </a:solidFill>
                <a:latin typeface="Tahoma"/>
                <a:cs typeface="Tahoma"/>
              </a:rPr>
              <a:t>CPU </a:t>
            </a:r>
            <a:r>
              <a:rPr lang="en-IN" sz="1600" spc="-10" dirty="0">
                <a:solidFill>
                  <a:srgbClr val="538235"/>
                </a:solidFill>
                <a:latin typeface="Tahoma"/>
                <a:cs typeface="Tahoma"/>
              </a:rPr>
              <a:t>cycles </a:t>
            </a:r>
            <a:r>
              <a:rPr lang="en-IN" sz="1600" spc="-5" dirty="0">
                <a:solidFill>
                  <a:srgbClr val="538235"/>
                </a:solidFill>
                <a:latin typeface="Tahoma"/>
                <a:cs typeface="Tahoma"/>
              </a:rPr>
              <a:t> </a:t>
            </a:r>
            <a:r>
              <a:rPr lang="en-IN" sz="1600" dirty="0">
                <a:solidFill>
                  <a:srgbClr val="538235"/>
                </a:solidFill>
                <a:latin typeface="Tahoma"/>
                <a:cs typeface="Tahoma"/>
              </a:rPr>
              <a:t>that</a:t>
            </a:r>
            <a:r>
              <a:rPr lang="en-IN" sz="1600" spc="-20" dirty="0">
                <a:solidFill>
                  <a:srgbClr val="538235"/>
                </a:solidFill>
                <a:latin typeface="Tahoma"/>
                <a:cs typeface="Tahoma"/>
              </a:rPr>
              <a:t> </a:t>
            </a:r>
            <a:r>
              <a:rPr lang="en-IN" sz="1600" spc="-5" dirty="0">
                <a:solidFill>
                  <a:srgbClr val="538235"/>
                </a:solidFill>
                <a:latin typeface="Tahoma"/>
                <a:cs typeface="Tahoma"/>
              </a:rPr>
              <a:t>some</a:t>
            </a:r>
            <a:r>
              <a:rPr lang="en-IN" sz="1600" spc="20" dirty="0">
                <a:solidFill>
                  <a:srgbClr val="538235"/>
                </a:solidFill>
                <a:latin typeface="Tahoma"/>
                <a:cs typeface="Tahoma"/>
              </a:rPr>
              <a:t> </a:t>
            </a:r>
            <a:r>
              <a:rPr lang="en-IN" sz="1600" spc="-5" dirty="0">
                <a:solidFill>
                  <a:srgbClr val="538235"/>
                </a:solidFill>
                <a:latin typeface="Tahoma"/>
                <a:cs typeface="Tahoma"/>
              </a:rPr>
              <a:t>other</a:t>
            </a:r>
            <a:r>
              <a:rPr lang="en-IN" sz="1600" dirty="0">
                <a:solidFill>
                  <a:srgbClr val="538235"/>
                </a:solidFill>
                <a:latin typeface="Tahoma"/>
                <a:cs typeface="Tahoma"/>
              </a:rPr>
              <a:t> </a:t>
            </a:r>
            <a:r>
              <a:rPr lang="en-IN" sz="1600" spc="-5" dirty="0">
                <a:solidFill>
                  <a:srgbClr val="538235"/>
                </a:solidFill>
                <a:latin typeface="Tahoma"/>
                <a:cs typeface="Tahoma"/>
              </a:rPr>
              <a:t>process</a:t>
            </a:r>
            <a:r>
              <a:rPr lang="en-IN" sz="1600" spc="30" dirty="0">
                <a:solidFill>
                  <a:srgbClr val="538235"/>
                </a:solidFill>
                <a:latin typeface="Tahoma"/>
                <a:cs typeface="Tahoma"/>
              </a:rPr>
              <a:t> </a:t>
            </a:r>
            <a:r>
              <a:rPr lang="en-IN" sz="1600" spc="-5" dirty="0">
                <a:solidFill>
                  <a:srgbClr val="538235"/>
                </a:solidFill>
                <a:latin typeface="Tahoma"/>
                <a:cs typeface="Tahoma"/>
              </a:rPr>
              <a:t>might</a:t>
            </a:r>
            <a:r>
              <a:rPr lang="en-IN" sz="1600" spc="20" dirty="0">
                <a:solidFill>
                  <a:srgbClr val="538235"/>
                </a:solidFill>
                <a:latin typeface="Tahoma"/>
                <a:cs typeface="Tahoma"/>
              </a:rPr>
              <a:t> </a:t>
            </a:r>
            <a:r>
              <a:rPr lang="en-IN" sz="1600" dirty="0">
                <a:solidFill>
                  <a:srgbClr val="538235"/>
                </a:solidFill>
                <a:latin typeface="Tahoma"/>
                <a:cs typeface="Tahoma"/>
              </a:rPr>
              <a:t>be</a:t>
            </a:r>
            <a:r>
              <a:rPr lang="en-IN" sz="1600" spc="-25" dirty="0">
                <a:solidFill>
                  <a:srgbClr val="538235"/>
                </a:solidFill>
                <a:latin typeface="Tahoma"/>
                <a:cs typeface="Tahoma"/>
              </a:rPr>
              <a:t> </a:t>
            </a:r>
            <a:r>
              <a:rPr lang="en-IN" sz="1600" spc="-5" dirty="0">
                <a:solidFill>
                  <a:srgbClr val="538235"/>
                </a:solidFill>
                <a:latin typeface="Tahoma"/>
                <a:cs typeface="Tahoma"/>
              </a:rPr>
              <a:t>able</a:t>
            </a:r>
            <a:r>
              <a:rPr lang="en-IN" sz="1600" spc="25" dirty="0">
                <a:solidFill>
                  <a:srgbClr val="538235"/>
                </a:solidFill>
                <a:latin typeface="Tahoma"/>
                <a:cs typeface="Tahoma"/>
              </a:rPr>
              <a:t> </a:t>
            </a:r>
            <a:r>
              <a:rPr lang="en-IN" sz="1600" dirty="0">
                <a:solidFill>
                  <a:srgbClr val="538235"/>
                </a:solidFill>
                <a:latin typeface="Tahoma"/>
                <a:cs typeface="Tahoma"/>
              </a:rPr>
              <a:t>to</a:t>
            </a:r>
            <a:r>
              <a:rPr lang="en-IN" sz="1600" spc="-20" dirty="0">
                <a:solidFill>
                  <a:srgbClr val="538235"/>
                </a:solidFill>
                <a:latin typeface="Tahoma"/>
                <a:cs typeface="Tahoma"/>
              </a:rPr>
              <a:t> </a:t>
            </a:r>
            <a:r>
              <a:rPr lang="en-IN" sz="1600" spc="-5" dirty="0">
                <a:solidFill>
                  <a:srgbClr val="538235"/>
                </a:solidFill>
                <a:latin typeface="Tahoma"/>
                <a:cs typeface="Tahoma"/>
              </a:rPr>
              <a:t>use</a:t>
            </a:r>
            <a:r>
              <a:rPr lang="en-IN" sz="1600" spc="20" dirty="0">
                <a:solidFill>
                  <a:srgbClr val="538235"/>
                </a:solidFill>
                <a:latin typeface="Tahoma"/>
                <a:cs typeface="Tahoma"/>
              </a:rPr>
              <a:t> </a:t>
            </a:r>
            <a:r>
              <a:rPr lang="en-IN" sz="1600" spc="-10" dirty="0">
                <a:solidFill>
                  <a:srgbClr val="538235"/>
                </a:solidFill>
                <a:latin typeface="Tahoma"/>
                <a:cs typeface="Tahoma"/>
              </a:rPr>
              <a:t>productively.</a:t>
            </a:r>
            <a:endParaRPr lang="en-IN" sz="1600" dirty="0">
              <a:latin typeface="Tahoma"/>
              <a:cs typeface="Tahoma"/>
            </a:endParaRPr>
          </a:p>
          <a:p>
            <a:pPr marL="298450" marR="5080" indent="-285750" algn="just">
              <a:lnSpc>
                <a:spcPct val="150000"/>
              </a:lnSpc>
              <a:spcBef>
                <a:spcPts val="795"/>
              </a:spcBef>
              <a:buFont typeface="Arial" panose="020B0604020202020204" pitchFamily="34" charset="0"/>
              <a:buChar char="•"/>
            </a:pPr>
            <a:r>
              <a:rPr lang="en-IN" sz="1600" spc="-5" dirty="0">
                <a:solidFill>
                  <a:srgbClr val="538235"/>
                </a:solidFill>
                <a:latin typeface="Tahoma"/>
                <a:cs typeface="Tahoma"/>
              </a:rPr>
              <a:t>The </a:t>
            </a:r>
            <a:r>
              <a:rPr lang="en-IN" sz="1600" dirty="0">
                <a:solidFill>
                  <a:srgbClr val="538235"/>
                </a:solidFill>
                <a:latin typeface="Tahoma"/>
                <a:cs typeface="Tahoma"/>
              </a:rPr>
              <a:t>type </a:t>
            </a:r>
            <a:r>
              <a:rPr lang="en-IN" sz="1600" spc="-5" dirty="0">
                <a:solidFill>
                  <a:srgbClr val="538235"/>
                </a:solidFill>
                <a:latin typeface="Tahoma"/>
                <a:cs typeface="Tahoma"/>
              </a:rPr>
              <a:t>of mutex lock we have been describing </a:t>
            </a:r>
            <a:r>
              <a:rPr lang="en-IN" sz="1600" spc="-10" dirty="0">
                <a:solidFill>
                  <a:srgbClr val="538235"/>
                </a:solidFill>
                <a:latin typeface="Tahoma"/>
                <a:cs typeface="Tahoma"/>
              </a:rPr>
              <a:t>is also </a:t>
            </a:r>
            <a:r>
              <a:rPr lang="en-IN" sz="1600" spc="-5" dirty="0">
                <a:solidFill>
                  <a:srgbClr val="538235"/>
                </a:solidFill>
                <a:latin typeface="Tahoma"/>
                <a:cs typeface="Tahoma"/>
              </a:rPr>
              <a:t>called </a:t>
            </a:r>
            <a:r>
              <a:rPr lang="en-IN" sz="1600" dirty="0">
                <a:solidFill>
                  <a:srgbClr val="538235"/>
                </a:solidFill>
                <a:latin typeface="Tahoma"/>
                <a:cs typeface="Tahoma"/>
              </a:rPr>
              <a:t>a </a:t>
            </a:r>
            <a:r>
              <a:rPr lang="en-IN" sz="1600" b="1" spc="-5" dirty="0">
                <a:solidFill>
                  <a:srgbClr val="538235"/>
                </a:solidFill>
                <a:latin typeface="Tahoma"/>
                <a:cs typeface="Tahoma"/>
              </a:rPr>
              <a:t>spinlock </a:t>
            </a:r>
            <a:r>
              <a:rPr lang="en-IN" sz="1600" b="1" dirty="0">
                <a:solidFill>
                  <a:srgbClr val="538235"/>
                </a:solidFill>
                <a:latin typeface="Tahoma"/>
                <a:cs typeface="Tahoma"/>
              </a:rPr>
              <a:t> </a:t>
            </a:r>
            <a:r>
              <a:rPr lang="en-IN" sz="1600" spc="-5" dirty="0">
                <a:solidFill>
                  <a:srgbClr val="538235"/>
                </a:solidFill>
                <a:latin typeface="Tahoma"/>
                <a:cs typeface="Tahoma"/>
              </a:rPr>
              <a:t>because </a:t>
            </a:r>
            <a:r>
              <a:rPr lang="en-IN" sz="1600" spc="10" dirty="0">
                <a:solidFill>
                  <a:srgbClr val="538235"/>
                </a:solidFill>
                <a:latin typeface="Tahoma"/>
                <a:cs typeface="Tahoma"/>
              </a:rPr>
              <a:t>the </a:t>
            </a:r>
            <a:r>
              <a:rPr lang="en-IN" sz="1600" spc="-5" dirty="0">
                <a:solidFill>
                  <a:srgbClr val="538235"/>
                </a:solidFill>
                <a:latin typeface="Tahoma"/>
                <a:cs typeface="Tahoma"/>
              </a:rPr>
              <a:t>process</a:t>
            </a:r>
            <a:r>
              <a:rPr lang="en-IN" sz="1600" dirty="0">
                <a:solidFill>
                  <a:srgbClr val="538235"/>
                </a:solidFill>
                <a:latin typeface="Tahoma"/>
                <a:cs typeface="Tahoma"/>
              </a:rPr>
              <a:t> </a:t>
            </a:r>
            <a:r>
              <a:rPr lang="en-IN" sz="1600" spc="-5" dirty="0">
                <a:solidFill>
                  <a:srgbClr val="538235"/>
                </a:solidFill>
                <a:latin typeface="Tahoma"/>
                <a:cs typeface="Tahoma"/>
              </a:rPr>
              <a:t>“</a:t>
            </a:r>
            <a:r>
              <a:rPr lang="en-IN" sz="1600" b="1" spc="-5" dirty="0">
                <a:solidFill>
                  <a:srgbClr val="538235"/>
                </a:solidFill>
                <a:latin typeface="Tahoma"/>
                <a:cs typeface="Tahoma"/>
              </a:rPr>
              <a:t>spins</a:t>
            </a:r>
            <a:r>
              <a:rPr lang="en-IN" sz="1600" spc="-5" dirty="0">
                <a:solidFill>
                  <a:srgbClr val="538235"/>
                </a:solidFill>
                <a:latin typeface="Tahoma"/>
                <a:cs typeface="Tahoma"/>
              </a:rPr>
              <a:t>”</a:t>
            </a:r>
            <a:r>
              <a:rPr lang="en-IN" sz="1600" dirty="0">
                <a:solidFill>
                  <a:srgbClr val="538235"/>
                </a:solidFill>
                <a:latin typeface="Tahoma"/>
                <a:cs typeface="Tahoma"/>
              </a:rPr>
              <a:t> </a:t>
            </a:r>
            <a:r>
              <a:rPr lang="en-IN" sz="1600" spc="-5" dirty="0">
                <a:solidFill>
                  <a:srgbClr val="538235"/>
                </a:solidFill>
                <a:latin typeface="Tahoma"/>
                <a:cs typeface="Tahoma"/>
              </a:rPr>
              <a:t>while </a:t>
            </a:r>
            <a:r>
              <a:rPr lang="en-IN" sz="1600" spc="-10" dirty="0">
                <a:solidFill>
                  <a:srgbClr val="538235"/>
                </a:solidFill>
                <a:latin typeface="Tahoma"/>
                <a:cs typeface="Tahoma"/>
              </a:rPr>
              <a:t>waiting</a:t>
            </a:r>
            <a:r>
              <a:rPr lang="en-IN" sz="1600" spc="-5" dirty="0">
                <a:solidFill>
                  <a:srgbClr val="538235"/>
                </a:solidFill>
                <a:latin typeface="Tahoma"/>
                <a:cs typeface="Tahoma"/>
              </a:rPr>
              <a:t> </a:t>
            </a:r>
            <a:r>
              <a:rPr lang="en-IN" sz="1600" spc="5" dirty="0">
                <a:solidFill>
                  <a:srgbClr val="538235"/>
                </a:solidFill>
                <a:latin typeface="Tahoma"/>
                <a:cs typeface="Tahoma"/>
              </a:rPr>
              <a:t>for </a:t>
            </a:r>
            <a:r>
              <a:rPr lang="en-IN" sz="1600" dirty="0">
                <a:solidFill>
                  <a:srgbClr val="538235"/>
                </a:solidFill>
                <a:latin typeface="Tahoma"/>
                <a:cs typeface="Tahoma"/>
              </a:rPr>
              <a:t>the </a:t>
            </a:r>
            <a:r>
              <a:rPr lang="en-IN" sz="1600" spc="-5" dirty="0">
                <a:solidFill>
                  <a:srgbClr val="538235"/>
                </a:solidFill>
                <a:latin typeface="Tahoma"/>
                <a:cs typeface="Tahoma"/>
              </a:rPr>
              <a:t>lock</a:t>
            </a:r>
            <a:r>
              <a:rPr lang="en-IN" sz="1600" spc="365" dirty="0">
                <a:solidFill>
                  <a:srgbClr val="538235"/>
                </a:solidFill>
                <a:latin typeface="Tahoma"/>
                <a:cs typeface="Tahoma"/>
              </a:rPr>
              <a:t> </a:t>
            </a:r>
            <a:r>
              <a:rPr lang="en-IN" sz="1600" dirty="0">
                <a:solidFill>
                  <a:srgbClr val="538235"/>
                </a:solidFill>
                <a:latin typeface="Tahoma"/>
                <a:cs typeface="Tahoma"/>
              </a:rPr>
              <a:t>to become </a:t>
            </a:r>
            <a:r>
              <a:rPr lang="en-IN" sz="1600" spc="-10" dirty="0">
                <a:solidFill>
                  <a:srgbClr val="538235"/>
                </a:solidFill>
                <a:latin typeface="Tahoma"/>
                <a:cs typeface="Tahoma"/>
              </a:rPr>
              <a:t>available.</a:t>
            </a:r>
            <a:r>
              <a:rPr lang="en-IN" sz="1600" spc="355" dirty="0">
                <a:solidFill>
                  <a:srgbClr val="538235"/>
                </a:solidFill>
                <a:latin typeface="Tahoma"/>
                <a:cs typeface="Tahoma"/>
              </a:rPr>
              <a:t> </a:t>
            </a:r>
          </a:p>
          <a:p>
            <a:pPr marL="298450" marR="5080" indent="-285750" algn="just">
              <a:lnSpc>
                <a:spcPct val="150000"/>
              </a:lnSpc>
              <a:spcBef>
                <a:spcPts val="795"/>
              </a:spcBef>
              <a:buFont typeface="Arial" panose="020B0604020202020204" pitchFamily="34" charset="0"/>
              <a:buChar char="•"/>
            </a:pPr>
            <a:r>
              <a:rPr lang="en-IN" sz="1600" spc="-5" dirty="0">
                <a:solidFill>
                  <a:srgbClr val="538235"/>
                </a:solidFill>
                <a:latin typeface="Tahoma"/>
                <a:cs typeface="Tahoma"/>
              </a:rPr>
              <a:t>Spinlocks </a:t>
            </a:r>
            <a:r>
              <a:rPr lang="en-IN" sz="1600" spc="-360" dirty="0">
                <a:solidFill>
                  <a:srgbClr val="538235"/>
                </a:solidFill>
                <a:latin typeface="Tahoma"/>
                <a:cs typeface="Tahoma"/>
              </a:rPr>
              <a:t> </a:t>
            </a:r>
            <a:r>
              <a:rPr lang="en-IN" sz="1600" dirty="0">
                <a:solidFill>
                  <a:srgbClr val="538235"/>
                </a:solidFill>
                <a:latin typeface="Tahoma"/>
                <a:cs typeface="Tahoma"/>
              </a:rPr>
              <a:t>do </a:t>
            </a:r>
            <a:r>
              <a:rPr lang="en-IN" sz="1600" spc="-10" dirty="0">
                <a:solidFill>
                  <a:srgbClr val="538235"/>
                </a:solidFill>
                <a:latin typeface="Tahoma"/>
                <a:cs typeface="Tahoma"/>
              </a:rPr>
              <a:t>have </a:t>
            </a:r>
            <a:r>
              <a:rPr lang="en-IN" sz="1600" spc="-5" dirty="0">
                <a:solidFill>
                  <a:srgbClr val="538235"/>
                </a:solidFill>
                <a:latin typeface="Tahoma"/>
                <a:cs typeface="Tahoma"/>
              </a:rPr>
              <a:t>an </a:t>
            </a:r>
            <a:r>
              <a:rPr lang="en-IN" sz="1600" spc="-10" dirty="0">
                <a:solidFill>
                  <a:srgbClr val="538235"/>
                </a:solidFill>
                <a:latin typeface="Tahoma"/>
                <a:cs typeface="Tahoma"/>
              </a:rPr>
              <a:t>advantage, </a:t>
            </a:r>
            <a:r>
              <a:rPr lang="en-IN" sz="1600" spc="-25" dirty="0">
                <a:solidFill>
                  <a:srgbClr val="538235"/>
                </a:solidFill>
                <a:latin typeface="Tahoma"/>
                <a:cs typeface="Tahoma"/>
              </a:rPr>
              <a:t>however, </a:t>
            </a:r>
            <a:r>
              <a:rPr lang="en-IN" sz="1600" b="1" spc="-5" dirty="0">
                <a:solidFill>
                  <a:srgbClr val="538235"/>
                </a:solidFill>
                <a:latin typeface="Tahoma"/>
                <a:cs typeface="Tahoma"/>
              </a:rPr>
              <a:t>in </a:t>
            </a:r>
            <a:r>
              <a:rPr lang="en-IN" sz="1600" b="1" spc="-10" dirty="0">
                <a:solidFill>
                  <a:srgbClr val="538235"/>
                </a:solidFill>
                <a:latin typeface="Tahoma"/>
                <a:cs typeface="Tahoma"/>
              </a:rPr>
              <a:t>that </a:t>
            </a:r>
            <a:r>
              <a:rPr lang="en-IN" sz="1600" b="1" spc="-15" dirty="0">
                <a:solidFill>
                  <a:srgbClr val="538235"/>
                </a:solidFill>
                <a:latin typeface="Tahoma"/>
                <a:cs typeface="Tahoma"/>
              </a:rPr>
              <a:t>no </a:t>
            </a:r>
            <a:r>
              <a:rPr lang="en-IN" sz="1600" b="1" spc="-5" dirty="0">
                <a:solidFill>
                  <a:srgbClr val="538235"/>
                </a:solidFill>
                <a:latin typeface="Tahoma"/>
                <a:cs typeface="Tahoma"/>
              </a:rPr>
              <a:t>context switch is </a:t>
            </a:r>
            <a:r>
              <a:rPr lang="en-IN" sz="1600" b="1" dirty="0">
                <a:solidFill>
                  <a:srgbClr val="538235"/>
                </a:solidFill>
                <a:latin typeface="Tahoma"/>
                <a:cs typeface="Tahoma"/>
              </a:rPr>
              <a:t>required </a:t>
            </a:r>
            <a:r>
              <a:rPr lang="en-IN" sz="1600" b="1" spc="-5" dirty="0">
                <a:solidFill>
                  <a:srgbClr val="538235"/>
                </a:solidFill>
                <a:latin typeface="Tahoma"/>
                <a:cs typeface="Tahoma"/>
              </a:rPr>
              <a:t>when </a:t>
            </a:r>
            <a:r>
              <a:rPr lang="en-IN" sz="1600" b="1" dirty="0">
                <a:solidFill>
                  <a:srgbClr val="538235"/>
                </a:solidFill>
                <a:latin typeface="Tahoma"/>
                <a:cs typeface="Tahoma"/>
              </a:rPr>
              <a:t>a </a:t>
            </a:r>
            <a:r>
              <a:rPr lang="en-IN" sz="1600" b="1" spc="5" dirty="0">
                <a:solidFill>
                  <a:srgbClr val="538235"/>
                </a:solidFill>
                <a:latin typeface="Tahoma"/>
                <a:cs typeface="Tahoma"/>
              </a:rPr>
              <a:t> </a:t>
            </a:r>
            <a:r>
              <a:rPr lang="en-IN" sz="1600" b="1" spc="-5" dirty="0">
                <a:solidFill>
                  <a:srgbClr val="538235"/>
                </a:solidFill>
                <a:latin typeface="Tahoma"/>
                <a:cs typeface="Tahoma"/>
              </a:rPr>
              <a:t>process</a:t>
            </a:r>
            <a:r>
              <a:rPr lang="en-IN" sz="1600" b="1" dirty="0">
                <a:solidFill>
                  <a:srgbClr val="538235"/>
                </a:solidFill>
                <a:latin typeface="Tahoma"/>
                <a:cs typeface="Tahoma"/>
              </a:rPr>
              <a:t> </a:t>
            </a:r>
            <a:r>
              <a:rPr lang="en-IN" sz="1600" b="1" spc="-5" dirty="0">
                <a:solidFill>
                  <a:srgbClr val="538235"/>
                </a:solidFill>
                <a:latin typeface="Tahoma"/>
                <a:cs typeface="Tahoma"/>
              </a:rPr>
              <a:t>must</a:t>
            </a:r>
            <a:r>
              <a:rPr lang="en-IN" sz="1600" b="1" dirty="0">
                <a:solidFill>
                  <a:srgbClr val="538235"/>
                </a:solidFill>
                <a:latin typeface="Tahoma"/>
                <a:cs typeface="Tahoma"/>
              </a:rPr>
              <a:t> </a:t>
            </a:r>
            <a:r>
              <a:rPr lang="en-IN" sz="1600" b="1" spc="-10" dirty="0">
                <a:solidFill>
                  <a:srgbClr val="538235"/>
                </a:solidFill>
                <a:latin typeface="Tahoma"/>
                <a:cs typeface="Tahoma"/>
              </a:rPr>
              <a:t>wait</a:t>
            </a:r>
            <a:r>
              <a:rPr lang="en-IN" sz="1600" b="1" spc="-5" dirty="0">
                <a:solidFill>
                  <a:srgbClr val="538235"/>
                </a:solidFill>
                <a:latin typeface="Tahoma"/>
                <a:cs typeface="Tahoma"/>
              </a:rPr>
              <a:t> </a:t>
            </a:r>
            <a:r>
              <a:rPr lang="en-IN" sz="1600" b="1" dirty="0">
                <a:solidFill>
                  <a:srgbClr val="538235"/>
                </a:solidFill>
                <a:latin typeface="Tahoma"/>
                <a:cs typeface="Tahoma"/>
              </a:rPr>
              <a:t>on a </a:t>
            </a:r>
            <a:r>
              <a:rPr lang="en-IN" sz="1600" b="1" spc="-10" dirty="0">
                <a:solidFill>
                  <a:srgbClr val="538235"/>
                </a:solidFill>
                <a:latin typeface="Tahoma"/>
                <a:cs typeface="Tahoma"/>
              </a:rPr>
              <a:t>lock,</a:t>
            </a:r>
            <a:r>
              <a:rPr lang="en-IN" sz="1600" b="1" spc="-5" dirty="0">
                <a:solidFill>
                  <a:srgbClr val="538235"/>
                </a:solidFill>
                <a:latin typeface="Tahoma"/>
                <a:cs typeface="Tahoma"/>
              </a:rPr>
              <a:t> </a:t>
            </a:r>
            <a:r>
              <a:rPr lang="en-IN" sz="1600" b="1" dirty="0">
                <a:solidFill>
                  <a:srgbClr val="538235"/>
                </a:solidFill>
                <a:latin typeface="Tahoma"/>
                <a:cs typeface="Tahoma"/>
              </a:rPr>
              <a:t>and a </a:t>
            </a:r>
            <a:r>
              <a:rPr lang="en-IN" sz="1600" b="1" spc="-10" dirty="0">
                <a:solidFill>
                  <a:srgbClr val="538235"/>
                </a:solidFill>
                <a:latin typeface="Tahoma"/>
                <a:cs typeface="Tahoma"/>
              </a:rPr>
              <a:t>context</a:t>
            </a:r>
            <a:r>
              <a:rPr lang="en-IN" sz="1600" b="1" spc="-5" dirty="0">
                <a:solidFill>
                  <a:srgbClr val="538235"/>
                </a:solidFill>
                <a:latin typeface="Tahoma"/>
                <a:cs typeface="Tahoma"/>
              </a:rPr>
              <a:t> switch</a:t>
            </a:r>
            <a:r>
              <a:rPr lang="en-IN" sz="1600" b="1" spc="340" dirty="0">
                <a:solidFill>
                  <a:srgbClr val="538235"/>
                </a:solidFill>
                <a:latin typeface="Tahoma"/>
                <a:cs typeface="Tahoma"/>
              </a:rPr>
              <a:t> </a:t>
            </a:r>
            <a:r>
              <a:rPr lang="en-IN" sz="1600" b="1" spc="-10" dirty="0">
                <a:solidFill>
                  <a:srgbClr val="538235"/>
                </a:solidFill>
                <a:latin typeface="Tahoma"/>
                <a:cs typeface="Tahoma"/>
              </a:rPr>
              <a:t>may </a:t>
            </a:r>
            <a:r>
              <a:rPr lang="en-IN" sz="1600" b="1" dirty="0">
                <a:solidFill>
                  <a:srgbClr val="538235"/>
                </a:solidFill>
                <a:latin typeface="Tahoma"/>
                <a:cs typeface="Tahoma"/>
              </a:rPr>
              <a:t>take</a:t>
            </a:r>
            <a:r>
              <a:rPr lang="en-IN" sz="1600" b="1" spc="350" dirty="0">
                <a:solidFill>
                  <a:srgbClr val="538235"/>
                </a:solidFill>
                <a:latin typeface="Tahoma"/>
                <a:cs typeface="Tahoma"/>
              </a:rPr>
              <a:t> </a:t>
            </a:r>
            <a:r>
              <a:rPr lang="en-IN" sz="1600" b="1" spc="-5" dirty="0">
                <a:solidFill>
                  <a:srgbClr val="538235"/>
                </a:solidFill>
                <a:latin typeface="Tahoma"/>
                <a:cs typeface="Tahoma"/>
              </a:rPr>
              <a:t>considerable </a:t>
            </a:r>
            <a:r>
              <a:rPr lang="en-IN" sz="1600" b="1" dirty="0">
                <a:solidFill>
                  <a:srgbClr val="538235"/>
                </a:solidFill>
                <a:latin typeface="Tahoma"/>
                <a:cs typeface="Tahoma"/>
              </a:rPr>
              <a:t> time.</a:t>
            </a:r>
            <a:r>
              <a:rPr lang="en-IN" sz="1600" b="1" spc="5" dirty="0">
                <a:solidFill>
                  <a:srgbClr val="538235"/>
                </a:solidFill>
                <a:latin typeface="Tahoma"/>
                <a:cs typeface="Tahoma"/>
              </a:rPr>
              <a:t> </a:t>
            </a:r>
          </a:p>
          <a:p>
            <a:pPr marL="298450" marR="5080" indent="-285750" algn="just">
              <a:lnSpc>
                <a:spcPct val="150000"/>
              </a:lnSpc>
              <a:spcBef>
                <a:spcPts val="795"/>
              </a:spcBef>
              <a:buFont typeface="Arial" panose="020B0604020202020204" pitchFamily="34" charset="0"/>
              <a:buChar char="•"/>
            </a:pPr>
            <a:r>
              <a:rPr lang="en-IN" sz="1600" dirty="0">
                <a:solidFill>
                  <a:srgbClr val="538235"/>
                </a:solidFill>
                <a:latin typeface="Tahoma"/>
                <a:cs typeface="Tahoma"/>
              </a:rPr>
              <a:t>In </a:t>
            </a:r>
            <a:r>
              <a:rPr lang="en-IN" sz="1600" spc="-5" dirty="0">
                <a:solidFill>
                  <a:srgbClr val="538235"/>
                </a:solidFill>
                <a:latin typeface="Tahoma"/>
                <a:cs typeface="Tahoma"/>
              </a:rPr>
              <a:t>certain circumstances</a:t>
            </a:r>
            <a:r>
              <a:rPr lang="en-IN" sz="1600" dirty="0">
                <a:solidFill>
                  <a:srgbClr val="538235"/>
                </a:solidFill>
                <a:latin typeface="Tahoma"/>
                <a:cs typeface="Tahoma"/>
              </a:rPr>
              <a:t> </a:t>
            </a:r>
            <a:r>
              <a:rPr lang="en-IN" sz="1600" spc="-5" dirty="0">
                <a:solidFill>
                  <a:srgbClr val="538235"/>
                </a:solidFill>
                <a:latin typeface="Tahoma"/>
                <a:cs typeface="Tahoma"/>
              </a:rPr>
              <a:t>on</a:t>
            </a:r>
            <a:r>
              <a:rPr lang="en-IN" sz="1600" dirty="0">
                <a:solidFill>
                  <a:srgbClr val="538235"/>
                </a:solidFill>
                <a:latin typeface="Tahoma"/>
                <a:cs typeface="Tahoma"/>
              </a:rPr>
              <a:t> multicore </a:t>
            </a:r>
            <a:r>
              <a:rPr lang="en-IN" sz="1600" spc="-5" dirty="0">
                <a:solidFill>
                  <a:srgbClr val="538235"/>
                </a:solidFill>
                <a:latin typeface="Tahoma"/>
                <a:cs typeface="Tahoma"/>
              </a:rPr>
              <a:t>systems, </a:t>
            </a:r>
            <a:r>
              <a:rPr lang="en-IN" sz="1600" b="1" dirty="0">
                <a:solidFill>
                  <a:srgbClr val="538235"/>
                </a:solidFill>
                <a:latin typeface="Tahoma"/>
                <a:cs typeface="Tahoma"/>
              </a:rPr>
              <a:t>spinlocks</a:t>
            </a:r>
            <a:r>
              <a:rPr lang="en-IN" sz="1600" b="1" spc="5" dirty="0">
                <a:solidFill>
                  <a:srgbClr val="538235"/>
                </a:solidFill>
                <a:latin typeface="Tahoma"/>
                <a:cs typeface="Tahoma"/>
              </a:rPr>
              <a:t> </a:t>
            </a:r>
            <a:r>
              <a:rPr lang="en-IN" sz="1600" b="1" dirty="0">
                <a:solidFill>
                  <a:srgbClr val="538235"/>
                </a:solidFill>
                <a:latin typeface="Tahoma"/>
                <a:cs typeface="Tahoma"/>
              </a:rPr>
              <a:t>are</a:t>
            </a:r>
            <a:r>
              <a:rPr lang="en-IN" sz="1600" b="1" spc="5" dirty="0">
                <a:solidFill>
                  <a:srgbClr val="538235"/>
                </a:solidFill>
                <a:latin typeface="Tahoma"/>
                <a:cs typeface="Tahoma"/>
              </a:rPr>
              <a:t> </a:t>
            </a:r>
            <a:r>
              <a:rPr lang="en-IN" sz="1600" b="1" spc="-5" dirty="0">
                <a:solidFill>
                  <a:srgbClr val="538235"/>
                </a:solidFill>
                <a:latin typeface="Tahoma"/>
                <a:cs typeface="Tahoma"/>
              </a:rPr>
              <a:t>in</a:t>
            </a:r>
            <a:r>
              <a:rPr lang="en-IN" sz="1600" b="1" dirty="0">
                <a:solidFill>
                  <a:srgbClr val="538235"/>
                </a:solidFill>
                <a:latin typeface="Tahoma"/>
                <a:cs typeface="Tahoma"/>
              </a:rPr>
              <a:t> </a:t>
            </a:r>
            <a:r>
              <a:rPr lang="en-IN" sz="1600" b="1" spc="-5" dirty="0">
                <a:solidFill>
                  <a:srgbClr val="538235"/>
                </a:solidFill>
                <a:latin typeface="Tahoma"/>
                <a:cs typeface="Tahoma"/>
              </a:rPr>
              <a:t>fact</a:t>
            </a:r>
            <a:r>
              <a:rPr lang="en-IN" sz="1600" b="1" dirty="0">
                <a:solidFill>
                  <a:srgbClr val="538235"/>
                </a:solidFill>
                <a:latin typeface="Tahoma"/>
                <a:cs typeface="Tahoma"/>
              </a:rPr>
              <a:t> </a:t>
            </a:r>
            <a:r>
              <a:rPr lang="en-IN" sz="1600" b="1" spc="-5" dirty="0">
                <a:solidFill>
                  <a:srgbClr val="538235"/>
                </a:solidFill>
                <a:latin typeface="Tahoma"/>
                <a:cs typeface="Tahoma"/>
              </a:rPr>
              <a:t>the </a:t>
            </a:r>
            <a:r>
              <a:rPr lang="en-IN" sz="1600" b="1" dirty="0">
                <a:solidFill>
                  <a:srgbClr val="538235"/>
                </a:solidFill>
                <a:latin typeface="Tahoma"/>
                <a:cs typeface="Tahoma"/>
              </a:rPr>
              <a:t> preferable </a:t>
            </a:r>
            <a:r>
              <a:rPr lang="en-IN" sz="1600" b="1" spc="-5" dirty="0">
                <a:solidFill>
                  <a:srgbClr val="538235"/>
                </a:solidFill>
                <a:latin typeface="Tahoma"/>
                <a:cs typeface="Tahoma"/>
              </a:rPr>
              <a:t>choice </a:t>
            </a:r>
            <a:r>
              <a:rPr lang="en-IN" sz="1600" b="1" spc="-10" dirty="0">
                <a:solidFill>
                  <a:srgbClr val="538235"/>
                </a:solidFill>
                <a:latin typeface="Tahoma"/>
                <a:cs typeface="Tahoma"/>
              </a:rPr>
              <a:t>for locking. </a:t>
            </a:r>
          </a:p>
          <a:p>
            <a:pPr marL="298450" marR="5080" indent="-285750" algn="just">
              <a:lnSpc>
                <a:spcPct val="150000"/>
              </a:lnSpc>
              <a:spcBef>
                <a:spcPts val="795"/>
              </a:spcBef>
              <a:buFont typeface="Arial" panose="020B0604020202020204" pitchFamily="34" charset="0"/>
              <a:buChar char="•"/>
            </a:pPr>
            <a:r>
              <a:rPr lang="en-IN" sz="1600" dirty="0">
                <a:solidFill>
                  <a:srgbClr val="538235"/>
                </a:solidFill>
                <a:latin typeface="Tahoma"/>
                <a:cs typeface="Tahoma"/>
              </a:rPr>
              <a:t>If a </a:t>
            </a:r>
            <a:r>
              <a:rPr lang="en-IN" sz="1600" spc="-5" dirty="0">
                <a:solidFill>
                  <a:srgbClr val="538235"/>
                </a:solidFill>
                <a:latin typeface="Tahoma"/>
                <a:cs typeface="Tahoma"/>
              </a:rPr>
              <a:t>lock </a:t>
            </a:r>
            <a:r>
              <a:rPr lang="en-IN" sz="1600" spc="-10" dirty="0">
                <a:solidFill>
                  <a:srgbClr val="538235"/>
                </a:solidFill>
                <a:latin typeface="Tahoma"/>
                <a:cs typeface="Tahoma"/>
              </a:rPr>
              <a:t>is </a:t>
            </a:r>
            <a:r>
              <a:rPr lang="en-IN" sz="1600" dirty="0">
                <a:solidFill>
                  <a:srgbClr val="538235"/>
                </a:solidFill>
                <a:latin typeface="Tahoma"/>
                <a:cs typeface="Tahoma"/>
              </a:rPr>
              <a:t>to be </a:t>
            </a:r>
            <a:r>
              <a:rPr lang="en-IN" sz="1600" spc="-5" dirty="0">
                <a:solidFill>
                  <a:srgbClr val="538235"/>
                </a:solidFill>
                <a:latin typeface="Tahoma"/>
                <a:cs typeface="Tahoma"/>
              </a:rPr>
              <a:t>held for </a:t>
            </a:r>
            <a:r>
              <a:rPr lang="en-IN" sz="1600" dirty="0">
                <a:solidFill>
                  <a:srgbClr val="538235"/>
                </a:solidFill>
                <a:latin typeface="Tahoma"/>
                <a:cs typeface="Tahoma"/>
              </a:rPr>
              <a:t>a </a:t>
            </a:r>
            <a:r>
              <a:rPr lang="en-IN" sz="1600" spc="-5" dirty="0">
                <a:solidFill>
                  <a:srgbClr val="538235"/>
                </a:solidFill>
                <a:latin typeface="Tahoma"/>
                <a:cs typeface="Tahoma"/>
              </a:rPr>
              <a:t>short duration, </a:t>
            </a:r>
            <a:r>
              <a:rPr lang="en-IN" sz="1600" dirty="0">
                <a:solidFill>
                  <a:srgbClr val="538235"/>
                </a:solidFill>
                <a:latin typeface="Tahoma"/>
                <a:cs typeface="Tahoma"/>
              </a:rPr>
              <a:t>one </a:t>
            </a:r>
            <a:r>
              <a:rPr lang="en-IN" sz="1600" spc="-5" dirty="0">
                <a:solidFill>
                  <a:srgbClr val="538235"/>
                </a:solidFill>
                <a:latin typeface="Tahoma"/>
                <a:cs typeface="Tahoma"/>
              </a:rPr>
              <a:t>thread </a:t>
            </a:r>
            <a:r>
              <a:rPr lang="en-IN" sz="1600" dirty="0">
                <a:solidFill>
                  <a:srgbClr val="538235"/>
                </a:solidFill>
                <a:latin typeface="Tahoma"/>
                <a:cs typeface="Tahoma"/>
              </a:rPr>
              <a:t> </a:t>
            </a:r>
            <a:r>
              <a:rPr lang="en-IN" sz="1600" spc="-5" dirty="0">
                <a:solidFill>
                  <a:srgbClr val="538235"/>
                </a:solidFill>
                <a:latin typeface="Tahoma"/>
                <a:cs typeface="Tahoma"/>
              </a:rPr>
              <a:t>can “spin” on </a:t>
            </a:r>
            <a:r>
              <a:rPr lang="en-IN" sz="1600" dirty="0">
                <a:solidFill>
                  <a:srgbClr val="538235"/>
                </a:solidFill>
                <a:latin typeface="Tahoma"/>
                <a:cs typeface="Tahoma"/>
              </a:rPr>
              <a:t>one </a:t>
            </a:r>
            <a:r>
              <a:rPr lang="en-IN" sz="1600" spc="-5" dirty="0">
                <a:solidFill>
                  <a:srgbClr val="538235"/>
                </a:solidFill>
                <a:latin typeface="Tahoma"/>
                <a:cs typeface="Tahoma"/>
              </a:rPr>
              <a:t>processing core while another thread performs its critical section </a:t>
            </a:r>
            <a:r>
              <a:rPr lang="en-IN" sz="1600" spc="20" dirty="0">
                <a:solidFill>
                  <a:srgbClr val="538235"/>
                </a:solidFill>
                <a:latin typeface="Tahoma"/>
                <a:cs typeface="Tahoma"/>
              </a:rPr>
              <a:t>on </a:t>
            </a:r>
            <a:r>
              <a:rPr lang="en-IN" sz="1600" spc="25" dirty="0">
                <a:solidFill>
                  <a:srgbClr val="538235"/>
                </a:solidFill>
                <a:latin typeface="Tahoma"/>
                <a:cs typeface="Tahoma"/>
              </a:rPr>
              <a:t> </a:t>
            </a:r>
            <a:r>
              <a:rPr lang="en-IN" sz="1600" spc="-5" dirty="0">
                <a:solidFill>
                  <a:srgbClr val="538235"/>
                </a:solidFill>
                <a:latin typeface="Tahoma"/>
                <a:cs typeface="Tahoma"/>
              </a:rPr>
              <a:t>another core.</a:t>
            </a:r>
            <a:endParaRPr lang="en-IN" sz="1600" dirty="0">
              <a:latin typeface="Tahoma"/>
              <a:cs typeface="Tahoma"/>
            </a:endParaRPr>
          </a:p>
        </p:txBody>
      </p:sp>
    </p:spTree>
    <p:extLst>
      <p:ext uri="{BB962C8B-B14F-4D97-AF65-F5344CB8AC3E}">
        <p14:creationId xmlns:p14="http://schemas.microsoft.com/office/powerpoint/2010/main" val="1843589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Semaphore</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EC3A7AB-4C27-7EEE-1747-FB1EBDE318F4}"/>
              </a:ext>
            </a:extLst>
          </p:cNvPr>
          <p:cNvSpPr txBox="1"/>
          <p:nvPr/>
        </p:nvSpPr>
        <p:spPr>
          <a:xfrm>
            <a:off x="723794" y="876316"/>
            <a:ext cx="10744412" cy="5608843"/>
          </a:xfrm>
          <a:prstGeom prst="rect">
            <a:avLst/>
          </a:prstGeom>
          <a:noFill/>
        </p:spPr>
        <p:txBody>
          <a:bodyPr wrap="square">
            <a:spAutoFit/>
          </a:bodyPr>
          <a:lstStyle/>
          <a:p>
            <a:pPr marL="285750" indent="-285750">
              <a:lnSpc>
                <a:spcPct val="90000"/>
              </a:lnSpc>
              <a:buFont typeface="Arial" panose="020B0604020202020204" pitchFamily="34" charset="0"/>
              <a:buChar char="•"/>
            </a:pPr>
            <a:endParaRPr lang="en-US" altLang="en-US" sz="1600" dirty="0">
              <a:solidFill>
                <a:schemeClr val="accent5">
                  <a:lumMod val="50000"/>
                </a:schemeClr>
              </a:solidFill>
            </a:endParaRPr>
          </a:p>
          <a:p>
            <a:pPr marL="285750" indent="-285750">
              <a:lnSpc>
                <a:spcPct val="90000"/>
              </a:lnSpc>
              <a:buFont typeface="Arial" panose="020B0604020202020204" pitchFamily="34" charset="0"/>
              <a:buChar char="•"/>
            </a:pPr>
            <a:r>
              <a:rPr lang="en-US" altLang="en-US" sz="16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Proposed by </a:t>
            </a:r>
            <a:r>
              <a:rPr lang="en-US" altLang="en-US" sz="1600" dirty="0" err="1">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Edsger</a:t>
            </a:r>
            <a:r>
              <a:rPr lang="en-US" altLang="en-US" sz="16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Dijkstra</a:t>
            </a:r>
          </a:p>
          <a:p>
            <a:pPr marL="285750" indent="-285750">
              <a:lnSpc>
                <a:spcPct val="90000"/>
              </a:lnSpc>
              <a:buFont typeface="Arial" panose="020B0604020202020204" pitchFamily="34" charset="0"/>
              <a:buChar char="•"/>
            </a:pPr>
            <a:r>
              <a:rPr lang="en-US" altLang="en-US" sz="16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Technique to manage concurrent processes by using a simple integer value known as Semaphore</a:t>
            </a:r>
          </a:p>
          <a:p>
            <a:pPr marL="285750" indent="-285750">
              <a:lnSpc>
                <a:spcPct val="90000"/>
              </a:lnSpc>
              <a:buFont typeface="Arial" panose="020B0604020202020204" pitchFamily="34" charset="0"/>
              <a:buChar char="•"/>
            </a:pPr>
            <a:endParaRPr lang="en-US" altLang="en-US" sz="16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Arial" panose="020B0604020202020204" pitchFamily="34" charset="0"/>
              <a:buChar char="•"/>
            </a:pPr>
            <a:r>
              <a:rPr lang="en-US" altLang="en-US" sz="16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Semaphore </a:t>
            </a:r>
            <a:r>
              <a:rPr lang="en-US" altLang="en-US" sz="1600" b="1" i="1"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a:t>
            </a:r>
            <a:r>
              <a:rPr lang="en-US" altLang="en-US" sz="16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 – integer variable</a:t>
            </a:r>
          </a:p>
          <a:p>
            <a:pPr marL="742950" lvl="1" indent="-285750">
              <a:lnSpc>
                <a:spcPct val="90000"/>
              </a:lnSpc>
              <a:buFont typeface="Arial" panose="020B0604020202020204" pitchFamily="34" charset="0"/>
              <a:buChar char="•"/>
            </a:pPr>
            <a:r>
              <a:rPr lang="en-US" altLang="en-US" sz="16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Non-negative integer value</a:t>
            </a:r>
          </a:p>
          <a:p>
            <a:pPr marL="742950" lvl="1" indent="-285750">
              <a:lnSpc>
                <a:spcPct val="90000"/>
              </a:lnSpc>
              <a:buFont typeface="Arial" panose="020B0604020202020204" pitchFamily="34" charset="0"/>
              <a:buChar char="•"/>
            </a:pPr>
            <a:r>
              <a:rPr lang="en-US" altLang="en-US" sz="16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Shared between threads</a:t>
            </a:r>
          </a:p>
          <a:p>
            <a:pPr marL="742950" lvl="1" indent="-285750">
              <a:lnSpc>
                <a:spcPct val="90000"/>
              </a:lnSpc>
              <a:buFont typeface="Arial" panose="020B0604020202020204" pitchFamily="34" charset="0"/>
              <a:buChar char="•"/>
            </a:pPr>
            <a:r>
              <a:rPr lang="en-US" altLang="en-US" sz="16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Solve Critical section problem</a:t>
            </a:r>
          </a:p>
          <a:p>
            <a:pPr marL="742950" lvl="1" indent="-285750">
              <a:lnSpc>
                <a:spcPct val="90000"/>
              </a:lnSpc>
              <a:buFont typeface="Arial" panose="020B0604020202020204" pitchFamily="34" charset="0"/>
              <a:buChar char="•"/>
            </a:pPr>
            <a:r>
              <a:rPr lang="en-US" altLang="en-US" sz="16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Achieve Process Synchronization</a:t>
            </a:r>
          </a:p>
          <a:p>
            <a:pPr lvl="1">
              <a:lnSpc>
                <a:spcPct val="90000"/>
              </a:lnSpc>
            </a:pPr>
            <a:endParaRPr lang="en-US" altLang="en-US" sz="16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Arial" panose="020B0604020202020204" pitchFamily="34" charset="0"/>
              <a:buChar char="•"/>
            </a:pPr>
            <a:r>
              <a:rPr lang="en-US" altLang="en-US" sz="1600"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Can only be accessed via two indivisible (atomic) operations</a:t>
            </a:r>
          </a:p>
          <a:p>
            <a:pPr marL="742950" lvl="1" indent="-285750">
              <a:lnSpc>
                <a:spcPct val="90000"/>
              </a:lnSpc>
              <a:buFont typeface="Arial" panose="020B0604020202020204" pitchFamily="34" charset="0"/>
              <a:buChar char="•"/>
            </a:pPr>
            <a:r>
              <a:rPr lang="en-US" altLang="en-US" b="1" dirty="0">
                <a:solidFill>
                  <a:schemeClr val="accent5">
                    <a:lumMod val="50000"/>
                  </a:schemeClr>
                </a:solidFill>
                <a:latin typeface="Courier New" panose="02070309020205020404" pitchFamily="49" charset="0"/>
              </a:rPr>
              <a:t>wait()</a:t>
            </a:r>
            <a:r>
              <a:rPr lang="en-US" altLang="en-US" dirty="0">
                <a:solidFill>
                  <a:schemeClr val="accent5">
                    <a:lumMod val="50000"/>
                  </a:schemeClr>
                </a:solidFill>
              </a:rPr>
              <a:t> </a:t>
            </a:r>
            <a:r>
              <a:rPr lang="en-US" altLang="en-US" sz="1600" dirty="0">
                <a:solidFill>
                  <a:schemeClr val="accent5">
                    <a:lumMod val="50000"/>
                  </a:schemeClr>
                </a:solidFill>
              </a:rPr>
              <a:t>and </a:t>
            </a:r>
            <a:r>
              <a:rPr lang="en-US" altLang="en-US" b="1" dirty="0">
                <a:solidFill>
                  <a:schemeClr val="accent5">
                    <a:lumMod val="50000"/>
                  </a:schemeClr>
                </a:solidFill>
                <a:latin typeface="Courier New" panose="02070309020205020404" pitchFamily="49" charset="0"/>
              </a:rPr>
              <a:t>signal()</a:t>
            </a:r>
          </a:p>
          <a:p>
            <a:pPr marL="1200150" lvl="2" indent="-285750">
              <a:lnSpc>
                <a:spcPct val="90000"/>
              </a:lnSpc>
              <a:buFont typeface="Arial" panose="020B0604020202020204" pitchFamily="34" charset="0"/>
              <a:buChar char="•"/>
            </a:pPr>
            <a:r>
              <a:rPr lang="en-US" altLang="en-US" sz="1600" dirty="0">
                <a:solidFill>
                  <a:schemeClr val="accent5">
                    <a:lumMod val="50000"/>
                  </a:schemeClr>
                </a:solidFill>
              </a:rPr>
              <a:t>Originally called </a:t>
            </a:r>
            <a:r>
              <a:rPr lang="en-US" altLang="en-US" b="1" dirty="0">
                <a:solidFill>
                  <a:schemeClr val="accent5">
                    <a:lumMod val="50000"/>
                  </a:schemeClr>
                </a:solidFill>
                <a:latin typeface="Courier New" panose="02070309020205020404" pitchFamily="49" charset="0"/>
              </a:rPr>
              <a:t>P() (derived from </a:t>
            </a:r>
            <a:r>
              <a:rPr lang="en-US" altLang="en-US" b="1" dirty="0" err="1">
                <a:solidFill>
                  <a:schemeClr val="accent5">
                    <a:lumMod val="50000"/>
                  </a:schemeClr>
                </a:solidFill>
                <a:latin typeface="Courier New" panose="02070309020205020404" pitchFamily="49" charset="0"/>
              </a:rPr>
              <a:t>dutch</a:t>
            </a:r>
            <a:r>
              <a:rPr lang="en-US" altLang="en-US" b="1" dirty="0">
                <a:solidFill>
                  <a:schemeClr val="accent5">
                    <a:lumMod val="50000"/>
                  </a:schemeClr>
                </a:solidFill>
                <a:latin typeface="Courier New" panose="02070309020205020404" pitchFamily="49" charset="0"/>
              </a:rPr>
              <a:t> word </a:t>
            </a:r>
            <a:r>
              <a:rPr lang="en-US" altLang="en-US" b="1" dirty="0" err="1">
                <a:solidFill>
                  <a:schemeClr val="accent5">
                    <a:lumMod val="50000"/>
                  </a:schemeClr>
                </a:solidFill>
                <a:latin typeface="Courier New" panose="02070309020205020404" pitchFamily="49" charset="0"/>
              </a:rPr>
              <a:t>Proberen</a:t>
            </a:r>
            <a:r>
              <a:rPr lang="en-US" altLang="en-US" b="1" dirty="0">
                <a:solidFill>
                  <a:schemeClr val="accent5">
                    <a:lumMod val="50000"/>
                  </a:schemeClr>
                </a:solidFill>
                <a:latin typeface="Courier New" panose="02070309020205020404" pitchFamily="49" charset="0"/>
              </a:rPr>
              <a:t> which means ‘test’)</a:t>
            </a:r>
          </a:p>
          <a:p>
            <a:pPr marL="1200150" lvl="2" indent="-285750">
              <a:lnSpc>
                <a:spcPct val="90000"/>
              </a:lnSpc>
              <a:buFont typeface="Arial" panose="020B0604020202020204" pitchFamily="34" charset="0"/>
              <a:buChar char="•"/>
            </a:pPr>
            <a:r>
              <a:rPr lang="en-US" altLang="en-US" dirty="0">
                <a:solidFill>
                  <a:schemeClr val="accent5">
                    <a:lumMod val="50000"/>
                  </a:schemeClr>
                </a:solidFill>
              </a:rPr>
              <a:t> </a:t>
            </a:r>
            <a:r>
              <a:rPr lang="en-US" altLang="en-US" sz="1600" dirty="0">
                <a:solidFill>
                  <a:schemeClr val="accent5">
                    <a:lumMod val="50000"/>
                  </a:schemeClr>
                </a:solidFill>
              </a:rPr>
              <a:t>and </a:t>
            </a:r>
            <a:r>
              <a:rPr lang="en-US" altLang="en-US" b="1" dirty="0">
                <a:solidFill>
                  <a:schemeClr val="accent5">
                    <a:lumMod val="50000"/>
                  </a:schemeClr>
                </a:solidFill>
                <a:latin typeface="Courier New" panose="02070309020205020404" pitchFamily="49" charset="0"/>
              </a:rPr>
              <a:t>V() (derived from </a:t>
            </a:r>
            <a:r>
              <a:rPr lang="en-US" altLang="en-US" b="1" dirty="0" err="1">
                <a:solidFill>
                  <a:schemeClr val="accent5">
                    <a:lumMod val="50000"/>
                  </a:schemeClr>
                </a:solidFill>
                <a:latin typeface="Courier New" panose="02070309020205020404" pitchFamily="49" charset="0"/>
              </a:rPr>
              <a:t>dutch</a:t>
            </a:r>
            <a:r>
              <a:rPr lang="en-US" altLang="en-US" b="1" dirty="0">
                <a:solidFill>
                  <a:schemeClr val="accent5">
                    <a:lumMod val="50000"/>
                  </a:schemeClr>
                </a:solidFill>
                <a:latin typeface="Courier New" panose="02070309020205020404" pitchFamily="49" charset="0"/>
              </a:rPr>
              <a:t> word </a:t>
            </a:r>
            <a:r>
              <a:rPr lang="en-US" altLang="en-US" b="1" dirty="0" err="1">
                <a:solidFill>
                  <a:schemeClr val="accent5">
                    <a:lumMod val="50000"/>
                  </a:schemeClr>
                </a:solidFill>
                <a:latin typeface="Courier New" panose="02070309020205020404" pitchFamily="49" charset="0"/>
              </a:rPr>
              <a:t>verhogen</a:t>
            </a:r>
            <a:r>
              <a:rPr lang="en-US" altLang="en-US" b="1" dirty="0">
                <a:solidFill>
                  <a:schemeClr val="accent5">
                    <a:lumMod val="50000"/>
                  </a:schemeClr>
                </a:solidFill>
                <a:latin typeface="Courier New" panose="02070309020205020404" pitchFamily="49" charset="0"/>
              </a:rPr>
              <a:t> which means ‘to increment’)</a:t>
            </a:r>
          </a:p>
          <a:p>
            <a:pPr marL="285750" indent="-285750">
              <a:lnSpc>
                <a:spcPct val="90000"/>
              </a:lnSpc>
              <a:buFont typeface="Arial" panose="020B0604020202020204" pitchFamily="34" charset="0"/>
              <a:buChar char="•"/>
            </a:pPr>
            <a:r>
              <a:rPr lang="en-US" altLang="en-US" sz="1600" dirty="0">
                <a:solidFill>
                  <a:schemeClr val="accent5">
                    <a:lumMod val="50000"/>
                  </a:schemeClr>
                </a:solidFill>
              </a:rPr>
              <a:t>Definition of  the </a:t>
            </a:r>
            <a:r>
              <a:rPr lang="en-US" altLang="en-US" b="1" dirty="0">
                <a:solidFill>
                  <a:schemeClr val="accent5">
                    <a:lumMod val="50000"/>
                  </a:schemeClr>
                </a:solidFill>
                <a:latin typeface="Courier New" panose="02070309020205020404" pitchFamily="49" charset="0"/>
                <a:cs typeface="Courier New" panose="02070309020205020404" pitchFamily="49" charset="0"/>
              </a:rPr>
              <a:t>wait() operation</a:t>
            </a:r>
          </a:p>
          <a:p>
            <a:pPr lvl="1">
              <a:lnSpc>
                <a:spcPct val="90000"/>
              </a:lnSpc>
            </a:pPr>
            <a:r>
              <a:rPr lang="en-US" altLang="en-US" b="1" dirty="0">
                <a:solidFill>
                  <a:schemeClr val="accent5">
                    <a:lumMod val="50000"/>
                  </a:schemeClr>
                </a:solidFill>
                <a:latin typeface="Courier New" panose="02070309020205020404" pitchFamily="49" charset="0"/>
                <a:sym typeface="Symbol" pitchFamily="2" charset="2"/>
              </a:rPr>
              <a:t>P(Semaphore S)</a:t>
            </a:r>
            <a:r>
              <a:rPr lang="en-US" altLang="en-US" sz="1600" b="1" dirty="0">
                <a:solidFill>
                  <a:schemeClr val="accent5">
                    <a:lumMod val="50000"/>
                  </a:schemeClr>
                </a:solidFill>
                <a:latin typeface="Courier New" panose="02070309020205020404" pitchFamily="49" charset="0"/>
                <a:sym typeface="Symbol" pitchFamily="2" charset="2"/>
              </a:rPr>
              <a:t> { </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    while (S &lt;= 0)</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       ; // busy wait</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    S--;</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a:t>
            </a:r>
          </a:p>
          <a:p>
            <a:pPr marL="285750" indent="-285750">
              <a:lnSpc>
                <a:spcPct val="90000"/>
              </a:lnSpc>
              <a:buFont typeface="Arial" panose="020B0604020202020204" pitchFamily="34" charset="0"/>
              <a:buChar char="•"/>
            </a:pPr>
            <a:r>
              <a:rPr lang="en-US" altLang="en-US" sz="1600" dirty="0">
                <a:solidFill>
                  <a:schemeClr val="accent5">
                    <a:lumMod val="50000"/>
                  </a:schemeClr>
                </a:solidFill>
              </a:rPr>
              <a:t>Definition of  the </a:t>
            </a:r>
            <a:r>
              <a:rPr lang="en-US" altLang="en-US" b="1" dirty="0">
                <a:solidFill>
                  <a:schemeClr val="accent5">
                    <a:lumMod val="50000"/>
                  </a:schemeClr>
                </a:solidFill>
                <a:latin typeface="Courier New" panose="02070309020205020404" pitchFamily="49" charset="0"/>
                <a:cs typeface="Courier New" panose="02070309020205020404" pitchFamily="49" charset="0"/>
              </a:rPr>
              <a:t>signal() operation</a:t>
            </a:r>
            <a:endParaRPr lang="en-US" altLang="en-US" sz="1600" b="1" dirty="0">
              <a:solidFill>
                <a:schemeClr val="accent5">
                  <a:lumMod val="50000"/>
                </a:schemeClr>
              </a:solidFill>
              <a:latin typeface="Courier New" panose="02070309020205020404" pitchFamily="49" charset="0"/>
              <a:cs typeface="Courier New" panose="02070309020205020404" pitchFamily="49" charset="0"/>
              <a:sym typeface="Symbol" pitchFamily="2" charset="2"/>
            </a:endParaRPr>
          </a:p>
          <a:p>
            <a:pPr lvl="1">
              <a:lnSpc>
                <a:spcPct val="90000"/>
              </a:lnSpc>
            </a:pPr>
            <a:r>
              <a:rPr lang="en-US" altLang="en-US" b="1" dirty="0">
                <a:solidFill>
                  <a:schemeClr val="accent5">
                    <a:lumMod val="50000"/>
                  </a:schemeClr>
                </a:solidFill>
                <a:latin typeface="Courier New" panose="02070309020205020404" pitchFamily="49" charset="0"/>
                <a:sym typeface="Symbol" pitchFamily="2" charset="2"/>
              </a:rPr>
              <a:t>V(Semaphore S)</a:t>
            </a:r>
            <a:r>
              <a:rPr lang="en-US" altLang="en-US" sz="1600" b="1" dirty="0">
                <a:solidFill>
                  <a:schemeClr val="accent5">
                    <a:lumMod val="50000"/>
                  </a:schemeClr>
                </a:solidFill>
                <a:latin typeface="Courier New" panose="02070309020205020404" pitchFamily="49" charset="0"/>
                <a:sym typeface="Symbol" pitchFamily="2" charset="2"/>
              </a:rPr>
              <a:t> { </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    S++;</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a:t>
            </a:r>
            <a:endParaRPr lang="en-IN" sz="1600" dirty="0">
              <a:solidFill>
                <a:schemeClr val="accent5">
                  <a:lumMod val="50000"/>
                </a:schemeClr>
              </a:solidFill>
              <a:latin typeface="Tahoma"/>
              <a:cs typeface="Tahoma"/>
            </a:endParaRPr>
          </a:p>
        </p:txBody>
      </p:sp>
      <p:sp>
        <p:nvSpPr>
          <p:cNvPr id="2" name="TextBox 1">
            <a:extLst>
              <a:ext uri="{FF2B5EF4-FFF2-40B4-BE49-F238E27FC236}">
                <a16:creationId xmlns:a16="http://schemas.microsoft.com/office/drawing/2014/main" id="{441642CE-FFDF-E439-2D25-094EAD0458D7}"/>
              </a:ext>
            </a:extLst>
          </p:cNvPr>
          <p:cNvSpPr txBox="1"/>
          <p:nvPr/>
        </p:nvSpPr>
        <p:spPr>
          <a:xfrm>
            <a:off x="6256421" y="4391526"/>
            <a:ext cx="3934326" cy="1200329"/>
          </a:xfrm>
          <a:prstGeom prst="rect">
            <a:avLst/>
          </a:prstGeom>
          <a:noFill/>
        </p:spPr>
        <p:txBody>
          <a:bodyPr wrap="square" rtlCol="0">
            <a:spAutoFit/>
          </a:bodyPr>
          <a:lstStyle/>
          <a:p>
            <a:r>
              <a:rPr lang="en-US" dirty="0"/>
              <a:t>Two operations executed indivisibly when one process modifies the semaphore value no other process can modify</a:t>
            </a:r>
          </a:p>
        </p:txBody>
      </p:sp>
    </p:spTree>
    <p:extLst>
      <p:ext uri="{BB962C8B-B14F-4D97-AF65-F5344CB8AC3E}">
        <p14:creationId xmlns:p14="http://schemas.microsoft.com/office/powerpoint/2010/main" val="1329191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Semaphore</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EC3A7AB-4C27-7EEE-1747-FB1EBDE318F4}"/>
              </a:ext>
            </a:extLst>
          </p:cNvPr>
          <p:cNvSpPr txBox="1"/>
          <p:nvPr/>
        </p:nvSpPr>
        <p:spPr>
          <a:xfrm>
            <a:off x="1385531" y="1508474"/>
            <a:ext cx="3920395" cy="1920526"/>
          </a:xfrm>
          <a:prstGeom prst="rect">
            <a:avLst/>
          </a:prstGeom>
          <a:noFill/>
        </p:spPr>
        <p:txBody>
          <a:bodyPr wrap="square">
            <a:spAutoFit/>
          </a:bodyPr>
          <a:lstStyle/>
          <a:p>
            <a:pPr>
              <a:lnSpc>
                <a:spcPct val="90000"/>
              </a:lnSpc>
            </a:pPr>
            <a:endParaRPr lang="en-US" altLang="en-US" sz="1600" dirty="0">
              <a:solidFill>
                <a:schemeClr val="accent5">
                  <a:lumMod val="50000"/>
                </a:schemeClr>
              </a:solidFill>
            </a:endParaRPr>
          </a:p>
          <a:p>
            <a:pPr marL="285750" indent="-285750">
              <a:lnSpc>
                <a:spcPct val="90000"/>
              </a:lnSpc>
              <a:buFont typeface="Arial" panose="020B0604020202020204" pitchFamily="34" charset="0"/>
              <a:buChar char="•"/>
            </a:pPr>
            <a:r>
              <a:rPr lang="en-US" altLang="en-US" b="1" dirty="0">
                <a:solidFill>
                  <a:schemeClr val="accent5">
                    <a:lumMod val="50000"/>
                  </a:schemeClr>
                </a:solidFill>
                <a:latin typeface="Courier New" panose="02070309020205020404" pitchFamily="49" charset="0"/>
                <a:cs typeface="Courier New" panose="02070309020205020404" pitchFamily="49" charset="0"/>
              </a:rPr>
              <a:t>wait() operation</a:t>
            </a:r>
          </a:p>
          <a:p>
            <a:pPr lvl="1">
              <a:lnSpc>
                <a:spcPct val="90000"/>
              </a:lnSpc>
            </a:pPr>
            <a:r>
              <a:rPr lang="en-US" altLang="en-US" b="1" dirty="0">
                <a:solidFill>
                  <a:schemeClr val="accent5">
                    <a:lumMod val="50000"/>
                  </a:schemeClr>
                </a:solidFill>
                <a:latin typeface="Courier New" panose="02070309020205020404" pitchFamily="49" charset="0"/>
                <a:sym typeface="Symbol" pitchFamily="2" charset="2"/>
              </a:rPr>
              <a:t>P(Semaphore S)</a:t>
            </a:r>
            <a:r>
              <a:rPr lang="en-US" altLang="en-US" sz="1600" b="1" dirty="0">
                <a:solidFill>
                  <a:schemeClr val="accent5">
                    <a:lumMod val="50000"/>
                  </a:schemeClr>
                </a:solidFill>
                <a:latin typeface="Courier New" panose="02070309020205020404" pitchFamily="49" charset="0"/>
                <a:sym typeface="Symbol" pitchFamily="2" charset="2"/>
              </a:rPr>
              <a:t> { </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    while (S &lt;= 0)</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       ; // busy wait</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    S--;</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a:t>
            </a:r>
          </a:p>
          <a:p>
            <a:pPr marL="285750" indent="-285750">
              <a:lnSpc>
                <a:spcPct val="90000"/>
              </a:lnSpc>
              <a:buFont typeface="Arial" panose="020B0604020202020204" pitchFamily="34" charset="0"/>
              <a:buChar char="•"/>
            </a:pPr>
            <a:endParaRPr lang="en-IN" sz="1600" dirty="0">
              <a:solidFill>
                <a:schemeClr val="accent5">
                  <a:lumMod val="50000"/>
                </a:schemeClr>
              </a:solidFill>
              <a:latin typeface="Tahoma"/>
              <a:cs typeface="Tahoma"/>
            </a:endParaRPr>
          </a:p>
        </p:txBody>
      </p:sp>
      <p:sp>
        <p:nvSpPr>
          <p:cNvPr id="7" name="TextBox 6">
            <a:extLst>
              <a:ext uri="{FF2B5EF4-FFF2-40B4-BE49-F238E27FC236}">
                <a16:creationId xmlns:a16="http://schemas.microsoft.com/office/drawing/2014/main" id="{BF9A680F-570B-4733-387A-36CD8B2FECF8}"/>
              </a:ext>
            </a:extLst>
          </p:cNvPr>
          <p:cNvSpPr txBox="1"/>
          <p:nvPr/>
        </p:nvSpPr>
        <p:spPr>
          <a:xfrm>
            <a:off x="2275867" y="3244334"/>
            <a:ext cx="8530602" cy="369332"/>
          </a:xfrm>
          <a:prstGeom prst="rect">
            <a:avLst/>
          </a:prstGeom>
          <a:noFill/>
        </p:spPr>
        <p:txBody>
          <a:bodyPr wrap="square" rtlCol="0">
            <a:spAutoFit/>
          </a:bodyPr>
          <a:lstStyle/>
          <a:p>
            <a:r>
              <a:rPr lang="en-US" dirty="0"/>
              <a:t>Two  Processes are there P0 ,P1 and P3     Initially Resource is having two instances  S = 2</a:t>
            </a:r>
          </a:p>
        </p:txBody>
      </p:sp>
      <p:sp>
        <p:nvSpPr>
          <p:cNvPr id="10" name="TextBox 9">
            <a:extLst>
              <a:ext uri="{FF2B5EF4-FFF2-40B4-BE49-F238E27FC236}">
                <a16:creationId xmlns:a16="http://schemas.microsoft.com/office/drawing/2014/main" id="{31DAD159-D8F5-B12A-A1A1-6E2BD36741AA}"/>
              </a:ext>
            </a:extLst>
          </p:cNvPr>
          <p:cNvSpPr txBox="1"/>
          <p:nvPr/>
        </p:nvSpPr>
        <p:spPr>
          <a:xfrm>
            <a:off x="1784211" y="3533577"/>
            <a:ext cx="4941442" cy="2862322"/>
          </a:xfrm>
          <a:prstGeom prst="rect">
            <a:avLst/>
          </a:prstGeom>
          <a:noFill/>
        </p:spPr>
        <p:txBody>
          <a:bodyPr wrap="square" rtlCol="0">
            <a:spAutoFit/>
          </a:bodyPr>
          <a:lstStyle/>
          <a:p>
            <a:pPr marL="274638"/>
            <a:r>
              <a:rPr lang="en-US" dirty="0"/>
              <a:t>Po Process</a:t>
            </a:r>
          </a:p>
          <a:p>
            <a:pPr marL="274638"/>
            <a:endParaRPr lang="en-US" dirty="0"/>
          </a:p>
          <a:p>
            <a:pPr marL="490538" indent="-215900">
              <a:buFont typeface="Arial" panose="020B0604020202020204" pitchFamily="34" charset="0"/>
              <a:buChar char="•"/>
            </a:pPr>
            <a:r>
              <a:rPr lang="en-US" dirty="0"/>
              <a:t>Wait Function is executed. </a:t>
            </a:r>
          </a:p>
          <a:p>
            <a:pPr marL="490538" indent="-215900">
              <a:buFont typeface="Arial" panose="020B0604020202020204" pitchFamily="34" charset="0"/>
              <a:buChar char="•"/>
            </a:pPr>
            <a:r>
              <a:rPr lang="en-US" dirty="0"/>
              <a:t>Decrement the Semaphore</a:t>
            </a:r>
          </a:p>
          <a:p>
            <a:pPr marL="490538" indent="-215900">
              <a:buFont typeface="Arial" panose="020B0604020202020204" pitchFamily="34" charset="0"/>
              <a:buChar char="•"/>
            </a:pPr>
            <a:r>
              <a:rPr lang="en-US" dirty="0"/>
              <a:t>Resource is allocated (R1)</a:t>
            </a:r>
          </a:p>
          <a:p>
            <a:pPr marL="274638"/>
            <a:endParaRPr lang="en-US" dirty="0"/>
          </a:p>
          <a:p>
            <a:r>
              <a:rPr lang="en-US" dirty="0"/>
              <a:t>      P1  Process</a:t>
            </a:r>
          </a:p>
          <a:p>
            <a:pPr marL="490538" indent="-215900">
              <a:buFont typeface="Arial" panose="020B0604020202020204" pitchFamily="34" charset="0"/>
              <a:buChar char="•"/>
            </a:pPr>
            <a:r>
              <a:rPr lang="en-US" dirty="0"/>
              <a:t>Wait Function is executed. </a:t>
            </a:r>
          </a:p>
          <a:p>
            <a:pPr marL="490538" indent="-215900">
              <a:buFont typeface="Arial" panose="020B0604020202020204" pitchFamily="34" charset="0"/>
              <a:buChar char="•"/>
            </a:pPr>
            <a:r>
              <a:rPr lang="en-US" dirty="0"/>
              <a:t>Decrement the Semaphore</a:t>
            </a:r>
          </a:p>
          <a:p>
            <a:pPr marL="490538" indent="-215900">
              <a:buFont typeface="Arial" panose="020B0604020202020204" pitchFamily="34" charset="0"/>
              <a:buChar char="•"/>
            </a:pPr>
            <a:r>
              <a:rPr lang="en-US" dirty="0"/>
              <a:t>Resource is allocated (R2)</a:t>
            </a:r>
          </a:p>
        </p:txBody>
      </p:sp>
      <p:sp>
        <p:nvSpPr>
          <p:cNvPr id="11" name="TextBox 10">
            <a:extLst>
              <a:ext uri="{FF2B5EF4-FFF2-40B4-BE49-F238E27FC236}">
                <a16:creationId xmlns:a16="http://schemas.microsoft.com/office/drawing/2014/main" id="{F224F060-24F5-6B19-1F62-C8C277D9A562}"/>
              </a:ext>
            </a:extLst>
          </p:cNvPr>
          <p:cNvSpPr txBox="1"/>
          <p:nvPr/>
        </p:nvSpPr>
        <p:spPr>
          <a:xfrm>
            <a:off x="7303169" y="1798329"/>
            <a:ext cx="3092116" cy="1040285"/>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altLang="en-US" b="1" dirty="0">
                <a:solidFill>
                  <a:schemeClr val="accent5">
                    <a:lumMod val="50000"/>
                  </a:schemeClr>
                </a:solidFill>
                <a:latin typeface="Courier New" panose="02070309020205020404" pitchFamily="49" charset="0"/>
                <a:cs typeface="Courier New" panose="02070309020205020404" pitchFamily="49" charset="0"/>
              </a:rPr>
              <a:t>signal()operation</a:t>
            </a:r>
            <a:endParaRPr lang="en-US" altLang="en-US" sz="1600" b="1" dirty="0">
              <a:solidFill>
                <a:schemeClr val="accent5">
                  <a:lumMod val="50000"/>
                </a:schemeClr>
              </a:solidFill>
              <a:latin typeface="Courier New" panose="02070309020205020404" pitchFamily="49" charset="0"/>
              <a:cs typeface="Courier New" panose="02070309020205020404" pitchFamily="49" charset="0"/>
              <a:sym typeface="Symbol" pitchFamily="2" charset="2"/>
            </a:endParaRPr>
          </a:p>
          <a:p>
            <a:pPr lvl="1">
              <a:lnSpc>
                <a:spcPct val="90000"/>
              </a:lnSpc>
            </a:pPr>
            <a:r>
              <a:rPr lang="en-US" altLang="en-US" b="1" dirty="0">
                <a:solidFill>
                  <a:schemeClr val="accent5">
                    <a:lumMod val="50000"/>
                  </a:schemeClr>
                </a:solidFill>
                <a:latin typeface="Courier New" panose="02070309020205020404" pitchFamily="49" charset="0"/>
                <a:sym typeface="Symbol" pitchFamily="2" charset="2"/>
              </a:rPr>
              <a:t>V(Semaphore S)</a:t>
            </a:r>
            <a:r>
              <a:rPr lang="en-US" altLang="en-US" sz="1600" b="1" dirty="0">
                <a:solidFill>
                  <a:schemeClr val="accent5">
                    <a:lumMod val="50000"/>
                  </a:schemeClr>
                </a:solidFill>
                <a:latin typeface="Courier New" panose="02070309020205020404" pitchFamily="49" charset="0"/>
                <a:sym typeface="Symbol" pitchFamily="2" charset="2"/>
              </a:rPr>
              <a:t> { </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    S++;</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a:t>
            </a:r>
            <a:endParaRPr lang="en-US" dirty="0"/>
          </a:p>
        </p:txBody>
      </p:sp>
      <p:sp>
        <p:nvSpPr>
          <p:cNvPr id="12" name="TextBox 11">
            <a:extLst>
              <a:ext uri="{FF2B5EF4-FFF2-40B4-BE49-F238E27FC236}">
                <a16:creationId xmlns:a16="http://schemas.microsoft.com/office/drawing/2014/main" id="{4EDED89B-CE6F-4BBA-98C3-8520016EC1A2}"/>
              </a:ext>
            </a:extLst>
          </p:cNvPr>
          <p:cNvSpPr txBox="1"/>
          <p:nvPr/>
        </p:nvSpPr>
        <p:spPr>
          <a:xfrm>
            <a:off x="6725653" y="3702504"/>
            <a:ext cx="5197642" cy="2031325"/>
          </a:xfrm>
          <a:prstGeom prst="rect">
            <a:avLst/>
          </a:prstGeom>
          <a:noFill/>
        </p:spPr>
        <p:txBody>
          <a:bodyPr wrap="square" rtlCol="0">
            <a:spAutoFit/>
          </a:bodyPr>
          <a:lstStyle/>
          <a:p>
            <a:pPr marL="274638"/>
            <a:r>
              <a:rPr lang="en-US" dirty="0"/>
              <a:t>P3 Process</a:t>
            </a:r>
          </a:p>
          <a:p>
            <a:pPr marL="274638"/>
            <a:endParaRPr lang="en-US" dirty="0"/>
          </a:p>
          <a:p>
            <a:pPr marL="490538" indent="-215900">
              <a:buFont typeface="Arial" panose="020B0604020202020204" pitchFamily="34" charset="0"/>
              <a:buChar char="•"/>
            </a:pPr>
            <a:r>
              <a:rPr lang="en-US" dirty="0"/>
              <a:t>Wait Function is executed. </a:t>
            </a:r>
          </a:p>
          <a:p>
            <a:pPr marL="490538" indent="-215900">
              <a:buFont typeface="Arial" panose="020B0604020202020204" pitchFamily="34" charset="0"/>
              <a:buChar char="•"/>
            </a:pPr>
            <a:r>
              <a:rPr lang="en-US" dirty="0"/>
              <a:t>While Condition is true and get looped</a:t>
            </a:r>
          </a:p>
          <a:p>
            <a:pPr marL="490538" indent="-215900">
              <a:buFont typeface="Arial" panose="020B0604020202020204" pitchFamily="34" charset="0"/>
              <a:buChar char="•"/>
            </a:pPr>
            <a:r>
              <a:rPr lang="en-US" dirty="0"/>
              <a:t>Not able to get the resources. </a:t>
            </a:r>
          </a:p>
          <a:p>
            <a:pPr marL="490538" indent="-215900">
              <a:buFont typeface="Arial" panose="020B0604020202020204" pitchFamily="34" charset="0"/>
              <a:buChar char="•"/>
            </a:pPr>
            <a:endParaRPr lang="en-US" dirty="0"/>
          </a:p>
          <a:p>
            <a:r>
              <a:rPr lang="en-US" dirty="0"/>
              <a:t>      </a:t>
            </a:r>
          </a:p>
        </p:txBody>
      </p:sp>
      <p:sp>
        <p:nvSpPr>
          <p:cNvPr id="13" name="TextBox 12">
            <a:extLst>
              <a:ext uri="{FF2B5EF4-FFF2-40B4-BE49-F238E27FC236}">
                <a16:creationId xmlns:a16="http://schemas.microsoft.com/office/drawing/2014/main" id="{8070AA7E-FE96-ED78-BF0D-BC02F5DB9CB8}"/>
              </a:ext>
            </a:extLst>
          </p:cNvPr>
          <p:cNvSpPr txBox="1"/>
          <p:nvPr/>
        </p:nvSpPr>
        <p:spPr>
          <a:xfrm>
            <a:off x="1155032" y="854242"/>
            <a:ext cx="9950115" cy="923330"/>
          </a:xfrm>
          <a:prstGeom prst="rect">
            <a:avLst/>
          </a:prstGeom>
          <a:noFill/>
        </p:spPr>
        <p:txBody>
          <a:bodyPr wrap="square" rtlCol="0">
            <a:spAutoFit/>
          </a:bodyPr>
          <a:lstStyle/>
          <a:p>
            <a:r>
              <a:rPr lang="en-US" b="1" dirty="0">
                <a:solidFill>
                  <a:srgbClr val="C00000"/>
                </a:solidFill>
              </a:rPr>
              <a:t>2. Counting  Semaphore: </a:t>
            </a:r>
          </a:p>
          <a:p>
            <a:pPr marL="2628900" lvl="5" indent="-342900">
              <a:buFont typeface="Arial" panose="020B0604020202020204" pitchFamily="34" charset="0"/>
              <a:buChar char="•"/>
            </a:pPr>
            <a:r>
              <a:rPr lang="en-US" b="1" dirty="0">
                <a:solidFill>
                  <a:srgbClr val="C00000"/>
                </a:solidFill>
              </a:rPr>
              <a:t>Range of value over an unrestricted domain</a:t>
            </a:r>
          </a:p>
          <a:p>
            <a:pPr marL="2628900" lvl="5" indent="-342900">
              <a:buFont typeface="Arial" panose="020B0604020202020204" pitchFamily="34" charset="0"/>
              <a:buChar char="•"/>
            </a:pPr>
            <a:r>
              <a:rPr lang="en-US" b="1" dirty="0">
                <a:solidFill>
                  <a:srgbClr val="C00000"/>
                </a:solidFill>
              </a:rPr>
              <a:t>Provides control access to a resource that has multiple instances. </a:t>
            </a:r>
          </a:p>
        </p:txBody>
      </p:sp>
    </p:spTree>
    <p:extLst>
      <p:ext uri="{BB962C8B-B14F-4D97-AF65-F5344CB8AC3E}">
        <p14:creationId xmlns:p14="http://schemas.microsoft.com/office/powerpoint/2010/main" val="4100988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2075801" y="31593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ctr"/>
            <a:r>
              <a:rPr lang="en-IN" sz="1800" spc="-10" dirty="0">
                <a:solidFill>
                  <a:srgbClr val="C00000"/>
                </a:solidFill>
                <a:latin typeface="Tahoma" panose="020B0604030504040204"/>
                <a:cs typeface="Tahoma" panose="020B0604030504040204"/>
              </a:rPr>
              <a:t>Overview</a:t>
            </a:r>
            <a:endParaRPr lang="en-US"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0F9FD0E0-7297-1F13-BAEB-549F2DD03F9E}"/>
              </a:ext>
            </a:extLst>
          </p:cNvPr>
          <p:cNvSpPr txBox="1"/>
          <p:nvPr/>
        </p:nvSpPr>
        <p:spPr>
          <a:xfrm>
            <a:off x="1040590" y="1243485"/>
            <a:ext cx="6188549" cy="4524315"/>
          </a:xfrm>
          <a:prstGeom prst="rect">
            <a:avLst/>
          </a:prstGeom>
          <a:noFill/>
        </p:spPr>
        <p:txBody>
          <a:bodyPr wrap="square">
            <a:spAutoFit/>
          </a:bodyPr>
          <a:lstStyle/>
          <a:p>
            <a:pPr marL="285750" indent="-285750">
              <a:buFont typeface="Arial" panose="020B0604020202020204" pitchFamily="34" charset="0"/>
              <a:buChar char="•"/>
            </a:pPr>
            <a:r>
              <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Processes can execute concurrently</a:t>
            </a:r>
          </a:p>
          <a:p>
            <a:pPr marL="742950" lvl="1" indent="-285750">
              <a:buFont typeface="Arial" panose="020B0604020202020204" pitchFamily="34" charset="0"/>
              <a:buChar char="•"/>
            </a:pPr>
            <a:r>
              <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May be interrupted at any time, partially completing execution</a:t>
            </a:r>
          </a:p>
          <a:p>
            <a:pPr marL="285750" indent="-285750">
              <a:buFont typeface="Arial" panose="020B0604020202020204" pitchFamily="34" charset="0"/>
              <a:buChar char="•"/>
            </a:pPr>
            <a:r>
              <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Concurrent access to shared data may result in data inconsistency</a:t>
            </a:r>
          </a:p>
          <a:p>
            <a:pPr marL="285750" indent="-285750">
              <a:buFont typeface="Arial" panose="020B0604020202020204" pitchFamily="34" charset="0"/>
              <a:buChar char="•"/>
            </a:pPr>
            <a:r>
              <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Maintaining data consistency requires mechanisms to ensure the orderly execution of cooperating processes</a:t>
            </a:r>
          </a:p>
          <a:p>
            <a:pPr marL="285750" indent="-285750">
              <a:buFont typeface="Arial" panose="020B0604020202020204" pitchFamily="34" charset="0"/>
              <a:buChar char="•"/>
            </a:pPr>
            <a:r>
              <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Illustration of the problem:</a:t>
            </a:r>
            <a:br>
              <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br>
            <a:r>
              <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Suppose that we wanted to provide a solution to the consumer-producer problem.</a:t>
            </a:r>
          </a:p>
          <a:p>
            <a:pPr marL="742950" lvl="1" indent="-285750">
              <a:buFont typeface="Arial" panose="020B0604020202020204" pitchFamily="34" charset="0"/>
              <a:buChar char="•"/>
            </a:pPr>
            <a:endPar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IN" spc="-5" dirty="0">
                <a:solidFill>
                  <a:srgbClr val="538235"/>
                </a:solidFill>
                <a:latin typeface="Tahoma"/>
                <a:cs typeface="Tahoma"/>
              </a:rPr>
              <a:t>One possibility </a:t>
            </a:r>
            <a:r>
              <a:rPr lang="en-IN" spc="-10" dirty="0">
                <a:solidFill>
                  <a:srgbClr val="538235"/>
                </a:solidFill>
                <a:latin typeface="Tahoma"/>
                <a:cs typeface="Tahoma"/>
              </a:rPr>
              <a:t>is </a:t>
            </a:r>
            <a:r>
              <a:rPr lang="en-IN" dirty="0">
                <a:solidFill>
                  <a:srgbClr val="538235"/>
                </a:solidFill>
                <a:latin typeface="Tahoma"/>
                <a:cs typeface="Tahoma"/>
              </a:rPr>
              <a:t>to </a:t>
            </a:r>
            <a:r>
              <a:rPr lang="en-IN" spc="-10" dirty="0">
                <a:solidFill>
                  <a:srgbClr val="538235"/>
                </a:solidFill>
                <a:latin typeface="Tahoma"/>
                <a:cs typeface="Tahoma"/>
              </a:rPr>
              <a:t>add </a:t>
            </a:r>
            <a:r>
              <a:rPr lang="en-IN" spc="-5" dirty="0">
                <a:solidFill>
                  <a:srgbClr val="538235"/>
                </a:solidFill>
                <a:latin typeface="Tahoma"/>
                <a:cs typeface="Tahoma"/>
              </a:rPr>
              <a:t>an integer </a:t>
            </a:r>
            <a:r>
              <a:rPr lang="en-IN" spc="-10" dirty="0">
                <a:solidFill>
                  <a:srgbClr val="538235"/>
                </a:solidFill>
                <a:latin typeface="Tahoma"/>
                <a:cs typeface="Tahoma"/>
              </a:rPr>
              <a:t>variable </a:t>
            </a:r>
            <a:r>
              <a:rPr lang="en-IN" spc="-25" dirty="0">
                <a:solidFill>
                  <a:srgbClr val="538235"/>
                </a:solidFill>
                <a:latin typeface="Tahoma"/>
                <a:cs typeface="Tahoma"/>
              </a:rPr>
              <a:t>counter, </a:t>
            </a:r>
            <a:r>
              <a:rPr lang="en-IN" spc="-20" dirty="0">
                <a:solidFill>
                  <a:srgbClr val="538235"/>
                </a:solidFill>
                <a:latin typeface="Tahoma"/>
                <a:cs typeface="Tahoma"/>
              </a:rPr>
              <a:t> </a:t>
            </a:r>
            <a:r>
              <a:rPr lang="en-IN" spc="-5" dirty="0">
                <a:solidFill>
                  <a:srgbClr val="538235"/>
                </a:solidFill>
                <a:latin typeface="Tahoma"/>
                <a:cs typeface="Tahoma"/>
              </a:rPr>
              <a:t>initialized </a:t>
            </a:r>
            <a:r>
              <a:rPr lang="en-IN" dirty="0">
                <a:solidFill>
                  <a:srgbClr val="538235"/>
                </a:solidFill>
                <a:latin typeface="Tahoma"/>
                <a:cs typeface="Tahoma"/>
              </a:rPr>
              <a:t>to </a:t>
            </a:r>
            <a:r>
              <a:rPr lang="en-IN" spc="-5" dirty="0">
                <a:solidFill>
                  <a:srgbClr val="538235"/>
                </a:solidFill>
                <a:latin typeface="Tahoma"/>
                <a:cs typeface="Tahoma"/>
              </a:rPr>
              <a:t>0. Counter </a:t>
            </a:r>
            <a:r>
              <a:rPr lang="en-IN" spc="-10" dirty="0">
                <a:solidFill>
                  <a:srgbClr val="538235"/>
                </a:solidFill>
                <a:latin typeface="Tahoma"/>
                <a:cs typeface="Tahoma"/>
              </a:rPr>
              <a:t>is </a:t>
            </a:r>
            <a:r>
              <a:rPr lang="en-IN" spc="-5" dirty="0">
                <a:solidFill>
                  <a:srgbClr val="538235"/>
                </a:solidFill>
                <a:latin typeface="Tahoma"/>
                <a:cs typeface="Tahoma"/>
              </a:rPr>
              <a:t>incremented every time we add </a:t>
            </a:r>
            <a:r>
              <a:rPr lang="en-IN" dirty="0">
                <a:solidFill>
                  <a:srgbClr val="538235"/>
                </a:solidFill>
                <a:latin typeface="Tahoma"/>
                <a:cs typeface="Tahoma"/>
              </a:rPr>
              <a:t>a </a:t>
            </a:r>
            <a:r>
              <a:rPr lang="en-IN" spc="-5" dirty="0">
                <a:solidFill>
                  <a:srgbClr val="538235"/>
                </a:solidFill>
                <a:latin typeface="Tahoma"/>
                <a:cs typeface="Tahoma"/>
              </a:rPr>
              <a:t>new item </a:t>
            </a:r>
            <a:r>
              <a:rPr lang="en-IN" dirty="0">
                <a:solidFill>
                  <a:srgbClr val="538235"/>
                </a:solidFill>
                <a:latin typeface="Tahoma"/>
                <a:cs typeface="Tahoma"/>
              </a:rPr>
              <a:t>to the </a:t>
            </a:r>
            <a:r>
              <a:rPr lang="en-IN" spc="-5" dirty="0">
                <a:solidFill>
                  <a:srgbClr val="538235"/>
                </a:solidFill>
                <a:latin typeface="Tahoma"/>
                <a:cs typeface="Tahoma"/>
              </a:rPr>
              <a:t>buffer </a:t>
            </a:r>
            <a:r>
              <a:rPr lang="en-IN" dirty="0">
                <a:solidFill>
                  <a:srgbClr val="538235"/>
                </a:solidFill>
                <a:latin typeface="Tahoma"/>
                <a:cs typeface="Tahoma"/>
              </a:rPr>
              <a:t>and </a:t>
            </a:r>
            <a:r>
              <a:rPr lang="en-IN" spc="-15" dirty="0">
                <a:solidFill>
                  <a:srgbClr val="538235"/>
                </a:solidFill>
                <a:latin typeface="Tahoma"/>
                <a:cs typeface="Tahoma"/>
              </a:rPr>
              <a:t>is </a:t>
            </a:r>
            <a:r>
              <a:rPr lang="en-IN" spc="-10" dirty="0">
                <a:solidFill>
                  <a:srgbClr val="538235"/>
                </a:solidFill>
                <a:latin typeface="Tahoma"/>
                <a:cs typeface="Tahoma"/>
              </a:rPr>
              <a:t> </a:t>
            </a:r>
            <a:r>
              <a:rPr lang="en-IN" spc="-5" dirty="0">
                <a:solidFill>
                  <a:srgbClr val="538235"/>
                </a:solidFill>
                <a:latin typeface="Tahoma"/>
                <a:cs typeface="Tahoma"/>
              </a:rPr>
              <a:t>decremented every </a:t>
            </a:r>
            <a:r>
              <a:rPr lang="en-IN" dirty="0">
                <a:solidFill>
                  <a:srgbClr val="538235"/>
                </a:solidFill>
                <a:latin typeface="Tahoma"/>
                <a:cs typeface="Tahoma"/>
              </a:rPr>
              <a:t>time </a:t>
            </a:r>
            <a:r>
              <a:rPr lang="en-IN" spc="10" dirty="0">
                <a:solidFill>
                  <a:srgbClr val="538235"/>
                </a:solidFill>
                <a:latin typeface="Tahoma"/>
                <a:cs typeface="Tahoma"/>
              </a:rPr>
              <a:t>we </a:t>
            </a:r>
            <a:r>
              <a:rPr lang="en-IN" dirty="0">
                <a:solidFill>
                  <a:srgbClr val="538235"/>
                </a:solidFill>
                <a:latin typeface="Tahoma"/>
                <a:cs typeface="Tahoma"/>
              </a:rPr>
              <a:t>remove one </a:t>
            </a:r>
            <a:r>
              <a:rPr lang="en-IN" spc="-5" dirty="0">
                <a:solidFill>
                  <a:srgbClr val="538235"/>
                </a:solidFill>
                <a:latin typeface="Tahoma"/>
                <a:cs typeface="Tahoma"/>
              </a:rPr>
              <a:t>item from </a:t>
            </a:r>
            <a:r>
              <a:rPr lang="en-IN" dirty="0">
                <a:solidFill>
                  <a:srgbClr val="538235"/>
                </a:solidFill>
                <a:latin typeface="Tahoma"/>
                <a:cs typeface="Tahoma"/>
              </a:rPr>
              <a:t>the </a:t>
            </a:r>
            <a:r>
              <a:rPr lang="en-IN" spc="-30" dirty="0">
                <a:solidFill>
                  <a:srgbClr val="538235"/>
                </a:solidFill>
                <a:latin typeface="Tahoma"/>
                <a:cs typeface="Tahoma"/>
              </a:rPr>
              <a:t>buffer. </a:t>
            </a:r>
            <a:endPar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9" name="object 3">
            <a:extLst>
              <a:ext uri="{FF2B5EF4-FFF2-40B4-BE49-F238E27FC236}">
                <a16:creationId xmlns:a16="http://schemas.microsoft.com/office/drawing/2014/main" id="{6C105CB3-D446-B111-8233-27BA57354BE5}"/>
              </a:ext>
            </a:extLst>
          </p:cNvPr>
          <p:cNvSpPr txBox="1"/>
          <p:nvPr/>
        </p:nvSpPr>
        <p:spPr>
          <a:xfrm>
            <a:off x="7308200" y="1090200"/>
            <a:ext cx="4578999" cy="5452774"/>
          </a:xfrm>
          <a:prstGeom prst="rect">
            <a:avLst/>
          </a:prstGeom>
        </p:spPr>
        <p:txBody>
          <a:bodyPr vert="horz" wrap="square" lIns="0" tIns="104139" rIns="0" bIns="0" rtlCol="0">
            <a:spAutoFit/>
          </a:bodyPr>
          <a:lstStyle/>
          <a:p>
            <a:pPr marL="9525">
              <a:lnSpc>
                <a:spcPct val="100000"/>
              </a:lnSpc>
              <a:spcBef>
                <a:spcPts val="819"/>
              </a:spcBef>
            </a:pPr>
            <a:r>
              <a:rPr lang="en-IN" sz="1200" spc="5" dirty="0">
                <a:solidFill>
                  <a:srgbClr val="538235"/>
                </a:solidFill>
                <a:latin typeface="Tahoma"/>
                <a:cs typeface="Tahoma"/>
              </a:rPr>
              <a:t>The </a:t>
            </a:r>
            <a:r>
              <a:rPr lang="en-IN" sz="1200" spc="-5" dirty="0">
                <a:solidFill>
                  <a:srgbClr val="538235"/>
                </a:solidFill>
                <a:latin typeface="Tahoma"/>
                <a:cs typeface="Tahoma"/>
              </a:rPr>
              <a:t>code for </a:t>
            </a:r>
            <a:r>
              <a:rPr lang="en-IN" sz="1200" spc="10" dirty="0">
                <a:solidFill>
                  <a:srgbClr val="538235"/>
                </a:solidFill>
                <a:latin typeface="Tahoma"/>
                <a:cs typeface="Tahoma"/>
              </a:rPr>
              <a:t>the </a:t>
            </a:r>
            <a:r>
              <a:rPr lang="en-IN" sz="1200" b="1" spc="-5" dirty="0">
                <a:solidFill>
                  <a:srgbClr val="538235"/>
                </a:solidFill>
                <a:latin typeface="Tahoma"/>
                <a:cs typeface="Tahoma"/>
              </a:rPr>
              <a:t>producer </a:t>
            </a:r>
            <a:r>
              <a:rPr lang="en-IN" sz="1200" b="1" dirty="0">
                <a:solidFill>
                  <a:srgbClr val="538235"/>
                </a:solidFill>
                <a:latin typeface="Tahoma"/>
                <a:cs typeface="Tahoma"/>
              </a:rPr>
              <a:t> </a:t>
            </a:r>
            <a:r>
              <a:rPr lang="en-IN" sz="1200" b="1" spc="-5" dirty="0">
                <a:solidFill>
                  <a:srgbClr val="538235"/>
                </a:solidFill>
                <a:latin typeface="Tahoma"/>
                <a:cs typeface="Tahoma"/>
              </a:rPr>
              <a:t>process</a:t>
            </a:r>
            <a:r>
              <a:rPr lang="en-IN" sz="1200" b="1" spc="-10" dirty="0">
                <a:solidFill>
                  <a:srgbClr val="538235"/>
                </a:solidFill>
                <a:latin typeface="Tahoma"/>
                <a:cs typeface="Tahoma"/>
              </a:rPr>
              <a:t> </a:t>
            </a:r>
            <a:r>
              <a:rPr lang="en-IN" sz="1200" spc="-10" dirty="0">
                <a:solidFill>
                  <a:srgbClr val="538235"/>
                </a:solidFill>
                <a:latin typeface="Tahoma"/>
                <a:cs typeface="Tahoma"/>
              </a:rPr>
              <a:t>can</a:t>
            </a:r>
            <a:r>
              <a:rPr lang="en-IN" sz="1200" spc="-15" dirty="0">
                <a:solidFill>
                  <a:srgbClr val="538235"/>
                </a:solidFill>
                <a:latin typeface="Tahoma"/>
                <a:cs typeface="Tahoma"/>
              </a:rPr>
              <a:t> </a:t>
            </a:r>
            <a:r>
              <a:rPr lang="en-IN" sz="1200" dirty="0">
                <a:solidFill>
                  <a:srgbClr val="538235"/>
                </a:solidFill>
                <a:latin typeface="Tahoma"/>
                <a:cs typeface="Tahoma"/>
              </a:rPr>
              <a:t>be </a:t>
            </a:r>
            <a:r>
              <a:rPr lang="en-IN" sz="1200" spc="-5" dirty="0">
                <a:solidFill>
                  <a:srgbClr val="538235"/>
                </a:solidFill>
                <a:latin typeface="Tahoma"/>
                <a:cs typeface="Tahoma"/>
              </a:rPr>
              <a:t>modified</a:t>
            </a:r>
            <a:r>
              <a:rPr lang="en-IN" sz="1200" spc="25" dirty="0">
                <a:solidFill>
                  <a:srgbClr val="538235"/>
                </a:solidFill>
                <a:latin typeface="Tahoma"/>
                <a:cs typeface="Tahoma"/>
              </a:rPr>
              <a:t> </a:t>
            </a:r>
            <a:r>
              <a:rPr lang="en-IN" sz="1200" spc="-5" dirty="0">
                <a:solidFill>
                  <a:srgbClr val="538235"/>
                </a:solidFill>
                <a:latin typeface="Tahoma"/>
                <a:cs typeface="Tahoma"/>
              </a:rPr>
              <a:t>as</a:t>
            </a:r>
            <a:r>
              <a:rPr lang="en-IN" sz="1200" dirty="0">
                <a:solidFill>
                  <a:srgbClr val="538235"/>
                </a:solidFill>
                <a:latin typeface="Tahoma"/>
                <a:cs typeface="Tahoma"/>
              </a:rPr>
              <a:t> </a:t>
            </a:r>
            <a:r>
              <a:rPr lang="en-IN" sz="1200" spc="-10" dirty="0">
                <a:solidFill>
                  <a:srgbClr val="538235"/>
                </a:solidFill>
                <a:latin typeface="Tahoma"/>
                <a:cs typeface="Tahoma"/>
              </a:rPr>
              <a:t>follows:</a:t>
            </a:r>
            <a:endParaRPr lang="en-US" sz="1200" spc="-10" dirty="0">
              <a:solidFill>
                <a:srgbClr val="538235"/>
              </a:solidFill>
              <a:latin typeface="Tahoma"/>
              <a:cs typeface="Tahoma"/>
            </a:endParaRPr>
          </a:p>
          <a:p>
            <a:pPr marL="1384300">
              <a:lnSpc>
                <a:spcPct val="100000"/>
              </a:lnSpc>
              <a:spcBef>
                <a:spcPts val="819"/>
              </a:spcBef>
            </a:pPr>
            <a:r>
              <a:rPr sz="1200" spc="-10" dirty="0">
                <a:solidFill>
                  <a:srgbClr val="538235"/>
                </a:solidFill>
                <a:latin typeface="Tahoma"/>
                <a:cs typeface="Tahoma"/>
              </a:rPr>
              <a:t>while</a:t>
            </a:r>
            <a:r>
              <a:rPr sz="1200" dirty="0">
                <a:solidFill>
                  <a:srgbClr val="538235"/>
                </a:solidFill>
                <a:latin typeface="Tahoma"/>
                <a:cs typeface="Tahoma"/>
              </a:rPr>
              <a:t> </a:t>
            </a:r>
            <a:r>
              <a:rPr sz="1200" spc="-5" dirty="0">
                <a:solidFill>
                  <a:srgbClr val="538235"/>
                </a:solidFill>
                <a:latin typeface="Tahoma"/>
                <a:cs typeface="Tahoma"/>
              </a:rPr>
              <a:t>(true)</a:t>
            </a:r>
            <a:r>
              <a:rPr sz="1200" dirty="0">
                <a:solidFill>
                  <a:srgbClr val="538235"/>
                </a:solidFill>
                <a:latin typeface="Tahoma"/>
                <a:cs typeface="Tahoma"/>
              </a:rPr>
              <a:t> {</a:t>
            </a:r>
            <a:endParaRPr sz="1200" dirty="0">
              <a:latin typeface="Tahoma"/>
              <a:cs typeface="Tahoma"/>
            </a:endParaRPr>
          </a:p>
          <a:p>
            <a:pPr marL="1384300" marR="394335">
              <a:lnSpc>
                <a:spcPct val="150000"/>
              </a:lnSpc>
              <a:spcBef>
                <a:spcPts val="5"/>
              </a:spcBef>
            </a:pPr>
            <a:r>
              <a:rPr sz="1200" spc="-5" dirty="0">
                <a:solidFill>
                  <a:srgbClr val="538235"/>
                </a:solidFill>
                <a:latin typeface="Tahoma"/>
                <a:cs typeface="Tahoma"/>
              </a:rPr>
              <a:t>/*</a:t>
            </a:r>
            <a:r>
              <a:rPr sz="1200" spc="-10" dirty="0">
                <a:solidFill>
                  <a:srgbClr val="538235"/>
                </a:solidFill>
                <a:latin typeface="Tahoma"/>
                <a:cs typeface="Tahoma"/>
              </a:rPr>
              <a:t> </a:t>
            </a:r>
            <a:r>
              <a:rPr sz="1200" dirty="0">
                <a:solidFill>
                  <a:srgbClr val="538235"/>
                </a:solidFill>
                <a:latin typeface="Tahoma"/>
                <a:cs typeface="Tahoma"/>
              </a:rPr>
              <a:t>produce</a:t>
            </a:r>
            <a:r>
              <a:rPr sz="1200" spc="-25" dirty="0">
                <a:solidFill>
                  <a:srgbClr val="538235"/>
                </a:solidFill>
                <a:latin typeface="Tahoma"/>
                <a:cs typeface="Tahoma"/>
              </a:rPr>
              <a:t> </a:t>
            </a:r>
            <a:r>
              <a:rPr sz="1200" spc="-5" dirty="0">
                <a:solidFill>
                  <a:srgbClr val="538235"/>
                </a:solidFill>
                <a:latin typeface="Tahoma"/>
                <a:cs typeface="Tahoma"/>
              </a:rPr>
              <a:t>an</a:t>
            </a:r>
            <a:r>
              <a:rPr sz="1200" spc="5" dirty="0">
                <a:solidFill>
                  <a:srgbClr val="538235"/>
                </a:solidFill>
                <a:latin typeface="Tahoma"/>
                <a:cs typeface="Tahoma"/>
              </a:rPr>
              <a:t> </a:t>
            </a:r>
            <a:r>
              <a:rPr sz="1200" spc="-5" dirty="0">
                <a:solidFill>
                  <a:srgbClr val="538235"/>
                </a:solidFill>
                <a:latin typeface="Tahoma"/>
                <a:cs typeface="Tahoma"/>
              </a:rPr>
              <a:t>item</a:t>
            </a:r>
            <a:r>
              <a:rPr sz="1200" spc="30" dirty="0">
                <a:solidFill>
                  <a:srgbClr val="538235"/>
                </a:solidFill>
                <a:latin typeface="Tahoma"/>
                <a:cs typeface="Tahoma"/>
              </a:rPr>
              <a:t> </a:t>
            </a:r>
            <a:r>
              <a:rPr sz="1200" spc="-10" dirty="0">
                <a:solidFill>
                  <a:srgbClr val="538235"/>
                </a:solidFill>
                <a:latin typeface="Tahoma"/>
                <a:cs typeface="Tahoma"/>
              </a:rPr>
              <a:t>in</a:t>
            </a:r>
            <a:r>
              <a:rPr sz="1200" dirty="0">
                <a:solidFill>
                  <a:srgbClr val="538235"/>
                </a:solidFill>
                <a:latin typeface="Tahoma"/>
                <a:cs typeface="Tahoma"/>
              </a:rPr>
              <a:t> </a:t>
            </a:r>
            <a:r>
              <a:rPr sz="1200" spc="-5" dirty="0">
                <a:solidFill>
                  <a:srgbClr val="538235"/>
                </a:solidFill>
                <a:latin typeface="Tahoma"/>
                <a:cs typeface="Tahoma"/>
              </a:rPr>
              <a:t>next</a:t>
            </a:r>
            <a:r>
              <a:rPr sz="1200" spc="10" dirty="0">
                <a:solidFill>
                  <a:srgbClr val="538235"/>
                </a:solidFill>
                <a:latin typeface="Tahoma"/>
                <a:cs typeface="Tahoma"/>
              </a:rPr>
              <a:t> </a:t>
            </a:r>
            <a:r>
              <a:rPr sz="1200" spc="-5" dirty="0">
                <a:solidFill>
                  <a:srgbClr val="538235"/>
                </a:solidFill>
                <a:latin typeface="Tahoma"/>
                <a:cs typeface="Tahoma"/>
              </a:rPr>
              <a:t>produced</a:t>
            </a:r>
            <a:r>
              <a:rPr sz="1200" spc="-10" dirty="0">
                <a:solidFill>
                  <a:srgbClr val="538235"/>
                </a:solidFill>
                <a:latin typeface="Tahoma"/>
                <a:cs typeface="Tahoma"/>
              </a:rPr>
              <a:t> */ </a:t>
            </a:r>
            <a:r>
              <a:rPr sz="1200" spc="-360" dirty="0">
                <a:solidFill>
                  <a:srgbClr val="538235"/>
                </a:solidFill>
                <a:latin typeface="Tahoma"/>
                <a:cs typeface="Tahoma"/>
              </a:rPr>
              <a:t> </a:t>
            </a:r>
            <a:r>
              <a:rPr sz="1200" spc="-10" dirty="0">
                <a:solidFill>
                  <a:srgbClr val="538235"/>
                </a:solidFill>
                <a:latin typeface="Tahoma"/>
                <a:cs typeface="Tahoma"/>
              </a:rPr>
              <a:t>while</a:t>
            </a:r>
            <a:r>
              <a:rPr sz="1200" spc="15" dirty="0">
                <a:solidFill>
                  <a:srgbClr val="538235"/>
                </a:solidFill>
                <a:latin typeface="Tahoma"/>
                <a:cs typeface="Tahoma"/>
              </a:rPr>
              <a:t> </a:t>
            </a:r>
            <a:r>
              <a:rPr sz="1200" dirty="0">
                <a:solidFill>
                  <a:srgbClr val="538235"/>
                </a:solidFill>
                <a:latin typeface="Tahoma"/>
                <a:cs typeface="Tahoma"/>
              </a:rPr>
              <a:t>(counter</a:t>
            </a:r>
            <a:r>
              <a:rPr sz="1200" spc="20" dirty="0">
                <a:solidFill>
                  <a:srgbClr val="538235"/>
                </a:solidFill>
                <a:latin typeface="Tahoma"/>
                <a:cs typeface="Tahoma"/>
              </a:rPr>
              <a:t> </a:t>
            </a:r>
            <a:r>
              <a:rPr sz="1200" spc="-5" dirty="0">
                <a:solidFill>
                  <a:srgbClr val="538235"/>
                </a:solidFill>
                <a:latin typeface="Tahoma"/>
                <a:cs typeface="Tahoma"/>
              </a:rPr>
              <a:t>==</a:t>
            </a:r>
            <a:r>
              <a:rPr sz="1200" spc="-10" dirty="0">
                <a:solidFill>
                  <a:srgbClr val="538235"/>
                </a:solidFill>
                <a:latin typeface="Tahoma"/>
                <a:cs typeface="Tahoma"/>
              </a:rPr>
              <a:t> </a:t>
            </a:r>
            <a:r>
              <a:rPr sz="1200" spc="-5" dirty="0">
                <a:solidFill>
                  <a:srgbClr val="538235"/>
                </a:solidFill>
                <a:latin typeface="Tahoma"/>
                <a:cs typeface="Tahoma"/>
              </a:rPr>
              <a:t>BUFFER</a:t>
            </a:r>
            <a:r>
              <a:rPr sz="1200" spc="30" dirty="0">
                <a:solidFill>
                  <a:srgbClr val="538235"/>
                </a:solidFill>
                <a:latin typeface="Tahoma"/>
                <a:cs typeface="Tahoma"/>
              </a:rPr>
              <a:t> </a:t>
            </a:r>
            <a:r>
              <a:rPr sz="1200" spc="-5" dirty="0">
                <a:solidFill>
                  <a:srgbClr val="538235"/>
                </a:solidFill>
                <a:latin typeface="Tahoma"/>
                <a:cs typeface="Tahoma"/>
              </a:rPr>
              <a:t>SIZE)</a:t>
            </a:r>
            <a:endParaRPr sz="1200" dirty="0">
              <a:latin typeface="Tahoma"/>
              <a:cs typeface="Tahoma"/>
            </a:endParaRPr>
          </a:p>
          <a:p>
            <a:pPr marL="1384300" marR="1181735">
              <a:lnSpc>
                <a:spcPct val="150000"/>
              </a:lnSpc>
            </a:pPr>
            <a:r>
              <a:rPr sz="1200" dirty="0">
                <a:solidFill>
                  <a:srgbClr val="538235"/>
                </a:solidFill>
                <a:latin typeface="Tahoma"/>
                <a:cs typeface="Tahoma"/>
              </a:rPr>
              <a:t>;</a:t>
            </a:r>
            <a:r>
              <a:rPr sz="1200" spc="85" dirty="0">
                <a:solidFill>
                  <a:srgbClr val="538235"/>
                </a:solidFill>
                <a:latin typeface="Tahoma"/>
                <a:cs typeface="Tahoma"/>
              </a:rPr>
              <a:t> </a:t>
            </a:r>
            <a:r>
              <a:rPr sz="1200" spc="-5" dirty="0">
                <a:solidFill>
                  <a:srgbClr val="538235"/>
                </a:solidFill>
                <a:latin typeface="Tahoma"/>
                <a:cs typeface="Tahoma"/>
              </a:rPr>
              <a:t>/*</a:t>
            </a:r>
            <a:r>
              <a:rPr sz="1200" spc="95" dirty="0">
                <a:solidFill>
                  <a:srgbClr val="538235"/>
                </a:solidFill>
                <a:latin typeface="Tahoma"/>
                <a:cs typeface="Tahoma"/>
              </a:rPr>
              <a:t> </a:t>
            </a:r>
            <a:r>
              <a:rPr sz="1200" dirty="0">
                <a:solidFill>
                  <a:srgbClr val="538235"/>
                </a:solidFill>
                <a:latin typeface="Tahoma"/>
                <a:cs typeface="Tahoma"/>
              </a:rPr>
              <a:t>do</a:t>
            </a:r>
            <a:r>
              <a:rPr sz="1200" spc="100" dirty="0">
                <a:solidFill>
                  <a:srgbClr val="538235"/>
                </a:solidFill>
                <a:latin typeface="Tahoma"/>
                <a:cs typeface="Tahoma"/>
              </a:rPr>
              <a:t> </a:t>
            </a:r>
            <a:r>
              <a:rPr sz="1200" spc="-5" dirty="0">
                <a:solidFill>
                  <a:srgbClr val="538235"/>
                </a:solidFill>
                <a:latin typeface="Tahoma"/>
                <a:cs typeface="Tahoma"/>
              </a:rPr>
              <a:t>nothing</a:t>
            </a:r>
            <a:r>
              <a:rPr sz="1200" spc="90" dirty="0">
                <a:solidFill>
                  <a:srgbClr val="538235"/>
                </a:solidFill>
                <a:latin typeface="Tahoma"/>
                <a:cs typeface="Tahoma"/>
              </a:rPr>
              <a:t> </a:t>
            </a:r>
            <a:r>
              <a:rPr sz="1200" spc="-5" dirty="0">
                <a:solidFill>
                  <a:srgbClr val="538235"/>
                </a:solidFill>
                <a:latin typeface="Tahoma"/>
                <a:cs typeface="Tahoma"/>
              </a:rPr>
              <a:t>*/ </a:t>
            </a:r>
            <a:endParaRPr lang="en-US" sz="1200" spc="-5" dirty="0">
              <a:solidFill>
                <a:srgbClr val="538235"/>
              </a:solidFill>
              <a:latin typeface="Tahoma"/>
              <a:cs typeface="Tahoma"/>
            </a:endParaRPr>
          </a:p>
          <a:p>
            <a:pPr marL="1384300" marR="1181735">
              <a:lnSpc>
                <a:spcPct val="150000"/>
              </a:lnSpc>
            </a:pPr>
            <a:r>
              <a:rPr sz="1200" dirty="0">
                <a:solidFill>
                  <a:srgbClr val="538235"/>
                </a:solidFill>
                <a:latin typeface="Tahoma"/>
                <a:cs typeface="Tahoma"/>
              </a:rPr>
              <a:t> </a:t>
            </a:r>
            <a:r>
              <a:rPr sz="1200" spc="-5" dirty="0">
                <a:solidFill>
                  <a:srgbClr val="538235"/>
                </a:solidFill>
                <a:latin typeface="Tahoma"/>
                <a:cs typeface="Tahoma"/>
              </a:rPr>
              <a:t>buffer[in]</a:t>
            </a:r>
            <a:r>
              <a:rPr sz="1200" spc="10" dirty="0">
                <a:solidFill>
                  <a:srgbClr val="538235"/>
                </a:solidFill>
                <a:latin typeface="Tahoma"/>
                <a:cs typeface="Tahoma"/>
              </a:rPr>
              <a:t> </a:t>
            </a:r>
            <a:r>
              <a:rPr sz="1200" dirty="0">
                <a:solidFill>
                  <a:srgbClr val="538235"/>
                </a:solidFill>
                <a:latin typeface="Tahoma"/>
                <a:cs typeface="Tahoma"/>
              </a:rPr>
              <a:t>=</a:t>
            </a:r>
            <a:r>
              <a:rPr sz="1200" spc="-20" dirty="0">
                <a:solidFill>
                  <a:srgbClr val="538235"/>
                </a:solidFill>
                <a:latin typeface="Tahoma"/>
                <a:cs typeface="Tahoma"/>
              </a:rPr>
              <a:t> </a:t>
            </a:r>
            <a:r>
              <a:rPr sz="1200" spc="-5" dirty="0">
                <a:solidFill>
                  <a:srgbClr val="538235"/>
                </a:solidFill>
                <a:latin typeface="Tahoma"/>
                <a:cs typeface="Tahoma"/>
              </a:rPr>
              <a:t>next</a:t>
            </a:r>
            <a:r>
              <a:rPr sz="1200" spc="-10" dirty="0">
                <a:solidFill>
                  <a:srgbClr val="538235"/>
                </a:solidFill>
                <a:latin typeface="Tahoma"/>
                <a:cs typeface="Tahoma"/>
              </a:rPr>
              <a:t> </a:t>
            </a:r>
            <a:r>
              <a:rPr sz="1200" dirty="0">
                <a:solidFill>
                  <a:srgbClr val="538235"/>
                </a:solidFill>
                <a:latin typeface="Tahoma"/>
                <a:cs typeface="Tahoma"/>
              </a:rPr>
              <a:t>produced;</a:t>
            </a:r>
            <a:endParaRPr sz="1200" dirty="0">
              <a:latin typeface="Tahoma"/>
              <a:cs typeface="Tahoma"/>
            </a:endParaRPr>
          </a:p>
          <a:p>
            <a:pPr marL="1384300">
              <a:lnSpc>
                <a:spcPct val="100000"/>
              </a:lnSpc>
              <a:spcBef>
                <a:spcPts val="720"/>
              </a:spcBef>
            </a:pPr>
            <a:r>
              <a:rPr sz="1200" spc="-10" dirty="0">
                <a:solidFill>
                  <a:srgbClr val="538235"/>
                </a:solidFill>
                <a:latin typeface="Tahoma"/>
                <a:cs typeface="Tahoma"/>
              </a:rPr>
              <a:t>in</a:t>
            </a:r>
            <a:r>
              <a:rPr sz="1200" dirty="0">
                <a:solidFill>
                  <a:srgbClr val="538235"/>
                </a:solidFill>
                <a:latin typeface="Tahoma"/>
                <a:cs typeface="Tahoma"/>
              </a:rPr>
              <a:t> =</a:t>
            </a:r>
            <a:r>
              <a:rPr sz="1200" spc="-10" dirty="0">
                <a:solidFill>
                  <a:srgbClr val="538235"/>
                </a:solidFill>
                <a:latin typeface="Tahoma"/>
                <a:cs typeface="Tahoma"/>
              </a:rPr>
              <a:t> </a:t>
            </a:r>
            <a:r>
              <a:rPr sz="1200" spc="-5" dirty="0">
                <a:solidFill>
                  <a:srgbClr val="538235"/>
                </a:solidFill>
                <a:latin typeface="Tahoma"/>
                <a:cs typeface="Tahoma"/>
              </a:rPr>
              <a:t>(in</a:t>
            </a:r>
            <a:r>
              <a:rPr sz="1200" spc="20" dirty="0">
                <a:solidFill>
                  <a:srgbClr val="538235"/>
                </a:solidFill>
                <a:latin typeface="Tahoma"/>
                <a:cs typeface="Tahoma"/>
              </a:rPr>
              <a:t> </a:t>
            </a:r>
            <a:r>
              <a:rPr sz="1200" dirty="0">
                <a:solidFill>
                  <a:srgbClr val="538235"/>
                </a:solidFill>
                <a:latin typeface="Tahoma"/>
                <a:cs typeface="Tahoma"/>
              </a:rPr>
              <a:t>+</a:t>
            </a:r>
            <a:r>
              <a:rPr sz="1200" spc="-10" dirty="0">
                <a:solidFill>
                  <a:srgbClr val="538235"/>
                </a:solidFill>
                <a:latin typeface="Tahoma"/>
                <a:cs typeface="Tahoma"/>
              </a:rPr>
              <a:t> </a:t>
            </a:r>
            <a:r>
              <a:rPr sz="1200" spc="-5" dirty="0">
                <a:solidFill>
                  <a:srgbClr val="538235"/>
                </a:solidFill>
                <a:latin typeface="Tahoma"/>
                <a:cs typeface="Tahoma"/>
              </a:rPr>
              <a:t>1)</a:t>
            </a:r>
            <a:r>
              <a:rPr sz="1200" dirty="0">
                <a:solidFill>
                  <a:srgbClr val="538235"/>
                </a:solidFill>
                <a:latin typeface="Tahoma"/>
                <a:cs typeface="Tahoma"/>
              </a:rPr>
              <a:t> %</a:t>
            </a:r>
            <a:r>
              <a:rPr sz="1200" spc="-25" dirty="0">
                <a:solidFill>
                  <a:srgbClr val="538235"/>
                </a:solidFill>
                <a:latin typeface="Tahoma"/>
                <a:cs typeface="Tahoma"/>
              </a:rPr>
              <a:t> </a:t>
            </a:r>
            <a:r>
              <a:rPr sz="1200" spc="-5" dirty="0">
                <a:solidFill>
                  <a:srgbClr val="538235"/>
                </a:solidFill>
                <a:latin typeface="Tahoma"/>
                <a:cs typeface="Tahoma"/>
              </a:rPr>
              <a:t>BUFFER</a:t>
            </a:r>
            <a:r>
              <a:rPr sz="1200" spc="15" dirty="0">
                <a:solidFill>
                  <a:srgbClr val="538235"/>
                </a:solidFill>
                <a:latin typeface="Tahoma"/>
                <a:cs typeface="Tahoma"/>
              </a:rPr>
              <a:t> </a:t>
            </a:r>
            <a:r>
              <a:rPr sz="1200" dirty="0">
                <a:solidFill>
                  <a:srgbClr val="538235"/>
                </a:solidFill>
                <a:latin typeface="Tahoma"/>
                <a:cs typeface="Tahoma"/>
              </a:rPr>
              <a:t>SIZE;</a:t>
            </a:r>
            <a:endParaRPr sz="1200" dirty="0">
              <a:latin typeface="Tahoma"/>
              <a:cs typeface="Tahoma"/>
            </a:endParaRPr>
          </a:p>
          <a:p>
            <a:pPr marL="1384300">
              <a:lnSpc>
                <a:spcPct val="100000"/>
              </a:lnSpc>
              <a:spcBef>
                <a:spcPts val="720"/>
              </a:spcBef>
            </a:pPr>
            <a:r>
              <a:rPr sz="1200" spc="-5" dirty="0">
                <a:solidFill>
                  <a:srgbClr val="538235"/>
                </a:solidFill>
                <a:latin typeface="Tahoma"/>
                <a:cs typeface="Tahoma"/>
              </a:rPr>
              <a:t>counter++;</a:t>
            </a:r>
            <a:endParaRPr sz="1200" dirty="0">
              <a:latin typeface="Tahoma"/>
              <a:cs typeface="Tahoma"/>
            </a:endParaRPr>
          </a:p>
          <a:p>
            <a:pPr>
              <a:lnSpc>
                <a:spcPct val="100000"/>
              </a:lnSpc>
            </a:pPr>
            <a:endParaRPr sz="1400" dirty="0">
              <a:latin typeface="Tahoma"/>
              <a:cs typeface="Tahoma"/>
            </a:endParaRPr>
          </a:p>
          <a:p>
            <a:pPr marL="12700">
              <a:lnSpc>
                <a:spcPct val="100000"/>
              </a:lnSpc>
              <a:spcBef>
                <a:spcPts val="1190"/>
              </a:spcBef>
            </a:pPr>
            <a:r>
              <a:rPr sz="1200" spc="-5" dirty="0">
                <a:solidFill>
                  <a:srgbClr val="538235"/>
                </a:solidFill>
                <a:latin typeface="Tahoma"/>
                <a:cs typeface="Tahoma"/>
              </a:rPr>
              <a:t>The</a:t>
            </a:r>
            <a:r>
              <a:rPr sz="1200" dirty="0">
                <a:solidFill>
                  <a:srgbClr val="538235"/>
                </a:solidFill>
                <a:latin typeface="Tahoma"/>
                <a:cs typeface="Tahoma"/>
              </a:rPr>
              <a:t> </a:t>
            </a:r>
            <a:r>
              <a:rPr sz="1200" spc="-5" dirty="0">
                <a:solidFill>
                  <a:srgbClr val="538235"/>
                </a:solidFill>
                <a:latin typeface="Tahoma"/>
                <a:cs typeface="Tahoma"/>
              </a:rPr>
              <a:t>code</a:t>
            </a:r>
            <a:r>
              <a:rPr sz="1200" spc="5" dirty="0">
                <a:solidFill>
                  <a:srgbClr val="538235"/>
                </a:solidFill>
                <a:latin typeface="Tahoma"/>
                <a:cs typeface="Tahoma"/>
              </a:rPr>
              <a:t> </a:t>
            </a:r>
            <a:r>
              <a:rPr sz="1200" spc="-5" dirty="0">
                <a:solidFill>
                  <a:srgbClr val="538235"/>
                </a:solidFill>
                <a:latin typeface="Tahoma"/>
                <a:cs typeface="Tahoma"/>
              </a:rPr>
              <a:t>for</a:t>
            </a:r>
            <a:r>
              <a:rPr sz="1200" spc="5" dirty="0">
                <a:solidFill>
                  <a:srgbClr val="538235"/>
                </a:solidFill>
                <a:latin typeface="Tahoma"/>
                <a:cs typeface="Tahoma"/>
              </a:rPr>
              <a:t> </a:t>
            </a:r>
            <a:r>
              <a:rPr sz="1200" dirty="0">
                <a:solidFill>
                  <a:srgbClr val="538235"/>
                </a:solidFill>
                <a:latin typeface="Tahoma"/>
                <a:cs typeface="Tahoma"/>
              </a:rPr>
              <a:t>the</a:t>
            </a:r>
            <a:r>
              <a:rPr sz="1200" spc="5" dirty="0">
                <a:solidFill>
                  <a:srgbClr val="538235"/>
                </a:solidFill>
                <a:latin typeface="Tahoma"/>
                <a:cs typeface="Tahoma"/>
              </a:rPr>
              <a:t> </a:t>
            </a:r>
            <a:r>
              <a:rPr sz="1200" b="1" spc="-5" dirty="0">
                <a:solidFill>
                  <a:srgbClr val="538235"/>
                </a:solidFill>
                <a:latin typeface="Tahoma"/>
                <a:cs typeface="Tahoma"/>
              </a:rPr>
              <a:t>consumer</a:t>
            </a:r>
            <a:r>
              <a:rPr sz="1200" b="1" spc="-25" dirty="0">
                <a:solidFill>
                  <a:srgbClr val="538235"/>
                </a:solidFill>
                <a:latin typeface="Tahoma"/>
                <a:cs typeface="Tahoma"/>
              </a:rPr>
              <a:t> </a:t>
            </a:r>
            <a:r>
              <a:rPr sz="1200" b="1" spc="-5" dirty="0">
                <a:solidFill>
                  <a:srgbClr val="538235"/>
                </a:solidFill>
                <a:latin typeface="Tahoma"/>
                <a:cs typeface="Tahoma"/>
              </a:rPr>
              <a:t>process </a:t>
            </a:r>
            <a:r>
              <a:rPr sz="1200" spc="-10" dirty="0">
                <a:solidFill>
                  <a:srgbClr val="538235"/>
                </a:solidFill>
                <a:latin typeface="Tahoma"/>
                <a:cs typeface="Tahoma"/>
              </a:rPr>
              <a:t>can</a:t>
            </a:r>
            <a:r>
              <a:rPr sz="1200" spc="15" dirty="0">
                <a:solidFill>
                  <a:srgbClr val="538235"/>
                </a:solidFill>
                <a:latin typeface="Tahoma"/>
                <a:cs typeface="Tahoma"/>
              </a:rPr>
              <a:t> </a:t>
            </a:r>
            <a:r>
              <a:rPr sz="1200" dirty="0">
                <a:solidFill>
                  <a:srgbClr val="538235"/>
                </a:solidFill>
                <a:latin typeface="Tahoma"/>
                <a:cs typeface="Tahoma"/>
              </a:rPr>
              <a:t>be</a:t>
            </a:r>
            <a:r>
              <a:rPr sz="1200" spc="5" dirty="0">
                <a:solidFill>
                  <a:srgbClr val="538235"/>
                </a:solidFill>
                <a:latin typeface="Tahoma"/>
                <a:cs typeface="Tahoma"/>
              </a:rPr>
              <a:t> </a:t>
            </a:r>
            <a:r>
              <a:rPr sz="1200" spc="-5" dirty="0">
                <a:solidFill>
                  <a:srgbClr val="538235"/>
                </a:solidFill>
                <a:latin typeface="Tahoma"/>
                <a:cs typeface="Tahoma"/>
              </a:rPr>
              <a:t>modified</a:t>
            </a:r>
            <a:r>
              <a:rPr sz="1200" spc="10" dirty="0">
                <a:solidFill>
                  <a:srgbClr val="538235"/>
                </a:solidFill>
                <a:latin typeface="Tahoma"/>
                <a:cs typeface="Tahoma"/>
              </a:rPr>
              <a:t> </a:t>
            </a:r>
            <a:r>
              <a:rPr sz="1200" spc="-5" dirty="0">
                <a:solidFill>
                  <a:srgbClr val="538235"/>
                </a:solidFill>
                <a:latin typeface="Tahoma"/>
                <a:cs typeface="Tahoma"/>
              </a:rPr>
              <a:t>as</a:t>
            </a:r>
            <a:r>
              <a:rPr sz="1200" spc="5" dirty="0">
                <a:solidFill>
                  <a:srgbClr val="538235"/>
                </a:solidFill>
                <a:latin typeface="Tahoma"/>
                <a:cs typeface="Tahoma"/>
              </a:rPr>
              <a:t> </a:t>
            </a:r>
            <a:r>
              <a:rPr sz="1200" spc="-10" dirty="0">
                <a:solidFill>
                  <a:srgbClr val="538235"/>
                </a:solidFill>
                <a:latin typeface="Tahoma"/>
                <a:cs typeface="Tahoma"/>
              </a:rPr>
              <a:t>follows:</a:t>
            </a:r>
            <a:endParaRPr sz="1200" dirty="0">
              <a:latin typeface="Tahoma"/>
              <a:cs typeface="Tahoma"/>
            </a:endParaRPr>
          </a:p>
          <a:p>
            <a:pPr>
              <a:lnSpc>
                <a:spcPct val="100000"/>
              </a:lnSpc>
            </a:pPr>
            <a:endParaRPr sz="1400" dirty="0">
              <a:latin typeface="Tahoma"/>
              <a:cs typeface="Tahoma"/>
            </a:endParaRPr>
          </a:p>
          <a:p>
            <a:pPr marL="1369060">
              <a:lnSpc>
                <a:spcPct val="100000"/>
              </a:lnSpc>
              <a:spcBef>
                <a:spcPts val="1195"/>
              </a:spcBef>
            </a:pPr>
            <a:r>
              <a:rPr sz="1200" spc="-10" dirty="0">
                <a:solidFill>
                  <a:srgbClr val="538235"/>
                </a:solidFill>
                <a:latin typeface="Tahoma"/>
                <a:cs typeface="Tahoma"/>
              </a:rPr>
              <a:t>while</a:t>
            </a:r>
            <a:r>
              <a:rPr sz="1200" dirty="0">
                <a:solidFill>
                  <a:srgbClr val="538235"/>
                </a:solidFill>
                <a:latin typeface="Tahoma"/>
                <a:cs typeface="Tahoma"/>
              </a:rPr>
              <a:t> </a:t>
            </a:r>
            <a:r>
              <a:rPr sz="1200" spc="-5" dirty="0">
                <a:solidFill>
                  <a:srgbClr val="538235"/>
                </a:solidFill>
                <a:latin typeface="Tahoma"/>
                <a:cs typeface="Tahoma"/>
              </a:rPr>
              <a:t>(true)</a:t>
            </a:r>
            <a:r>
              <a:rPr sz="1200" dirty="0">
                <a:solidFill>
                  <a:srgbClr val="538235"/>
                </a:solidFill>
                <a:latin typeface="Tahoma"/>
                <a:cs typeface="Tahoma"/>
              </a:rPr>
              <a:t> {</a:t>
            </a:r>
            <a:endParaRPr sz="1200" dirty="0">
              <a:latin typeface="Tahoma"/>
              <a:cs typeface="Tahoma"/>
            </a:endParaRPr>
          </a:p>
          <a:p>
            <a:pPr marL="1369060">
              <a:lnSpc>
                <a:spcPct val="100000"/>
              </a:lnSpc>
              <a:spcBef>
                <a:spcPts val="720"/>
              </a:spcBef>
            </a:pPr>
            <a:r>
              <a:rPr sz="1200" spc="-10" dirty="0">
                <a:solidFill>
                  <a:srgbClr val="538235"/>
                </a:solidFill>
                <a:latin typeface="Tahoma"/>
                <a:cs typeface="Tahoma"/>
              </a:rPr>
              <a:t>while</a:t>
            </a:r>
            <a:r>
              <a:rPr sz="1200" dirty="0">
                <a:solidFill>
                  <a:srgbClr val="538235"/>
                </a:solidFill>
                <a:latin typeface="Tahoma"/>
                <a:cs typeface="Tahoma"/>
              </a:rPr>
              <a:t> (counter </a:t>
            </a:r>
            <a:r>
              <a:rPr sz="1200" spc="-5" dirty="0">
                <a:solidFill>
                  <a:srgbClr val="538235"/>
                </a:solidFill>
                <a:latin typeface="Tahoma"/>
                <a:cs typeface="Tahoma"/>
              </a:rPr>
              <a:t>==</a:t>
            </a:r>
            <a:r>
              <a:rPr sz="1200" spc="-25" dirty="0">
                <a:solidFill>
                  <a:srgbClr val="538235"/>
                </a:solidFill>
                <a:latin typeface="Tahoma"/>
                <a:cs typeface="Tahoma"/>
              </a:rPr>
              <a:t> </a:t>
            </a:r>
            <a:r>
              <a:rPr sz="1200" spc="-5" dirty="0">
                <a:solidFill>
                  <a:srgbClr val="538235"/>
                </a:solidFill>
                <a:latin typeface="Tahoma"/>
                <a:cs typeface="Tahoma"/>
              </a:rPr>
              <a:t>0)</a:t>
            </a:r>
            <a:endParaRPr sz="1200" dirty="0">
              <a:latin typeface="Tahoma"/>
              <a:cs typeface="Tahoma"/>
            </a:endParaRPr>
          </a:p>
          <a:p>
            <a:pPr marL="1369060">
              <a:lnSpc>
                <a:spcPct val="100000"/>
              </a:lnSpc>
              <a:spcBef>
                <a:spcPts val="720"/>
              </a:spcBef>
            </a:pPr>
            <a:r>
              <a:rPr sz="1200" dirty="0">
                <a:solidFill>
                  <a:srgbClr val="538235"/>
                </a:solidFill>
                <a:latin typeface="Tahoma"/>
                <a:cs typeface="Tahoma"/>
              </a:rPr>
              <a:t>;</a:t>
            </a:r>
            <a:r>
              <a:rPr sz="1200" spc="-25" dirty="0">
                <a:solidFill>
                  <a:srgbClr val="538235"/>
                </a:solidFill>
                <a:latin typeface="Tahoma"/>
                <a:cs typeface="Tahoma"/>
              </a:rPr>
              <a:t> </a:t>
            </a:r>
            <a:r>
              <a:rPr sz="1200" spc="-5" dirty="0">
                <a:solidFill>
                  <a:srgbClr val="538235"/>
                </a:solidFill>
                <a:latin typeface="Tahoma"/>
                <a:cs typeface="Tahoma"/>
              </a:rPr>
              <a:t>/*</a:t>
            </a:r>
            <a:r>
              <a:rPr sz="1200" spc="-10" dirty="0">
                <a:solidFill>
                  <a:srgbClr val="538235"/>
                </a:solidFill>
                <a:latin typeface="Tahoma"/>
                <a:cs typeface="Tahoma"/>
              </a:rPr>
              <a:t> </a:t>
            </a:r>
            <a:r>
              <a:rPr sz="1200" dirty="0">
                <a:solidFill>
                  <a:srgbClr val="538235"/>
                </a:solidFill>
                <a:latin typeface="Tahoma"/>
                <a:cs typeface="Tahoma"/>
              </a:rPr>
              <a:t>do</a:t>
            </a:r>
            <a:r>
              <a:rPr sz="1200" spc="-10" dirty="0">
                <a:solidFill>
                  <a:srgbClr val="538235"/>
                </a:solidFill>
                <a:latin typeface="Tahoma"/>
                <a:cs typeface="Tahoma"/>
              </a:rPr>
              <a:t> </a:t>
            </a:r>
            <a:r>
              <a:rPr sz="1200" spc="-5" dirty="0">
                <a:solidFill>
                  <a:srgbClr val="538235"/>
                </a:solidFill>
                <a:latin typeface="Tahoma"/>
                <a:cs typeface="Tahoma"/>
              </a:rPr>
              <a:t>nothing</a:t>
            </a:r>
            <a:r>
              <a:rPr sz="1200" spc="-15" dirty="0">
                <a:solidFill>
                  <a:srgbClr val="538235"/>
                </a:solidFill>
                <a:latin typeface="Tahoma"/>
                <a:cs typeface="Tahoma"/>
              </a:rPr>
              <a:t> </a:t>
            </a:r>
            <a:r>
              <a:rPr sz="1200" spc="-5" dirty="0">
                <a:solidFill>
                  <a:srgbClr val="538235"/>
                </a:solidFill>
                <a:latin typeface="Tahoma"/>
                <a:cs typeface="Tahoma"/>
              </a:rPr>
              <a:t>*/</a:t>
            </a:r>
            <a:endParaRPr sz="1200" dirty="0">
              <a:latin typeface="Tahoma"/>
              <a:cs typeface="Tahoma"/>
            </a:endParaRPr>
          </a:p>
          <a:p>
            <a:pPr marL="1369060" marR="824865">
              <a:lnSpc>
                <a:spcPct val="150000"/>
              </a:lnSpc>
            </a:pPr>
            <a:r>
              <a:rPr sz="1200" spc="-5" dirty="0">
                <a:solidFill>
                  <a:srgbClr val="538235"/>
                </a:solidFill>
                <a:latin typeface="Tahoma"/>
                <a:cs typeface="Tahoma"/>
              </a:rPr>
              <a:t>next</a:t>
            </a:r>
            <a:r>
              <a:rPr sz="1200" spc="55" dirty="0">
                <a:solidFill>
                  <a:srgbClr val="538235"/>
                </a:solidFill>
                <a:latin typeface="Tahoma"/>
                <a:cs typeface="Tahoma"/>
              </a:rPr>
              <a:t> </a:t>
            </a:r>
            <a:r>
              <a:rPr sz="1200" spc="-5" dirty="0">
                <a:solidFill>
                  <a:srgbClr val="538235"/>
                </a:solidFill>
                <a:latin typeface="Tahoma"/>
                <a:cs typeface="Tahoma"/>
              </a:rPr>
              <a:t>consumed</a:t>
            </a:r>
            <a:r>
              <a:rPr sz="1200" spc="80" dirty="0">
                <a:solidFill>
                  <a:srgbClr val="538235"/>
                </a:solidFill>
                <a:latin typeface="Tahoma"/>
                <a:cs typeface="Tahoma"/>
              </a:rPr>
              <a:t> </a:t>
            </a:r>
            <a:r>
              <a:rPr sz="1200" dirty="0">
                <a:solidFill>
                  <a:srgbClr val="538235"/>
                </a:solidFill>
                <a:latin typeface="Tahoma"/>
                <a:cs typeface="Tahoma"/>
              </a:rPr>
              <a:t>=</a:t>
            </a:r>
            <a:r>
              <a:rPr sz="1200" spc="45" dirty="0">
                <a:solidFill>
                  <a:srgbClr val="538235"/>
                </a:solidFill>
                <a:latin typeface="Tahoma"/>
                <a:cs typeface="Tahoma"/>
              </a:rPr>
              <a:t> </a:t>
            </a:r>
            <a:r>
              <a:rPr sz="1200" spc="-5" dirty="0">
                <a:solidFill>
                  <a:srgbClr val="538235"/>
                </a:solidFill>
                <a:latin typeface="Tahoma"/>
                <a:cs typeface="Tahoma"/>
              </a:rPr>
              <a:t>buffer[out]; </a:t>
            </a:r>
            <a:r>
              <a:rPr sz="1200" dirty="0">
                <a:solidFill>
                  <a:srgbClr val="538235"/>
                </a:solidFill>
                <a:latin typeface="Tahoma"/>
                <a:cs typeface="Tahoma"/>
              </a:rPr>
              <a:t> </a:t>
            </a:r>
            <a:endParaRPr lang="en-US" sz="1200" dirty="0">
              <a:solidFill>
                <a:srgbClr val="538235"/>
              </a:solidFill>
              <a:latin typeface="Tahoma"/>
              <a:cs typeface="Tahoma"/>
            </a:endParaRPr>
          </a:p>
          <a:p>
            <a:pPr marL="1369060" marR="824865">
              <a:lnSpc>
                <a:spcPct val="150000"/>
              </a:lnSpc>
            </a:pPr>
            <a:r>
              <a:rPr sz="1200" dirty="0">
                <a:solidFill>
                  <a:srgbClr val="538235"/>
                </a:solidFill>
                <a:latin typeface="Tahoma"/>
                <a:cs typeface="Tahoma"/>
              </a:rPr>
              <a:t>out</a:t>
            </a:r>
            <a:r>
              <a:rPr sz="1200" spc="-5" dirty="0">
                <a:solidFill>
                  <a:srgbClr val="538235"/>
                </a:solidFill>
                <a:latin typeface="Tahoma"/>
                <a:cs typeface="Tahoma"/>
              </a:rPr>
              <a:t> </a:t>
            </a:r>
            <a:r>
              <a:rPr sz="1200" dirty="0">
                <a:solidFill>
                  <a:srgbClr val="538235"/>
                </a:solidFill>
                <a:latin typeface="Tahoma"/>
                <a:cs typeface="Tahoma"/>
              </a:rPr>
              <a:t>=</a:t>
            </a:r>
            <a:r>
              <a:rPr sz="1200" spc="-15" dirty="0">
                <a:solidFill>
                  <a:srgbClr val="538235"/>
                </a:solidFill>
                <a:latin typeface="Tahoma"/>
                <a:cs typeface="Tahoma"/>
              </a:rPr>
              <a:t> </a:t>
            </a:r>
            <a:r>
              <a:rPr sz="1200" dirty="0">
                <a:solidFill>
                  <a:srgbClr val="538235"/>
                </a:solidFill>
                <a:latin typeface="Tahoma"/>
                <a:cs typeface="Tahoma"/>
              </a:rPr>
              <a:t>(out</a:t>
            </a:r>
            <a:r>
              <a:rPr sz="1200" spc="-30" dirty="0">
                <a:solidFill>
                  <a:srgbClr val="538235"/>
                </a:solidFill>
                <a:latin typeface="Tahoma"/>
                <a:cs typeface="Tahoma"/>
              </a:rPr>
              <a:t> </a:t>
            </a:r>
            <a:r>
              <a:rPr sz="1200" dirty="0">
                <a:solidFill>
                  <a:srgbClr val="538235"/>
                </a:solidFill>
                <a:latin typeface="Tahoma"/>
                <a:cs typeface="Tahoma"/>
              </a:rPr>
              <a:t>+</a:t>
            </a:r>
            <a:r>
              <a:rPr sz="1200" spc="-10" dirty="0">
                <a:solidFill>
                  <a:srgbClr val="538235"/>
                </a:solidFill>
                <a:latin typeface="Tahoma"/>
                <a:cs typeface="Tahoma"/>
              </a:rPr>
              <a:t> </a:t>
            </a:r>
            <a:r>
              <a:rPr sz="1200" spc="-5" dirty="0">
                <a:solidFill>
                  <a:srgbClr val="538235"/>
                </a:solidFill>
                <a:latin typeface="Tahoma"/>
                <a:cs typeface="Tahoma"/>
              </a:rPr>
              <a:t>1)</a:t>
            </a:r>
            <a:r>
              <a:rPr sz="1200" spc="-10" dirty="0">
                <a:solidFill>
                  <a:srgbClr val="538235"/>
                </a:solidFill>
                <a:latin typeface="Tahoma"/>
                <a:cs typeface="Tahoma"/>
              </a:rPr>
              <a:t> </a:t>
            </a:r>
            <a:r>
              <a:rPr sz="1200" dirty="0">
                <a:solidFill>
                  <a:srgbClr val="538235"/>
                </a:solidFill>
                <a:latin typeface="Tahoma"/>
                <a:cs typeface="Tahoma"/>
              </a:rPr>
              <a:t>% </a:t>
            </a:r>
            <a:r>
              <a:rPr sz="1200" spc="-5" dirty="0">
                <a:solidFill>
                  <a:srgbClr val="538235"/>
                </a:solidFill>
                <a:latin typeface="Tahoma"/>
                <a:cs typeface="Tahoma"/>
              </a:rPr>
              <a:t>BUFFER</a:t>
            </a:r>
            <a:r>
              <a:rPr sz="1200" spc="20" dirty="0">
                <a:solidFill>
                  <a:srgbClr val="538235"/>
                </a:solidFill>
                <a:latin typeface="Tahoma"/>
                <a:cs typeface="Tahoma"/>
              </a:rPr>
              <a:t> </a:t>
            </a:r>
            <a:r>
              <a:rPr sz="1200" dirty="0">
                <a:solidFill>
                  <a:srgbClr val="538235"/>
                </a:solidFill>
                <a:latin typeface="Tahoma"/>
                <a:cs typeface="Tahoma"/>
              </a:rPr>
              <a:t>SIZE;</a:t>
            </a:r>
            <a:endParaRPr sz="1200" dirty="0">
              <a:latin typeface="Tahoma"/>
              <a:cs typeface="Tahoma"/>
            </a:endParaRPr>
          </a:p>
          <a:p>
            <a:pPr marL="1369060">
              <a:lnSpc>
                <a:spcPct val="100000"/>
              </a:lnSpc>
              <a:spcBef>
                <a:spcPts val="720"/>
              </a:spcBef>
            </a:pPr>
            <a:r>
              <a:rPr sz="1200" spc="-5" dirty="0">
                <a:solidFill>
                  <a:srgbClr val="538235"/>
                </a:solidFill>
                <a:latin typeface="Tahoma"/>
                <a:cs typeface="Tahoma"/>
              </a:rPr>
              <a:t>counter--;</a:t>
            </a:r>
            <a:endParaRPr sz="1200" dirty="0">
              <a:latin typeface="Tahoma"/>
              <a:cs typeface="Tahoma"/>
            </a:endParaRPr>
          </a:p>
          <a:p>
            <a:pPr marL="1369060">
              <a:lnSpc>
                <a:spcPct val="100000"/>
              </a:lnSpc>
              <a:spcBef>
                <a:spcPts val="725"/>
              </a:spcBef>
            </a:pPr>
            <a:r>
              <a:rPr sz="1200" spc="-5" dirty="0">
                <a:solidFill>
                  <a:srgbClr val="538235"/>
                </a:solidFill>
                <a:latin typeface="Tahoma"/>
                <a:cs typeface="Tahoma"/>
              </a:rPr>
              <a:t>/* consume</a:t>
            </a:r>
            <a:r>
              <a:rPr sz="1200" spc="25" dirty="0">
                <a:solidFill>
                  <a:srgbClr val="538235"/>
                </a:solidFill>
                <a:latin typeface="Tahoma"/>
                <a:cs typeface="Tahoma"/>
              </a:rPr>
              <a:t> </a:t>
            </a:r>
            <a:r>
              <a:rPr sz="1200" dirty="0">
                <a:solidFill>
                  <a:srgbClr val="538235"/>
                </a:solidFill>
                <a:latin typeface="Tahoma"/>
                <a:cs typeface="Tahoma"/>
              </a:rPr>
              <a:t>the </a:t>
            </a:r>
            <a:r>
              <a:rPr sz="1200" spc="-5" dirty="0">
                <a:solidFill>
                  <a:srgbClr val="538235"/>
                </a:solidFill>
                <a:latin typeface="Tahoma"/>
                <a:cs typeface="Tahoma"/>
              </a:rPr>
              <a:t>item</a:t>
            </a:r>
            <a:r>
              <a:rPr sz="1200" spc="20" dirty="0">
                <a:solidFill>
                  <a:srgbClr val="538235"/>
                </a:solidFill>
                <a:latin typeface="Tahoma"/>
                <a:cs typeface="Tahoma"/>
              </a:rPr>
              <a:t> </a:t>
            </a:r>
            <a:r>
              <a:rPr sz="1200" spc="-10" dirty="0">
                <a:solidFill>
                  <a:srgbClr val="538235"/>
                </a:solidFill>
                <a:latin typeface="Tahoma"/>
                <a:cs typeface="Tahoma"/>
              </a:rPr>
              <a:t>in</a:t>
            </a:r>
            <a:r>
              <a:rPr sz="1200" spc="5" dirty="0">
                <a:solidFill>
                  <a:srgbClr val="538235"/>
                </a:solidFill>
                <a:latin typeface="Tahoma"/>
                <a:cs typeface="Tahoma"/>
              </a:rPr>
              <a:t> </a:t>
            </a:r>
            <a:r>
              <a:rPr sz="1200" spc="-5" dirty="0">
                <a:solidFill>
                  <a:srgbClr val="538235"/>
                </a:solidFill>
                <a:latin typeface="Tahoma"/>
                <a:cs typeface="Tahoma"/>
              </a:rPr>
              <a:t>next</a:t>
            </a:r>
            <a:r>
              <a:rPr sz="1200" spc="10" dirty="0">
                <a:solidFill>
                  <a:srgbClr val="538235"/>
                </a:solidFill>
                <a:latin typeface="Tahoma"/>
                <a:cs typeface="Tahoma"/>
              </a:rPr>
              <a:t> </a:t>
            </a:r>
            <a:r>
              <a:rPr sz="1200" spc="-5" dirty="0">
                <a:solidFill>
                  <a:srgbClr val="538235"/>
                </a:solidFill>
                <a:latin typeface="Tahoma"/>
                <a:cs typeface="Tahoma"/>
              </a:rPr>
              <a:t>consumed</a:t>
            </a:r>
            <a:r>
              <a:rPr sz="1200" spc="10" dirty="0">
                <a:solidFill>
                  <a:srgbClr val="538235"/>
                </a:solidFill>
                <a:latin typeface="Tahoma"/>
                <a:cs typeface="Tahoma"/>
              </a:rPr>
              <a:t> </a:t>
            </a:r>
            <a:r>
              <a:rPr sz="1200" spc="-10" dirty="0">
                <a:solidFill>
                  <a:srgbClr val="538235"/>
                </a:solidFill>
                <a:latin typeface="Tahoma"/>
                <a:cs typeface="Tahoma"/>
              </a:rPr>
              <a:t>*/</a:t>
            </a:r>
            <a:endParaRPr sz="1200" dirty="0">
              <a:latin typeface="Tahoma"/>
              <a:cs typeface="Tahoma"/>
            </a:endParaRPr>
          </a:p>
          <a:p>
            <a:pPr marL="1369060">
              <a:lnSpc>
                <a:spcPct val="100000"/>
              </a:lnSpc>
              <a:spcBef>
                <a:spcPts val="720"/>
              </a:spcBef>
            </a:pPr>
            <a:r>
              <a:rPr sz="1200" dirty="0">
                <a:solidFill>
                  <a:srgbClr val="538235"/>
                </a:solidFill>
                <a:latin typeface="Tahoma"/>
                <a:cs typeface="Tahoma"/>
              </a:rPr>
              <a:t>}</a:t>
            </a:r>
            <a:endParaRPr sz="1200" dirty="0">
              <a:latin typeface="Tahoma"/>
              <a:cs typeface="Tahoma"/>
            </a:endParaRPr>
          </a:p>
        </p:txBody>
      </p:sp>
    </p:spTree>
    <p:extLst>
      <p:ext uri="{BB962C8B-B14F-4D97-AF65-F5344CB8AC3E}">
        <p14:creationId xmlns:p14="http://schemas.microsoft.com/office/powerpoint/2010/main" val="2558205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Semaphore</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EC3A7AB-4C27-7EEE-1747-FB1EBDE318F4}"/>
              </a:ext>
            </a:extLst>
          </p:cNvPr>
          <p:cNvSpPr txBox="1"/>
          <p:nvPr/>
        </p:nvSpPr>
        <p:spPr>
          <a:xfrm>
            <a:off x="1385531" y="1508474"/>
            <a:ext cx="3920395" cy="1920526"/>
          </a:xfrm>
          <a:prstGeom prst="rect">
            <a:avLst/>
          </a:prstGeom>
          <a:noFill/>
        </p:spPr>
        <p:txBody>
          <a:bodyPr wrap="square">
            <a:spAutoFit/>
          </a:bodyPr>
          <a:lstStyle/>
          <a:p>
            <a:pPr>
              <a:lnSpc>
                <a:spcPct val="90000"/>
              </a:lnSpc>
            </a:pPr>
            <a:endParaRPr lang="en-US" altLang="en-US" sz="1600" dirty="0">
              <a:solidFill>
                <a:schemeClr val="accent5">
                  <a:lumMod val="50000"/>
                </a:schemeClr>
              </a:solidFill>
            </a:endParaRPr>
          </a:p>
          <a:p>
            <a:pPr marL="285750" indent="-285750">
              <a:lnSpc>
                <a:spcPct val="90000"/>
              </a:lnSpc>
              <a:buFont typeface="Arial" panose="020B0604020202020204" pitchFamily="34" charset="0"/>
              <a:buChar char="•"/>
            </a:pPr>
            <a:r>
              <a:rPr lang="en-US" altLang="en-US" b="1" dirty="0">
                <a:solidFill>
                  <a:schemeClr val="accent5">
                    <a:lumMod val="50000"/>
                  </a:schemeClr>
                </a:solidFill>
                <a:latin typeface="Courier New" panose="02070309020205020404" pitchFamily="49" charset="0"/>
                <a:cs typeface="Courier New" panose="02070309020205020404" pitchFamily="49" charset="0"/>
              </a:rPr>
              <a:t>wait() operation</a:t>
            </a:r>
          </a:p>
          <a:p>
            <a:pPr lvl="1">
              <a:lnSpc>
                <a:spcPct val="90000"/>
              </a:lnSpc>
            </a:pPr>
            <a:r>
              <a:rPr lang="en-US" altLang="en-US" b="1" dirty="0">
                <a:solidFill>
                  <a:schemeClr val="accent5">
                    <a:lumMod val="50000"/>
                  </a:schemeClr>
                </a:solidFill>
                <a:latin typeface="Courier New" panose="02070309020205020404" pitchFamily="49" charset="0"/>
                <a:sym typeface="Symbol" pitchFamily="2" charset="2"/>
              </a:rPr>
              <a:t>P(Semaphore S)</a:t>
            </a:r>
            <a:r>
              <a:rPr lang="en-US" altLang="en-US" sz="1600" b="1" dirty="0">
                <a:solidFill>
                  <a:schemeClr val="accent5">
                    <a:lumMod val="50000"/>
                  </a:schemeClr>
                </a:solidFill>
                <a:latin typeface="Courier New" panose="02070309020205020404" pitchFamily="49" charset="0"/>
                <a:sym typeface="Symbol" pitchFamily="2" charset="2"/>
              </a:rPr>
              <a:t> { </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    while (S &lt;= 0)</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       ; // busy wait</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    S--;</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a:t>
            </a:r>
          </a:p>
          <a:p>
            <a:pPr marL="285750" indent="-285750">
              <a:lnSpc>
                <a:spcPct val="90000"/>
              </a:lnSpc>
              <a:buFont typeface="Arial" panose="020B0604020202020204" pitchFamily="34" charset="0"/>
              <a:buChar char="•"/>
            </a:pPr>
            <a:endParaRPr lang="en-IN" sz="1600" dirty="0">
              <a:solidFill>
                <a:schemeClr val="accent5">
                  <a:lumMod val="50000"/>
                </a:schemeClr>
              </a:solidFill>
              <a:latin typeface="Tahoma"/>
              <a:cs typeface="Tahoma"/>
            </a:endParaRPr>
          </a:p>
        </p:txBody>
      </p:sp>
      <p:sp>
        <p:nvSpPr>
          <p:cNvPr id="7" name="TextBox 6">
            <a:extLst>
              <a:ext uri="{FF2B5EF4-FFF2-40B4-BE49-F238E27FC236}">
                <a16:creationId xmlns:a16="http://schemas.microsoft.com/office/drawing/2014/main" id="{BF9A680F-570B-4733-387A-36CD8B2FECF8}"/>
              </a:ext>
            </a:extLst>
          </p:cNvPr>
          <p:cNvSpPr txBox="1"/>
          <p:nvPr/>
        </p:nvSpPr>
        <p:spPr>
          <a:xfrm>
            <a:off x="2275868" y="3244334"/>
            <a:ext cx="7445648" cy="369332"/>
          </a:xfrm>
          <a:prstGeom prst="rect">
            <a:avLst/>
          </a:prstGeom>
          <a:noFill/>
        </p:spPr>
        <p:txBody>
          <a:bodyPr wrap="square" rtlCol="0">
            <a:spAutoFit/>
          </a:bodyPr>
          <a:lstStyle/>
          <a:p>
            <a:r>
              <a:rPr lang="en-US" dirty="0"/>
              <a:t>Two  Processes are there P0 and P1.     Initially S = 1</a:t>
            </a:r>
          </a:p>
        </p:txBody>
      </p:sp>
      <p:sp>
        <p:nvSpPr>
          <p:cNvPr id="10" name="TextBox 9">
            <a:extLst>
              <a:ext uri="{FF2B5EF4-FFF2-40B4-BE49-F238E27FC236}">
                <a16:creationId xmlns:a16="http://schemas.microsoft.com/office/drawing/2014/main" id="{31DAD159-D8F5-B12A-A1A1-6E2BD36741AA}"/>
              </a:ext>
            </a:extLst>
          </p:cNvPr>
          <p:cNvSpPr txBox="1"/>
          <p:nvPr/>
        </p:nvSpPr>
        <p:spPr>
          <a:xfrm>
            <a:off x="1784211" y="3533577"/>
            <a:ext cx="4941442" cy="2862322"/>
          </a:xfrm>
          <a:prstGeom prst="rect">
            <a:avLst/>
          </a:prstGeom>
          <a:noFill/>
        </p:spPr>
        <p:txBody>
          <a:bodyPr wrap="square" rtlCol="0">
            <a:spAutoFit/>
          </a:bodyPr>
          <a:lstStyle/>
          <a:p>
            <a:pPr marL="274638"/>
            <a:r>
              <a:rPr lang="en-US" dirty="0"/>
              <a:t>Po Process</a:t>
            </a:r>
          </a:p>
          <a:p>
            <a:pPr marL="274638"/>
            <a:endParaRPr lang="en-US" dirty="0"/>
          </a:p>
          <a:p>
            <a:pPr marL="490538" indent="-215900">
              <a:buFont typeface="Arial" panose="020B0604020202020204" pitchFamily="34" charset="0"/>
              <a:buChar char="•"/>
            </a:pPr>
            <a:r>
              <a:rPr lang="en-US" dirty="0"/>
              <a:t>Wait Function is executed. </a:t>
            </a:r>
          </a:p>
          <a:p>
            <a:pPr marL="490538" indent="-215900">
              <a:buFont typeface="Arial" panose="020B0604020202020204" pitchFamily="34" charset="0"/>
              <a:buChar char="•"/>
            </a:pPr>
            <a:r>
              <a:rPr lang="en-US" dirty="0"/>
              <a:t>Decrement the Semaphore</a:t>
            </a:r>
          </a:p>
          <a:p>
            <a:pPr marL="490538" indent="-215900">
              <a:buFont typeface="Arial" panose="020B0604020202020204" pitchFamily="34" charset="0"/>
              <a:buChar char="•"/>
            </a:pPr>
            <a:r>
              <a:rPr lang="en-US" dirty="0"/>
              <a:t>Enter into Critical section</a:t>
            </a:r>
          </a:p>
          <a:p>
            <a:pPr marL="490538" indent="-215900">
              <a:buFont typeface="Arial" panose="020B0604020202020204" pitchFamily="34" charset="0"/>
              <a:buChar char="•"/>
            </a:pPr>
            <a:endParaRPr lang="en-US" dirty="0"/>
          </a:p>
          <a:p>
            <a:r>
              <a:rPr lang="en-US" dirty="0"/>
              <a:t>      P1  Process</a:t>
            </a:r>
          </a:p>
          <a:p>
            <a:pPr marL="490538" indent="-215900">
              <a:buFont typeface="Arial" panose="020B0604020202020204" pitchFamily="34" charset="0"/>
              <a:buChar char="•"/>
            </a:pPr>
            <a:r>
              <a:rPr lang="en-US" dirty="0"/>
              <a:t>Wait Function is executed. </a:t>
            </a:r>
          </a:p>
          <a:p>
            <a:pPr marL="490538" indent="-215900">
              <a:buFont typeface="Arial" panose="020B0604020202020204" pitchFamily="34" charset="0"/>
              <a:buChar char="•"/>
            </a:pPr>
            <a:r>
              <a:rPr lang="en-US" dirty="0"/>
              <a:t>While Condition is true and get looped</a:t>
            </a:r>
          </a:p>
          <a:p>
            <a:pPr marL="490538" indent="-215900">
              <a:buFont typeface="Arial" panose="020B0604020202020204" pitchFamily="34" charset="0"/>
              <a:buChar char="•"/>
            </a:pPr>
            <a:r>
              <a:rPr lang="en-US" dirty="0"/>
              <a:t>Not able to enter Critical section</a:t>
            </a:r>
          </a:p>
        </p:txBody>
      </p:sp>
      <p:sp>
        <p:nvSpPr>
          <p:cNvPr id="11" name="TextBox 10">
            <a:extLst>
              <a:ext uri="{FF2B5EF4-FFF2-40B4-BE49-F238E27FC236}">
                <a16:creationId xmlns:a16="http://schemas.microsoft.com/office/drawing/2014/main" id="{F224F060-24F5-6B19-1F62-C8C277D9A562}"/>
              </a:ext>
            </a:extLst>
          </p:cNvPr>
          <p:cNvSpPr txBox="1"/>
          <p:nvPr/>
        </p:nvSpPr>
        <p:spPr>
          <a:xfrm>
            <a:off x="7303169" y="1798329"/>
            <a:ext cx="3092116" cy="1040285"/>
          </a:xfrm>
          <a:prstGeom prst="rect">
            <a:avLst/>
          </a:prstGeom>
          <a:noFill/>
        </p:spPr>
        <p:txBody>
          <a:bodyPr wrap="square" rtlCol="0">
            <a:spAutoFit/>
          </a:bodyPr>
          <a:lstStyle/>
          <a:p>
            <a:pPr marL="285750" indent="-285750">
              <a:lnSpc>
                <a:spcPct val="90000"/>
              </a:lnSpc>
              <a:buFont typeface="Arial" panose="020B0604020202020204" pitchFamily="34" charset="0"/>
              <a:buChar char="•"/>
            </a:pPr>
            <a:r>
              <a:rPr lang="en-US" altLang="en-US" b="1" dirty="0">
                <a:solidFill>
                  <a:schemeClr val="accent5">
                    <a:lumMod val="50000"/>
                  </a:schemeClr>
                </a:solidFill>
                <a:latin typeface="Courier New" panose="02070309020205020404" pitchFamily="49" charset="0"/>
                <a:cs typeface="Courier New" panose="02070309020205020404" pitchFamily="49" charset="0"/>
              </a:rPr>
              <a:t>signal()operation</a:t>
            </a:r>
            <a:endParaRPr lang="en-US" altLang="en-US" sz="1600" b="1" dirty="0">
              <a:solidFill>
                <a:schemeClr val="accent5">
                  <a:lumMod val="50000"/>
                </a:schemeClr>
              </a:solidFill>
              <a:latin typeface="Courier New" panose="02070309020205020404" pitchFamily="49" charset="0"/>
              <a:cs typeface="Courier New" panose="02070309020205020404" pitchFamily="49" charset="0"/>
              <a:sym typeface="Symbol" pitchFamily="2" charset="2"/>
            </a:endParaRPr>
          </a:p>
          <a:p>
            <a:pPr lvl="1">
              <a:lnSpc>
                <a:spcPct val="90000"/>
              </a:lnSpc>
            </a:pPr>
            <a:r>
              <a:rPr lang="en-US" altLang="en-US" b="1" dirty="0">
                <a:solidFill>
                  <a:schemeClr val="accent5">
                    <a:lumMod val="50000"/>
                  </a:schemeClr>
                </a:solidFill>
                <a:latin typeface="Courier New" panose="02070309020205020404" pitchFamily="49" charset="0"/>
                <a:sym typeface="Symbol" pitchFamily="2" charset="2"/>
              </a:rPr>
              <a:t>V(Semaphore S)</a:t>
            </a:r>
            <a:r>
              <a:rPr lang="en-US" altLang="en-US" sz="1600" b="1" dirty="0">
                <a:solidFill>
                  <a:schemeClr val="accent5">
                    <a:lumMod val="50000"/>
                  </a:schemeClr>
                </a:solidFill>
                <a:latin typeface="Courier New" panose="02070309020205020404" pitchFamily="49" charset="0"/>
                <a:sym typeface="Symbol" pitchFamily="2" charset="2"/>
              </a:rPr>
              <a:t> { </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    S++;</a:t>
            </a:r>
          </a:p>
          <a:p>
            <a:pPr lvl="1">
              <a:lnSpc>
                <a:spcPct val="90000"/>
              </a:lnSpc>
            </a:pPr>
            <a:r>
              <a:rPr lang="en-US" altLang="en-US" sz="1600" b="1" dirty="0">
                <a:solidFill>
                  <a:schemeClr val="accent5">
                    <a:lumMod val="50000"/>
                  </a:schemeClr>
                </a:solidFill>
                <a:latin typeface="Courier New" panose="02070309020205020404" pitchFamily="49" charset="0"/>
                <a:sym typeface="Symbol" pitchFamily="2" charset="2"/>
              </a:rPr>
              <a:t>}</a:t>
            </a:r>
            <a:endParaRPr lang="en-US" dirty="0"/>
          </a:p>
        </p:txBody>
      </p:sp>
      <p:sp>
        <p:nvSpPr>
          <p:cNvPr id="12" name="TextBox 11">
            <a:extLst>
              <a:ext uri="{FF2B5EF4-FFF2-40B4-BE49-F238E27FC236}">
                <a16:creationId xmlns:a16="http://schemas.microsoft.com/office/drawing/2014/main" id="{4EDED89B-CE6F-4BBA-98C3-8520016EC1A2}"/>
              </a:ext>
            </a:extLst>
          </p:cNvPr>
          <p:cNvSpPr txBox="1"/>
          <p:nvPr/>
        </p:nvSpPr>
        <p:spPr>
          <a:xfrm>
            <a:off x="6725653" y="3533577"/>
            <a:ext cx="5197642" cy="2585323"/>
          </a:xfrm>
          <a:prstGeom prst="rect">
            <a:avLst/>
          </a:prstGeom>
          <a:noFill/>
        </p:spPr>
        <p:txBody>
          <a:bodyPr wrap="square" rtlCol="0">
            <a:spAutoFit/>
          </a:bodyPr>
          <a:lstStyle/>
          <a:p>
            <a:pPr marL="274638"/>
            <a:r>
              <a:rPr lang="en-US" dirty="0"/>
              <a:t>Po Process</a:t>
            </a:r>
          </a:p>
          <a:p>
            <a:pPr marL="274638"/>
            <a:endParaRPr lang="en-US" dirty="0"/>
          </a:p>
          <a:p>
            <a:pPr marL="490538" indent="-215900">
              <a:buFont typeface="Arial" panose="020B0604020202020204" pitchFamily="34" charset="0"/>
              <a:buChar char="•"/>
            </a:pPr>
            <a:r>
              <a:rPr lang="en-US" dirty="0"/>
              <a:t>After Processing Signal Operation is executed. </a:t>
            </a:r>
          </a:p>
          <a:p>
            <a:pPr marL="490538" indent="-215900">
              <a:buFont typeface="Arial" panose="020B0604020202020204" pitchFamily="34" charset="0"/>
              <a:buChar char="•"/>
            </a:pPr>
            <a:r>
              <a:rPr lang="en-US" dirty="0"/>
              <a:t>Exit From the Critical section</a:t>
            </a:r>
          </a:p>
          <a:p>
            <a:pPr marL="490538" indent="-215900">
              <a:buFont typeface="Arial" panose="020B0604020202020204" pitchFamily="34" charset="0"/>
              <a:buChar char="•"/>
            </a:pPr>
            <a:r>
              <a:rPr lang="en-US" dirty="0"/>
              <a:t>Increment  the Semaphore</a:t>
            </a:r>
          </a:p>
          <a:p>
            <a:pPr marL="490538" indent="-215900">
              <a:buFont typeface="Arial" panose="020B0604020202020204" pitchFamily="34" charset="0"/>
              <a:buChar char="•"/>
            </a:pPr>
            <a:endParaRPr lang="en-US" dirty="0"/>
          </a:p>
          <a:p>
            <a:r>
              <a:rPr lang="en-US" dirty="0"/>
              <a:t>      P1  Process</a:t>
            </a:r>
          </a:p>
          <a:p>
            <a:pPr marL="490538" indent="-215900">
              <a:buFont typeface="Arial" panose="020B0604020202020204" pitchFamily="34" charset="0"/>
              <a:buChar char="•"/>
            </a:pPr>
            <a:r>
              <a:rPr lang="en-US" dirty="0"/>
              <a:t>While Condition is false and exit the  loop</a:t>
            </a:r>
          </a:p>
          <a:p>
            <a:pPr marL="490538" indent="-215900">
              <a:buFont typeface="Arial" panose="020B0604020202020204" pitchFamily="34" charset="0"/>
              <a:buChar char="•"/>
            </a:pPr>
            <a:r>
              <a:rPr lang="en-US" dirty="0"/>
              <a:t>Enter into the Critical section</a:t>
            </a:r>
          </a:p>
        </p:txBody>
      </p:sp>
      <p:sp>
        <p:nvSpPr>
          <p:cNvPr id="13" name="TextBox 12">
            <a:extLst>
              <a:ext uri="{FF2B5EF4-FFF2-40B4-BE49-F238E27FC236}">
                <a16:creationId xmlns:a16="http://schemas.microsoft.com/office/drawing/2014/main" id="{8070AA7E-FE96-ED78-BF0D-BC02F5DB9CB8}"/>
              </a:ext>
            </a:extLst>
          </p:cNvPr>
          <p:cNvSpPr txBox="1"/>
          <p:nvPr/>
        </p:nvSpPr>
        <p:spPr>
          <a:xfrm>
            <a:off x="1155032" y="854242"/>
            <a:ext cx="8828065" cy="923330"/>
          </a:xfrm>
          <a:prstGeom prst="rect">
            <a:avLst/>
          </a:prstGeom>
          <a:noFill/>
        </p:spPr>
        <p:txBody>
          <a:bodyPr wrap="square" rtlCol="0">
            <a:spAutoFit/>
          </a:bodyPr>
          <a:lstStyle/>
          <a:p>
            <a:pPr marL="342900" indent="-342900">
              <a:buAutoNum type="arabicPeriod"/>
            </a:pPr>
            <a:r>
              <a:rPr lang="en-US" b="1" dirty="0">
                <a:solidFill>
                  <a:srgbClr val="C00000"/>
                </a:solidFill>
              </a:rPr>
              <a:t>Binary Semaphore: </a:t>
            </a:r>
          </a:p>
          <a:p>
            <a:pPr marL="2628900" lvl="5" indent="-342900">
              <a:buFont typeface="Arial" panose="020B0604020202020204" pitchFamily="34" charset="0"/>
              <a:buChar char="•"/>
            </a:pPr>
            <a:r>
              <a:rPr lang="en-US" b="1" dirty="0">
                <a:solidFill>
                  <a:srgbClr val="C00000"/>
                </a:solidFill>
              </a:rPr>
              <a:t>Ranges only between ) and 1</a:t>
            </a:r>
          </a:p>
          <a:p>
            <a:pPr marL="2628900" lvl="5" indent="-342900">
              <a:buFont typeface="Arial" panose="020B0604020202020204" pitchFamily="34" charset="0"/>
              <a:buChar char="•"/>
            </a:pPr>
            <a:r>
              <a:rPr lang="en-US" b="1" dirty="0">
                <a:solidFill>
                  <a:srgbClr val="C00000"/>
                </a:solidFill>
              </a:rPr>
              <a:t>Provides Mutual Exclusion  </a:t>
            </a:r>
          </a:p>
        </p:txBody>
      </p:sp>
    </p:spTree>
    <p:extLst>
      <p:ext uri="{BB962C8B-B14F-4D97-AF65-F5344CB8AC3E}">
        <p14:creationId xmlns:p14="http://schemas.microsoft.com/office/powerpoint/2010/main" val="1352285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Semaphore</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EC3A7AB-4C27-7EEE-1747-FB1EBDE318F4}"/>
              </a:ext>
            </a:extLst>
          </p:cNvPr>
          <p:cNvSpPr txBox="1"/>
          <p:nvPr/>
        </p:nvSpPr>
        <p:spPr>
          <a:xfrm>
            <a:off x="723794" y="1285390"/>
            <a:ext cx="10744412" cy="5288307"/>
          </a:xfrm>
          <a:prstGeom prst="rect">
            <a:avLst/>
          </a:prstGeom>
          <a:noFill/>
        </p:spPr>
        <p:txBody>
          <a:bodyPr wrap="square">
            <a:spAutoFit/>
          </a:bodyPr>
          <a:lstStyle/>
          <a:p>
            <a:pPr marL="298450" marR="5080" indent="-285750" algn="just">
              <a:lnSpc>
                <a:spcPct val="150000"/>
              </a:lnSpc>
              <a:spcBef>
                <a:spcPts val="850"/>
              </a:spcBef>
              <a:buFont typeface="Arial" panose="020B0604020202020204" pitchFamily="34" charset="0"/>
              <a:buChar char="•"/>
            </a:pPr>
            <a:r>
              <a:rPr lang="en-IN" sz="1400" spc="-10" dirty="0">
                <a:solidFill>
                  <a:srgbClr val="538235"/>
                </a:solidFill>
                <a:latin typeface="Tahoma"/>
                <a:cs typeface="Tahoma"/>
              </a:rPr>
              <a:t>Operating</a:t>
            </a:r>
            <a:r>
              <a:rPr lang="en-IN" sz="1400" spc="-5" dirty="0">
                <a:solidFill>
                  <a:srgbClr val="538235"/>
                </a:solidFill>
                <a:latin typeface="Tahoma"/>
                <a:cs typeface="Tahoma"/>
              </a:rPr>
              <a:t> systems</a:t>
            </a:r>
            <a:r>
              <a:rPr lang="en-IN" sz="1400" dirty="0">
                <a:solidFill>
                  <a:srgbClr val="538235"/>
                </a:solidFill>
                <a:latin typeface="Tahoma"/>
                <a:cs typeface="Tahoma"/>
              </a:rPr>
              <a:t> </a:t>
            </a:r>
            <a:r>
              <a:rPr lang="en-IN" sz="1400" spc="-5" dirty="0">
                <a:solidFill>
                  <a:srgbClr val="538235"/>
                </a:solidFill>
                <a:latin typeface="Tahoma"/>
                <a:cs typeface="Tahoma"/>
              </a:rPr>
              <a:t>often</a:t>
            </a:r>
            <a:r>
              <a:rPr lang="en-IN" sz="1400" dirty="0">
                <a:solidFill>
                  <a:srgbClr val="538235"/>
                </a:solidFill>
                <a:latin typeface="Tahoma"/>
                <a:cs typeface="Tahoma"/>
              </a:rPr>
              <a:t> distinguish</a:t>
            </a:r>
            <a:r>
              <a:rPr lang="en-IN" sz="1400" spc="5" dirty="0">
                <a:solidFill>
                  <a:srgbClr val="538235"/>
                </a:solidFill>
                <a:latin typeface="Tahoma"/>
                <a:cs typeface="Tahoma"/>
              </a:rPr>
              <a:t> </a:t>
            </a:r>
            <a:r>
              <a:rPr lang="en-IN" sz="1400" spc="-5" dirty="0">
                <a:solidFill>
                  <a:srgbClr val="538235"/>
                </a:solidFill>
                <a:latin typeface="Tahoma"/>
                <a:cs typeface="Tahoma"/>
              </a:rPr>
              <a:t>between</a:t>
            </a:r>
            <a:r>
              <a:rPr lang="en-IN" sz="1400" dirty="0">
                <a:solidFill>
                  <a:srgbClr val="538235"/>
                </a:solidFill>
                <a:latin typeface="Tahoma"/>
                <a:cs typeface="Tahoma"/>
              </a:rPr>
              <a:t> </a:t>
            </a:r>
            <a:r>
              <a:rPr lang="en-IN" sz="1400" b="1" spc="-5" dirty="0">
                <a:solidFill>
                  <a:srgbClr val="538235"/>
                </a:solidFill>
                <a:latin typeface="Tahoma"/>
                <a:cs typeface="Tahoma"/>
              </a:rPr>
              <a:t>counting</a:t>
            </a:r>
            <a:r>
              <a:rPr lang="en-IN" sz="1400" b="1" dirty="0">
                <a:solidFill>
                  <a:srgbClr val="538235"/>
                </a:solidFill>
                <a:latin typeface="Tahoma"/>
                <a:cs typeface="Tahoma"/>
              </a:rPr>
              <a:t> </a:t>
            </a:r>
            <a:r>
              <a:rPr lang="en-IN" sz="1400" spc="-5" dirty="0">
                <a:solidFill>
                  <a:srgbClr val="538235"/>
                </a:solidFill>
                <a:latin typeface="Tahoma"/>
                <a:cs typeface="Tahoma"/>
              </a:rPr>
              <a:t>and</a:t>
            </a:r>
            <a:r>
              <a:rPr lang="en-IN" sz="1400" dirty="0">
                <a:solidFill>
                  <a:srgbClr val="538235"/>
                </a:solidFill>
                <a:latin typeface="Tahoma"/>
                <a:cs typeface="Tahoma"/>
              </a:rPr>
              <a:t> </a:t>
            </a:r>
            <a:r>
              <a:rPr lang="en-IN" sz="1400" b="1" spc="-5" dirty="0">
                <a:solidFill>
                  <a:srgbClr val="538235"/>
                </a:solidFill>
                <a:latin typeface="Tahoma"/>
                <a:cs typeface="Tahoma"/>
              </a:rPr>
              <a:t>binary </a:t>
            </a:r>
            <a:r>
              <a:rPr lang="en-IN" sz="1400" b="1" dirty="0">
                <a:solidFill>
                  <a:srgbClr val="538235"/>
                </a:solidFill>
                <a:latin typeface="Tahoma"/>
                <a:cs typeface="Tahoma"/>
              </a:rPr>
              <a:t> </a:t>
            </a:r>
            <a:r>
              <a:rPr lang="en-IN" sz="1400" b="1" spc="-5" dirty="0">
                <a:solidFill>
                  <a:srgbClr val="538235"/>
                </a:solidFill>
                <a:latin typeface="Tahoma"/>
                <a:cs typeface="Tahoma"/>
              </a:rPr>
              <a:t>semaphores</a:t>
            </a:r>
            <a:r>
              <a:rPr lang="en-IN" sz="1400" spc="-5" dirty="0">
                <a:solidFill>
                  <a:srgbClr val="538235"/>
                </a:solidFill>
                <a:latin typeface="Tahoma"/>
                <a:cs typeface="Tahoma"/>
              </a:rPr>
              <a:t>. </a:t>
            </a:r>
          </a:p>
          <a:p>
            <a:pPr marL="12700" marR="5080" algn="just">
              <a:lnSpc>
                <a:spcPct val="150000"/>
              </a:lnSpc>
              <a:spcBef>
                <a:spcPts val="850"/>
              </a:spcBef>
            </a:pPr>
            <a:r>
              <a:rPr lang="en-IN" sz="1400" spc="-5" dirty="0">
                <a:solidFill>
                  <a:srgbClr val="538235"/>
                </a:solidFill>
                <a:latin typeface="Tahoma"/>
                <a:cs typeface="Tahoma"/>
              </a:rPr>
              <a:t>		The </a:t>
            </a:r>
            <a:r>
              <a:rPr lang="en-IN" sz="1400" spc="-10" dirty="0">
                <a:solidFill>
                  <a:srgbClr val="538235"/>
                </a:solidFill>
                <a:latin typeface="Tahoma"/>
                <a:cs typeface="Tahoma"/>
              </a:rPr>
              <a:t>value </a:t>
            </a:r>
            <a:r>
              <a:rPr lang="en-IN" sz="1400" spc="-5" dirty="0">
                <a:solidFill>
                  <a:srgbClr val="538235"/>
                </a:solidFill>
                <a:latin typeface="Tahoma"/>
                <a:cs typeface="Tahoma"/>
              </a:rPr>
              <a:t>of </a:t>
            </a:r>
            <a:r>
              <a:rPr lang="en-IN" sz="1400" dirty="0">
                <a:solidFill>
                  <a:srgbClr val="538235"/>
                </a:solidFill>
                <a:latin typeface="Tahoma"/>
                <a:cs typeface="Tahoma"/>
              </a:rPr>
              <a:t>a </a:t>
            </a:r>
            <a:r>
              <a:rPr lang="en-IN" sz="1400" spc="-5" dirty="0">
                <a:solidFill>
                  <a:srgbClr val="538235"/>
                </a:solidFill>
                <a:latin typeface="Tahoma"/>
                <a:cs typeface="Tahoma"/>
              </a:rPr>
              <a:t>counting </a:t>
            </a:r>
            <a:r>
              <a:rPr lang="en-IN" sz="1400" dirty="0">
                <a:solidFill>
                  <a:srgbClr val="538235"/>
                </a:solidFill>
                <a:latin typeface="Tahoma"/>
                <a:cs typeface="Tahoma"/>
              </a:rPr>
              <a:t>semaphore </a:t>
            </a:r>
            <a:r>
              <a:rPr lang="en-IN" sz="1400" spc="-5" dirty="0">
                <a:solidFill>
                  <a:srgbClr val="538235"/>
                </a:solidFill>
                <a:latin typeface="Tahoma"/>
                <a:cs typeface="Tahoma"/>
              </a:rPr>
              <a:t>can range over </a:t>
            </a:r>
            <a:r>
              <a:rPr lang="en-IN" sz="1400" spc="5" dirty="0">
                <a:solidFill>
                  <a:srgbClr val="538235"/>
                </a:solidFill>
                <a:latin typeface="Tahoma"/>
                <a:cs typeface="Tahoma"/>
              </a:rPr>
              <a:t>an </a:t>
            </a:r>
            <a:r>
              <a:rPr lang="en-IN" sz="1400" spc="-5" dirty="0">
                <a:solidFill>
                  <a:srgbClr val="538235"/>
                </a:solidFill>
                <a:latin typeface="Tahoma"/>
                <a:cs typeface="Tahoma"/>
              </a:rPr>
              <a:t>unrestricted </a:t>
            </a:r>
            <a:r>
              <a:rPr lang="en-IN" sz="1400" dirty="0">
                <a:solidFill>
                  <a:srgbClr val="538235"/>
                </a:solidFill>
                <a:latin typeface="Tahoma"/>
                <a:cs typeface="Tahoma"/>
              </a:rPr>
              <a:t> </a:t>
            </a:r>
            <a:r>
              <a:rPr lang="en-IN" sz="1400" spc="-5" dirty="0">
                <a:solidFill>
                  <a:srgbClr val="538235"/>
                </a:solidFill>
                <a:latin typeface="Tahoma"/>
                <a:cs typeface="Tahoma"/>
              </a:rPr>
              <a:t>domain. </a:t>
            </a:r>
          </a:p>
          <a:p>
            <a:pPr marL="12700" marR="5080" algn="just">
              <a:lnSpc>
                <a:spcPct val="150000"/>
              </a:lnSpc>
              <a:spcBef>
                <a:spcPts val="850"/>
              </a:spcBef>
            </a:pPr>
            <a:r>
              <a:rPr lang="en-IN" sz="1400" spc="-5" dirty="0">
                <a:solidFill>
                  <a:srgbClr val="538235"/>
                </a:solidFill>
                <a:latin typeface="Tahoma"/>
                <a:cs typeface="Tahoma"/>
              </a:rPr>
              <a:t>		The </a:t>
            </a:r>
            <a:r>
              <a:rPr lang="en-IN" sz="1400" spc="-10" dirty="0">
                <a:solidFill>
                  <a:srgbClr val="538235"/>
                </a:solidFill>
                <a:latin typeface="Tahoma"/>
                <a:cs typeface="Tahoma"/>
              </a:rPr>
              <a:t>value </a:t>
            </a:r>
            <a:r>
              <a:rPr lang="en-IN" sz="1400" spc="-5" dirty="0">
                <a:solidFill>
                  <a:srgbClr val="538235"/>
                </a:solidFill>
                <a:latin typeface="Tahoma"/>
                <a:cs typeface="Tahoma"/>
              </a:rPr>
              <a:t>of </a:t>
            </a:r>
            <a:r>
              <a:rPr lang="en-IN" sz="1400" dirty="0">
                <a:solidFill>
                  <a:srgbClr val="538235"/>
                </a:solidFill>
                <a:latin typeface="Tahoma"/>
                <a:cs typeface="Tahoma"/>
              </a:rPr>
              <a:t>a </a:t>
            </a:r>
            <a:r>
              <a:rPr lang="en-IN" sz="1400" spc="-5" dirty="0">
                <a:solidFill>
                  <a:srgbClr val="538235"/>
                </a:solidFill>
                <a:latin typeface="Tahoma"/>
                <a:cs typeface="Tahoma"/>
              </a:rPr>
              <a:t>binary </a:t>
            </a:r>
            <a:r>
              <a:rPr lang="en-IN" sz="1400" dirty="0">
                <a:solidFill>
                  <a:srgbClr val="538235"/>
                </a:solidFill>
                <a:latin typeface="Tahoma"/>
                <a:cs typeface="Tahoma"/>
              </a:rPr>
              <a:t>semaphore </a:t>
            </a:r>
            <a:r>
              <a:rPr lang="en-IN" sz="1400" spc="-10" dirty="0">
                <a:solidFill>
                  <a:srgbClr val="538235"/>
                </a:solidFill>
                <a:latin typeface="Tahoma"/>
                <a:cs typeface="Tahoma"/>
              </a:rPr>
              <a:t>can range </a:t>
            </a:r>
            <a:r>
              <a:rPr lang="en-IN" sz="1400" dirty="0">
                <a:solidFill>
                  <a:srgbClr val="538235"/>
                </a:solidFill>
                <a:latin typeface="Tahoma"/>
                <a:cs typeface="Tahoma"/>
              </a:rPr>
              <a:t>only </a:t>
            </a:r>
            <a:r>
              <a:rPr lang="en-IN" sz="1400" spc="-5" dirty="0">
                <a:solidFill>
                  <a:srgbClr val="538235"/>
                </a:solidFill>
                <a:latin typeface="Tahoma"/>
                <a:cs typeface="Tahoma"/>
              </a:rPr>
              <a:t>between </a:t>
            </a:r>
            <a:r>
              <a:rPr lang="en-IN" sz="1400" b="1" dirty="0">
                <a:solidFill>
                  <a:srgbClr val="538235"/>
                </a:solidFill>
                <a:latin typeface="Tahoma"/>
                <a:cs typeface="Tahoma"/>
              </a:rPr>
              <a:t>0 </a:t>
            </a:r>
            <a:r>
              <a:rPr lang="en-IN" sz="1400" b="1" spc="-10" dirty="0">
                <a:solidFill>
                  <a:srgbClr val="538235"/>
                </a:solidFill>
                <a:latin typeface="Tahoma"/>
                <a:cs typeface="Tahoma"/>
              </a:rPr>
              <a:t>and </a:t>
            </a:r>
            <a:r>
              <a:rPr lang="en-IN" sz="1400" b="1" dirty="0">
                <a:solidFill>
                  <a:srgbClr val="538235"/>
                </a:solidFill>
                <a:latin typeface="Tahoma"/>
                <a:cs typeface="Tahoma"/>
              </a:rPr>
              <a:t>1. </a:t>
            </a:r>
            <a:endParaRPr lang="en-IN" sz="1400" spc="-5" dirty="0">
              <a:solidFill>
                <a:srgbClr val="538235"/>
              </a:solidFill>
              <a:latin typeface="Tahoma"/>
              <a:cs typeface="Tahoma"/>
            </a:endParaRPr>
          </a:p>
          <a:p>
            <a:pPr marL="298450" marR="5080" indent="-285750" algn="just">
              <a:lnSpc>
                <a:spcPct val="150000"/>
              </a:lnSpc>
              <a:spcBef>
                <a:spcPts val="850"/>
              </a:spcBef>
              <a:buFont typeface="Arial" panose="020B0604020202020204" pitchFamily="34" charset="0"/>
              <a:buChar char="•"/>
            </a:pPr>
            <a:r>
              <a:rPr lang="en-IN" sz="1400" b="1" spc="-5" dirty="0">
                <a:solidFill>
                  <a:srgbClr val="538235"/>
                </a:solidFill>
                <a:latin typeface="Tahoma"/>
                <a:cs typeface="Tahoma"/>
              </a:rPr>
              <a:t>	B</a:t>
            </a:r>
            <a:r>
              <a:rPr lang="en-IN" sz="1400" b="1" dirty="0">
                <a:solidFill>
                  <a:srgbClr val="538235"/>
                </a:solidFill>
                <a:latin typeface="Tahoma"/>
                <a:cs typeface="Tahoma"/>
              </a:rPr>
              <a:t>inary </a:t>
            </a:r>
            <a:r>
              <a:rPr lang="en-IN" sz="1400" b="1" spc="-5" dirty="0">
                <a:solidFill>
                  <a:srgbClr val="538235"/>
                </a:solidFill>
                <a:latin typeface="Tahoma"/>
                <a:cs typeface="Tahoma"/>
              </a:rPr>
              <a:t>semaphores behave similarly </a:t>
            </a:r>
            <a:r>
              <a:rPr lang="en-IN" sz="1400" b="1" dirty="0">
                <a:solidFill>
                  <a:srgbClr val="538235"/>
                </a:solidFill>
                <a:latin typeface="Tahoma"/>
                <a:cs typeface="Tahoma"/>
              </a:rPr>
              <a:t>to </a:t>
            </a:r>
            <a:r>
              <a:rPr lang="en-IN" sz="1400" b="1" spc="-5" dirty="0">
                <a:solidFill>
                  <a:srgbClr val="538235"/>
                </a:solidFill>
                <a:latin typeface="Tahoma"/>
                <a:cs typeface="Tahoma"/>
              </a:rPr>
              <a:t>mutex locks</a:t>
            </a:r>
            <a:r>
              <a:rPr lang="en-IN" sz="1400" spc="-5" dirty="0">
                <a:solidFill>
                  <a:srgbClr val="538235"/>
                </a:solidFill>
                <a:latin typeface="Tahoma"/>
                <a:cs typeface="Tahoma"/>
              </a:rPr>
              <a:t>. </a:t>
            </a:r>
          </a:p>
          <a:p>
            <a:pPr marL="981075" marR="5080" algn="just">
              <a:lnSpc>
                <a:spcPct val="150000"/>
              </a:lnSpc>
              <a:spcBef>
                <a:spcPts val="850"/>
              </a:spcBef>
            </a:pPr>
            <a:r>
              <a:rPr lang="en-IN" sz="1400" spc="-5" dirty="0">
                <a:solidFill>
                  <a:srgbClr val="538235"/>
                </a:solidFill>
                <a:latin typeface="Tahoma"/>
                <a:cs typeface="Tahoma"/>
              </a:rPr>
              <a:t>On systems </a:t>
            </a:r>
            <a:r>
              <a:rPr lang="en-IN" sz="1400" dirty="0">
                <a:solidFill>
                  <a:srgbClr val="538235"/>
                </a:solidFill>
                <a:latin typeface="Tahoma"/>
                <a:cs typeface="Tahoma"/>
              </a:rPr>
              <a:t>that do not </a:t>
            </a:r>
            <a:r>
              <a:rPr lang="en-IN" sz="1400" spc="5" dirty="0">
                <a:solidFill>
                  <a:srgbClr val="538235"/>
                </a:solidFill>
                <a:latin typeface="Tahoma"/>
                <a:cs typeface="Tahoma"/>
              </a:rPr>
              <a:t> </a:t>
            </a:r>
            <a:r>
              <a:rPr lang="en-IN" sz="1400" spc="-5" dirty="0">
                <a:solidFill>
                  <a:srgbClr val="538235"/>
                </a:solidFill>
                <a:latin typeface="Tahoma"/>
                <a:cs typeface="Tahoma"/>
              </a:rPr>
              <a:t>provide mutex locks, binary</a:t>
            </a:r>
            <a:r>
              <a:rPr lang="en-IN" sz="1400" dirty="0">
                <a:solidFill>
                  <a:srgbClr val="538235"/>
                </a:solidFill>
                <a:latin typeface="Tahoma"/>
                <a:cs typeface="Tahoma"/>
              </a:rPr>
              <a:t> </a:t>
            </a:r>
            <a:r>
              <a:rPr lang="en-IN" sz="1400" spc="-5" dirty="0">
                <a:solidFill>
                  <a:srgbClr val="538235"/>
                </a:solidFill>
                <a:latin typeface="Tahoma"/>
                <a:cs typeface="Tahoma"/>
              </a:rPr>
              <a:t>semaphores </a:t>
            </a:r>
            <a:r>
              <a:rPr lang="en-IN" sz="1400" dirty="0">
                <a:solidFill>
                  <a:srgbClr val="538235"/>
                </a:solidFill>
                <a:latin typeface="Tahoma"/>
                <a:cs typeface="Tahoma"/>
              </a:rPr>
              <a:t>can </a:t>
            </a:r>
            <a:r>
              <a:rPr lang="en-IN" sz="1400" spc="5" dirty="0">
                <a:solidFill>
                  <a:srgbClr val="538235"/>
                </a:solidFill>
                <a:latin typeface="Tahoma"/>
                <a:cs typeface="Tahoma"/>
              </a:rPr>
              <a:t>be </a:t>
            </a:r>
            <a:r>
              <a:rPr lang="en-IN" sz="1400" spc="-5" dirty="0">
                <a:solidFill>
                  <a:srgbClr val="538235"/>
                </a:solidFill>
                <a:latin typeface="Tahoma"/>
                <a:cs typeface="Tahoma"/>
              </a:rPr>
              <a:t>used instead for providing </a:t>
            </a:r>
            <a:r>
              <a:rPr lang="en-IN" sz="1400" dirty="0">
                <a:solidFill>
                  <a:srgbClr val="538235"/>
                </a:solidFill>
                <a:latin typeface="Tahoma"/>
                <a:cs typeface="Tahoma"/>
              </a:rPr>
              <a:t>mutual </a:t>
            </a:r>
            <a:r>
              <a:rPr lang="en-IN" sz="1400" spc="5" dirty="0">
                <a:solidFill>
                  <a:srgbClr val="538235"/>
                </a:solidFill>
                <a:latin typeface="Tahoma"/>
                <a:cs typeface="Tahoma"/>
              </a:rPr>
              <a:t> </a:t>
            </a:r>
            <a:r>
              <a:rPr lang="en-IN" sz="1400" spc="-10" dirty="0">
                <a:solidFill>
                  <a:srgbClr val="538235"/>
                </a:solidFill>
                <a:latin typeface="Tahoma"/>
                <a:cs typeface="Tahoma"/>
              </a:rPr>
              <a:t>exclusion.</a:t>
            </a:r>
            <a:endParaRPr lang="en-IN" sz="1400" dirty="0">
              <a:latin typeface="Tahoma"/>
              <a:cs typeface="Tahoma"/>
            </a:endParaRPr>
          </a:p>
          <a:p>
            <a:pPr marL="454025" marR="5080" indent="-442913" algn="just">
              <a:lnSpc>
                <a:spcPct val="150000"/>
              </a:lnSpc>
              <a:spcBef>
                <a:spcPts val="850"/>
              </a:spcBef>
              <a:buFont typeface="Arial" panose="020B0604020202020204" pitchFamily="34" charset="0"/>
              <a:buChar char="•"/>
            </a:pPr>
            <a:r>
              <a:rPr lang="en-IN" sz="1400" b="1" spc="-5" dirty="0">
                <a:solidFill>
                  <a:srgbClr val="538235"/>
                </a:solidFill>
                <a:latin typeface="Tahoma"/>
                <a:cs typeface="Tahoma"/>
              </a:rPr>
              <a:t>Counting semaphores can </a:t>
            </a:r>
            <a:r>
              <a:rPr lang="en-IN" sz="1400" b="1" dirty="0">
                <a:solidFill>
                  <a:srgbClr val="538235"/>
                </a:solidFill>
                <a:latin typeface="Tahoma"/>
                <a:cs typeface="Tahoma"/>
              </a:rPr>
              <a:t>be used to </a:t>
            </a:r>
            <a:r>
              <a:rPr lang="en-IN" sz="1400" b="1" spc="-5" dirty="0">
                <a:solidFill>
                  <a:srgbClr val="538235"/>
                </a:solidFill>
                <a:latin typeface="Tahoma"/>
                <a:cs typeface="Tahoma"/>
              </a:rPr>
              <a:t>control access </a:t>
            </a:r>
            <a:r>
              <a:rPr lang="en-IN" sz="1400" b="1" dirty="0">
                <a:solidFill>
                  <a:srgbClr val="538235"/>
                </a:solidFill>
                <a:latin typeface="Tahoma"/>
                <a:cs typeface="Tahoma"/>
              </a:rPr>
              <a:t>to a </a:t>
            </a:r>
            <a:r>
              <a:rPr lang="en-IN" sz="1400" b="1" spc="-5" dirty="0">
                <a:solidFill>
                  <a:srgbClr val="538235"/>
                </a:solidFill>
                <a:latin typeface="Tahoma"/>
                <a:cs typeface="Tahoma"/>
              </a:rPr>
              <a:t>given </a:t>
            </a:r>
            <a:r>
              <a:rPr lang="en-IN" sz="1400" b="1" dirty="0">
                <a:solidFill>
                  <a:srgbClr val="538235"/>
                </a:solidFill>
                <a:latin typeface="Tahoma"/>
                <a:cs typeface="Tahoma"/>
              </a:rPr>
              <a:t>resource </a:t>
            </a:r>
            <a:r>
              <a:rPr lang="en-IN" sz="1400" b="1" spc="5" dirty="0">
                <a:solidFill>
                  <a:srgbClr val="538235"/>
                </a:solidFill>
                <a:latin typeface="Tahoma"/>
                <a:cs typeface="Tahoma"/>
              </a:rPr>
              <a:t> </a:t>
            </a:r>
            <a:r>
              <a:rPr lang="en-IN" sz="1400" b="1" spc="-5" dirty="0">
                <a:solidFill>
                  <a:srgbClr val="538235"/>
                </a:solidFill>
                <a:latin typeface="Tahoma"/>
                <a:cs typeface="Tahoma"/>
              </a:rPr>
              <a:t>consisting of </a:t>
            </a:r>
            <a:r>
              <a:rPr lang="en-IN" sz="1400" b="1" dirty="0">
                <a:solidFill>
                  <a:srgbClr val="538235"/>
                </a:solidFill>
                <a:latin typeface="Tahoma"/>
                <a:cs typeface="Tahoma"/>
              </a:rPr>
              <a:t>a </a:t>
            </a:r>
            <a:r>
              <a:rPr lang="en-IN" sz="1400" b="1" spc="-5" dirty="0">
                <a:solidFill>
                  <a:srgbClr val="538235"/>
                </a:solidFill>
                <a:latin typeface="Tahoma"/>
                <a:cs typeface="Tahoma"/>
              </a:rPr>
              <a:t>finite number of instances. </a:t>
            </a:r>
          </a:p>
          <a:p>
            <a:pPr marL="1368425" marR="5080" lvl="2" indent="-442913" algn="just">
              <a:lnSpc>
                <a:spcPct val="150000"/>
              </a:lnSpc>
              <a:spcBef>
                <a:spcPts val="850"/>
              </a:spcBef>
              <a:buFont typeface="Arial" panose="020B0604020202020204" pitchFamily="34" charset="0"/>
              <a:buChar char="•"/>
            </a:pPr>
            <a:r>
              <a:rPr lang="en-IN" sz="1400" spc="5" dirty="0">
                <a:solidFill>
                  <a:srgbClr val="538235"/>
                </a:solidFill>
                <a:latin typeface="Tahoma"/>
                <a:cs typeface="Tahoma"/>
              </a:rPr>
              <a:t>The </a:t>
            </a:r>
            <a:r>
              <a:rPr lang="en-IN" sz="1400" spc="-5" dirty="0">
                <a:solidFill>
                  <a:srgbClr val="538235"/>
                </a:solidFill>
                <a:latin typeface="Tahoma"/>
                <a:cs typeface="Tahoma"/>
              </a:rPr>
              <a:t>semaphore is initialized </a:t>
            </a:r>
            <a:r>
              <a:rPr lang="en-IN" sz="1400" dirty="0">
                <a:solidFill>
                  <a:srgbClr val="538235"/>
                </a:solidFill>
                <a:latin typeface="Tahoma"/>
                <a:cs typeface="Tahoma"/>
              </a:rPr>
              <a:t>to the number </a:t>
            </a:r>
            <a:r>
              <a:rPr lang="en-IN" sz="1400" spc="-5" dirty="0">
                <a:solidFill>
                  <a:srgbClr val="538235"/>
                </a:solidFill>
                <a:latin typeface="Tahoma"/>
                <a:cs typeface="Tahoma"/>
              </a:rPr>
              <a:t>of </a:t>
            </a:r>
            <a:r>
              <a:rPr lang="en-IN" sz="1400" dirty="0">
                <a:solidFill>
                  <a:srgbClr val="538235"/>
                </a:solidFill>
                <a:latin typeface="Tahoma"/>
                <a:cs typeface="Tahoma"/>
              </a:rPr>
              <a:t> </a:t>
            </a:r>
            <a:r>
              <a:rPr lang="en-IN" sz="1400" spc="-5" dirty="0">
                <a:solidFill>
                  <a:srgbClr val="538235"/>
                </a:solidFill>
                <a:latin typeface="Tahoma"/>
                <a:cs typeface="Tahoma"/>
              </a:rPr>
              <a:t>resources </a:t>
            </a:r>
            <a:r>
              <a:rPr lang="en-IN" sz="1400" spc="-10" dirty="0">
                <a:solidFill>
                  <a:srgbClr val="538235"/>
                </a:solidFill>
                <a:latin typeface="Tahoma"/>
                <a:cs typeface="Tahoma"/>
              </a:rPr>
              <a:t>available. </a:t>
            </a:r>
          </a:p>
          <a:p>
            <a:pPr marL="1368425" marR="5080" lvl="2" indent="-442913" algn="just">
              <a:lnSpc>
                <a:spcPct val="150000"/>
              </a:lnSpc>
              <a:spcBef>
                <a:spcPts val="850"/>
              </a:spcBef>
              <a:buFont typeface="Arial" panose="020B0604020202020204" pitchFamily="34" charset="0"/>
              <a:buChar char="•"/>
            </a:pPr>
            <a:r>
              <a:rPr lang="en-IN" sz="1400" spc="-5" dirty="0">
                <a:solidFill>
                  <a:srgbClr val="538235"/>
                </a:solidFill>
                <a:latin typeface="Tahoma"/>
                <a:cs typeface="Tahoma"/>
              </a:rPr>
              <a:t>Each process </a:t>
            </a:r>
            <a:r>
              <a:rPr lang="en-IN" sz="1400" dirty="0">
                <a:solidFill>
                  <a:srgbClr val="538235"/>
                </a:solidFill>
                <a:latin typeface="Tahoma"/>
                <a:cs typeface="Tahoma"/>
              </a:rPr>
              <a:t>that </a:t>
            </a:r>
            <a:r>
              <a:rPr lang="en-IN" sz="1400" spc="-10" dirty="0">
                <a:solidFill>
                  <a:srgbClr val="538235"/>
                </a:solidFill>
                <a:latin typeface="Tahoma"/>
                <a:cs typeface="Tahoma"/>
              </a:rPr>
              <a:t>wishes </a:t>
            </a:r>
            <a:r>
              <a:rPr lang="en-IN" sz="1400" dirty="0">
                <a:solidFill>
                  <a:srgbClr val="538235"/>
                </a:solidFill>
                <a:latin typeface="Tahoma"/>
                <a:cs typeface="Tahoma"/>
              </a:rPr>
              <a:t>to </a:t>
            </a:r>
            <a:r>
              <a:rPr lang="en-IN" sz="1400" spc="-5" dirty="0">
                <a:solidFill>
                  <a:srgbClr val="538235"/>
                </a:solidFill>
                <a:latin typeface="Tahoma"/>
                <a:cs typeface="Tahoma"/>
              </a:rPr>
              <a:t>use </a:t>
            </a:r>
            <a:r>
              <a:rPr lang="en-IN" sz="1400" dirty="0">
                <a:solidFill>
                  <a:srgbClr val="538235"/>
                </a:solidFill>
                <a:latin typeface="Tahoma"/>
                <a:cs typeface="Tahoma"/>
              </a:rPr>
              <a:t>a </a:t>
            </a:r>
            <a:r>
              <a:rPr lang="en-IN" sz="1400" spc="-5" dirty="0">
                <a:solidFill>
                  <a:srgbClr val="538235"/>
                </a:solidFill>
                <a:latin typeface="Tahoma"/>
                <a:cs typeface="Tahoma"/>
              </a:rPr>
              <a:t>resource performs </a:t>
            </a:r>
            <a:r>
              <a:rPr lang="en-IN" sz="1400" dirty="0">
                <a:solidFill>
                  <a:srgbClr val="538235"/>
                </a:solidFill>
                <a:latin typeface="Tahoma"/>
                <a:cs typeface="Tahoma"/>
              </a:rPr>
              <a:t>a </a:t>
            </a:r>
            <a:r>
              <a:rPr lang="en-IN" sz="1400" b="1" spc="-5" dirty="0">
                <a:solidFill>
                  <a:srgbClr val="538235"/>
                </a:solidFill>
                <a:latin typeface="Tahoma"/>
                <a:cs typeface="Tahoma"/>
              </a:rPr>
              <a:t>wait() </a:t>
            </a:r>
            <a:r>
              <a:rPr lang="en-IN" sz="1400" b="1" dirty="0">
                <a:solidFill>
                  <a:srgbClr val="538235"/>
                </a:solidFill>
                <a:latin typeface="Tahoma"/>
                <a:cs typeface="Tahoma"/>
              </a:rPr>
              <a:t> </a:t>
            </a:r>
            <a:r>
              <a:rPr lang="en-IN" sz="1400" spc="-5" dirty="0">
                <a:solidFill>
                  <a:srgbClr val="538235"/>
                </a:solidFill>
                <a:latin typeface="Tahoma"/>
                <a:cs typeface="Tahoma"/>
              </a:rPr>
              <a:t>operation on </a:t>
            </a:r>
            <a:r>
              <a:rPr lang="en-IN" sz="1400" dirty="0">
                <a:solidFill>
                  <a:srgbClr val="538235"/>
                </a:solidFill>
                <a:latin typeface="Tahoma"/>
                <a:cs typeface="Tahoma"/>
              </a:rPr>
              <a:t>the </a:t>
            </a:r>
            <a:r>
              <a:rPr lang="en-IN" sz="1400" spc="-5" dirty="0">
                <a:solidFill>
                  <a:srgbClr val="538235"/>
                </a:solidFill>
                <a:latin typeface="Tahoma"/>
                <a:cs typeface="Tahoma"/>
              </a:rPr>
              <a:t>semaphore </a:t>
            </a:r>
            <a:r>
              <a:rPr lang="en-IN" sz="1400" dirty="0">
                <a:solidFill>
                  <a:srgbClr val="538235"/>
                </a:solidFill>
                <a:latin typeface="Tahoma"/>
                <a:cs typeface="Tahoma"/>
              </a:rPr>
              <a:t>(thereby </a:t>
            </a:r>
            <a:r>
              <a:rPr lang="en-IN" sz="1400" b="1" spc="-5" dirty="0">
                <a:solidFill>
                  <a:srgbClr val="538235"/>
                </a:solidFill>
                <a:latin typeface="Tahoma"/>
                <a:cs typeface="Tahoma"/>
              </a:rPr>
              <a:t>decrementing the count</a:t>
            </a:r>
            <a:r>
              <a:rPr lang="en-IN" sz="1400" spc="-5" dirty="0">
                <a:solidFill>
                  <a:srgbClr val="538235"/>
                </a:solidFill>
                <a:latin typeface="Tahoma"/>
                <a:cs typeface="Tahoma"/>
              </a:rPr>
              <a:t>). </a:t>
            </a:r>
          </a:p>
          <a:p>
            <a:pPr marL="1368425" marR="5080" lvl="2" indent="-442913" algn="just">
              <a:lnSpc>
                <a:spcPct val="150000"/>
              </a:lnSpc>
              <a:spcBef>
                <a:spcPts val="850"/>
              </a:spcBef>
              <a:buFont typeface="Arial" panose="020B0604020202020204" pitchFamily="34" charset="0"/>
              <a:buChar char="•"/>
            </a:pPr>
            <a:r>
              <a:rPr lang="en-IN" sz="1400" spc="-5" dirty="0">
                <a:solidFill>
                  <a:srgbClr val="538235"/>
                </a:solidFill>
                <a:latin typeface="Tahoma"/>
                <a:cs typeface="Tahoma"/>
              </a:rPr>
              <a:t>When </a:t>
            </a:r>
            <a:r>
              <a:rPr lang="en-IN" sz="1400" dirty="0">
                <a:solidFill>
                  <a:srgbClr val="538235"/>
                </a:solidFill>
                <a:latin typeface="Tahoma"/>
                <a:cs typeface="Tahoma"/>
              </a:rPr>
              <a:t>a </a:t>
            </a:r>
            <a:r>
              <a:rPr lang="en-IN" sz="1400" spc="-5" dirty="0">
                <a:solidFill>
                  <a:srgbClr val="538235"/>
                </a:solidFill>
                <a:latin typeface="Tahoma"/>
                <a:cs typeface="Tahoma"/>
              </a:rPr>
              <a:t>process </a:t>
            </a:r>
            <a:r>
              <a:rPr lang="en-IN" sz="1400" dirty="0">
                <a:solidFill>
                  <a:srgbClr val="538235"/>
                </a:solidFill>
                <a:latin typeface="Tahoma"/>
                <a:cs typeface="Tahoma"/>
              </a:rPr>
              <a:t> </a:t>
            </a:r>
            <a:r>
              <a:rPr lang="en-IN" sz="1400" spc="-5" dirty="0">
                <a:solidFill>
                  <a:srgbClr val="538235"/>
                </a:solidFill>
                <a:latin typeface="Tahoma"/>
                <a:cs typeface="Tahoma"/>
              </a:rPr>
              <a:t>releases </a:t>
            </a:r>
            <a:r>
              <a:rPr lang="en-IN" sz="1400" dirty="0">
                <a:solidFill>
                  <a:srgbClr val="538235"/>
                </a:solidFill>
                <a:latin typeface="Tahoma"/>
                <a:cs typeface="Tahoma"/>
              </a:rPr>
              <a:t>a </a:t>
            </a:r>
            <a:r>
              <a:rPr lang="en-IN" sz="1400" spc="-5" dirty="0">
                <a:solidFill>
                  <a:srgbClr val="538235"/>
                </a:solidFill>
                <a:latin typeface="Tahoma"/>
                <a:cs typeface="Tahoma"/>
              </a:rPr>
              <a:t>resource, </a:t>
            </a:r>
            <a:r>
              <a:rPr lang="en-IN" sz="1400" spc="-10" dirty="0">
                <a:solidFill>
                  <a:srgbClr val="538235"/>
                </a:solidFill>
                <a:latin typeface="Tahoma"/>
                <a:cs typeface="Tahoma"/>
              </a:rPr>
              <a:t>it</a:t>
            </a:r>
            <a:r>
              <a:rPr lang="en-IN" sz="1400" spc="-5" dirty="0">
                <a:solidFill>
                  <a:srgbClr val="538235"/>
                </a:solidFill>
                <a:latin typeface="Tahoma"/>
                <a:cs typeface="Tahoma"/>
              </a:rPr>
              <a:t> performs </a:t>
            </a:r>
            <a:r>
              <a:rPr lang="en-IN" sz="1400" dirty="0">
                <a:solidFill>
                  <a:srgbClr val="538235"/>
                </a:solidFill>
                <a:latin typeface="Tahoma"/>
                <a:cs typeface="Tahoma"/>
              </a:rPr>
              <a:t>a </a:t>
            </a:r>
            <a:r>
              <a:rPr lang="en-IN" sz="1400" b="1" spc="-10" dirty="0">
                <a:solidFill>
                  <a:srgbClr val="538235"/>
                </a:solidFill>
                <a:latin typeface="Tahoma"/>
                <a:cs typeface="Tahoma"/>
              </a:rPr>
              <a:t>signal()</a:t>
            </a:r>
            <a:r>
              <a:rPr lang="en-IN" sz="1400" b="1" spc="-5" dirty="0">
                <a:solidFill>
                  <a:srgbClr val="538235"/>
                </a:solidFill>
                <a:latin typeface="Tahoma"/>
                <a:cs typeface="Tahoma"/>
              </a:rPr>
              <a:t> </a:t>
            </a:r>
            <a:r>
              <a:rPr lang="en-IN" sz="1400" spc="-10" dirty="0">
                <a:solidFill>
                  <a:srgbClr val="538235"/>
                </a:solidFill>
                <a:latin typeface="Tahoma"/>
                <a:cs typeface="Tahoma"/>
              </a:rPr>
              <a:t>operation </a:t>
            </a:r>
            <a:r>
              <a:rPr lang="en-IN" sz="1400" dirty="0">
                <a:solidFill>
                  <a:srgbClr val="538235"/>
                </a:solidFill>
                <a:latin typeface="Tahoma"/>
                <a:cs typeface="Tahoma"/>
              </a:rPr>
              <a:t>(</a:t>
            </a:r>
            <a:r>
              <a:rPr lang="en-IN" sz="1400" b="1" dirty="0">
                <a:solidFill>
                  <a:srgbClr val="538235"/>
                </a:solidFill>
                <a:latin typeface="Tahoma"/>
                <a:cs typeface="Tahoma"/>
              </a:rPr>
              <a:t>incrementing </a:t>
            </a:r>
            <a:r>
              <a:rPr lang="en-IN" sz="1400" b="1" spc="-10" dirty="0">
                <a:solidFill>
                  <a:srgbClr val="538235"/>
                </a:solidFill>
                <a:latin typeface="Tahoma"/>
                <a:cs typeface="Tahoma"/>
              </a:rPr>
              <a:t>the</a:t>
            </a:r>
            <a:r>
              <a:rPr lang="en-IN" sz="1400" b="1" spc="330" dirty="0">
                <a:solidFill>
                  <a:srgbClr val="538235"/>
                </a:solidFill>
                <a:latin typeface="Tahoma"/>
                <a:cs typeface="Tahoma"/>
              </a:rPr>
              <a:t> </a:t>
            </a:r>
            <a:r>
              <a:rPr lang="en-IN" sz="1400" b="1" spc="-5" dirty="0">
                <a:solidFill>
                  <a:srgbClr val="538235"/>
                </a:solidFill>
                <a:latin typeface="Tahoma"/>
                <a:cs typeface="Tahoma"/>
              </a:rPr>
              <a:t>count</a:t>
            </a:r>
            <a:r>
              <a:rPr lang="en-IN" sz="1400" spc="-5" dirty="0">
                <a:solidFill>
                  <a:srgbClr val="538235"/>
                </a:solidFill>
                <a:latin typeface="Tahoma"/>
                <a:cs typeface="Tahoma"/>
              </a:rPr>
              <a:t>). </a:t>
            </a:r>
            <a:r>
              <a:rPr lang="en-IN" sz="1400" dirty="0">
                <a:solidFill>
                  <a:srgbClr val="538235"/>
                </a:solidFill>
                <a:latin typeface="Tahoma"/>
                <a:cs typeface="Tahoma"/>
              </a:rPr>
              <a:t> </a:t>
            </a:r>
            <a:r>
              <a:rPr lang="en-IN" sz="1400" b="1" i="1" u="heavy" spc="15" dirty="0">
                <a:solidFill>
                  <a:srgbClr val="538235"/>
                </a:solidFill>
                <a:uFill>
                  <a:solidFill>
                    <a:srgbClr val="538235"/>
                  </a:solidFill>
                </a:uFill>
                <a:latin typeface="Arial"/>
                <a:cs typeface="Arial"/>
              </a:rPr>
              <a:t>When </a:t>
            </a:r>
            <a:r>
              <a:rPr lang="en-IN" sz="1400" b="1" i="1" u="heavy" spc="30" dirty="0">
                <a:solidFill>
                  <a:srgbClr val="538235"/>
                </a:solidFill>
                <a:uFill>
                  <a:solidFill>
                    <a:srgbClr val="538235"/>
                  </a:solidFill>
                </a:uFill>
                <a:latin typeface="Arial"/>
                <a:cs typeface="Arial"/>
              </a:rPr>
              <a:t>the </a:t>
            </a:r>
            <a:r>
              <a:rPr lang="en-IN" sz="1400" b="1" i="1" u="heavy" spc="-10" dirty="0">
                <a:solidFill>
                  <a:srgbClr val="538235"/>
                </a:solidFill>
                <a:uFill>
                  <a:solidFill>
                    <a:srgbClr val="538235"/>
                  </a:solidFill>
                </a:uFill>
                <a:latin typeface="Arial"/>
                <a:cs typeface="Arial"/>
              </a:rPr>
              <a:t>count </a:t>
            </a:r>
            <a:r>
              <a:rPr lang="en-IN" sz="1400" b="1" i="1" u="heavy" spc="15" dirty="0">
                <a:solidFill>
                  <a:srgbClr val="538235"/>
                </a:solidFill>
                <a:uFill>
                  <a:solidFill>
                    <a:srgbClr val="538235"/>
                  </a:solidFill>
                </a:uFill>
                <a:latin typeface="Arial"/>
                <a:cs typeface="Arial"/>
              </a:rPr>
              <a:t>for </a:t>
            </a:r>
            <a:r>
              <a:rPr lang="en-IN" sz="1400" b="1" i="1" u="heavy" spc="30" dirty="0">
                <a:solidFill>
                  <a:srgbClr val="538235"/>
                </a:solidFill>
                <a:uFill>
                  <a:solidFill>
                    <a:srgbClr val="538235"/>
                  </a:solidFill>
                </a:uFill>
                <a:latin typeface="Arial"/>
                <a:cs typeface="Arial"/>
              </a:rPr>
              <a:t>the </a:t>
            </a:r>
            <a:r>
              <a:rPr lang="en-IN" sz="1400" b="1" i="1" u="heavy" dirty="0">
                <a:solidFill>
                  <a:srgbClr val="538235"/>
                </a:solidFill>
                <a:uFill>
                  <a:solidFill>
                    <a:srgbClr val="538235"/>
                  </a:solidFill>
                </a:uFill>
                <a:latin typeface="Arial"/>
                <a:cs typeface="Arial"/>
              </a:rPr>
              <a:t>semaphore </a:t>
            </a:r>
            <a:r>
              <a:rPr lang="en-IN" sz="1400" b="1" i="1" u="heavy" spc="-40" dirty="0">
                <a:solidFill>
                  <a:srgbClr val="538235"/>
                </a:solidFill>
                <a:uFill>
                  <a:solidFill>
                    <a:srgbClr val="538235"/>
                  </a:solidFill>
                </a:uFill>
                <a:latin typeface="Arial"/>
                <a:cs typeface="Arial"/>
              </a:rPr>
              <a:t>goes </a:t>
            </a:r>
            <a:r>
              <a:rPr lang="en-IN" sz="1400" b="1" i="1" u="heavy" spc="30" dirty="0">
                <a:solidFill>
                  <a:srgbClr val="538235"/>
                </a:solidFill>
                <a:uFill>
                  <a:solidFill>
                    <a:srgbClr val="538235"/>
                  </a:solidFill>
                </a:uFill>
                <a:latin typeface="Arial"/>
                <a:cs typeface="Arial"/>
              </a:rPr>
              <a:t>to </a:t>
            </a:r>
            <a:r>
              <a:rPr lang="en-IN" sz="1400" b="1" i="1" u="heavy" spc="45" dirty="0">
                <a:solidFill>
                  <a:srgbClr val="538235"/>
                </a:solidFill>
                <a:uFill>
                  <a:solidFill>
                    <a:srgbClr val="538235"/>
                  </a:solidFill>
                </a:uFill>
                <a:latin typeface="Arial"/>
                <a:cs typeface="Arial"/>
              </a:rPr>
              <a:t>0, </a:t>
            </a:r>
            <a:r>
              <a:rPr lang="en-IN" sz="1400" b="1" i="1" u="heavy" spc="15" dirty="0">
                <a:solidFill>
                  <a:srgbClr val="538235"/>
                </a:solidFill>
                <a:uFill>
                  <a:solidFill>
                    <a:srgbClr val="538235"/>
                  </a:solidFill>
                </a:uFill>
                <a:latin typeface="Arial"/>
                <a:cs typeface="Arial"/>
              </a:rPr>
              <a:t>all </a:t>
            </a:r>
            <a:r>
              <a:rPr lang="en-IN" sz="1400" b="1" i="1" u="heavy" spc="-20" dirty="0">
                <a:solidFill>
                  <a:srgbClr val="538235"/>
                </a:solidFill>
                <a:uFill>
                  <a:solidFill>
                    <a:srgbClr val="538235"/>
                  </a:solidFill>
                </a:uFill>
                <a:latin typeface="Arial"/>
                <a:cs typeface="Arial"/>
              </a:rPr>
              <a:t>resources </a:t>
            </a:r>
            <a:r>
              <a:rPr lang="en-IN" sz="1400" b="1" i="1" u="heavy" spc="25" dirty="0">
                <a:solidFill>
                  <a:srgbClr val="538235"/>
                </a:solidFill>
                <a:uFill>
                  <a:solidFill>
                    <a:srgbClr val="538235"/>
                  </a:solidFill>
                </a:uFill>
                <a:latin typeface="Arial"/>
                <a:cs typeface="Arial"/>
              </a:rPr>
              <a:t>are </a:t>
            </a:r>
            <a:r>
              <a:rPr lang="en-IN" sz="1400" b="1" i="1" u="heavy" spc="5" dirty="0">
                <a:solidFill>
                  <a:srgbClr val="538235"/>
                </a:solidFill>
                <a:uFill>
                  <a:solidFill>
                    <a:srgbClr val="538235"/>
                  </a:solidFill>
                </a:uFill>
                <a:latin typeface="Arial"/>
                <a:cs typeface="Arial"/>
              </a:rPr>
              <a:t>being </a:t>
            </a:r>
            <a:r>
              <a:rPr lang="en-IN" sz="1400" b="1" i="1" u="heavy" spc="-15" dirty="0">
                <a:solidFill>
                  <a:srgbClr val="538235"/>
                </a:solidFill>
                <a:uFill>
                  <a:solidFill>
                    <a:srgbClr val="538235"/>
                  </a:solidFill>
                </a:uFill>
                <a:latin typeface="Arial"/>
                <a:cs typeface="Arial"/>
              </a:rPr>
              <a:t>used. </a:t>
            </a:r>
            <a:r>
              <a:rPr lang="en-IN" sz="1400" b="1" i="1" spc="-10" dirty="0">
                <a:solidFill>
                  <a:srgbClr val="538235"/>
                </a:solidFill>
                <a:latin typeface="Arial"/>
                <a:cs typeface="Arial"/>
              </a:rPr>
              <a:t> </a:t>
            </a:r>
          </a:p>
          <a:p>
            <a:pPr marL="1368425" marR="5080" lvl="2" indent="-442913" algn="just">
              <a:lnSpc>
                <a:spcPct val="150000"/>
              </a:lnSpc>
              <a:spcBef>
                <a:spcPts val="850"/>
              </a:spcBef>
              <a:buFont typeface="Arial" panose="020B0604020202020204" pitchFamily="34" charset="0"/>
              <a:buChar char="•"/>
            </a:pPr>
            <a:r>
              <a:rPr lang="en-IN" sz="1400" spc="-5" dirty="0">
                <a:solidFill>
                  <a:srgbClr val="538235"/>
                </a:solidFill>
                <a:latin typeface="Tahoma"/>
                <a:cs typeface="Tahoma"/>
              </a:rPr>
              <a:t>After </a:t>
            </a:r>
            <a:r>
              <a:rPr lang="en-IN" sz="1400" dirty="0">
                <a:solidFill>
                  <a:srgbClr val="538235"/>
                </a:solidFill>
                <a:latin typeface="Tahoma"/>
                <a:cs typeface="Tahoma"/>
              </a:rPr>
              <a:t>that, processes that </a:t>
            </a:r>
            <a:r>
              <a:rPr lang="en-IN" sz="1400" spc="-10" dirty="0">
                <a:solidFill>
                  <a:srgbClr val="538235"/>
                </a:solidFill>
                <a:latin typeface="Tahoma"/>
                <a:cs typeface="Tahoma"/>
              </a:rPr>
              <a:t>wish </a:t>
            </a:r>
            <a:r>
              <a:rPr lang="en-IN" sz="1400" dirty="0">
                <a:solidFill>
                  <a:srgbClr val="538235"/>
                </a:solidFill>
                <a:latin typeface="Tahoma"/>
                <a:cs typeface="Tahoma"/>
              </a:rPr>
              <a:t>to </a:t>
            </a:r>
            <a:r>
              <a:rPr lang="en-IN" sz="1400" spc="5" dirty="0">
                <a:solidFill>
                  <a:srgbClr val="538235"/>
                </a:solidFill>
                <a:latin typeface="Tahoma"/>
                <a:cs typeface="Tahoma"/>
              </a:rPr>
              <a:t>use </a:t>
            </a:r>
            <a:r>
              <a:rPr lang="en-IN" sz="1400" dirty="0">
                <a:solidFill>
                  <a:srgbClr val="538235"/>
                </a:solidFill>
                <a:latin typeface="Tahoma"/>
                <a:cs typeface="Tahoma"/>
              </a:rPr>
              <a:t>a resource </a:t>
            </a:r>
            <a:r>
              <a:rPr lang="en-IN" sz="1400" spc="-5" dirty="0">
                <a:solidFill>
                  <a:srgbClr val="538235"/>
                </a:solidFill>
                <a:latin typeface="Tahoma"/>
                <a:cs typeface="Tahoma"/>
              </a:rPr>
              <a:t>will </a:t>
            </a:r>
            <a:r>
              <a:rPr lang="en-IN" sz="1400" dirty="0">
                <a:solidFill>
                  <a:srgbClr val="538235"/>
                </a:solidFill>
                <a:latin typeface="Tahoma"/>
                <a:cs typeface="Tahoma"/>
              </a:rPr>
              <a:t>block </a:t>
            </a:r>
            <a:r>
              <a:rPr lang="en-IN" sz="1400" spc="-5" dirty="0">
                <a:solidFill>
                  <a:srgbClr val="538235"/>
                </a:solidFill>
                <a:latin typeface="Tahoma"/>
                <a:cs typeface="Tahoma"/>
              </a:rPr>
              <a:t>until </a:t>
            </a:r>
            <a:r>
              <a:rPr lang="en-IN" sz="1400" dirty="0">
                <a:solidFill>
                  <a:srgbClr val="538235"/>
                </a:solidFill>
                <a:latin typeface="Tahoma"/>
                <a:cs typeface="Tahoma"/>
              </a:rPr>
              <a:t>the </a:t>
            </a:r>
            <a:r>
              <a:rPr lang="en-IN" sz="1400" spc="-5" dirty="0">
                <a:solidFill>
                  <a:srgbClr val="538235"/>
                </a:solidFill>
                <a:latin typeface="Tahoma"/>
                <a:cs typeface="Tahoma"/>
              </a:rPr>
              <a:t>count becomes </a:t>
            </a:r>
            <a:r>
              <a:rPr lang="en-IN" sz="1400" dirty="0">
                <a:solidFill>
                  <a:srgbClr val="538235"/>
                </a:solidFill>
                <a:latin typeface="Tahoma"/>
                <a:cs typeface="Tahoma"/>
              </a:rPr>
              <a:t> </a:t>
            </a:r>
            <a:r>
              <a:rPr lang="en-IN" sz="1400" spc="-5" dirty="0">
                <a:solidFill>
                  <a:srgbClr val="538235"/>
                </a:solidFill>
                <a:latin typeface="Tahoma"/>
                <a:cs typeface="Tahoma"/>
              </a:rPr>
              <a:t>greater </a:t>
            </a:r>
            <a:r>
              <a:rPr lang="en-IN" sz="1400" dirty="0">
                <a:solidFill>
                  <a:srgbClr val="538235"/>
                </a:solidFill>
                <a:latin typeface="Tahoma"/>
                <a:cs typeface="Tahoma"/>
              </a:rPr>
              <a:t>than</a:t>
            </a:r>
            <a:r>
              <a:rPr lang="en-IN" sz="1400" spc="10" dirty="0">
                <a:solidFill>
                  <a:srgbClr val="538235"/>
                </a:solidFill>
                <a:latin typeface="Tahoma"/>
                <a:cs typeface="Tahoma"/>
              </a:rPr>
              <a:t> </a:t>
            </a:r>
            <a:r>
              <a:rPr lang="en-IN" sz="1400" spc="-5" dirty="0">
                <a:solidFill>
                  <a:srgbClr val="538235"/>
                </a:solidFill>
                <a:latin typeface="Tahoma"/>
                <a:cs typeface="Tahoma"/>
              </a:rPr>
              <a:t>0.</a:t>
            </a:r>
            <a:endParaRPr lang="en-IN" sz="1400" dirty="0">
              <a:latin typeface="Tahoma"/>
              <a:cs typeface="Tahoma"/>
            </a:endParaRPr>
          </a:p>
        </p:txBody>
      </p:sp>
    </p:spTree>
    <p:extLst>
      <p:ext uri="{BB962C8B-B14F-4D97-AF65-F5344CB8AC3E}">
        <p14:creationId xmlns:p14="http://schemas.microsoft.com/office/powerpoint/2010/main" val="427255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Semaphore Implementation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EC3A7AB-4C27-7EEE-1747-FB1EBDE318F4}"/>
              </a:ext>
            </a:extLst>
          </p:cNvPr>
          <p:cNvSpPr txBox="1"/>
          <p:nvPr/>
        </p:nvSpPr>
        <p:spPr>
          <a:xfrm>
            <a:off x="723794" y="876316"/>
            <a:ext cx="10744412" cy="4357090"/>
          </a:xfrm>
          <a:prstGeom prst="rect">
            <a:avLst/>
          </a:prstGeom>
          <a:noFill/>
        </p:spPr>
        <p:txBody>
          <a:bodyPr wrap="square">
            <a:spAutoFit/>
          </a:bodyPr>
          <a:lstStyle/>
          <a:p>
            <a:pPr marL="285750" indent="-285750">
              <a:lnSpc>
                <a:spcPct val="90000"/>
              </a:lnSpc>
              <a:buFont typeface="Arial" panose="020B0604020202020204" pitchFamily="34" charset="0"/>
              <a:buChar char="•"/>
            </a:pPr>
            <a:endParaRPr lang="en-US" altLang="en-US" sz="1600" dirty="0">
              <a:solidFill>
                <a:schemeClr val="accent5">
                  <a:lumMod val="50000"/>
                </a:schemeClr>
              </a:solidFill>
            </a:endParaRPr>
          </a:p>
          <a:p>
            <a:pPr marL="298450" marR="6350" indent="-285750" algn="just">
              <a:lnSpc>
                <a:spcPct val="150000"/>
              </a:lnSpc>
              <a:spcBef>
                <a:spcPts val="850"/>
              </a:spcBef>
              <a:buFont typeface="Arial" panose="020B0604020202020204" pitchFamily="34" charset="0"/>
              <a:buChar char="•"/>
            </a:pPr>
            <a:r>
              <a:rPr lang="en-IN" sz="1600" dirty="0">
                <a:solidFill>
                  <a:srgbClr val="538235"/>
                </a:solidFill>
                <a:latin typeface="Tahoma"/>
                <a:cs typeface="Tahoma"/>
              </a:rPr>
              <a:t>The implementation </a:t>
            </a:r>
            <a:r>
              <a:rPr lang="en-IN" sz="1600" spc="-5" dirty="0">
                <a:solidFill>
                  <a:srgbClr val="538235"/>
                </a:solidFill>
                <a:latin typeface="Tahoma"/>
                <a:cs typeface="Tahoma"/>
              </a:rPr>
              <a:t>of </a:t>
            </a:r>
            <a:r>
              <a:rPr lang="en-IN" sz="1600" dirty="0">
                <a:solidFill>
                  <a:srgbClr val="538235"/>
                </a:solidFill>
                <a:latin typeface="Tahoma"/>
                <a:cs typeface="Tahoma"/>
              </a:rPr>
              <a:t>mutex locks </a:t>
            </a:r>
            <a:r>
              <a:rPr lang="en-IN" sz="1600" spc="-5" dirty="0">
                <a:solidFill>
                  <a:srgbClr val="538235"/>
                </a:solidFill>
                <a:latin typeface="Tahoma"/>
                <a:cs typeface="Tahoma"/>
              </a:rPr>
              <a:t>suffers from </a:t>
            </a:r>
            <a:r>
              <a:rPr lang="en-IN" sz="1600" dirty="0">
                <a:solidFill>
                  <a:srgbClr val="538235"/>
                </a:solidFill>
                <a:latin typeface="Tahoma"/>
                <a:cs typeface="Tahoma"/>
              </a:rPr>
              <a:t>busy </a:t>
            </a:r>
            <a:r>
              <a:rPr lang="en-IN" sz="1600" spc="-5" dirty="0">
                <a:solidFill>
                  <a:srgbClr val="538235"/>
                </a:solidFill>
                <a:latin typeface="Tahoma"/>
                <a:cs typeface="Tahoma"/>
              </a:rPr>
              <a:t>waiting. </a:t>
            </a:r>
            <a:r>
              <a:rPr lang="en-IN" sz="1600" dirty="0">
                <a:solidFill>
                  <a:srgbClr val="538235"/>
                </a:solidFill>
                <a:latin typeface="Tahoma"/>
                <a:cs typeface="Tahoma"/>
              </a:rPr>
              <a:t> </a:t>
            </a:r>
          </a:p>
          <a:p>
            <a:pPr marL="298450" marR="6350" indent="-285750" algn="just">
              <a:lnSpc>
                <a:spcPct val="150000"/>
              </a:lnSpc>
              <a:spcBef>
                <a:spcPts val="850"/>
              </a:spcBef>
              <a:buFont typeface="Arial" panose="020B0604020202020204" pitchFamily="34" charset="0"/>
              <a:buChar char="•"/>
            </a:pPr>
            <a:r>
              <a:rPr lang="en-IN" sz="1600" dirty="0">
                <a:solidFill>
                  <a:srgbClr val="538235"/>
                </a:solidFill>
                <a:latin typeface="Tahoma"/>
                <a:cs typeface="Tahoma"/>
              </a:rPr>
              <a:t>The </a:t>
            </a:r>
            <a:r>
              <a:rPr lang="en-IN" sz="1600" spc="-5" dirty="0">
                <a:solidFill>
                  <a:srgbClr val="538235"/>
                </a:solidFill>
                <a:latin typeface="Tahoma"/>
                <a:cs typeface="Tahoma"/>
              </a:rPr>
              <a:t>definitions of </a:t>
            </a:r>
            <a:r>
              <a:rPr lang="en-IN" sz="1600" dirty="0">
                <a:solidFill>
                  <a:srgbClr val="538235"/>
                </a:solidFill>
                <a:latin typeface="Tahoma"/>
                <a:cs typeface="Tahoma"/>
              </a:rPr>
              <a:t>the </a:t>
            </a:r>
            <a:r>
              <a:rPr lang="en-IN" sz="1600" spc="-5" dirty="0">
                <a:solidFill>
                  <a:srgbClr val="538235"/>
                </a:solidFill>
                <a:latin typeface="Tahoma"/>
                <a:cs typeface="Tahoma"/>
              </a:rPr>
              <a:t>wait() </a:t>
            </a:r>
            <a:r>
              <a:rPr lang="en-IN" sz="1600" dirty="0">
                <a:solidFill>
                  <a:srgbClr val="538235"/>
                </a:solidFill>
                <a:latin typeface="Tahoma"/>
                <a:cs typeface="Tahoma"/>
              </a:rPr>
              <a:t>and </a:t>
            </a:r>
            <a:r>
              <a:rPr lang="en-IN" sz="1600" spc="-5" dirty="0">
                <a:solidFill>
                  <a:srgbClr val="538235"/>
                </a:solidFill>
                <a:latin typeface="Tahoma"/>
                <a:cs typeface="Tahoma"/>
              </a:rPr>
              <a:t>signal() </a:t>
            </a:r>
            <a:r>
              <a:rPr lang="en-IN" sz="1600" dirty="0">
                <a:solidFill>
                  <a:srgbClr val="538235"/>
                </a:solidFill>
                <a:latin typeface="Tahoma"/>
                <a:cs typeface="Tahoma"/>
              </a:rPr>
              <a:t>semaphore </a:t>
            </a:r>
            <a:r>
              <a:rPr lang="en-IN" sz="1600" spc="-10" dirty="0">
                <a:solidFill>
                  <a:srgbClr val="538235"/>
                </a:solidFill>
                <a:latin typeface="Tahoma"/>
                <a:cs typeface="Tahoma"/>
              </a:rPr>
              <a:t>operations</a:t>
            </a:r>
            <a:r>
              <a:rPr lang="en-IN" sz="1600" spc="-5" dirty="0">
                <a:solidFill>
                  <a:srgbClr val="538235"/>
                </a:solidFill>
                <a:latin typeface="Tahoma"/>
                <a:cs typeface="Tahoma"/>
              </a:rPr>
              <a:t> also suffers from busy waiting.</a:t>
            </a:r>
          </a:p>
          <a:p>
            <a:pPr marL="298450" marR="6350" indent="-285750" algn="just">
              <a:lnSpc>
                <a:spcPct val="150000"/>
              </a:lnSpc>
              <a:spcBef>
                <a:spcPts val="850"/>
              </a:spcBef>
              <a:buFont typeface="Arial" panose="020B0604020202020204" pitchFamily="34" charset="0"/>
              <a:buChar char="•"/>
            </a:pPr>
            <a:r>
              <a:rPr lang="en-IN" sz="1600" spc="-5" dirty="0">
                <a:solidFill>
                  <a:srgbClr val="538235"/>
                </a:solidFill>
                <a:latin typeface="Tahoma"/>
                <a:cs typeface="Tahoma"/>
              </a:rPr>
              <a:t> To overcome </a:t>
            </a:r>
            <a:r>
              <a:rPr lang="en-IN" sz="1600" dirty="0">
                <a:solidFill>
                  <a:srgbClr val="538235"/>
                </a:solidFill>
                <a:latin typeface="Tahoma"/>
                <a:cs typeface="Tahoma"/>
              </a:rPr>
              <a:t>this </a:t>
            </a:r>
            <a:r>
              <a:rPr lang="en-IN" sz="1600" spc="-5" dirty="0">
                <a:solidFill>
                  <a:srgbClr val="538235"/>
                </a:solidFill>
                <a:latin typeface="Tahoma"/>
                <a:cs typeface="Tahoma"/>
              </a:rPr>
              <a:t>problem, modify </a:t>
            </a:r>
            <a:r>
              <a:rPr lang="en-IN" sz="1600" dirty="0">
                <a:solidFill>
                  <a:srgbClr val="538235"/>
                </a:solidFill>
                <a:latin typeface="Tahoma"/>
                <a:cs typeface="Tahoma"/>
              </a:rPr>
              <a:t>the definition </a:t>
            </a:r>
            <a:r>
              <a:rPr lang="en-IN" sz="1600" spc="-5" dirty="0">
                <a:solidFill>
                  <a:srgbClr val="538235"/>
                </a:solidFill>
                <a:latin typeface="Tahoma"/>
                <a:cs typeface="Tahoma"/>
              </a:rPr>
              <a:t>of </a:t>
            </a:r>
            <a:r>
              <a:rPr lang="en-IN" sz="1600" dirty="0">
                <a:solidFill>
                  <a:srgbClr val="538235"/>
                </a:solidFill>
                <a:latin typeface="Tahoma"/>
                <a:cs typeface="Tahoma"/>
              </a:rPr>
              <a:t>the </a:t>
            </a:r>
            <a:r>
              <a:rPr lang="en-IN" sz="1600" spc="-5" dirty="0">
                <a:solidFill>
                  <a:srgbClr val="538235"/>
                </a:solidFill>
                <a:latin typeface="Tahoma"/>
                <a:cs typeface="Tahoma"/>
              </a:rPr>
              <a:t>wait() </a:t>
            </a:r>
            <a:r>
              <a:rPr lang="en-IN" sz="1600" dirty="0">
                <a:solidFill>
                  <a:srgbClr val="538235"/>
                </a:solidFill>
                <a:latin typeface="Tahoma"/>
                <a:cs typeface="Tahoma"/>
              </a:rPr>
              <a:t> and </a:t>
            </a:r>
            <a:r>
              <a:rPr lang="en-IN" sz="1600" spc="-5" dirty="0">
                <a:solidFill>
                  <a:srgbClr val="538235"/>
                </a:solidFill>
                <a:latin typeface="Tahoma"/>
                <a:cs typeface="Tahoma"/>
              </a:rPr>
              <a:t>signal() operations as </a:t>
            </a:r>
            <a:r>
              <a:rPr lang="en-IN" sz="1600" spc="-10" dirty="0">
                <a:solidFill>
                  <a:srgbClr val="538235"/>
                </a:solidFill>
                <a:latin typeface="Tahoma"/>
                <a:cs typeface="Tahoma"/>
              </a:rPr>
              <a:t>follows: </a:t>
            </a:r>
          </a:p>
          <a:p>
            <a:pPr marL="1209675" marR="6350" indent="-360363" algn="just">
              <a:lnSpc>
                <a:spcPct val="150000"/>
              </a:lnSpc>
              <a:spcBef>
                <a:spcPts val="850"/>
              </a:spcBef>
              <a:buFont typeface="Arial" panose="020B0604020202020204" pitchFamily="34" charset="0"/>
              <a:buChar char="•"/>
            </a:pPr>
            <a:r>
              <a:rPr lang="en-IN" sz="1600" b="1" spc="-5" dirty="0">
                <a:solidFill>
                  <a:srgbClr val="538235"/>
                </a:solidFill>
                <a:latin typeface="Tahoma"/>
                <a:cs typeface="Tahoma"/>
              </a:rPr>
              <a:t>When </a:t>
            </a:r>
            <a:r>
              <a:rPr lang="en-IN" sz="1600" b="1" dirty="0">
                <a:solidFill>
                  <a:srgbClr val="538235"/>
                </a:solidFill>
                <a:latin typeface="Tahoma"/>
                <a:cs typeface="Tahoma"/>
              </a:rPr>
              <a:t>a </a:t>
            </a:r>
            <a:r>
              <a:rPr lang="en-IN" sz="1600" b="1" spc="-5" dirty="0">
                <a:solidFill>
                  <a:srgbClr val="538235"/>
                </a:solidFill>
                <a:latin typeface="Tahoma"/>
                <a:cs typeface="Tahoma"/>
              </a:rPr>
              <a:t>process executes </a:t>
            </a:r>
            <a:r>
              <a:rPr lang="en-IN" sz="1600" b="1" spc="-10" dirty="0">
                <a:solidFill>
                  <a:srgbClr val="538235"/>
                </a:solidFill>
                <a:latin typeface="Tahoma"/>
                <a:cs typeface="Tahoma"/>
              </a:rPr>
              <a:t>the </a:t>
            </a:r>
            <a:r>
              <a:rPr lang="en-IN" sz="1600" b="1" spc="-5" dirty="0">
                <a:solidFill>
                  <a:srgbClr val="538235"/>
                </a:solidFill>
                <a:latin typeface="Tahoma"/>
                <a:cs typeface="Tahoma"/>
              </a:rPr>
              <a:t>wait() operation </a:t>
            </a:r>
            <a:r>
              <a:rPr lang="en-IN" sz="1600" b="1" dirty="0">
                <a:solidFill>
                  <a:srgbClr val="538235"/>
                </a:solidFill>
                <a:latin typeface="Tahoma"/>
                <a:cs typeface="Tahoma"/>
              </a:rPr>
              <a:t> </a:t>
            </a:r>
            <a:r>
              <a:rPr lang="en-IN" sz="1600" b="1" spc="-5" dirty="0">
                <a:solidFill>
                  <a:srgbClr val="538235"/>
                </a:solidFill>
                <a:latin typeface="Tahoma"/>
                <a:cs typeface="Tahoma"/>
              </a:rPr>
              <a:t>and</a:t>
            </a:r>
            <a:r>
              <a:rPr lang="en-IN" sz="1600" b="1" spc="-30" dirty="0">
                <a:solidFill>
                  <a:srgbClr val="538235"/>
                </a:solidFill>
                <a:latin typeface="Tahoma"/>
                <a:cs typeface="Tahoma"/>
              </a:rPr>
              <a:t> </a:t>
            </a:r>
            <a:r>
              <a:rPr lang="en-IN" sz="1600" b="1" spc="-10" dirty="0">
                <a:solidFill>
                  <a:srgbClr val="538235"/>
                </a:solidFill>
                <a:latin typeface="Tahoma"/>
                <a:cs typeface="Tahoma"/>
              </a:rPr>
              <a:t>finds</a:t>
            </a:r>
            <a:r>
              <a:rPr lang="en-IN" sz="1600" b="1" spc="15" dirty="0">
                <a:solidFill>
                  <a:srgbClr val="538235"/>
                </a:solidFill>
                <a:latin typeface="Tahoma"/>
                <a:cs typeface="Tahoma"/>
              </a:rPr>
              <a:t> </a:t>
            </a:r>
            <a:r>
              <a:rPr lang="en-IN" sz="1600" b="1" spc="-5" dirty="0">
                <a:solidFill>
                  <a:srgbClr val="538235"/>
                </a:solidFill>
                <a:latin typeface="Tahoma"/>
                <a:cs typeface="Tahoma"/>
              </a:rPr>
              <a:t>that</a:t>
            </a:r>
            <a:r>
              <a:rPr lang="en-IN" sz="1600" b="1" spc="-10" dirty="0">
                <a:solidFill>
                  <a:srgbClr val="538235"/>
                </a:solidFill>
                <a:latin typeface="Tahoma"/>
                <a:cs typeface="Tahoma"/>
              </a:rPr>
              <a:t> </a:t>
            </a:r>
            <a:r>
              <a:rPr lang="en-IN" sz="1600" b="1" spc="-5" dirty="0">
                <a:solidFill>
                  <a:srgbClr val="538235"/>
                </a:solidFill>
                <a:latin typeface="Tahoma"/>
                <a:cs typeface="Tahoma"/>
              </a:rPr>
              <a:t>the</a:t>
            </a:r>
            <a:r>
              <a:rPr lang="en-IN" sz="1600" b="1" spc="-30" dirty="0">
                <a:solidFill>
                  <a:srgbClr val="538235"/>
                </a:solidFill>
                <a:latin typeface="Tahoma"/>
                <a:cs typeface="Tahoma"/>
              </a:rPr>
              <a:t> </a:t>
            </a:r>
            <a:r>
              <a:rPr lang="en-IN" sz="1600" b="1" dirty="0">
                <a:solidFill>
                  <a:srgbClr val="538235"/>
                </a:solidFill>
                <a:latin typeface="Tahoma"/>
                <a:cs typeface="Tahoma"/>
              </a:rPr>
              <a:t>semaphore</a:t>
            </a:r>
            <a:r>
              <a:rPr lang="en-IN" sz="1600" b="1" spc="-25" dirty="0">
                <a:solidFill>
                  <a:srgbClr val="538235"/>
                </a:solidFill>
                <a:latin typeface="Tahoma"/>
                <a:cs typeface="Tahoma"/>
              </a:rPr>
              <a:t> </a:t>
            </a:r>
            <a:r>
              <a:rPr lang="en-IN" sz="1600" b="1" dirty="0">
                <a:solidFill>
                  <a:srgbClr val="538235"/>
                </a:solidFill>
                <a:latin typeface="Tahoma"/>
                <a:cs typeface="Tahoma"/>
              </a:rPr>
              <a:t>value</a:t>
            </a:r>
            <a:r>
              <a:rPr lang="en-IN" sz="1600" b="1" spc="-10" dirty="0">
                <a:solidFill>
                  <a:srgbClr val="538235"/>
                </a:solidFill>
                <a:latin typeface="Tahoma"/>
                <a:cs typeface="Tahoma"/>
              </a:rPr>
              <a:t> </a:t>
            </a:r>
            <a:r>
              <a:rPr lang="en-IN" sz="1600" b="1" spc="-5" dirty="0">
                <a:solidFill>
                  <a:srgbClr val="538235"/>
                </a:solidFill>
                <a:latin typeface="Tahoma"/>
                <a:cs typeface="Tahoma"/>
              </a:rPr>
              <a:t>is</a:t>
            </a:r>
            <a:r>
              <a:rPr lang="en-IN" sz="1600" b="1" spc="-10" dirty="0">
                <a:solidFill>
                  <a:srgbClr val="538235"/>
                </a:solidFill>
                <a:latin typeface="Tahoma"/>
                <a:cs typeface="Tahoma"/>
              </a:rPr>
              <a:t> </a:t>
            </a:r>
            <a:r>
              <a:rPr lang="en-IN" sz="1600" b="1" spc="-5" dirty="0">
                <a:solidFill>
                  <a:srgbClr val="538235"/>
                </a:solidFill>
                <a:latin typeface="Tahoma"/>
                <a:cs typeface="Tahoma"/>
              </a:rPr>
              <a:t>not positive, it</a:t>
            </a:r>
            <a:r>
              <a:rPr lang="en-IN" sz="1600" b="1" spc="-10" dirty="0">
                <a:solidFill>
                  <a:srgbClr val="538235"/>
                </a:solidFill>
                <a:latin typeface="Tahoma"/>
                <a:cs typeface="Tahoma"/>
              </a:rPr>
              <a:t> </a:t>
            </a:r>
            <a:r>
              <a:rPr lang="en-IN" sz="1600" b="1" dirty="0">
                <a:solidFill>
                  <a:srgbClr val="538235"/>
                </a:solidFill>
                <a:latin typeface="Tahoma"/>
                <a:cs typeface="Tahoma"/>
              </a:rPr>
              <a:t>must</a:t>
            </a:r>
            <a:r>
              <a:rPr lang="en-IN" sz="1600" b="1" spc="-10" dirty="0">
                <a:solidFill>
                  <a:srgbClr val="538235"/>
                </a:solidFill>
                <a:latin typeface="Tahoma"/>
                <a:cs typeface="Tahoma"/>
              </a:rPr>
              <a:t> </a:t>
            </a:r>
            <a:r>
              <a:rPr lang="en-IN" sz="1600" b="1" spc="-5" dirty="0">
                <a:solidFill>
                  <a:srgbClr val="538235"/>
                </a:solidFill>
                <a:latin typeface="Tahoma"/>
                <a:cs typeface="Tahoma"/>
              </a:rPr>
              <a:t>wait.</a:t>
            </a:r>
            <a:endParaRPr lang="en-IN" sz="1600" dirty="0">
              <a:latin typeface="Tahoma"/>
              <a:cs typeface="Tahoma"/>
            </a:endParaRPr>
          </a:p>
          <a:p>
            <a:pPr marL="1209675" marR="5080" lvl="3" indent="-360363" algn="just">
              <a:lnSpc>
                <a:spcPct val="150000"/>
              </a:lnSpc>
              <a:spcBef>
                <a:spcPts val="790"/>
              </a:spcBef>
              <a:buFont typeface="Arial" panose="020B0604020202020204" pitchFamily="34" charset="0"/>
              <a:buChar char="•"/>
            </a:pPr>
            <a:r>
              <a:rPr lang="en-IN" sz="1600" spc="-5" dirty="0">
                <a:solidFill>
                  <a:srgbClr val="538235"/>
                </a:solidFill>
                <a:latin typeface="Tahoma"/>
                <a:cs typeface="Tahoma"/>
              </a:rPr>
              <a:t>Rather </a:t>
            </a:r>
            <a:r>
              <a:rPr lang="en-IN" sz="1600" dirty="0">
                <a:solidFill>
                  <a:srgbClr val="538235"/>
                </a:solidFill>
                <a:latin typeface="Tahoma"/>
                <a:cs typeface="Tahoma"/>
              </a:rPr>
              <a:t>than </a:t>
            </a:r>
            <a:r>
              <a:rPr lang="en-IN" sz="1600" spc="-5" dirty="0">
                <a:solidFill>
                  <a:srgbClr val="538235"/>
                </a:solidFill>
                <a:latin typeface="Tahoma"/>
                <a:cs typeface="Tahoma"/>
              </a:rPr>
              <a:t>engaging </a:t>
            </a:r>
            <a:r>
              <a:rPr lang="en-IN" sz="1600" spc="-10" dirty="0">
                <a:solidFill>
                  <a:srgbClr val="538235"/>
                </a:solidFill>
                <a:latin typeface="Tahoma"/>
                <a:cs typeface="Tahoma"/>
              </a:rPr>
              <a:t>in </a:t>
            </a:r>
            <a:r>
              <a:rPr lang="en-IN" sz="1600" dirty="0">
                <a:solidFill>
                  <a:srgbClr val="538235"/>
                </a:solidFill>
                <a:latin typeface="Tahoma"/>
                <a:cs typeface="Tahoma"/>
              </a:rPr>
              <a:t>busy </a:t>
            </a:r>
            <a:r>
              <a:rPr lang="en-IN" sz="1600" spc="-5" dirty="0">
                <a:solidFill>
                  <a:srgbClr val="538235"/>
                </a:solidFill>
                <a:latin typeface="Tahoma"/>
                <a:cs typeface="Tahoma"/>
              </a:rPr>
              <a:t>waiting, </a:t>
            </a:r>
            <a:r>
              <a:rPr lang="en-IN" sz="1600" dirty="0">
                <a:solidFill>
                  <a:srgbClr val="538235"/>
                </a:solidFill>
                <a:latin typeface="Tahoma"/>
                <a:cs typeface="Tahoma"/>
              </a:rPr>
              <a:t>the </a:t>
            </a:r>
            <a:r>
              <a:rPr lang="en-IN" sz="1600" spc="-5" dirty="0">
                <a:solidFill>
                  <a:srgbClr val="538235"/>
                </a:solidFill>
                <a:latin typeface="Tahoma"/>
                <a:cs typeface="Tahoma"/>
              </a:rPr>
              <a:t>process can </a:t>
            </a:r>
            <a:r>
              <a:rPr lang="en-IN" sz="1600" b="1" spc="-10" dirty="0">
                <a:solidFill>
                  <a:srgbClr val="538235"/>
                </a:solidFill>
                <a:latin typeface="Tahoma"/>
                <a:cs typeface="Tahoma"/>
              </a:rPr>
              <a:t>suspend </a:t>
            </a:r>
            <a:r>
              <a:rPr lang="en-IN" sz="1600" b="1" spc="-5" dirty="0">
                <a:solidFill>
                  <a:srgbClr val="538235"/>
                </a:solidFill>
                <a:latin typeface="Tahoma"/>
                <a:cs typeface="Tahoma"/>
              </a:rPr>
              <a:t> </a:t>
            </a:r>
            <a:r>
              <a:rPr lang="en-IN" sz="1600" b="1" dirty="0">
                <a:solidFill>
                  <a:srgbClr val="538235"/>
                </a:solidFill>
                <a:latin typeface="Tahoma"/>
                <a:cs typeface="Tahoma"/>
              </a:rPr>
              <a:t>itself</a:t>
            </a:r>
            <a:r>
              <a:rPr lang="en-IN" sz="1600" dirty="0">
                <a:solidFill>
                  <a:srgbClr val="538235"/>
                </a:solidFill>
                <a:latin typeface="Tahoma"/>
                <a:cs typeface="Tahoma"/>
              </a:rPr>
              <a:t>. </a:t>
            </a:r>
          </a:p>
          <a:p>
            <a:pPr marL="1209675" marR="5080" lvl="3" indent="-360363" algn="just">
              <a:lnSpc>
                <a:spcPct val="150000"/>
              </a:lnSpc>
              <a:spcBef>
                <a:spcPts val="790"/>
              </a:spcBef>
              <a:buFont typeface="Arial" panose="020B0604020202020204" pitchFamily="34" charset="0"/>
              <a:buChar char="•"/>
            </a:pPr>
            <a:r>
              <a:rPr lang="en-IN" sz="1600" spc="-5" dirty="0">
                <a:solidFill>
                  <a:srgbClr val="538235"/>
                </a:solidFill>
                <a:latin typeface="Tahoma"/>
                <a:cs typeface="Tahoma"/>
              </a:rPr>
              <a:t>The suspend </a:t>
            </a:r>
            <a:r>
              <a:rPr lang="en-IN" sz="1600" spc="-10" dirty="0">
                <a:solidFill>
                  <a:srgbClr val="538235"/>
                </a:solidFill>
                <a:latin typeface="Tahoma"/>
                <a:cs typeface="Tahoma"/>
              </a:rPr>
              <a:t>operation places </a:t>
            </a:r>
            <a:r>
              <a:rPr lang="en-IN" sz="1600" dirty="0">
                <a:solidFill>
                  <a:srgbClr val="538235"/>
                </a:solidFill>
                <a:latin typeface="Tahoma"/>
                <a:cs typeface="Tahoma"/>
              </a:rPr>
              <a:t>a process </a:t>
            </a:r>
            <a:r>
              <a:rPr lang="en-IN" sz="1600" spc="-5" dirty="0">
                <a:solidFill>
                  <a:srgbClr val="538235"/>
                </a:solidFill>
                <a:latin typeface="Tahoma"/>
                <a:cs typeface="Tahoma"/>
              </a:rPr>
              <a:t>into </a:t>
            </a:r>
            <a:r>
              <a:rPr lang="en-IN" sz="1600" dirty="0">
                <a:solidFill>
                  <a:srgbClr val="538235"/>
                </a:solidFill>
                <a:latin typeface="Tahoma"/>
                <a:cs typeface="Tahoma"/>
              </a:rPr>
              <a:t>a </a:t>
            </a:r>
            <a:r>
              <a:rPr lang="en-IN" sz="1600" spc="-10" dirty="0">
                <a:solidFill>
                  <a:srgbClr val="538235"/>
                </a:solidFill>
                <a:latin typeface="Tahoma"/>
                <a:cs typeface="Tahoma"/>
              </a:rPr>
              <a:t>waiting </a:t>
            </a:r>
            <a:r>
              <a:rPr lang="en-IN" sz="1600" dirty="0">
                <a:solidFill>
                  <a:srgbClr val="538235"/>
                </a:solidFill>
                <a:latin typeface="Tahoma"/>
                <a:cs typeface="Tahoma"/>
              </a:rPr>
              <a:t>queue </a:t>
            </a:r>
            <a:r>
              <a:rPr lang="en-IN" sz="1600" spc="-5" dirty="0">
                <a:solidFill>
                  <a:srgbClr val="538235"/>
                </a:solidFill>
                <a:latin typeface="Tahoma"/>
                <a:cs typeface="Tahoma"/>
              </a:rPr>
              <a:t>associated with </a:t>
            </a:r>
            <a:r>
              <a:rPr lang="en-IN" sz="1600" dirty="0">
                <a:solidFill>
                  <a:srgbClr val="538235"/>
                </a:solidFill>
                <a:latin typeface="Tahoma"/>
                <a:cs typeface="Tahoma"/>
              </a:rPr>
              <a:t>the </a:t>
            </a:r>
            <a:r>
              <a:rPr lang="en-IN" sz="1600" spc="5" dirty="0">
                <a:solidFill>
                  <a:srgbClr val="538235"/>
                </a:solidFill>
                <a:latin typeface="Tahoma"/>
                <a:cs typeface="Tahoma"/>
              </a:rPr>
              <a:t> </a:t>
            </a:r>
            <a:r>
              <a:rPr lang="en-IN" sz="1600" spc="-5" dirty="0">
                <a:solidFill>
                  <a:srgbClr val="538235"/>
                </a:solidFill>
                <a:latin typeface="Tahoma"/>
                <a:cs typeface="Tahoma"/>
              </a:rPr>
              <a:t>semaphore, and </a:t>
            </a:r>
            <a:r>
              <a:rPr lang="en-IN" sz="1600" dirty="0">
                <a:solidFill>
                  <a:srgbClr val="538235"/>
                </a:solidFill>
                <a:latin typeface="Tahoma"/>
                <a:cs typeface="Tahoma"/>
              </a:rPr>
              <a:t>the </a:t>
            </a:r>
            <a:r>
              <a:rPr lang="en-IN" sz="1600" spc="-5" dirty="0">
                <a:solidFill>
                  <a:srgbClr val="538235"/>
                </a:solidFill>
                <a:latin typeface="Tahoma"/>
                <a:cs typeface="Tahoma"/>
              </a:rPr>
              <a:t>state of </a:t>
            </a:r>
            <a:r>
              <a:rPr lang="en-IN" sz="1600" dirty="0">
                <a:solidFill>
                  <a:srgbClr val="538235"/>
                </a:solidFill>
                <a:latin typeface="Tahoma"/>
                <a:cs typeface="Tahoma"/>
              </a:rPr>
              <a:t>the </a:t>
            </a:r>
            <a:r>
              <a:rPr lang="en-IN" sz="1600" spc="-5" dirty="0">
                <a:solidFill>
                  <a:srgbClr val="538235"/>
                </a:solidFill>
                <a:latin typeface="Tahoma"/>
                <a:cs typeface="Tahoma"/>
              </a:rPr>
              <a:t>process </a:t>
            </a:r>
            <a:r>
              <a:rPr lang="en-IN" sz="1600" spc="-10" dirty="0">
                <a:solidFill>
                  <a:srgbClr val="538235"/>
                </a:solidFill>
                <a:latin typeface="Tahoma"/>
                <a:cs typeface="Tahoma"/>
              </a:rPr>
              <a:t>is </a:t>
            </a:r>
            <a:r>
              <a:rPr lang="en-IN" sz="1600" spc="-5" dirty="0">
                <a:solidFill>
                  <a:srgbClr val="538235"/>
                </a:solidFill>
                <a:latin typeface="Tahoma"/>
                <a:cs typeface="Tahoma"/>
              </a:rPr>
              <a:t>switched </a:t>
            </a:r>
            <a:r>
              <a:rPr lang="en-IN" sz="1600" dirty="0">
                <a:solidFill>
                  <a:srgbClr val="538235"/>
                </a:solidFill>
                <a:latin typeface="Tahoma"/>
                <a:cs typeface="Tahoma"/>
              </a:rPr>
              <a:t>to the </a:t>
            </a:r>
            <a:r>
              <a:rPr lang="en-IN" sz="1600" spc="-5" dirty="0">
                <a:solidFill>
                  <a:srgbClr val="538235"/>
                </a:solidFill>
                <a:latin typeface="Tahoma"/>
                <a:cs typeface="Tahoma"/>
              </a:rPr>
              <a:t>waiting state. </a:t>
            </a:r>
          </a:p>
          <a:p>
            <a:pPr marL="1209675" marR="5080" lvl="3" indent="-360363" algn="just">
              <a:lnSpc>
                <a:spcPct val="150000"/>
              </a:lnSpc>
              <a:spcBef>
                <a:spcPts val="790"/>
              </a:spcBef>
              <a:buFont typeface="Arial" panose="020B0604020202020204" pitchFamily="34" charset="0"/>
              <a:buChar char="•"/>
            </a:pPr>
            <a:r>
              <a:rPr lang="en-IN" sz="1600" spc="-5" dirty="0">
                <a:solidFill>
                  <a:srgbClr val="538235"/>
                </a:solidFill>
                <a:latin typeface="Tahoma"/>
                <a:cs typeface="Tahoma"/>
              </a:rPr>
              <a:t>Then control </a:t>
            </a:r>
            <a:r>
              <a:rPr lang="en-IN" sz="1600" spc="-15" dirty="0">
                <a:solidFill>
                  <a:srgbClr val="538235"/>
                </a:solidFill>
                <a:latin typeface="Tahoma"/>
                <a:cs typeface="Tahoma"/>
              </a:rPr>
              <a:t>is </a:t>
            </a:r>
            <a:r>
              <a:rPr lang="en-IN" sz="1600" spc="-10" dirty="0">
                <a:solidFill>
                  <a:srgbClr val="538235"/>
                </a:solidFill>
                <a:latin typeface="Tahoma"/>
                <a:cs typeface="Tahoma"/>
              </a:rPr>
              <a:t> </a:t>
            </a:r>
            <a:r>
              <a:rPr lang="en-IN" sz="1600" spc="-5" dirty="0">
                <a:solidFill>
                  <a:srgbClr val="538235"/>
                </a:solidFill>
                <a:latin typeface="Tahoma"/>
                <a:cs typeface="Tahoma"/>
              </a:rPr>
              <a:t>transferred</a:t>
            </a:r>
            <a:r>
              <a:rPr lang="en-IN" sz="1600" spc="30" dirty="0">
                <a:solidFill>
                  <a:srgbClr val="538235"/>
                </a:solidFill>
                <a:latin typeface="Tahoma"/>
                <a:cs typeface="Tahoma"/>
              </a:rPr>
              <a:t> </a:t>
            </a:r>
            <a:r>
              <a:rPr lang="en-IN" sz="1600" dirty="0">
                <a:solidFill>
                  <a:srgbClr val="538235"/>
                </a:solidFill>
                <a:latin typeface="Tahoma"/>
                <a:cs typeface="Tahoma"/>
              </a:rPr>
              <a:t>to</a:t>
            </a:r>
            <a:r>
              <a:rPr lang="en-IN" sz="1600" spc="-20" dirty="0">
                <a:solidFill>
                  <a:srgbClr val="538235"/>
                </a:solidFill>
                <a:latin typeface="Tahoma"/>
                <a:cs typeface="Tahoma"/>
              </a:rPr>
              <a:t> </a:t>
            </a:r>
            <a:r>
              <a:rPr lang="en-IN" sz="1600" dirty="0">
                <a:solidFill>
                  <a:srgbClr val="538235"/>
                </a:solidFill>
                <a:latin typeface="Tahoma"/>
                <a:cs typeface="Tahoma"/>
              </a:rPr>
              <a:t>the</a:t>
            </a:r>
            <a:r>
              <a:rPr lang="en-IN" sz="1600" spc="10" dirty="0">
                <a:solidFill>
                  <a:srgbClr val="538235"/>
                </a:solidFill>
                <a:latin typeface="Tahoma"/>
                <a:cs typeface="Tahoma"/>
              </a:rPr>
              <a:t> </a:t>
            </a:r>
            <a:r>
              <a:rPr lang="en-IN" sz="1600" dirty="0">
                <a:solidFill>
                  <a:srgbClr val="538235"/>
                </a:solidFill>
                <a:latin typeface="Tahoma"/>
                <a:cs typeface="Tahoma"/>
              </a:rPr>
              <a:t>CPU</a:t>
            </a:r>
            <a:r>
              <a:rPr lang="en-IN" sz="1600" spc="-10" dirty="0">
                <a:solidFill>
                  <a:srgbClr val="538235"/>
                </a:solidFill>
                <a:latin typeface="Tahoma"/>
                <a:cs typeface="Tahoma"/>
              </a:rPr>
              <a:t> </a:t>
            </a:r>
            <a:r>
              <a:rPr lang="en-IN" sz="1600" spc="-25" dirty="0">
                <a:solidFill>
                  <a:srgbClr val="538235"/>
                </a:solidFill>
                <a:latin typeface="Tahoma"/>
                <a:cs typeface="Tahoma"/>
              </a:rPr>
              <a:t>scheduler,</a:t>
            </a:r>
            <a:r>
              <a:rPr lang="en-IN" sz="1600" spc="60" dirty="0">
                <a:solidFill>
                  <a:srgbClr val="538235"/>
                </a:solidFill>
                <a:latin typeface="Tahoma"/>
                <a:cs typeface="Tahoma"/>
              </a:rPr>
              <a:t> </a:t>
            </a:r>
            <a:r>
              <a:rPr lang="en-IN" sz="1600" spc="-10" dirty="0">
                <a:solidFill>
                  <a:srgbClr val="538235"/>
                </a:solidFill>
                <a:latin typeface="Tahoma"/>
                <a:cs typeface="Tahoma"/>
              </a:rPr>
              <a:t>which</a:t>
            </a:r>
            <a:r>
              <a:rPr lang="en-IN" sz="1600" spc="35" dirty="0">
                <a:solidFill>
                  <a:srgbClr val="538235"/>
                </a:solidFill>
                <a:latin typeface="Tahoma"/>
                <a:cs typeface="Tahoma"/>
              </a:rPr>
              <a:t> </a:t>
            </a:r>
            <a:r>
              <a:rPr lang="en-IN" sz="1600" spc="-10" dirty="0">
                <a:solidFill>
                  <a:srgbClr val="538235"/>
                </a:solidFill>
                <a:latin typeface="Tahoma"/>
                <a:cs typeface="Tahoma"/>
              </a:rPr>
              <a:t>selects</a:t>
            </a:r>
            <a:r>
              <a:rPr lang="en-IN" sz="1600" spc="25" dirty="0">
                <a:solidFill>
                  <a:srgbClr val="538235"/>
                </a:solidFill>
                <a:latin typeface="Tahoma"/>
                <a:cs typeface="Tahoma"/>
              </a:rPr>
              <a:t> </a:t>
            </a:r>
            <a:r>
              <a:rPr lang="en-IN" sz="1600" spc="-5" dirty="0">
                <a:solidFill>
                  <a:srgbClr val="538235"/>
                </a:solidFill>
                <a:latin typeface="Tahoma"/>
                <a:cs typeface="Tahoma"/>
              </a:rPr>
              <a:t>another</a:t>
            </a:r>
            <a:r>
              <a:rPr lang="en-IN" sz="1600" spc="35" dirty="0">
                <a:solidFill>
                  <a:srgbClr val="538235"/>
                </a:solidFill>
                <a:latin typeface="Tahoma"/>
                <a:cs typeface="Tahoma"/>
              </a:rPr>
              <a:t> </a:t>
            </a:r>
            <a:r>
              <a:rPr lang="en-IN" sz="1600" spc="-5" dirty="0">
                <a:solidFill>
                  <a:srgbClr val="538235"/>
                </a:solidFill>
                <a:latin typeface="Tahoma"/>
                <a:cs typeface="Tahoma"/>
              </a:rPr>
              <a:t>process</a:t>
            </a:r>
            <a:r>
              <a:rPr lang="en-IN" sz="1600" spc="5" dirty="0">
                <a:solidFill>
                  <a:srgbClr val="538235"/>
                </a:solidFill>
                <a:latin typeface="Tahoma"/>
                <a:cs typeface="Tahoma"/>
              </a:rPr>
              <a:t> </a:t>
            </a:r>
            <a:r>
              <a:rPr lang="en-IN" sz="1600" dirty="0">
                <a:solidFill>
                  <a:srgbClr val="538235"/>
                </a:solidFill>
                <a:latin typeface="Tahoma"/>
                <a:cs typeface="Tahoma"/>
              </a:rPr>
              <a:t>to</a:t>
            </a:r>
            <a:r>
              <a:rPr lang="en-IN" sz="1600" spc="10" dirty="0">
                <a:solidFill>
                  <a:srgbClr val="538235"/>
                </a:solidFill>
                <a:latin typeface="Tahoma"/>
                <a:cs typeface="Tahoma"/>
              </a:rPr>
              <a:t> </a:t>
            </a:r>
            <a:r>
              <a:rPr lang="en-IN" sz="1600" spc="-10" dirty="0">
                <a:solidFill>
                  <a:srgbClr val="538235"/>
                </a:solidFill>
                <a:latin typeface="Tahoma"/>
                <a:cs typeface="Tahoma"/>
              </a:rPr>
              <a:t>execute.</a:t>
            </a:r>
            <a:endParaRPr lang="en-IN" sz="1600" dirty="0">
              <a:latin typeface="Tahoma"/>
              <a:cs typeface="Tahoma"/>
            </a:endParaRPr>
          </a:p>
        </p:txBody>
      </p:sp>
    </p:spTree>
    <p:extLst>
      <p:ext uri="{BB962C8B-B14F-4D97-AF65-F5344CB8AC3E}">
        <p14:creationId xmlns:p14="http://schemas.microsoft.com/office/powerpoint/2010/main" val="37698603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Semaphore Implementation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EC3A7AB-4C27-7EEE-1747-FB1EBDE318F4}"/>
              </a:ext>
            </a:extLst>
          </p:cNvPr>
          <p:cNvSpPr txBox="1"/>
          <p:nvPr/>
        </p:nvSpPr>
        <p:spPr>
          <a:xfrm>
            <a:off x="637733" y="677575"/>
            <a:ext cx="10744412" cy="5818003"/>
          </a:xfrm>
          <a:prstGeom prst="rect">
            <a:avLst/>
          </a:prstGeom>
          <a:noFill/>
        </p:spPr>
        <p:txBody>
          <a:bodyPr wrap="square">
            <a:spAutoFit/>
          </a:bodyPr>
          <a:lstStyle/>
          <a:p>
            <a:pPr marL="12700" marR="8890" indent="914400" algn="just">
              <a:lnSpc>
                <a:spcPct val="150000"/>
              </a:lnSpc>
              <a:spcBef>
                <a:spcPts val="819"/>
              </a:spcBef>
            </a:pPr>
            <a:r>
              <a:rPr lang="en-IN" sz="1600" dirty="0">
                <a:solidFill>
                  <a:srgbClr val="538235"/>
                </a:solidFill>
                <a:latin typeface="Tahoma"/>
                <a:cs typeface="Tahoma"/>
              </a:rPr>
              <a:t>A</a:t>
            </a:r>
            <a:r>
              <a:rPr lang="en-IN" sz="1600" spc="5" dirty="0">
                <a:solidFill>
                  <a:srgbClr val="538235"/>
                </a:solidFill>
                <a:latin typeface="Tahoma"/>
                <a:cs typeface="Tahoma"/>
              </a:rPr>
              <a:t> </a:t>
            </a:r>
            <a:r>
              <a:rPr lang="en-IN" sz="1600" spc="-5" dirty="0">
                <a:solidFill>
                  <a:srgbClr val="538235"/>
                </a:solidFill>
                <a:latin typeface="Tahoma"/>
                <a:cs typeface="Tahoma"/>
              </a:rPr>
              <a:t>process</a:t>
            </a:r>
            <a:r>
              <a:rPr lang="en-IN" sz="1600" dirty="0">
                <a:solidFill>
                  <a:srgbClr val="538235"/>
                </a:solidFill>
                <a:latin typeface="Tahoma"/>
                <a:cs typeface="Tahoma"/>
              </a:rPr>
              <a:t> that</a:t>
            </a:r>
            <a:r>
              <a:rPr lang="en-IN" sz="1600" spc="5" dirty="0">
                <a:solidFill>
                  <a:srgbClr val="538235"/>
                </a:solidFill>
                <a:latin typeface="Tahoma"/>
                <a:cs typeface="Tahoma"/>
              </a:rPr>
              <a:t> </a:t>
            </a:r>
            <a:r>
              <a:rPr lang="en-IN" sz="1600" spc="-10" dirty="0">
                <a:solidFill>
                  <a:srgbClr val="538235"/>
                </a:solidFill>
                <a:latin typeface="Tahoma"/>
                <a:cs typeface="Tahoma"/>
              </a:rPr>
              <a:t>is</a:t>
            </a:r>
            <a:r>
              <a:rPr lang="en-IN" sz="1600" spc="-5" dirty="0">
                <a:solidFill>
                  <a:srgbClr val="538235"/>
                </a:solidFill>
                <a:latin typeface="Tahoma"/>
                <a:cs typeface="Tahoma"/>
              </a:rPr>
              <a:t> </a:t>
            </a:r>
            <a:r>
              <a:rPr lang="en-IN" sz="1600" dirty="0">
                <a:solidFill>
                  <a:srgbClr val="538235"/>
                </a:solidFill>
                <a:latin typeface="Tahoma"/>
                <a:cs typeface="Tahoma"/>
              </a:rPr>
              <a:t>suspended,</a:t>
            </a:r>
            <a:r>
              <a:rPr lang="en-IN" sz="1600" spc="5" dirty="0">
                <a:solidFill>
                  <a:srgbClr val="538235"/>
                </a:solidFill>
                <a:latin typeface="Tahoma"/>
                <a:cs typeface="Tahoma"/>
              </a:rPr>
              <a:t> </a:t>
            </a:r>
            <a:r>
              <a:rPr lang="en-IN" sz="1600" spc="-10" dirty="0">
                <a:solidFill>
                  <a:srgbClr val="538235"/>
                </a:solidFill>
                <a:latin typeface="Tahoma"/>
                <a:cs typeface="Tahoma"/>
              </a:rPr>
              <a:t>waiting</a:t>
            </a:r>
            <a:r>
              <a:rPr lang="en-IN" sz="1600" spc="-5" dirty="0">
                <a:solidFill>
                  <a:srgbClr val="538235"/>
                </a:solidFill>
                <a:latin typeface="Tahoma"/>
                <a:cs typeface="Tahoma"/>
              </a:rPr>
              <a:t> on</a:t>
            </a:r>
            <a:r>
              <a:rPr lang="en-IN" sz="1600" dirty="0">
                <a:solidFill>
                  <a:srgbClr val="538235"/>
                </a:solidFill>
                <a:latin typeface="Tahoma"/>
                <a:cs typeface="Tahoma"/>
              </a:rPr>
              <a:t> a</a:t>
            </a:r>
            <a:r>
              <a:rPr lang="en-IN" sz="1600" spc="5" dirty="0">
                <a:solidFill>
                  <a:srgbClr val="538235"/>
                </a:solidFill>
                <a:latin typeface="Tahoma"/>
                <a:cs typeface="Tahoma"/>
              </a:rPr>
              <a:t> </a:t>
            </a:r>
            <a:r>
              <a:rPr lang="en-IN" sz="1600" spc="-5" dirty="0">
                <a:solidFill>
                  <a:srgbClr val="538235"/>
                </a:solidFill>
                <a:latin typeface="Tahoma"/>
                <a:cs typeface="Tahoma"/>
              </a:rPr>
              <a:t>semaphore</a:t>
            </a:r>
            <a:r>
              <a:rPr lang="en-IN" sz="1600" dirty="0">
                <a:solidFill>
                  <a:srgbClr val="538235"/>
                </a:solidFill>
                <a:latin typeface="Tahoma"/>
                <a:cs typeface="Tahoma"/>
              </a:rPr>
              <a:t> S,</a:t>
            </a:r>
            <a:r>
              <a:rPr lang="en-IN" sz="1600" spc="5" dirty="0">
                <a:solidFill>
                  <a:srgbClr val="538235"/>
                </a:solidFill>
                <a:latin typeface="Tahoma"/>
                <a:cs typeface="Tahoma"/>
              </a:rPr>
              <a:t> </a:t>
            </a:r>
            <a:r>
              <a:rPr lang="en-IN" sz="1600" spc="-5" dirty="0">
                <a:solidFill>
                  <a:srgbClr val="538235"/>
                </a:solidFill>
                <a:latin typeface="Tahoma"/>
                <a:cs typeface="Tahoma"/>
              </a:rPr>
              <a:t>should</a:t>
            </a:r>
            <a:r>
              <a:rPr lang="en-IN" sz="1600" spc="365" dirty="0">
                <a:solidFill>
                  <a:srgbClr val="538235"/>
                </a:solidFill>
                <a:latin typeface="Tahoma"/>
                <a:cs typeface="Tahoma"/>
              </a:rPr>
              <a:t> </a:t>
            </a:r>
            <a:r>
              <a:rPr lang="en-IN" sz="1600" spc="5" dirty="0">
                <a:solidFill>
                  <a:srgbClr val="538235"/>
                </a:solidFill>
                <a:latin typeface="Tahoma"/>
                <a:cs typeface="Tahoma"/>
              </a:rPr>
              <a:t>be </a:t>
            </a:r>
            <a:r>
              <a:rPr lang="en-IN" sz="1600" spc="10" dirty="0">
                <a:solidFill>
                  <a:srgbClr val="538235"/>
                </a:solidFill>
                <a:latin typeface="Tahoma"/>
                <a:cs typeface="Tahoma"/>
              </a:rPr>
              <a:t> </a:t>
            </a:r>
            <a:r>
              <a:rPr lang="en-IN" sz="1600" spc="-5" dirty="0">
                <a:solidFill>
                  <a:srgbClr val="538235"/>
                </a:solidFill>
                <a:latin typeface="Tahoma"/>
                <a:cs typeface="Tahoma"/>
              </a:rPr>
              <a:t>restarted</a:t>
            </a:r>
            <a:r>
              <a:rPr lang="en-IN" sz="1600" dirty="0">
                <a:solidFill>
                  <a:srgbClr val="538235"/>
                </a:solidFill>
                <a:latin typeface="Tahoma"/>
                <a:cs typeface="Tahoma"/>
              </a:rPr>
              <a:t> </a:t>
            </a:r>
            <a:r>
              <a:rPr lang="en-IN" sz="1600" spc="-5" dirty="0">
                <a:solidFill>
                  <a:srgbClr val="538235"/>
                </a:solidFill>
                <a:latin typeface="Tahoma"/>
                <a:cs typeface="Tahoma"/>
              </a:rPr>
              <a:t>when</a:t>
            </a:r>
            <a:r>
              <a:rPr lang="en-IN" sz="1600" dirty="0">
                <a:solidFill>
                  <a:srgbClr val="538235"/>
                </a:solidFill>
                <a:latin typeface="Tahoma"/>
                <a:cs typeface="Tahoma"/>
              </a:rPr>
              <a:t> </a:t>
            </a:r>
            <a:r>
              <a:rPr lang="en-IN" sz="1600" spc="-5" dirty="0">
                <a:solidFill>
                  <a:srgbClr val="538235"/>
                </a:solidFill>
                <a:latin typeface="Tahoma"/>
                <a:cs typeface="Tahoma"/>
              </a:rPr>
              <a:t>some</a:t>
            </a:r>
            <a:r>
              <a:rPr lang="en-IN" sz="1600" dirty="0">
                <a:solidFill>
                  <a:srgbClr val="538235"/>
                </a:solidFill>
                <a:latin typeface="Tahoma"/>
                <a:cs typeface="Tahoma"/>
              </a:rPr>
              <a:t> </a:t>
            </a:r>
            <a:r>
              <a:rPr lang="en-IN" sz="1600" spc="-5" dirty="0">
                <a:solidFill>
                  <a:srgbClr val="538235"/>
                </a:solidFill>
                <a:latin typeface="Tahoma"/>
                <a:cs typeface="Tahoma"/>
              </a:rPr>
              <a:t>other</a:t>
            </a:r>
            <a:r>
              <a:rPr lang="en-IN" sz="1600" dirty="0">
                <a:solidFill>
                  <a:srgbClr val="538235"/>
                </a:solidFill>
                <a:latin typeface="Tahoma"/>
                <a:cs typeface="Tahoma"/>
              </a:rPr>
              <a:t> </a:t>
            </a:r>
            <a:r>
              <a:rPr lang="en-IN" sz="1600" spc="-5" dirty="0">
                <a:solidFill>
                  <a:srgbClr val="538235"/>
                </a:solidFill>
                <a:latin typeface="Tahoma"/>
                <a:cs typeface="Tahoma"/>
              </a:rPr>
              <a:t>process</a:t>
            </a:r>
            <a:r>
              <a:rPr lang="en-IN" sz="1600" dirty="0">
                <a:solidFill>
                  <a:srgbClr val="538235"/>
                </a:solidFill>
                <a:latin typeface="Tahoma"/>
                <a:cs typeface="Tahoma"/>
              </a:rPr>
              <a:t> executes</a:t>
            </a:r>
            <a:r>
              <a:rPr lang="en-IN" sz="1600" spc="5" dirty="0">
                <a:solidFill>
                  <a:srgbClr val="538235"/>
                </a:solidFill>
                <a:latin typeface="Tahoma"/>
                <a:cs typeface="Tahoma"/>
              </a:rPr>
              <a:t> </a:t>
            </a:r>
            <a:r>
              <a:rPr lang="en-IN" sz="1600" dirty="0">
                <a:solidFill>
                  <a:srgbClr val="538235"/>
                </a:solidFill>
                <a:latin typeface="Tahoma"/>
                <a:cs typeface="Tahoma"/>
              </a:rPr>
              <a:t>a</a:t>
            </a:r>
            <a:r>
              <a:rPr lang="en-IN" sz="1600" spc="5" dirty="0">
                <a:solidFill>
                  <a:srgbClr val="538235"/>
                </a:solidFill>
                <a:latin typeface="Tahoma"/>
                <a:cs typeface="Tahoma"/>
              </a:rPr>
              <a:t> </a:t>
            </a:r>
            <a:r>
              <a:rPr lang="en-IN" sz="1600" spc="-5" dirty="0">
                <a:solidFill>
                  <a:srgbClr val="538235"/>
                </a:solidFill>
                <a:latin typeface="Tahoma"/>
                <a:cs typeface="Tahoma"/>
              </a:rPr>
              <a:t>signal()</a:t>
            </a:r>
            <a:r>
              <a:rPr lang="en-IN" sz="1600" dirty="0">
                <a:solidFill>
                  <a:srgbClr val="538235"/>
                </a:solidFill>
                <a:latin typeface="Tahoma"/>
                <a:cs typeface="Tahoma"/>
              </a:rPr>
              <a:t> </a:t>
            </a:r>
            <a:r>
              <a:rPr lang="en-IN" sz="1600" spc="-5" dirty="0">
                <a:solidFill>
                  <a:srgbClr val="538235"/>
                </a:solidFill>
                <a:latin typeface="Tahoma"/>
                <a:cs typeface="Tahoma"/>
              </a:rPr>
              <a:t>operation.</a:t>
            </a:r>
            <a:r>
              <a:rPr lang="en-IN" sz="1600" dirty="0">
                <a:solidFill>
                  <a:srgbClr val="538235"/>
                </a:solidFill>
                <a:latin typeface="Tahoma"/>
                <a:cs typeface="Tahoma"/>
              </a:rPr>
              <a:t> </a:t>
            </a:r>
          </a:p>
          <a:p>
            <a:pPr marL="12700" marR="8890" indent="914400" algn="just">
              <a:lnSpc>
                <a:spcPct val="150000"/>
              </a:lnSpc>
              <a:spcBef>
                <a:spcPts val="819"/>
              </a:spcBef>
            </a:pPr>
            <a:r>
              <a:rPr lang="en-IN" sz="1600" spc="-5" dirty="0">
                <a:solidFill>
                  <a:srgbClr val="538235"/>
                </a:solidFill>
                <a:latin typeface="Tahoma"/>
                <a:cs typeface="Tahoma"/>
              </a:rPr>
              <a:t>The</a:t>
            </a:r>
            <a:r>
              <a:rPr lang="en-IN" sz="1600" dirty="0">
                <a:solidFill>
                  <a:srgbClr val="538235"/>
                </a:solidFill>
                <a:latin typeface="Tahoma"/>
                <a:cs typeface="Tahoma"/>
              </a:rPr>
              <a:t> </a:t>
            </a:r>
            <a:r>
              <a:rPr lang="en-IN" sz="1600" spc="-5" dirty="0">
                <a:solidFill>
                  <a:srgbClr val="538235"/>
                </a:solidFill>
                <a:latin typeface="Tahoma"/>
                <a:cs typeface="Tahoma"/>
              </a:rPr>
              <a:t>process</a:t>
            </a:r>
            <a:r>
              <a:rPr lang="en-IN" sz="1600" dirty="0">
                <a:solidFill>
                  <a:srgbClr val="538235"/>
                </a:solidFill>
                <a:latin typeface="Tahoma"/>
                <a:cs typeface="Tahoma"/>
              </a:rPr>
              <a:t> </a:t>
            </a:r>
            <a:r>
              <a:rPr lang="en-IN" sz="1600" spc="-15" dirty="0">
                <a:solidFill>
                  <a:srgbClr val="538235"/>
                </a:solidFill>
                <a:latin typeface="Tahoma"/>
                <a:cs typeface="Tahoma"/>
              </a:rPr>
              <a:t>is </a:t>
            </a:r>
            <a:r>
              <a:rPr lang="en-IN" sz="1600" spc="-10" dirty="0">
                <a:solidFill>
                  <a:srgbClr val="538235"/>
                </a:solidFill>
                <a:latin typeface="Tahoma"/>
                <a:cs typeface="Tahoma"/>
              </a:rPr>
              <a:t> </a:t>
            </a:r>
            <a:r>
              <a:rPr lang="en-IN" sz="1600" spc="-5" dirty="0">
                <a:solidFill>
                  <a:srgbClr val="538235"/>
                </a:solidFill>
                <a:latin typeface="Tahoma"/>
                <a:cs typeface="Tahoma"/>
              </a:rPr>
              <a:t>restarted </a:t>
            </a:r>
            <a:r>
              <a:rPr lang="en-IN" sz="1600" spc="5" dirty="0">
                <a:solidFill>
                  <a:srgbClr val="538235"/>
                </a:solidFill>
                <a:latin typeface="Tahoma"/>
                <a:cs typeface="Tahoma"/>
              </a:rPr>
              <a:t>by </a:t>
            </a:r>
            <a:r>
              <a:rPr lang="en-IN" sz="1600" dirty="0">
                <a:solidFill>
                  <a:srgbClr val="538235"/>
                </a:solidFill>
                <a:latin typeface="Tahoma"/>
                <a:cs typeface="Tahoma"/>
              </a:rPr>
              <a:t>a </a:t>
            </a:r>
            <a:r>
              <a:rPr lang="en-IN" sz="1600" spc="-5" dirty="0">
                <a:solidFill>
                  <a:srgbClr val="538235"/>
                </a:solidFill>
                <a:latin typeface="Tahoma"/>
                <a:cs typeface="Tahoma"/>
              </a:rPr>
              <a:t>wakeup() </a:t>
            </a:r>
            <a:r>
              <a:rPr lang="en-IN" sz="1600" spc="-10" dirty="0">
                <a:solidFill>
                  <a:srgbClr val="538235"/>
                </a:solidFill>
                <a:latin typeface="Tahoma"/>
                <a:cs typeface="Tahoma"/>
              </a:rPr>
              <a:t>operation, which </a:t>
            </a:r>
            <a:r>
              <a:rPr lang="en-IN" sz="1600" spc="-5" dirty="0">
                <a:solidFill>
                  <a:srgbClr val="538235"/>
                </a:solidFill>
                <a:latin typeface="Tahoma"/>
                <a:cs typeface="Tahoma"/>
              </a:rPr>
              <a:t>changes </a:t>
            </a:r>
            <a:r>
              <a:rPr lang="en-IN" sz="1600" dirty="0">
                <a:solidFill>
                  <a:srgbClr val="538235"/>
                </a:solidFill>
                <a:latin typeface="Tahoma"/>
                <a:cs typeface="Tahoma"/>
              </a:rPr>
              <a:t>the </a:t>
            </a:r>
            <a:r>
              <a:rPr lang="en-IN" sz="1600" spc="-5" dirty="0">
                <a:solidFill>
                  <a:srgbClr val="538235"/>
                </a:solidFill>
                <a:latin typeface="Tahoma"/>
                <a:cs typeface="Tahoma"/>
              </a:rPr>
              <a:t>process from </a:t>
            </a:r>
            <a:r>
              <a:rPr lang="en-IN" sz="1600" dirty="0">
                <a:solidFill>
                  <a:srgbClr val="538235"/>
                </a:solidFill>
                <a:latin typeface="Tahoma"/>
                <a:cs typeface="Tahoma"/>
              </a:rPr>
              <a:t>the </a:t>
            </a:r>
            <a:r>
              <a:rPr lang="en-IN" sz="1600" spc="-10" dirty="0">
                <a:solidFill>
                  <a:srgbClr val="538235"/>
                </a:solidFill>
                <a:latin typeface="Tahoma"/>
                <a:cs typeface="Tahoma"/>
              </a:rPr>
              <a:t>waiting </a:t>
            </a:r>
            <a:r>
              <a:rPr lang="en-IN" sz="1600" spc="-5" dirty="0">
                <a:solidFill>
                  <a:srgbClr val="538235"/>
                </a:solidFill>
                <a:latin typeface="Tahoma"/>
                <a:cs typeface="Tahoma"/>
              </a:rPr>
              <a:t>state </a:t>
            </a:r>
            <a:r>
              <a:rPr lang="en-IN" sz="1600" spc="5" dirty="0">
                <a:solidFill>
                  <a:srgbClr val="538235"/>
                </a:solidFill>
                <a:latin typeface="Tahoma"/>
                <a:cs typeface="Tahoma"/>
              </a:rPr>
              <a:t>to </a:t>
            </a:r>
            <a:r>
              <a:rPr lang="en-IN" sz="1600" spc="10" dirty="0">
                <a:solidFill>
                  <a:srgbClr val="538235"/>
                </a:solidFill>
                <a:latin typeface="Tahoma"/>
                <a:cs typeface="Tahoma"/>
              </a:rPr>
              <a:t> </a:t>
            </a:r>
            <a:r>
              <a:rPr lang="en-IN" sz="1600" dirty="0">
                <a:solidFill>
                  <a:srgbClr val="538235"/>
                </a:solidFill>
                <a:latin typeface="Tahoma"/>
                <a:cs typeface="Tahoma"/>
              </a:rPr>
              <a:t>the </a:t>
            </a:r>
            <a:r>
              <a:rPr lang="en-IN" sz="1600" spc="-5" dirty="0">
                <a:solidFill>
                  <a:srgbClr val="538235"/>
                </a:solidFill>
                <a:latin typeface="Tahoma"/>
                <a:cs typeface="Tahoma"/>
              </a:rPr>
              <a:t>ready state. The process is </a:t>
            </a:r>
            <a:r>
              <a:rPr lang="en-IN" sz="1600" dirty="0">
                <a:solidFill>
                  <a:srgbClr val="538235"/>
                </a:solidFill>
                <a:latin typeface="Tahoma"/>
                <a:cs typeface="Tahoma"/>
              </a:rPr>
              <a:t>then </a:t>
            </a:r>
            <a:r>
              <a:rPr lang="en-IN" sz="1600" spc="-5" dirty="0">
                <a:solidFill>
                  <a:srgbClr val="538235"/>
                </a:solidFill>
                <a:latin typeface="Tahoma"/>
                <a:cs typeface="Tahoma"/>
              </a:rPr>
              <a:t>placed </a:t>
            </a:r>
            <a:r>
              <a:rPr lang="en-IN" sz="1600" spc="5" dirty="0">
                <a:solidFill>
                  <a:srgbClr val="538235"/>
                </a:solidFill>
                <a:latin typeface="Tahoma"/>
                <a:cs typeface="Tahoma"/>
              </a:rPr>
              <a:t>in </a:t>
            </a:r>
            <a:r>
              <a:rPr lang="en-IN" sz="1600" dirty="0">
                <a:solidFill>
                  <a:srgbClr val="538235"/>
                </a:solidFill>
                <a:latin typeface="Tahoma"/>
                <a:cs typeface="Tahoma"/>
              </a:rPr>
              <a:t>the </a:t>
            </a:r>
            <a:r>
              <a:rPr lang="en-IN" sz="1600" spc="-5" dirty="0">
                <a:solidFill>
                  <a:srgbClr val="538235"/>
                </a:solidFill>
                <a:latin typeface="Tahoma"/>
                <a:cs typeface="Tahoma"/>
              </a:rPr>
              <a:t>ready queue. </a:t>
            </a:r>
            <a:r>
              <a:rPr lang="en-IN" sz="1600" dirty="0">
                <a:solidFill>
                  <a:srgbClr val="538235"/>
                </a:solidFill>
                <a:latin typeface="Tahoma"/>
                <a:cs typeface="Tahoma"/>
              </a:rPr>
              <a:t>(The CPU </a:t>
            </a:r>
            <a:r>
              <a:rPr lang="en-IN" sz="1600" spc="-5" dirty="0">
                <a:solidFill>
                  <a:srgbClr val="538235"/>
                </a:solidFill>
                <a:latin typeface="Tahoma"/>
                <a:cs typeface="Tahoma"/>
              </a:rPr>
              <a:t>may or may </a:t>
            </a:r>
            <a:r>
              <a:rPr lang="en-IN" sz="1600" dirty="0">
                <a:solidFill>
                  <a:srgbClr val="538235"/>
                </a:solidFill>
                <a:latin typeface="Tahoma"/>
                <a:cs typeface="Tahoma"/>
              </a:rPr>
              <a:t> not be </a:t>
            </a:r>
            <a:r>
              <a:rPr lang="en-IN" sz="1600" spc="-10" dirty="0">
                <a:solidFill>
                  <a:srgbClr val="538235"/>
                </a:solidFill>
                <a:latin typeface="Tahoma"/>
                <a:cs typeface="Tahoma"/>
              </a:rPr>
              <a:t>switched </a:t>
            </a:r>
            <a:r>
              <a:rPr lang="en-IN" sz="1600" spc="-5" dirty="0">
                <a:solidFill>
                  <a:srgbClr val="538235"/>
                </a:solidFill>
                <a:latin typeface="Tahoma"/>
                <a:cs typeface="Tahoma"/>
              </a:rPr>
              <a:t>from </a:t>
            </a:r>
            <a:r>
              <a:rPr lang="en-IN" sz="1600" dirty="0">
                <a:solidFill>
                  <a:srgbClr val="538235"/>
                </a:solidFill>
                <a:latin typeface="Tahoma"/>
                <a:cs typeface="Tahoma"/>
              </a:rPr>
              <a:t>the running </a:t>
            </a:r>
            <a:r>
              <a:rPr lang="en-IN" sz="1600" spc="-5" dirty="0">
                <a:solidFill>
                  <a:srgbClr val="538235"/>
                </a:solidFill>
                <a:latin typeface="Tahoma"/>
                <a:cs typeface="Tahoma"/>
              </a:rPr>
              <a:t>process </a:t>
            </a:r>
            <a:r>
              <a:rPr lang="en-IN" sz="1600" dirty="0">
                <a:solidFill>
                  <a:srgbClr val="538235"/>
                </a:solidFill>
                <a:latin typeface="Tahoma"/>
                <a:cs typeface="Tahoma"/>
              </a:rPr>
              <a:t>to the </a:t>
            </a:r>
            <a:r>
              <a:rPr lang="en-IN" sz="1600" spc="-5" dirty="0">
                <a:solidFill>
                  <a:srgbClr val="538235"/>
                </a:solidFill>
                <a:latin typeface="Tahoma"/>
                <a:cs typeface="Tahoma"/>
              </a:rPr>
              <a:t>newly ready process, depending on </a:t>
            </a:r>
            <a:r>
              <a:rPr lang="en-IN" sz="1600" dirty="0">
                <a:solidFill>
                  <a:srgbClr val="538235"/>
                </a:solidFill>
                <a:latin typeface="Tahoma"/>
                <a:cs typeface="Tahoma"/>
              </a:rPr>
              <a:t>the </a:t>
            </a:r>
            <a:r>
              <a:rPr lang="en-IN" sz="1600" spc="5" dirty="0">
                <a:solidFill>
                  <a:srgbClr val="538235"/>
                </a:solidFill>
                <a:latin typeface="Tahoma"/>
                <a:cs typeface="Tahoma"/>
              </a:rPr>
              <a:t> </a:t>
            </a:r>
            <a:r>
              <a:rPr lang="en-IN" sz="1600" spc="-5" dirty="0">
                <a:solidFill>
                  <a:srgbClr val="538235"/>
                </a:solidFill>
                <a:latin typeface="Tahoma"/>
                <a:cs typeface="Tahoma"/>
              </a:rPr>
              <a:t>CPU-scheduling</a:t>
            </a:r>
            <a:r>
              <a:rPr lang="en-IN" sz="1600" spc="40" dirty="0">
                <a:solidFill>
                  <a:srgbClr val="538235"/>
                </a:solidFill>
                <a:latin typeface="Tahoma"/>
                <a:cs typeface="Tahoma"/>
              </a:rPr>
              <a:t> </a:t>
            </a:r>
            <a:r>
              <a:rPr lang="en-IN" sz="1600" spc="-10" dirty="0">
                <a:solidFill>
                  <a:srgbClr val="538235"/>
                </a:solidFill>
                <a:latin typeface="Tahoma"/>
                <a:cs typeface="Tahoma"/>
              </a:rPr>
              <a:t>algorithm.)</a:t>
            </a:r>
            <a:endParaRPr lang="en-IN" sz="1600" dirty="0">
              <a:latin typeface="Tahoma"/>
              <a:cs typeface="Tahoma"/>
            </a:endParaRPr>
          </a:p>
          <a:p>
            <a:pPr>
              <a:lnSpc>
                <a:spcPct val="100000"/>
              </a:lnSpc>
            </a:pPr>
            <a:endParaRPr lang="en-IN" sz="1800" dirty="0">
              <a:latin typeface="Tahoma"/>
              <a:cs typeface="Tahoma"/>
            </a:endParaRPr>
          </a:p>
          <a:p>
            <a:pPr marL="927100">
              <a:lnSpc>
                <a:spcPct val="100000"/>
              </a:lnSpc>
              <a:spcBef>
                <a:spcPts val="5"/>
              </a:spcBef>
            </a:pPr>
            <a:r>
              <a:rPr lang="en-IN" sz="1600" spc="-65" dirty="0">
                <a:solidFill>
                  <a:srgbClr val="538235"/>
                </a:solidFill>
                <a:latin typeface="Tahoma"/>
                <a:cs typeface="Tahoma"/>
              </a:rPr>
              <a:t>To</a:t>
            </a:r>
            <a:r>
              <a:rPr lang="en-IN" sz="1600" spc="5" dirty="0">
                <a:solidFill>
                  <a:srgbClr val="538235"/>
                </a:solidFill>
                <a:latin typeface="Tahoma"/>
                <a:cs typeface="Tahoma"/>
              </a:rPr>
              <a:t> </a:t>
            </a:r>
            <a:r>
              <a:rPr lang="en-IN" sz="1600" spc="-5" dirty="0">
                <a:solidFill>
                  <a:srgbClr val="538235"/>
                </a:solidFill>
                <a:latin typeface="Tahoma"/>
                <a:cs typeface="Tahoma"/>
              </a:rPr>
              <a:t>implement</a:t>
            </a:r>
            <a:r>
              <a:rPr lang="en-IN" sz="1600" spc="45" dirty="0">
                <a:solidFill>
                  <a:srgbClr val="538235"/>
                </a:solidFill>
                <a:latin typeface="Tahoma"/>
                <a:cs typeface="Tahoma"/>
              </a:rPr>
              <a:t> </a:t>
            </a:r>
            <a:r>
              <a:rPr lang="en-IN" sz="1600" spc="-5" dirty="0">
                <a:solidFill>
                  <a:srgbClr val="538235"/>
                </a:solidFill>
                <a:latin typeface="Tahoma"/>
                <a:cs typeface="Tahoma"/>
              </a:rPr>
              <a:t>semaphores</a:t>
            </a:r>
            <a:r>
              <a:rPr lang="en-IN" sz="1600" spc="50" dirty="0">
                <a:solidFill>
                  <a:srgbClr val="538235"/>
                </a:solidFill>
                <a:latin typeface="Tahoma"/>
                <a:cs typeface="Tahoma"/>
              </a:rPr>
              <a:t> </a:t>
            </a:r>
            <a:r>
              <a:rPr lang="en-IN" sz="1600" spc="-5" dirty="0">
                <a:solidFill>
                  <a:srgbClr val="538235"/>
                </a:solidFill>
                <a:latin typeface="Tahoma"/>
                <a:cs typeface="Tahoma"/>
              </a:rPr>
              <a:t>under</a:t>
            </a:r>
            <a:r>
              <a:rPr lang="en-IN" sz="1600" spc="10" dirty="0">
                <a:solidFill>
                  <a:srgbClr val="538235"/>
                </a:solidFill>
                <a:latin typeface="Tahoma"/>
                <a:cs typeface="Tahoma"/>
              </a:rPr>
              <a:t> </a:t>
            </a:r>
            <a:r>
              <a:rPr lang="en-IN" sz="1600" spc="-5" dirty="0">
                <a:solidFill>
                  <a:srgbClr val="538235"/>
                </a:solidFill>
                <a:latin typeface="Tahoma"/>
                <a:cs typeface="Tahoma"/>
              </a:rPr>
              <a:t>this</a:t>
            </a:r>
            <a:r>
              <a:rPr lang="en-IN" sz="1600" dirty="0">
                <a:solidFill>
                  <a:srgbClr val="538235"/>
                </a:solidFill>
                <a:latin typeface="Tahoma"/>
                <a:cs typeface="Tahoma"/>
              </a:rPr>
              <a:t> </a:t>
            </a:r>
            <a:r>
              <a:rPr lang="en-IN" sz="1600" spc="-5" dirty="0">
                <a:solidFill>
                  <a:srgbClr val="538235"/>
                </a:solidFill>
                <a:latin typeface="Tahoma"/>
                <a:cs typeface="Tahoma"/>
              </a:rPr>
              <a:t>definition,</a:t>
            </a:r>
            <a:r>
              <a:rPr lang="en-IN" sz="1600" spc="55" dirty="0">
                <a:solidFill>
                  <a:srgbClr val="538235"/>
                </a:solidFill>
                <a:latin typeface="Tahoma"/>
                <a:cs typeface="Tahoma"/>
              </a:rPr>
              <a:t> </a:t>
            </a:r>
            <a:r>
              <a:rPr lang="en-IN" sz="1600" spc="-5" dirty="0">
                <a:solidFill>
                  <a:srgbClr val="538235"/>
                </a:solidFill>
                <a:latin typeface="Tahoma"/>
                <a:cs typeface="Tahoma"/>
              </a:rPr>
              <a:t>we</a:t>
            </a:r>
            <a:r>
              <a:rPr lang="en-IN" sz="1600" dirty="0">
                <a:solidFill>
                  <a:srgbClr val="538235"/>
                </a:solidFill>
                <a:latin typeface="Tahoma"/>
                <a:cs typeface="Tahoma"/>
              </a:rPr>
              <a:t> </a:t>
            </a:r>
            <a:r>
              <a:rPr lang="en-IN" sz="1600" spc="-5" dirty="0">
                <a:solidFill>
                  <a:srgbClr val="538235"/>
                </a:solidFill>
                <a:latin typeface="Tahoma"/>
                <a:cs typeface="Tahoma"/>
              </a:rPr>
              <a:t>define</a:t>
            </a:r>
            <a:r>
              <a:rPr lang="en-IN" sz="1600" spc="30" dirty="0">
                <a:solidFill>
                  <a:srgbClr val="538235"/>
                </a:solidFill>
                <a:latin typeface="Tahoma"/>
                <a:cs typeface="Tahoma"/>
              </a:rPr>
              <a:t> </a:t>
            </a:r>
            <a:r>
              <a:rPr lang="en-IN" sz="1600" dirty="0">
                <a:solidFill>
                  <a:srgbClr val="538235"/>
                </a:solidFill>
                <a:latin typeface="Tahoma"/>
                <a:cs typeface="Tahoma"/>
              </a:rPr>
              <a:t>a </a:t>
            </a:r>
            <a:r>
              <a:rPr lang="en-IN" sz="1600" spc="-5" dirty="0">
                <a:solidFill>
                  <a:srgbClr val="538235"/>
                </a:solidFill>
                <a:latin typeface="Tahoma"/>
                <a:cs typeface="Tahoma"/>
              </a:rPr>
              <a:t>semaphore</a:t>
            </a:r>
            <a:r>
              <a:rPr lang="en-IN" sz="1600" spc="25" dirty="0">
                <a:solidFill>
                  <a:srgbClr val="538235"/>
                </a:solidFill>
                <a:latin typeface="Tahoma"/>
                <a:cs typeface="Tahoma"/>
              </a:rPr>
              <a:t> </a:t>
            </a:r>
            <a:r>
              <a:rPr lang="en-IN" sz="1600" spc="-10" dirty="0">
                <a:solidFill>
                  <a:srgbClr val="538235"/>
                </a:solidFill>
                <a:latin typeface="Tahoma"/>
                <a:cs typeface="Tahoma"/>
              </a:rPr>
              <a:t>as</a:t>
            </a:r>
            <a:r>
              <a:rPr lang="en-IN" sz="1600" dirty="0">
                <a:latin typeface="Tahoma"/>
                <a:cs typeface="Tahoma"/>
              </a:rPr>
              <a:t> </a:t>
            </a:r>
            <a:r>
              <a:rPr lang="en-IN" sz="1600" spc="-10" dirty="0">
                <a:solidFill>
                  <a:srgbClr val="538235"/>
                </a:solidFill>
                <a:latin typeface="Tahoma"/>
                <a:cs typeface="Tahoma"/>
              </a:rPr>
              <a:t>follows:</a:t>
            </a:r>
          </a:p>
          <a:p>
            <a:pPr marL="927100">
              <a:lnSpc>
                <a:spcPct val="100000"/>
              </a:lnSpc>
              <a:spcBef>
                <a:spcPts val="5"/>
              </a:spcBef>
            </a:pPr>
            <a:endParaRPr lang="en-IN" sz="1800" dirty="0">
              <a:latin typeface="Tahoma"/>
              <a:cs typeface="Tahoma"/>
            </a:endParaRPr>
          </a:p>
          <a:p>
            <a:pPr marL="1433830">
              <a:lnSpc>
                <a:spcPct val="100000"/>
              </a:lnSpc>
            </a:pPr>
            <a:r>
              <a:rPr lang="en-IN" sz="1600" b="1" spc="-5" dirty="0">
                <a:solidFill>
                  <a:srgbClr val="538235"/>
                </a:solidFill>
                <a:latin typeface="Tahoma"/>
                <a:cs typeface="Tahoma"/>
              </a:rPr>
              <a:t>typedef</a:t>
            </a:r>
            <a:r>
              <a:rPr lang="en-IN" sz="1600" b="1" spc="-35" dirty="0">
                <a:solidFill>
                  <a:srgbClr val="538235"/>
                </a:solidFill>
                <a:latin typeface="Tahoma"/>
                <a:cs typeface="Tahoma"/>
              </a:rPr>
              <a:t> </a:t>
            </a:r>
            <a:r>
              <a:rPr lang="en-IN" sz="1600" b="1" spc="-5" dirty="0">
                <a:solidFill>
                  <a:srgbClr val="538235"/>
                </a:solidFill>
                <a:latin typeface="Tahoma"/>
                <a:cs typeface="Tahoma"/>
              </a:rPr>
              <a:t>struct</a:t>
            </a:r>
            <a:r>
              <a:rPr lang="en-IN" sz="1600" b="1" spc="-30" dirty="0">
                <a:solidFill>
                  <a:srgbClr val="538235"/>
                </a:solidFill>
                <a:latin typeface="Tahoma"/>
                <a:cs typeface="Tahoma"/>
              </a:rPr>
              <a:t> </a:t>
            </a:r>
            <a:r>
              <a:rPr lang="en-IN" sz="1600" b="1" dirty="0">
                <a:solidFill>
                  <a:srgbClr val="538235"/>
                </a:solidFill>
                <a:latin typeface="Tahoma"/>
                <a:cs typeface="Tahoma"/>
              </a:rPr>
              <a:t>{</a:t>
            </a:r>
            <a:endParaRPr lang="en-IN" sz="1600" dirty="0">
              <a:latin typeface="Tahoma"/>
              <a:cs typeface="Tahoma"/>
            </a:endParaRPr>
          </a:p>
          <a:p>
            <a:pPr>
              <a:lnSpc>
                <a:spcPct val="100000"/>
              </a:lnSpc>
              <a:spcBef>
                <a:spcPts val="5"/>
              </a:spcBef>
            </a:pPr>
            <a:endParaRPr lang="en-IN" sz="1800" dirty="0">
              <a:latin typeface="Tahoma"/>
              <a:cs typeface="Tahoma"/>
            </a:endParaRPr>
          </a:p>
          <a:p>
            <a:pPr marL="1433830">
              <a:lnSpc>
                <a:spcPct val="100000"/>
              </a:lnSpc>
            </a:pPr>
            <a:r>
              <a:rPr lang="en-IN" sz="1600" b="1" spc="-5" dirty="0">
                <a:solidFill>
                  <a:srgbClr val="538235"/>
                </a:solidFill>
                <a:latin typeface="Tahoma"/>
                <a:cs typeface="Tahoma"/>
              </a:rPr>
              <a:t>int</a:t>
            </a:r>
            <a:r>
              <a:rPr lang="en-IN" sz="1600" b="1" spc="-55" dirty="0">
                <a:solidFill>
                  <a:srgbClr val="538235"/>
                </a:solidFill>
                <a:latin typeface="Tahoma"/>
                <a:cs typeface="Tahoma"/>
              </a:rPr>
              <a:t> </a:t>
            </a:r>
            <a:r>
              <a:rPr lang="en-IN" sz="1600" b="1" dirty="0">
                <a:solidFill>
                  <a:srgbClr val="538235"/>
                </a:solidFill>
                <a:latin typeface="Tahoma"/>
                <a:cs typeface="Tahoma"/>
              </a:rPr>
              <a:t>value;</a:t>
            </a:r>
            <a:endParaRPr lang="en-IN" sz="1600" dirty="0">
              <a:latin typeface="Tahoma"/>
              <a:cs typeface="Tahoma"/>
            </a:endParaRPr>
          </a:p>
          <a:p>
            <a:pPr>
              <a:lnSpc>
                <a:spcPct val="100000"/>
              </a:lnSpc>
              <a:spcBef>
                <a:spcPts val="5"/>
              </a:spcBef>
            </a:pPr>
            <a:endParaRPr lang="en-IN" sz="1800" dirty="0">
              <a:latin typeface="Tahoma"/>
              <a:cs typeface="Tahoma"/>
            </a:endParaRPr>
          </a:p>
          <a:p>
            <a:pPr marL="1433830">
              <a:lnSpc>
                <a:spcPct val="100000"/>
              </a:lnSpc>
            </a:pPr>
            <a:r>
              <a:rPr lang="en-IN" sz="1600" b="1" spc="-5" dirty="0">
                <a:solidFill>
                  <a:srgbClr val="538235"/>
                </a:solidFill>
                <a:latin typeface="Tahoma"/>
                <a:cs typeface="Tahoma"/>
              </a:rPr>
              <a:t>struct</a:t>
            </a:r>
            <a:r>
              <a:rPr lang="en-IN" sz="1600" b="1" spc="-25" dirty="0">
                <a:solidFill>
                  <a:srgbClr val="538235"/>
                </a:solidFill>
                <a:latin typeface="Tahoma"/>
                <a:cs typeface="Tahoma"/>
              </a:rPr>
              <a:t> </a:t>
            </a:r>
            <a:r>
              <a:rPr lang="en-IN" sz="1600" b="1" spc="-5" dirty="0">
                <a:solidFill>
                  <a:srgbClr val="538235"/>
                </a:solidFill>
                <a:latin typeface="Tahoma"/>
                <a:cs typeface="Tahoma"/>
              </a:rPr>
              <a:t>process</a:t>
            </a:r>
            <a:r>
              <a:rPr lang="en-IN" sz="1600" b="1" spc="-20" dirty="0">
                <a:solidFill>
                  <a:srgbClr val="538235"/>
                </a:solidFill>
                <a:latin typeface="Tahoma"/>
                <a:cs typeface="Tahoma"/>
              </a:rPr>
              <a:t> </a:t>
            </a:r>
            <a:r>
              <a:rPr lang="en-IN" sz="1600" b="1" dirty="0">
                <a:solidFill>
                  <a:srgbClr val="538235"/>
                </a:solidFill>
                <a:latin typeface="Tahoma"/>
                <a:cs typeface="Tahoma"/>
              </a:rPr>
              <a:t>*list;</a:t>
            </a:r>
            <a:endParaRPr lang="en-IN" sz="1600" dirty="0">
              <a:latin typeface="Tahoma"/>
              <a:cs typeface="Tahoma"/>
            </a:endParaRPr>
          </a:p>
          <a:p>
            <a:pPr>
              <a:lnSpc>
                <a:spcPct val="100000"/>
              </a:lnSpc>
              <a:spcBef>
                <a:spcPts val="25"/>
              </a:spcBef>
            </a:pPr>
            <a:endParaRPr lang="en-IN" sz="1800" dirty="0">
              <a:latin typeface="Tahoma"/>
              <a:cs typeface="Tahoma"/>
            </a:endParaRPr>
          </a:p>
          <a:p>
            <a:pPr marL="1433830" algn="just">
              <a:lnSpc>
                <a:spcPct val="100000"/>
              </a:lnSpc>
            </a:pPr>
            <a:r>
              <a:rPr lang="en-IN" sz="1600" b="1" dirty="0">
                <a:solidFill>
                  <a:srgbClr val="538235"/>
                </a:solidFill>
                <a:latin typeface="Tahoma"/>
                <a:cs typeface="Tahoma"/>
              </a:rPr>
              <a:t>}</a:t>
            </a:r>
            <a:r>
              <a:rPr lang="en-IN" sz="1600" b="1" spc="-40" dirty="0">
                <a:solidFill>
                  <a:srgbClr val="538235"/>
                </a:solidFill>
                <a:latin typeface="Tahoma"/>
                <a:cs typeface="Tahoma"/>
              </a:rPr>
              <a:t> </a:t>
            </a:r>
            <a:r>
              <a:rPr lang="en-IN" sz="1600" b="1" dirty="0">
                <a:solidFill>
                  <a:srgbClr val="538235"/>
                </a:solidFill>
                <a:latin typeface="Tahoma"/>
                <a:cs typeface="Tahoma"/>
              </a:rPr>
              <a:t>semaphore;</a:t>
            </a:r>
            <a:endParaRPr lang="en-IN" sz="1600" dirty="0">
              <a:latin typeface="Tahoma"/>
              <a:cs typeface="Tahoma"/>
            </a:endParaRPr>
          </a:p>
          <a:p>
            <a:pPr marL="12700" marR="10795" algn="just">
              <a:lnSpc>
                <a:spcPct val="150000"/>
              </a:lnSpc>
              <a:spcBef>
                <a:spcPts val="795"/>
              </a:spcBef>
            </a:pPr>
            <a:r>
              <a:rPr lang="en-IN" sz="1600" dirty="0">
                <a:solidFill>
                  <a:srgbClr val="538235"/>
                </a:solidFill>
                <a:latin typeface="Tahoma"/>
                <a:cs typeface="Tahoma"/>
              </a:rPr>
              <a:t>Each </a:t>
            </a:r>
            <a:r>
              <a:rPr lang="en-IN" sz="1600" spc="-5" dirty="0">
                <a:solidFill>
                  <a:srgbClr val="538235"/>
                </a:solidFill>
                <a:latin typeface="Tahoma"/>
                <a:cs typeface="Tahoma"/>
              </a:rPr>
              <a:t>semaphore has an integer </a:t>
            </a:r>
            <a:r>
              <a:rPr lang="en-IN" sz="1600" dirty="0">
                <a:solidFill>
                  <a:srgbClr val="538235"/>
                </a:solidFill>
                <a:latin typeface="Tahoma"/>
                <a:cs typeface="Tahoma"/>
              </a:rPr>
              <a:t>value </a:t>
            </a:r>
            <a:r>
              <a:rPr lang="en-IN" sz="1600" spc="-5" dirty="0">
                <a:solidFill>
                  <a:srgbClr val="538235"/>
                </a:solidFill>
                <a:latin typeface="Tahoma"/>
                <a:cs typeface="Tahoma"/>
              </a:rPr>
              <a:t>and </a:t>
            </a:r>
            <a:r>
              <a:rPr lang="en-IN" sz="1600" dirty="0">
                <a:solidFill>
                  <a:srgbClr val="538235"/>
                </a:solidFill>
                <a:latin typeface="Tahoma"/>
                <a:cs typeface="Tahoma"/>
              </a:rPr>
              <a:t>a </a:t>
            </a:r>
            <a:r>
              <a:rPr lang="en-IN" sz="1600" spc="-5" dirty="0">
                <a:solidFill>
                  <a:srgbClr val="538235"/>
                </a:solidFill>
                <a:latin typeface="Tahoma"/>
                <a:cs typeface="Tahoma"/>
              </a:rPr>
              <a:t>list of </a:t>
            </a:r>
            <a:r>
              <a:rPr lang="en-IN" sz="1600" dirty="0">
                <a:solidFill>
                  <a:srgbClr val="538235"/>
                </a:solidFill>
                <a:latin typeface="Tahoma"/>
                <a:cs typeface="Tahoma"/>
              </a:rPr>
              <a:t>processes </a:t>
            </a:r>
            <a:r>
              <a:rPr lang="en-IN" sz="1600" spc="-5" dirty="0">
                <a:solidFill>
                  <a:srgbClr val="538235"/>
                </a:solidFill>
                <a:latin typeface="Tahoma"/>
                <a:cs typeface="Tahoma"/>
              </a:rPr>
              <a:t>list. </a:t>
            </a:r>
            <a:r>
              <a:rPr lang="en-IN" sz="1600" dirty="0">
                <a:solidFill>
                  <a:srgbClr val="538235"/>
                </a:solidFill>
                <a:latin typeface="Tahoma"/>
                <a:cs typeface="Tahoma"/>
              </a:rPr>
              <a:t>When a </a:t>
            </a:r>
            <a:r>
              <a:rPr lang="en-IN" sz="1600" spc="-5" dirty="0">
                <a:solidFill>
                  <a:srgbClr val="538235"/>
                </a:solidFill>
                <a:latin typeface="Tahoma"/>
                <a:cs typeface="Tahoma"/>
              </a:rPr>
              <a:t>process must </a:t>
            </a:r>
            <a:r>
              <a:rPr lang="en-IN" sz="1600" dirty="0">
                <a:solidFill>
                  <a:srgbClr val="538235"/>
                </a:solidFill>
                <a:latin typeface="Tahoma"/>
                <a:cs typeface="Tahoma"/>
              </a:rPr>
              <a:t> </a:t>
            </a:r>
            <a:r>
              <a:rPr lang="en-IN" sz="1600" spc="-10" dirty="0">
                <a:solidFill>
                  <a:srgbClr val="538235"/>
                </a:solidFill>
                <a:latin typeface="Tahoma"/>
                <a:cs typeface="Tahoma"/>
              </a:rPr>
              <a:t>wait </a:t>
            </a:r>
            <a:r>
              <a:rPr lang="en-IN" sz="1600" spc="-5" dirty="0">
                <a:solidFill>
                  <a:srgbClr val="538235"/>
                </a:solidFill>
                <a:latin typeface="Tahoma"/>
                <a:cs typeface="Tahoma"/>
              </a:rPr>
              <a:t>on </a:t>
            </a:r>
            <a:r>
              <a:rPr lang="en-IN" sz="1600" dirty="0">
                <a:solidFill>
                  <a:srgbClr val="538235"/>
                </a:solidFill>
                <a:latin typeface="Tahoma"/>
                <a:cs typeface="Tahoma"/>
              </a:rPr>
              <a:t>a semaphore, </a:t>
            </a:r>
            <a:r>
              <a:rPr lang="en-IN" sz="1600" spc="-10" dirty="0">
                <a:solidFill>
                  <a:srgbClr val="538235"/>
                </a:solidFill>
                <a:latin typeface="Tahoma"/>
                <a:cs typeface="Tahoma"/>
              </a:rPr>
              <a:t>it is </a:t>
            </a:r>
            <a:r>
              <a:rPr lang="en-IN" sz="1600" spc="-5" dirty="0">
                <a:solidFill>
                  <a:srgbClr val="538235"/>
                </a:solidFill>
                <a:latin typeface="Tahoma"/>
                <a:cs typeface="Tahoma"/>
              </a:rPr>
              <a:t>added </a:t>
            </a:r>
            <a:r>
              <a:rPr lang="en-IN" sz="1600" dirty="0">
                <a:solidFill>
                  <a:srgbClr val="538235"/>
                </a:solidFill>
                <a:latin typeface="Tahoma"/>
                <a:cs typeface="Tahoma"/>
              </a:rPr>
              <a:t>to the </a:t>
            </a:r>
            <a:r>
              <a:rPr lang="en-IN" sz="1600" spc="-10" dirty="0">
                <a:solidFill>
                  <a:srgbClr val="538235"/>
                </a:solidFill>
                <a:latin typeface="Tahoma"/>
                <a:cs typeface="Tahoma"/>
              </a:rPr>
              <a:t>list </a:t>
            </a:r>
            <a:r>
              <a:rPr lang="en-IN" sz="1600" spc="-5" dirty="0">
                <a:solidFill>
                  <a:srgbClr val="538235"/>
                </a:solidFill>
                <a:latin typeface="Tahoma"/>
                <a:cs typeface="Tahoma"/>
              </a:rPr>
              <a:t>of processes. </a:t>
            </a:r>
            <a:r>
              <a:rPr lang="en-IN" sz="1600" dirty="0">
                <a:solidFill>
                  <a:srgbClr val="538235"/>
                </a:solidFill>
                <a:latin typeface="Tahoma"/>
                <a:cs typeface="Tahoma"/>
              </a:rPr>
              <a:t>A </a:t>
            </a:r>
            <a:r>
              <a:rPr lang="en-IN" sz="1600" spc="-5" dirty="0">
                <a:solidFill>
                  <a:srgbClr val="538235"/>
                </a:solidFill>
                <a:latin typeface="Tahoma"/>
                <a:cs typeface="Tahoma"/>
              </a:rPr>
              <a:t>signal() </a:t>
            </a:r>
            <a:r>
              <a:rPr lang="en-IN" sz="1600" spc="-10" dirty="0">
                <a:solidFill>
                  <a:srgbClr val="538235"/>
                </a:solidFill>
                <a:latin typeface="Tahoma"/>
                <a:cs typeface="Tahoma"/>
              </a:rPr>
              <a:t>operation </a:t>
            </a:r>
            <a:r>
              <a:rPr lang="en-IN" sz="1600" spc="-5" dirty="0">
                <a:solidFill>
                  <a:srgbClr val="538235"/>
                </a:solidFill>
                <a:latin typeface="Tahoma"/>
                <a:cs typeface="Tahoma"/>
              </a:rPr>
              <a:t>removes </a:t>
            </a:r>
            <a:r>
              <a:rPr lang="en-IN" sz="1600" dirty="0">
                <a:solidFill>
                  <a:srgbClr val="538235"/>
                </a:solidFill>
                <a:latin typeface="Tahoma"/>
                <a:cs typeface="Tahoma"/>
              </a:rPr>
              <a:t> one </a:t>
            </a:r>
            <a:r>
              <a:rPr lang="en-IN" sz="1600" spc="-5" dirty="0">
                <a:solidFill>
                  <a:srgbClr val="538235"/>
                </a:solidFill>
                <a:latin typeface="Tahoma"/>
                <a:cs typeface="Tahoma"/>
              </a:rPr>
              <a:t>process</a:t>
            </a:r>
            <a:r>
              <a:rPr lang="en-IN" sz="1600" spc="25" dirty="0">
                <a:solidFill>
                  <a:srgbClr val="538235"/>
                </a:solidFill>
                <a:latin typeface="Tahoma"/>
                <a:cs typeface="Tahoma"/>
              </a:rPr>
              <a:t> </a:t>
            </a:r>
            <a:r>
              <a:rPr lang="en-IN" sz="1600" spc="-5" dirty="0">
                <a:solidFill>
                  <a:srgbClr val="538235"/>
                </a:solidFill>
                <a:latin typeface="Tahoma"/>
                <a:cs typeface="Tahoma"/>
              </a:rPr>
              <a:t>from</a:t>
            </a:r>
            <a:r>
              <a:rPr lang="en-IN" sz="1600" spc="5" dirty="0">
                <a:solidFill>
                  <a:srgbClr val="538235"/>
                </a:solidFill>
                <a:latin typeface="Tahoma"/>
                <a:cs typeface="Tahoma"/>
              </a:rPr>
              <a:t> </a:t>
            </a:r>
            <a:r>
              <a:rPr lang="en-IN" sz="1600" dirty="0">
                <a:solidFill>
                  <a:srgbClr val="538235"/>
                </a:solidFill>
                <a:latin typeface="Tahoma"/>
                <a:cs typeface="Tahoma"/>
              </a:rPr>
              <a:t>the</a:t>
            </a:r>
            <a:r>
              <a:rPr lang="en-IN" sz="1600" spc="5" dirty="0">
                <a:solidFill>
                  <a:srgbClr val="538235"/>
                </a:solidFill>
                <a:latin typeface="Tahoma"/>
                <a:cs typeface="Tahoma"/>
              </a:rPr>
              <a:t> </a:t>
            </a:r>
            <a:r>
              <a:rPr lang="en-IN" sz="1600" spc="-10" dirty="0">
                <a:solidFill>
                  <a:srgbClr val="538235"/>
                </a:solidFill>
                <a:latin typeface="Tahoma"/>
                <a:cs typeface="Tahoma"/>
              </a:rPr>
              <a:t>list</a:t>
            </a:r>
            <a:r>
              <a:rPr lang="en-IN" sz="1600" spc="15" dirty="0">
                <a:solidFill>
                  <a:srgbClr val="538235"/>
                </a:solidFill>
                <a:latin typeface="Tahoma"/>
                <a:cs typeface="Tahoma"/>
              </a:rPr>
              <a:t> </a:t>
            </a:r>
            <a:r>
              <a:rPr lang="en-IN" sz="1600" spc="-5" dirty="0">
                <a:solidFill>
                  <a:srgbClr val="538235"/>
                </a:solidFill>
                <a:latin typeface="Tahoma"/>
                <a:cs typeface="Tahoma"/>
              </a:rPr>
              <a:t>of</a:t>
            </a:r>
            <a:r>
              <a:rPr lang="en-IN" sz="1600" spc="10" dirty="0">
                <a:solidFill>
                  <a:srgbClr val="538235"/>
                </a:solidFill>
                <a:latin typeface="Tahoma"/>
                <a:cs typeface="Tahoma"/>
              </a:rPr>
              <a:t> </a:t>
            </a:r>
            <a:r>
              <a:rPr lang="en-IN" sz="1600" spc="-10" dirty="0">
                <a:solidFill>
                  <a:srgbClr val="538235"/>
                </a:solidFill>
                <a:latin typeface="Tahoma"/>
                <a:cs typeface="Tahoma"/>
              </a:rPr>
              <a:t>waiting</a:t>
            </a:r>
            <a:r>
              <a:rPr lang="en-IN" sz="1600" spc="20" dirty="0">
                <a:solidFill>
                  <a:srgbClr val="538235"/>
                </a:solidFill>
                <a:latin typeface="Tahoma"/>
                <a:cs typeface="Tahoma"/>
              </a:rPr>
              <a:t> </a:t>
            </a:r>
            <a:r>
              <a:rPr lang="en-IN" sz="1600" spc="-10" dirty="0">
                <a:solidFill>
                  <a:srgbClr val="538235"/>
                </a:solidFill>
                <a:latin typeface="Tahoma"/>
                <a:cs typeface="Tahoma"/>
              </a:rPr>
              <a:t>processes</a:t>
            </a:r>
            <a:r>
              <a:rPr lang="en-IN" sz="1600" spc="30" dirty="0">
                <a:solidFill>
                  <a:srgbClr val="538235"/>
                </a:solidFill>
                <a:latin typeface="Tahoma"/>
                <a:cs typeface="Tahoma"/>
              </a:rPr>
              <a:t> </a:t>
            </a:r>
            <a:r>
              <a:rPr lang="en-IN" sz="1600" spc="-5" dirty="0">
                <a:solidFill>
                  <a:srgbClr val="538235"/>
                </a:solidFill>
                <a:latin typeface="Tahoma"/>
                <a:cs typeface="Tahoma"/>
              </a:rPr>
              <a:t>and</a:t>
            </a:r>
            <a:r>
              <a:rPr lang="en-IN" sz="1600" spc="20" dirty="0">
                <a:solidFill>
                  <a:srgbClr val="538235"/>
                </a:solidFill>
                <a:latin typeface="Tahoma"/>
                <a:cs typeface="Tahoma"/>
              </a:rPr>
              <a:t> </a:t>
            </a:r>
            <a:r>
              <a:rPr lang="en-IN" sz="1600" spc="-5" dirty="0">
                <a:solidFill>
                  <a:srgbClr val="538235"/>
                </a:solidFill>
                <a:latin typeface="Tahoma"/>
                <a:cs typeface="Tahoma"/>
              </a:rPr>
              <a:t>awakens</a:t>
            </a:r>
            <a:r>
              <a:rPr lang="en-IN" sz="1600" spc="-20" dirty="0">
                <a:solidFill>
                  <a:srgbClr val="538235"/>
                </a:solidFill>
                <a:latin typeface="Tahoma"/>
                <a:cs typeface="Tahoma"/>
              </a:rPr>
              <a:t> </a:t>
            </a:r>
            <a:r>
              <a:rPr lang="en-IN" sz="1600" dirty="0">
                <a:solidFill>
                  <a:srgbClr val="538235"/>
                </a:solidFill>
                <a:latin typeface="Tahoma"/>
                <a:cs typeface="Tahoma"/>
              </a:rPr>
              <a:t>that</a:t>
            </a:r>
            <a:r>
              <a:rPr lang="en-IN" sz="1600" spc="15" dirty="0">
                <a:solidFill>
                  <a:srgbClr val="538235"/>
                </a:solidFill>
                <a:latin typeface="Tahoma"/>
                <a:cs typeface="Tahoma"/>
              </a:rPr>
              <a:t> </a:t>
            </a:r>
            <a:r>
              <a:rPr lang="en-IN" sz="1600" spc="-5" dirty="0">
                <a:solidFill>
                  <a:srgbClr val="538235"/>
                </a:solidFill>
                <a:latin typeface="Tahoma"/>
                <a:cs typeface="Tahoma"/>
              </a:rPr>
              <a:t>process</a:t>
            </a:r>
            <a:endParaRPr lang="en-IN" sz="1600" dirty="0">
              <a:solidFill>
                <a:schemeClr val="accent5">
                  <a:lumMod val="50000"/>
                </a:schemeClr>
              </a:solidFill>
              <a:latin typeface="Tahoma"/>
              <a:cs typeface="Tahoma"/>
            </a:endParaRPr>
          </a:p>
        </p:txBody>
      </p:sp>
    </p:spTree>
    <p:extLst>
      <p:ext uri="{BB962C8B-B14F-4D97-AF65-F5344CB8AC3E}">
        <p14:creationId xmlns:p14="http://schemas.microsoft.com/office/powerpoint/2010/main" val="35418481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Semaphore Implementation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EC3A7AB-4C27-7EEE-1747-FB1EBDE318F4}"/>
              </a:ext>
            </a:extLst>
          </p:cNvPr>
          <p:cNvSpPr txBox="1"/>
          <p:nvPr/>
        </p:nvSpPr>
        <p:spPr>
          <a:xfrm>
            <a:off x="988489" y="1070229"/>
            <a:ext cx="10744412" cy="5842561"/>
          </a:xfrm>
          <a:prstGeom prst="rect">
            <a:avLst/>
          </a:prstGeom>
          <a:noFill/>
        </p:spPr>
        <p:txBody>
          <a:bodyPr wrap="square">
            <a:spAutoFit/>
          </a:bodyPr>
          <a:lstStyle/>
          <a:p>
            <a:pPr marL="12700">
              <a:lnSpc>
                <a:spcPct val="100000"/>
              </a:lnSpc>
              <a:spcBef>
                <a:spcPts val="100"/>
              </a:spcBef>
            </a:pPr>
            <a:r>
              <a:rPr lang="en-IN" sz="1600" spc="-10" dirty="0">
                <a:solidFill>
                  <a:srgbClr val="538235"/>
                </a:solidFill>
                <a:latin typeface="Tahoma"/>
                <a:cs typeface="Tahoma"/>
              </a:rPr>
              <a:t> T</a:t>
            </a:r>
            <a:r>
              <a:rPr lang="en-IN" sz="1600" dirty="0">
                <a:solidFill>
                  <a:srgbClr val="538235"/>
                </a:solidFill>
                <a:latin typeface="Tahoma"/>
                <a:cs typeface="Tahoma"/>
              </a:rPr>
              <a:t>he </a:t>
            </a:r>
            <a:r>
              <a:rPr lang="en-IN" sz="1600" spc="-5" dirty="0">
                <a:solidFill>
                  <a:srgbClr val="538235"/>
                </a:solidFill>
                <a:latin typeface="Tahoma"/>
                <a:cs typeface="Tahoma"/>
              </a:rPr>
              <a:t>wait()</a:t>
            </a:r>
            <a:r>
              <a:rPr lang="en-IN" sz="1600" dirty="0">
                <a:solidFill>
                  <a:srgbClr val="538235"/>
                </a:solidFill>
                <a:latin typeface="Tahoma"/>
                <a:cs typeface="Tahoma"/>
              </a:rPr>
              <a:t> and signal () </a:t>
            </a:r>
            <a:r>
              <a:rPr lang="en-IN" sz="1600" spc="-5" dirty="0">
                <a:solidFill>
                  <a:srgbClr val="538235"/>
                </a:solidFill>
                <a:latin typeface="Tahoma"/>
                <a:cs typeface="Tahoma"/>
              </a:rPr>
              <a:t>semaphore</a:t>
            </a:r>
            <a:r>
              <a:rPr lang="en-IN" sz="1600" spc="45" dirty="0">
                <a:solidFill>
                  <a:srgbClr val="538235"/>
                </a:solidFill>
                <a:latin typeface="Tahoma"/>
                <a:cs typeface="Tahoma"/>
              </a:rPr>
              <a:t> </a:t>
            </a:r>
            <a:r>
              <a:rPr lang="en-IN" sz="1600" spc="-10" dirty="0">
                <a:solidFill>
                  <a:srgbClr val="538235"/>
                </a:solidFill>
                <a:latin typeface="Tahoma"/>
                <a:cs typeface="Tahoma"/>
              </a:rPr>
              <a:t>operation</a:t>
            </a:r>
            <a:r>
              <a:rPr lang="en-IN" sz="1600" spc="10" dirty="0">
                <a:solidFill>
                  <a:srgbClr val="538235"/>
                </a:solidFill>
                <a:latin typeface="Tahoma"/>
                <a:cs typeface="Tahoma"/>
              </a:rPr>
              <a:t> </a:t>
            </a:r>
            <a:r>
              <a:rPr lang="en-IN" sz="1600" spc="-10" dirty="0">
                <a:solidFill>
                  <a:srgbClr val="538235"/>
                </a:solidFill>
                <a:latin typeface="Tahoma"/>
                <a:cs typeface="Tahoma"/>
              </a:rPr>
              <a:t>can</a:t>
            </a:r>
            <a:r>
              <a:rPr lang="en-IN" sz="1600" spc="10" dirty="0">
                <a:solidFill>
                  <a:srgbClr val="538235"/>
                </a:solidFill>
                <a:latin typeface="Tahoma"/>
                <a:cs typeface="Tahoma"/>
              </a:rPr>
              <a:t> </a:t>
            </a:r>
            <a:r>
              <a:rPr lang="en-IN" sz="1600" dirty="0">
                <a:solidFill>
                  <a:srgbClr val="538235"/>
                </a:solidFill>
                <a:latin typeface="Tahoma"/>
                <a:cs typeface="Tahoma"/>
              </a:rPr>
              <a:t>be </a:t>
            </a:r>
            <a:r>
              <a:rPr lang="en-IN" sz="1600" spc="-5" dirty="0">
                <a:solidFill>
                  <a:srgbClr val="538235"/>
                </a:solidFill>
                <a:latin typeface="Tahoma"/>
                <a:cs typeface="Tahoma"/>
              </a:rPr>
              <a:t>defined</a:t>
            </a:r>
            <a:r>
              <a:rPr lang="en-IN" sz="1600" spc="10" dirty="0">
                <a:solidFill>
                  <a:srgbClr val="538235"/>
                </a:solidFill>
                <a:latin typeface="Tahoma"/>
                <a:cs typeface="Tahoma"/>
              </a:rPr>
              <a:t> </a:t>
            </a:r>
            <a:r>
              <a:rPr lang="en-IN" sz="1600" spc="-10" dirty="0">
                <a:solidFill>
                  <a:srgbClr val="538235"/>
                </a:solidFill>
                <a:latin typeface="Tahoma"/>
                <a:cs typeface="Tahoma"/>
              </a:rPr>
              <a:t>as</a:t>
            </a:r>
          </a:p>
          <a:p>
            <a:pPr marL="12700">
              <a:lnSpc>
                <a:spcPct val="100000"/>
              </a:lnSpc>
              <a:spcBef>
                <a:spcPts val="100"/>
              </a:spcBef>
            </a:pPr>
            <a:endParaRPr lang="en-IN" sz="1600" spc="-10" dirty="0">
              <a:solidFill>
                <a:srgbClr val="538235"/>
              </a:solidFill>
              <a:latin typeface="Tahoma"/>
              <a:cs typeface="Tahoma"/>
            </a:endParaRPr>
          </a:p>
          <a:p>
            <a:pPr marL="12700">
              <a:lnSpc>
                <a:spcPct val="100000"/>
              </a:lnSpc>
              <a:spcBef>
                <a:spcPts val="100"/>
              </a:spcBef>
            </a:pPr>
            <a:endParaRPr lang="en-IN" sz="1600" dirty="0">
              <a:latin typeface="Tahoma"/>
              <a:cs typeface="Tahoma"/>
            </a:endParaRPr>
          </a:p>
          <a:p>
            <a:pPr marL="0" indent="0">
              <a:buFont typeface="Monotype Sorts" pitchFamily="2" charset="2"/>
              <a:buNone/>
            </a:pPr>
            <a:r>
              <a:rPr lang="en-US" altLang="en-US" sz="1600" b="1" dirty="0">
                <a:latin typeface="Courier New" panose="02070309020205020404" pitchFamily="49" charset="0"/>
                <a:cs typeface="Courier New" panose="02070309020205020404" pitchFamily="49" charset="0"/>
              </a:rPr>
              <a:t>wait(semaphore *S) { </a:t>
            </a:r>
          </a:p>
          <a:p>
            <a:pPr marL="0" indent="0">
              <a:buFont typeface="Monotype Sorts" pitchFamily="2" charset="2"/>
              <a:buNone/>
            </a:pPr>
            <a:r>
              <a:rPr lang="en-US" altLang="en-US" sz="1600" b="1" dirty="0">
                <a:latin typeface="Courier New" panose="02070309020205020404" pitchFamily="49" charset="0"/>
                <a:cs typeface="Courier New" panose="02070309020205020404" pitchFamily="49" charset="0"/>
              </a:rPr>
              <a:t>   S-&gt;value--; </a:t>
            </a:r>
          </a:p>
          <a:p>
            <a:pPr marL="0" indent="0">
              <a:buFont typeface="Monotype Sorts" pitchFamily="2" charset="2"/>
              <a:buNone/>
            </a:pPr>
            <a:r>
              <a:rPr lang="en-US" altLang="en-US" sz="1600" b="1" dirty="0">
                <a:latin typeface="Courier New" panose="02070309020205020404" pitchFamily="49" charset="0"/>
                <a:cs typeface="Courier New" panose="02070309020205020404" pitchFamily="49" charset="0"/>
              </a:rPr>
              <a:t>   if (S-&gt;value &lt; 0)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add this process to S-&gt;list; </a:t>
            </a:r>
          </a:p>
          <a:p>
            <a:pPr marL="0" indent="0">
              <a:buFont typeface="Monotype Sorts" pitchFamily="2" charset="2"/>
              <a:buNone/>
            </a:pPr>
            <a:r>
              <a:rPr lang="en-US" altLang="en-US" sz="1600" b="1" dirty="0">
                <a:latin typeface="Courier New" panose="02070309020205020404" pitchFamily="49" charset="0"/>
                <a:cs typeface="Courier New" panose="02070309020205020404" pitchFamily="49" charset="0"/>
              </a:rPr>
              <a:t>      sleep(); </a:t>
            </a:r>
          </a:p>
          <a:p>
            <a:pPr marL="0" indent="0">
              <a:buFont typeface="Monotype Sorts" pitchFamily="2" charset="2"/>
              <a:buNone/>
            </a:pPr>
            <a:r>
              <a:rPr lang="en-US" altLang="en-US" sz="1600" b="1" dirty="0">
                <a:latin typeface="Courier New" panose="02070309020205020404" pitchFamily="49" charset="0"/>
                <a:cs typeface="Courier New" panose="02070309020205020404" pitchFamily="49" charset="0"/>
              </a:rPr>
              <a:t>   } </a:t>
            </a:r>
          </a:p>
          <a:p>
            <a:pPr marL="0" indent="0">
              <a:buFont typeface="Monotype Sorts" pitchFamily="2" charset="2"/>
              <a:buNone/>
            </a:pPr>
            <a:r>
              <a:rPr lang="en-US" altLang="en-US" sz="1600" b="1" dirty="0">
                <a:latin typeface="Courier New" panose="02070309020205020404" pitchFamily="49" charset="0"/>
                <a:cs typeface="Courier New" panose="02070309020205020404" pitchFamily="49" charset="0"/>
              </a:rPr>
              <a:t>}</a:t>
            </a:r>
          </a:p>
          <a:p>
            <a:pPr marL="0" indent="0">
              <a:buFont typeface="Monotype Sorts" pitchFamily="2" charset="2"/>
              <a:buNone/>
            </a:pPr>
            <a:endParaRPr lang="en-US" altLang="en-US" sz="1600" b="1" dirty="0">
              <a:latin typeface="Courier New" panose="02070309020205020404" pitchFamily="49" charset="0"/>
              <a:cs typeface="Courier New" panose="02070309020205020404" pitchFamily="49" charset="0"/>
            </a:endParaRPr>
          </a:p>
          <a:p>
            <a:pPr marL="0" indent="0">
              <a:buFont typeface="Monotype Sorts" pitchFamily="2" charset="2"/>
              <a:buNone/>
            </a:pPr>
            <a:r>
              <a:rPr lang="en-US" altLang="en-US" sz="1600" b="1" dirty="0">
                <a:latin typeface="Courier New" panose="02070309020205020404" pitchFamily="49" charset="0"/>
                <a:cs typeface="Courier New" panose="02070309020205020404" pitchFamily="49" charset="0"/>
              </a:rPr>
              <a:t>signal(semaphore *S) { </a:t>
            </a:r>
          </a:p>
          <a:p>
            <a:pPr marL="0" indent="0">
              <a:buFont typeface="Monotype Sorts" pitchFamily="2" charset="2"/>
              <a:buNone/>
            </a:pPr>
            <a:r>
              <a:rPr lang="en-US" altLang="en-US" sz="1600" b="1" dirty="0">
                <a:latin typeface="Courier New" panose="02070309020205020404" pitchFamily="49" charset="0"/>
                <a:cs typeface="Courier New" panose="02070309020205020404" pitchFamily="49" charset="0"/>
              </a:rPr>
              <a:t>   S-&gt;value++; </a:t>
            </a:r>
          </a:p>
          <a:p>
            <a:pPr marL="0" indent="0">
              <a:buFont typeface="Monotype Sorts" pitchFamily="2" charset="2"/>
              <a:buNone/>
            </a:pPr>
            <a:r>
              <a:rPr lang="en-US" altLang="en-US" sz="1600" b="1" dirty="0">
                <a:latin typeface="Courier New" panose="02070309020205020404" pitchFamily="49" charset="0"/>
                <a:cs typeface="Courier New" panose="02070309020205020404" pitchFamily="49" charset="0"/>
              </a:rPr>
              <a:t>   if (S-&gt;value &lt;= 0) {</a:t>
            </a:r>
            <a:br>
              <a:rPr lang="en-US" altLang="en-US" sz="1600" b="1" dirty="0">
                <a:latin typeface="Courier New" panose="02070309020205020404" pitchFamily="49" charset="0"/>
                <a:cs typeface="Courier New" panose="02070309020205020404" pitchFamily="49" charset="0"/>
              </a:rPr>
            </a:br>
            <a:r>
              <a:rPr lang="en-US" altLang="en-US" sz="1600" b="1" dirty="0">
                <a:latin typeface="Courier New" panose="02070309020205020404" pitchFamily="49" charset="0"/>
                <a:cs typeface="Courier New" panose="02070309020205020404" pitchFamily="49" charset="0"/>
              </a:rPr>
              <a:t>      remove a process P from S-&gt;list; </a:t>
            </a:r>
          </a:p>
          <a:p>
            <a:pPr marL="0" indent="0">
              <a:buFont typeface="Monotype Sorts" pitchFamily="2" charset="2"/>
              <a:buNone/>
            </a:pPr>
            <a:r>
              <a:rPr lang="en-US" altLang="en-US" sz="1600" b="1" dirty="0">
                <a:latin typeface="Courier New" panose="02070309020205020404" pitchFamily="49" charset="0"/>
                <a:cs typeface="Courier New" panose="02070309020205020404" pitchFamily="49" charset="0"/>
              </a:rPr>
              <a:t>      wakeup(P); </a:t>
            </a:r>
          </a:p>
          <a:p>
            <a:pPr marL="0" indent="0">
              <a:buFont typeface="Monotype Sorts" pitchFamily="2" charset="2"/>
              <a:buNone/>
            </a:pPr>
            <a:r>
              <a:rPr lang="en-US" altLang="en-US" sz="1600" b="1" dirty="0">
                <a:latin typeface="Courier New" panose="02070309020205020404" pitchFamily="49" charset="0"/>
                <a:cs typeface="Courier New" panose="02070309020205020404" pitchFamily="49" charset="0"/>
              </a:rPr>
              <a:t>   } </a:t>
            </a:r>
          </a:p>
          <a:p>
            <a:pPr marL="0" indent="0">
              <a:buFont typeface="Monotype Sorts" pitchFamily="2" charset="2"/>
              <a:buNone/>
            </a:pPr>
            <a:r>
              <a:rPr lang="en-US" altLang="en-US" sz="1600" b="1" dirty="0">
                <a:latin typeface="Courier New" panose="02070309020205020404" pitchFamily="49" charset="0"/>
                <a:cs typeface="Courier New" panose="02070309020205020404" pitchFamily="49" charset="0"/>
              </a:rPr>
              <a:t>}</a:t>
            </a:r>
          </a:p>
          <a:p>
            <a:pPr marL="12700" marR="5080" indent="1274445" algn="just">
              <a:lnSpc>
                <a:spcPct val="150000"/>
              </a:lnSpc>
              <a:spcBef>
                <a:spcPts val="795"/>
              </a:spcBef>
            </a:pPr>
            <a:r>
              <a:rPr lang="en-IN" sz="1800" spc="-5" dirty="0">
                <a:solidFill>
                  <a:srgbClr val="538235"/>
                </a:solidFill>
                <a:latin typeface="Tahoma"/>
                <a:cs typeface="Tahoma"/>
              </a:rPr>
              <a:t>The</a:t>
            </a:r>
            <a:r>
              <a:rPr lang="en-IN" sz="1800" dirty="0">
                <a:solidFill>
                  <a:srgbClr val="538235"/>
                </a:solidFill>
                <a:latin typeface="Tahoma"/>
                <a:cs typeface="Tahoma"/>
              </a:rPr>
              <a:t> </a:t>
            </a:r>
            <a:r>
              <a:rPr lang="en-IN" sz="1800" spc="-5" dirty="0">
                <a:solidFill>
                  <a:srgbClr val="538235"/>
                </a:solidFill>
                <a:latin typeface="Tahoma"/>
                <a:cs typeface="Tahoma"/>
              </a:rPr>
              <a:t>sleep()</a:t>
            </a:r>
            <a:r>
              <a:rPr lang="en-IN" sz="1800" dirty="0">
                <a:solidFill>
                  <a:srgbClr val="538235"/>
                </a:solidFill>
                <a:latin typeface="Tahoma"/>
                <a:cs typeface="Tahoma"/>
              </a:rPr>
              <a:t> </a:t>
            </a:r>
            <a:r>
              <a:rPr lang="en-IN" sz="1800" spc="-10" dirty="0">
                <a:solidFill>
                  <a:srgbClr val="538235"/>
                </a:solidFill>
                <a:latin typeface="Tahoma"/>
                <a:cs typeface="Tahoma"/>
              </a:rPr>
              <a:t>operation</a:t>
            </a:r>
            <a:r>
              <a:rPr lang="en-IN" sz="1800" spc="-5" dirty="0">
                <a:solidFill>
                  <a:srgbClr val="538235"/>
                </a:solidFill>
                <a:latin typeface="Tahoma"/>
                <a:cs typeface="Tahoma"/>
              </a:rPr>
              <a:t> </a:t>
            </a:r>
            <a:r>
              <a:rPr lang="en-IN" sz="1800" dirty="0">
                <a:solidFill>
                  <a:srgbClr val="538235"/>
                </a:solidFill>
                <a:latin typeface="Tahoma"/>
                <a:cs typeface="Tahoma"/>
              </a:rPr>
              <a:t>suspends</a:t>
            </a:r>
            <a:r>
              <a:rPr lang="en-IN" sz="1800" spc="5" dirty="0">
                <a:solidFill>
                  <a:srgbClr val="538235"/>
                </a:solidFill>
                <a:latin typeface="Tahoma"/>
                <a:cs typeface="Tahoma"/>
              </a:rPr>
              <a:t> </a:t>
            </a: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spc="-5" dirty="0">
                <a:solidFill>
                  <a:srgbClr val="538235"/>
                </a:solidFill>
                <a:latin typeface="Tahoma"/>
                <a:cs typeface="Tahoma"/>
              </a:rPr>
              <a:t>process</a:t>
            </a:r>
            <a:r>
              <a:rPr lang="en-IN" sz="1800" dirty="0">
                <a:solidFill>
                  <a:srgbClr val="538235"/>
                </a:solidFill>
                <a:latin typeface="Tahoma"/>
                <a:cs typeface="Tahoma"/>
              </a:rPr>
              <a:t> that</a:t>
            </a:r>
            <a:r>
              <a:rPr lang="en-IN" sz="1800" spc="5" dirty="0">
                <a:solidFill>
                  <a:srgbClr val="538235"/>
                </a:solidFill>
                <a:latin typeface="Tahoma"/>
                <a:cs typeface="Tahoma"/>
              </a:rPr>
              <a:t> </a:t>
            </a:r>
            <a:r>
              <a:rPr lang="en-IN" sz="1800" spc="-5" dirty="0">
                <a:solidFill>
                  <a:srgbClr val="538235"/>
                </a:solidFill>
                <a:latin typeface="Tahoma"/>
                <a:cs typeface="Tahoma"/>
              </a:rPr>
              <a:t>invokes</a:t>
            </a:r>
            <a:r>
              <a:rPr lang="en-IN" sz="1800" dirty="0">
                <a:solidFill>
                  <a:srgbClr val="538235"/>
                </a:solidFill>
                <a:latin typeface="Tahoma"/>
                <a:cs typeface="Tahoma"/>
              </a:rPr>
              <a:t> </a:t>
            </a:r>
            <a:r>
              <a:rPr lang="en-IN" sz="1800" spc="-5" dirty="0">
                <a:solidFill>
                  <a:srgbClr val="538235"/>
                </a:solidFill>
                <a:latin typeface="Tahoma"/>
                <a:cs typeface="Tahoma"/>
              </a:rPr>
              <a:t>it.</a:t>
            </a:r>
            <a:r>
              <a:rPr lang="en-IN" sz="1800" dirty="0">
                <a:solidFill>
                  <a:srgbClr val="538235"/>
                </a:solidFill>
                <a:latin typeface="Tahoma"/>
                <a:cs typeface="Tahoma"/>
              </a:rPr>
              <a:t> </a:t>
            </a:r>
            <a:r>
              <a:rPr lang="en-IN" sz="1800" spc="-5" dirty="0">
                <a:solidFill>
                  <a:srgbClr val="538235"/>
                </a:solidFill>
                <a:latin typeface="Tahoma"/>
                <a:cs typeface="Tahoma"/>
              </a:rPr>
              <a:t>The </a:t>
            </a:r>
            <a:r>
              <a:rPr lang="en-IN" sz="1800" spc="-360" dirty="0">
                <a:solidFill>
                  <a:srgbClr val="538235"/>
                </a:solidFill>
                <a:latin typeface="Tahoma"/>
                <a:cs typeface="Tahoma"/>
              </a:rPr>
              <a:t> </a:t>
            </a:r>
            <a:r>
              <a:rPr lang="en-IN" sz="1800" spc="-5" dirty="0">
                <a:solidFill>
                  <a:srgbClr val="538235"/>
                </a:solidFill>
                <a:latin typeface="Tahoma"/>
                <a:cs typeface="Tahoma"/>
              </a:rPr>
              <a:t>wakeup(P) </a:t>
            </a:r>
            <a:r>
              <a:rPr lang="en-IN" sz="1800" spc="-10" dirty="0">
                <a:solidFill>
                  <a:srgbClr val="538235"/>
                </a:solidFill>
                <a:latin typeface="Tahoma"/>
                <a:cs typeface="Tahoma"/>
              </a:rPr>
              <a:t>operation</a:t>
            </a:r>
            <a:r>
              <a:rPr lang="en-IN" sz="1800" spc="-5" dirty="0">
                <a:solidFill>
                  <a:srgbClr val="538235"/>
                </a:solidFill>
                <a:latin typeface="Tahoma"/>
                <a:cs typeface="Tahoma"/>
              </a:rPr>
              <a:t> resumes</a:t>
            </a:r>
            <a:r>
              <a:rPr lang="en-IN" sz="1800" dirty="0">
                <a:solidFill>
                  <a:srgbClr val="538235"/>
                </a:solidFill>
                <a:latin typeface="Tahoma"/>
                <a:cs typeface="Tahoma"/>
              </a:rPr>
              <a:t> the </a:t>
            </a:r>
            <a:r>
              <a:rPr lang="en-IN" sz="1800" spc="-5" dirty="0">
                <a:solidFill>
                  <a:srgbClr val="538235"/>
                </a:solidFill>
                <a:latin typeface="Tahoma"/>
                <a:cs typeface="Tahoma"/>
              </a:rPr>
              <a:t>execution</a:t>
            </a:r>
            <a:r>
              <a:rPr lang="en-IN" sz="1800" dirty="0">
                <a:solidFill>
                  <a:srgbClr val="538235"/>
                </a:solidFill>
                <a:latin typeface="Tahoma"/>
                <a:cs typeface="Tahoma"/>
              </a:rPr>
              <a:t> </a:t>
            </a:r>
            <a:r>
              <a:rPr lang="en-IN" sz="1800" spc="-5" dirty="0">
                <a:solidFill>
                  <a:srgbClr val="538235"/>
                </a:solidFill>
                <a:latin typeface="Tahoma"/>
                <a:cs typeface="Tahoma"/>
              </a:rPr>
              <a:t>of</a:t>
            </a:r>
            <a:r>
              <a:rPr lang="en-IN" sz="1800" dirty="0">
                <a:solidFill>
                  <a:srgbClr val="538235"/>
                </a:solidFill>
                <a:latin typeface="Tahoma"/>
                <a:cs typeface="Tahoma"/>
              </a:rPr>
              <a:t> a </a:t>
            </a:r>
            <a:r>
              <a:rPr lang="en-IN" sz="1800" spc="-5" dirty="0">
                <a:solidFill>
                  <a:srgbClr val="538235"/>
                </a:solidFill>
                <a:latin typeface="Tahoma"/>
                <a:cs typeface="Tahoma"/>
              </a:rPr>
              <a:t>suspended</a:t>
            </a:r>
            <a:r>
              <a:rPr lang="en-IN" sz="1800" dirty="0">
                <a:solidFill>
                  <a:srgbClr val="538235"/>
                </a:solidFill>
                <a:latin typeface="Tahoma"/>
                <a:cs typeface="Tahoma"/>
              </a:rPr>
              <a:t> </a:t>
            </a:r>
            <a:r>
              <a:rPr lang="en-IN" sz="1800" spc="-5" dirty="0">
                <a:solidFill>
                  <a:srgbClr val="538235"/>
                </a:solidFill>
                <a:latin typeface="Tahoma"/>
                <a:cs typeface="Tahoma"/>
              </a:rPr>
              <a:t>process</a:t>
            </a:r>
            <a:r>
              <a:rPr lang="en-IN" sz="1800" dirty="0">
                <a:solidFill>
                  <a:srgbClr val="538235"/>
                </a:solidFill>
                <a:latin typeface="Tahoma"/>
                <a:cs typeface="Tahoma"/>
              </a:rPr>
              <a:t> </a:t>
            </a:r>
            <a:r>
              <a:rPr lang="en-IN" sz="1800" spc="-80" dirty="0">
                <a:solidFill>
                  <a:srgbClr val="538235"/>
                </a:solidFill>
                <a:latin typeface="Tahoma"/>
                <a:cs typeface="Tahoma"/>
              </a:rPr>
              <a:t>P.</a:t>
            </a:r>
            <a:r>
              <a:rPr lang="en-IN" sz="1800" spc="-75" dirty="0">
                <a:solidFill>
                  <a:srgbClr val="538235"/>
                </a:solidFill>
                <a:latin typeface="Tahoma"/>
                <a:cs typeface="Tahoma"/>
              </a:rPr>
              <a:t> </a:t>
            </a:r>
            <a:r>
              <a:rPr lang="en-IN" sz="1800" spc="-5" dirty="0">
                <a:solidFill>
                  <a:srgbClr val="538235"/>
                </a:solidFill>
                <a:latin typeface="Tahoma"/>
                <a:cs typeface="Tahoma"/>
              </a:rPr>
              <a:t>These</a:t>
            </a:r>
            <a:r>
              <a:rPr lang="en-IN" sz="1800" dirty="0">
                <a:solidFill>
                  <a:srgbClr val="538235"/>
                </a:solidFill>
                <a:latin typeface="Tahoma"/>
                <a:cs typeface="Tahoma"/>
              </a:rPr>
              <a:t> </a:t>
            </a:r>
            <a:r>
              <a:rPr lang="en-IN" sz="1800" spc="-5" dirty="0">
                <a:solidFill>
                  <a:srgbClr val="538235"/>
                </a:solidFill>
                <a:latin typeface="Tahoma"/>
                <a:cs typeface="Tahoma"/>
              </a:rPr>
              <a:t>two </a:t>
            </a:r>
            <a:r>
              <a:rPr lang="en-IN" sz="1800" dirty="0">
                <a:solidFill>
                  <a:srgbClr val="538235"/>
                </a:solidFill>
                <a:latin typeface="Tahoma"/>
                <a:cs typeface="Tahoma"/>
              </a:rPr>
              <a:t> </a:t>
            </a:r>
            <a:r>
              <a:rPr lang="en-IN" sz="1800" spc="-10" dirty="0">
                <a:solidFill>
                  <a:srgbClr val="538235"/>
                </a:solidFill>
                <a:latin typeface="Tahoma"/>
                <a:cs typeface="Tahoma"/>
              </a:rPr>
              <a:t>operations</a:t>
            </a:r>
            <a:r>
              <a:rPr lang="en-IN" sz="1800" spc="45" dirty="0">
                <a:solidFill>
                  <a:srgbClr val="538235"/>
                </a:solidFill>
                <a:latin typeface="Tahoma"/>
                <a:cs typeface="Tahoma"/>
              </a:rPr>
              <a:t> </a:t>
            </a:r>
            <a:r>
              <a:rPr lang="en-IN" sz="1800" spc="-5" dirty="0">
                <a:solidFill>
                  <a:srgbClr val="538235"/>
                </a:solidFill>
                <a:latin typeface="Tahoma"/>
                <a:cs typeface="Tahoma"/>
              </a:rPr>
              <a:t>are</a:t>
            </a:r>
            <a:r>
              <a:rPr lang="en-IN" sz="1800" dirty="0">
                <a:solidFill>
                  <a:srgbClr val="538235"/>
                </a:solidFill>
                <a:latin typeface="Tahoma"/>
                <a:cs typeface="Tahoma"/>
              </a:rPr>
              <a:t> </a:t>
            </a:r>
            <a:r>
              <a:rPr lang="en-IN" sz="1800" spc="-5" dirty="0">
                <a:solidFill>
                  <a:srgbClr val="538235"/>
                </a:solidFill>
                <a:latin typeface="Tahoma"/>
                <a:cs typeface="Tahoma"/>
              </a:rPr>
              <a:t>provided</a:t>
            </a:r>
            <a:r>
              <a:rPr lang="en-IN" sz="1800" dirty="0">
                <a:solidFill>
                  <a:srgbClr val="538235"/>
                </a:solidFill>
                <a:latin typeface="Tahoma"/>
                <a:cs typeface="Tahoma"/>
              </a:rPr>
              <a:t> by</a:t>
            </a:r>
            <a:r>
              <a:rPr lang="en-IN" sz="1800" spc="-15" dirty="0">
                <a:solidFill>
                  <a:srgbClr val="538235"/>
                </a:solidFill>
                <a:latin typeface="Tahoma"/>
                <a:cs typeface="Tahoma"/>
              </a:rPr>
              <a:t> </a:t>
            </a: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spc="-5" dirty="0">
                <a:solidFill>
                  <a:srgbClr val="538235"/>
                </a:solidFill>
                <a:latin typeface="Tahoma"/>
                <a:cs typeface="Tahoma"/>
              </a:rPr>
              <a:t>operating</a:t>
            </a:r>
            <a:r>
              <a:rPr lang="en-IN" sz="1800" spc="10" dirty="0">
                <a:solidFill>
                  <a:srgbClr val="538235"/>
                </a:solidFill>
                <a:latin typeface="Tahoma"/>
                <a:cs typeface="Tahoma"/>
              </a:rPr>
              <a:t> </a:t>
            </a:r>
            <a:r>
              <a:rPr lang="en-IN" sz="1800" spc="-5" dirty="0">
                <a:solidFill>
                  <a:srgbClr val="538235"/>
                </a:solidFill>
                <a:latin typeface="Tahoma"/>
                <a:cs typeface="Tahoma"/>
              </a:rPr>
              <a:t>system</a:t>
            </a:r>
            <a:r>
              <a:rPr lang="en-IN" sz="1800" spc="30" dirty="0">
                <a:solidFill>
                  <a:srgbClr val="538235"/>
                </a:solidFill>
                <a:latin typeface="Tahoma"/>
                <a:cs typeface="Tahoma"/>
              </a:rPr>
              <a:t> </a:t>
            </a:r>
            <a:r>
              <a:rPr lang="en-IN" sz="1800" spc="-5" dirty="0">
                <a:solidFill>
                  <a:srgbClr val="538235"/>
                </a:solidFill>
                <a:latin typeface="Tahoma"/>
                <a:cs typeface="Tahoma"/>
              </a:rPr>
              <a:t>as</a:t>
            </a:r>
            <a:r>
              <a:rPr lang="en-IN" sz="1800" spc="5" dirty="0">
                <a:solidFill>
                  <a:srgbClr val="538235"/>
                </a:solidFill>
                <a:latin typeface="Tahoma"/>
                <a:cs typeface="Tahoma"/>
              </a:rPr>
              <a:t> </a:t>
            </a:r>
            <a:r>
              <a:rPr lang="en-IN" sz="1800" spc="-10" dirty="0">
                <a:solidFill>
                  <a:srgbClr val="538235"/>
                </a:solidFill>
                <a:latin typeface="Tahoma"/>
                <a:cs typeface="Tahoma"/>
              </a:rPr>
              <a:t>basic</a:t>
            </a:r>
            <a:r>
              <a:rPr lang="en-IN" sz="1800" spc="5" dirty="0">
                <a:solidFill>
                  <a:srgbClr val="538235"/>
                </a:solidFill>
                <a:latin typeface="Tahoma"/>
                <a:cs typeface="Tahoma"/>
              </a:rPr>
              <a:t> </a:t>
            </a:r>
            <a:r>
              <a:rPr lang="en-IN" sz="1800" spc="-5" dirty="0">
                <a:solidFill>
                  <a:srgbClr val="538235"/>
                </a:solidFill>
                <a:latin typeface="Tahoma"/>
                <a:cs typeface="Tahoma"/>
              </a:rPr>
              <a:t>system</a:t>
            </a:r>
            <a:r>
              <a:rPr lang="en-IN" sz="1800" spc="35" dirty="0">
                <a:solidFill>
                  <a:srgbClr val="538235"/>
                </a:solidFill>
                <a:latin typeface="Tahoma"/>
                <a:cs typeface="Tahoma"/>
              </a:rPr>
              <a:t> </a:t>
            </a:r>
            <a:r>
              <a:rPr lang="en-IN" sz="1800" spc="-10" dirty="0">
                <a:solidFill>
                  <a:srgbClr val="538235"/>
                </a:solidFill>
                <a:latin typeface="Tahoma"/>
                <a:cs typeface="Tahoma"/>
              </a:rPr>
              <a:t>calls.</a:t>
            </a:r>
            <a:endParaRPr lang="en-IN" sz="1800" dirty="0">
              <a:latin typeface="Tahoma"/>
              <a:cs typeface="Tahoma"/>
            </a:endParaRPr>
          </a:p>
        </p:txBody>
      </p:sp>
    </p:spTree>
    <p:extLst>
      <p:ext uri="{BB962C8B-B14F-4D97-AF65-F5344CB8AC3E}">
        <p14:creationId xmlns:p14="http://schemas.microsoft.com/office/powerpoint/2010/main" val="1315933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Monitors</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EC3A7AB-4C27-7EEE-1747-FB1EBDE318F4}"/>
              </a:ext>
            </a:extLst>
          </p:cNvPr>
          <p:cNvSpPr txBox="1"/>
          <p:nvPr/>
        </p:nvSpPr>
        <p:spPr>
          <a:xfrm>
            <a:off x="723793" y="727091"/>
            <a:ext cx="11031059" cy="3808735"/>
          </a:xfrm>
          <a:prstGeom prst="rect">
            <a:avLst/>
          </a:prstGeom>
          <a:noFill/>
        </p:spPr>
        <p:txBody>
          <a:bodyPr wrap="square">
            <a:spAutoFit/>
          </a:bodyPr>
          <a:lstStyle/>
          <a:p>
            <a:pPr marL="298450" indent="-285750">
              <a:spcBef>
                <a:spcPts val="100"/>
              </a:spcBef>
              <a:buFont typeface="Arial" panose="020B0604020202020204" pitchFamily="34" charset="0"/>
              <a:buChar char="•"/>
            </a:pPr>
            <a:r>
              <a:rPr lang="en-IN" sz="1600" spc="-10" dirty="0">
                <a:solidFill>
                  <a:srgbClr val="538235"/>
                </a:solidFill>
                <a:latin typeface="Tahoma" panose="020B0604030504040204" pitchFamily="34" charset="0"/>
                <a:ea typeface="Tahoma" panose="020B0604030504040204" pitchFamily="34" charset="0"/>
                <a:cs typeface="Tahoma" panose="020B0604030504040204" pitchFamily="34" charset="0"/>
              </a:rPr>
              <a:t> </a:t>
            </a:r>
            <a:r>
              <a:rPr lang="en-US" altLang="en-US" sz="1800" dirty="0">
                <a:latin typeface="Tahoma" panose="020B0604030504040204" pitchFamily="34" charset="0"/>
                <a:ea typeface="Tahoma" panose="020B0604030504040204" pitchFamily="34" charset="0"/>
                <a:cs typeface="Tahoma" panose="020B0604030504040204" pitchFamily="34" charset="0"/>
              </a:rPr>
              <a:t>A high-level abstraction that provides a convenient and effective mechanism for process synchronization.</a:t>
            </a:r>
          </a:p>
          <a:p>
            <a:pPr marL="298450" indent="-285750">
              <a:spcBef>
                <a:spcPts val="100"/>
              </a:spcBef>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Difference between Semaphore and Monitors:</a:t>
            </a:r>
          </a:p>
          <a:p>
            <a:pPr marL="755650" lvl="1" indent="-285750">
              <a:spcBef>
                <a:spcPts val="100"/>
              </a:spcBef>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Semaphore is programmed such that when process wants to enter the Critical Section it invokes Wait operation.</a:t>
            </a:r>
          </a:p>
          <a:p>
            <a:pPr marL="755650" lvl="1" indent="-285750">
              <a:spcBef>
                <a:spcPts val="100"/>
              </a:spcBef>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When process wants to exit critical section it invokes signal operation.</a:t>
            </a:r>
          </a:p>
          <a:p>
            <a:pPr marL="755650" lvl="1" indent="-285750">
              <a:spcBef>
                <a:spcPts val="100"/>
              </a:spcBef>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If wait() and signal() operation is used incorrectly.</a:t>
            </a:r>
          </a:p>
          <a:p>
            <a:pPr marL="1212850" lvl="2" indent="-285750">
              <a:spcBef>
                <a:spcPts val="100"/>
              </a:spcBef>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Sequence is not observed properly.  two process may be in their critical section simultaneously.</a:t>
            </a:r>
          </a:p>
          <a:p>
            <a:pPr marL="1212850" lvl="2" indent="-285750">
              <a:spcBef>
                <a:spcPts val="100"/>
              </a:spcBef>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This situation arises due to programming error or an uncooperative programmer.</a:t>
            </a:r>
          </a:p>
          <a:p>
            <a:pPr marL="295275" lvl="2" indent="-285750">
              <a:spcBef>
                <a:spcPts val="100"/>
              </a:spcBef>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A monitor is an ADT which presents a set of programmer defined operations that are provides Mutual Exclusion within monitor.</a:t>
            </a:r>
          </a:p>
          <a:p>
            <a:pPr marL="9525" lvl="2">
              <a:spcBef>
                <a:spcPts val="100"/>
              </a:spcBef>
            </a:pPr>
            <a:r>
              <a:rPr lang="en-US" altLang="en-US" dirty="0">
                <a:latin typeface="Tahoma" panose="020B0604030504040204" pitchFamily="34" charset="0"/>
                <a:ea typeface="Tahoma" panose="020B0604030504040204" pitchFamily="34" charset="0"/>
                <a:cs typeface="Tahoma" panose="020B0604030504040204" pitchFamily="34" charset="0"/>
              </a:rPr>
              <a:t>			ADT – Abstract Data Type – Variables and Procedures or Functions</a:t>
            </a:r>
          </a:p>
          <a:p>
            <a:pPr marL="12700">
              <a:lnSpc>
                <a:spcPct val="100000"/>
              </a:lnSpc>
              <a:spcBef>
                <a:spcPts val="100"/>
              </a:spcBef>
            </a:pPr>
            <a:endParaRPr lang="en-IN" sz="1800" dirty="0">
              <a:latin typeface="Tahoma"/>
              <a:cs typeface="Tahoma"/>
            </a:endParaRPr>
          </a:p>
        </p:txBody>
      </p:sp>
      <p:sp>
        <p:nvSpPr>
          <p:cNvPr id="3" name="TextBox 2">
            <a:extLst>
              <a:ext uri="{FF2B5EF4-FFF2-40B4-BE49-F238E27FC236}">
                <a16:creationId xmlns:a16="http://schemas.microsoft.com/office/drawing/2014/main" id="{D16E31D4-7890-8930-5727-8295C2A977DB}"/>
              </a:ext>
            </a:extLst>
          </p:cNvPr>
          <p:cNvSpPr txBox="1"/>
          <p:nvPr/>
        </p:nvSpPr>
        <p:spPr>
          <a:xfrm>
            <a:off x="2199938" y="4353357"/>
            <a:ext cx="6017630" cy="2322174"/>
          </a:xfrm>
          <a:prstGeom prst="rect">
            <a:avLst/>
          </a:prstGeom>
          <a:noFill/>
        </p:spPr>
        <p:txBody>
          <a:bodyPr wrap="square">
            <a:spAutoFit/>
          </a:bodyPr>
          <a:lstStyle/>
          <a:p>
            <a:pPr lvl="2">
              <a:lnSpc>
                <a:spcPct val="80000"/>
              </a:lnSpc>
              <a:buFont typeface="Webdings" pitchFamily="2" charset="2"/>
              <a:buNone/>
            </a:pPr>
            <a:r>
              <a:rPr lang="en-US" altLang="en-US" sz="1800" b="1" dirty="0">
                <a:solidFill>
                  <a:srgbClr val="000000"/>
                </a:solidFill>
                <a:latin typeface="Courier New" panose="02070309020205020404" pitchFamily="49" charset="0"/>
              </a:rPr>
              <a:t>monitor monitor-name</a:t>
            </a:r>
          </a:p>
          <a:p>
            <a:pPr lvl="2">
              <a:lnSpc>
                <a:spcPct val="80000"/>
              </a:lnSpc>
              <a:buFont typeface="Webdings" pitchFamily="2" charset="2"/>
              <a:buNone/>
            </a:pPr>
            <a:r>
              <a:rPr lang="en-US" altLang="en-US" sz="1800" b="1" dirty="0">
                <a:solidFill>
                  <a:srgbClr val="000000"/>
                </a:solidFill>
                <a:latin typeface="Courier New" panose="02070309020205020404" pitchFamily="49" charset="0"/>
              </a:rPr>
              <a:t>{</a:t>
            </a:r>
          </a:p>
          <a:p>
            <a:pPr lvl="2">
              <a:lnSpc>
                <a:spcPct val="80000"/>
              </a:lnSpc>
              <a:buFont typeface="Webdings" pitchFamily="2" charset="2"/>
              <a:buNone/>
            </a:pPr>
            <a:r>
              <a:rPr lang="en-US" altLang="en-US" sz="1800" b="1" dirty="0">
                <a:solidFill>
                  <a:srgbClr val="000000"/>
                </a:solidFill>
                <a:latin typeface="Courier New" panose="02070309020205020404" pitchFamily="49" charset="0"/>
              </a:rPr>
              <a:t>	// shared variable declarations</a:t>
            </a:r>
          </a:p>
          <a:p>
            <a:pPr lvl="2">
              <a:lnSpc>
                <a:spcPct val="80000"/>
              </a:lnSpc>
              <a:buFont typeface="Webdings" pitchFamily="2" charset="2"/>
              <a:buNone/>
            </a:pPr>
            <a:r>
              <a:rPr lang="en-US" altLang="en-US" sz="1800" b="1" dirty="0">
                <a:solidFill>
                  <a:srgbClr val="000000"/>
                </a:solidFill>
                <a:latin typeface="Courier New" panose="02070309020205020404" pitchFamily="49" charset="0"/>
              </a:rPr>
              <a:t>	procedure P1 (…) { …. }</a:t>
            </a:r>
          </a:p>
          <a:p>
            <a:pPr lvl="2">
              <a:lnSpc>
                <a:spcPct val="80000"/>
              </a:lnSpc>
              <a:buFont typeface="Webdings" pitchFamily="2" charset="2"/>
              <a:buNone/>
            </a:pPr>
            <a:endParaRPr lang="en-US" altLang="en-US" sz="1800" b="1" dirty="0">
              <a:solidFill>
                <a:srgbClr val="000000"/>
              </a:solidFill>
              <a:latin typeface="Courier New" panose="02070309020205020404" pitchFamily="49" charset="0"/>
            </a:endParaRPr>
          </a:p>
          <a:p>
            <a:pPr lvl="2">
              <a:lnSpc>
                <a:spcPct val="80000"/>
              </a:lnSpc>
              <a:buFont typeface="Webdings" pitchFamily="2" charset="2"/>
              <a:buNone/>
            </a:pPr>
            <a:r>
              <a:rPr lang="en-US" altLang="en-US" sz="1800" b="1" dirty="0">
                <a:solidFill>
                  <a:srgbClr val="000000"/>
                </a:solidFill>
                <a:latin typeface="Courier New" panose="02070309020205020404" pitchFamily="49" charset="0"/>
              </a:rPr>
              <a:t>	procedure </a:t>
            </a:r>
            <a:r>
              <a:rPr lang="en-US" altLang="en-US" sz="1800" b="1" dirty="0" err="1">
                <a:solidFill>
                  <a:srgbClr val="000000"/>
                </a:solidFill>
                <a:latin typeface="Courier New" panose="02070309020205020404" pitchFamily="49" charset="0"/>
              </a:rPr>
              <a:t>Pn</a:t>
            </a:r>
            <a:r>
              <a:rPr lang="en-US" altLang="en-US" sz="1800" b="1" dirty="0">
                <a:solidFill>
                  <a:srgbClr val="000000"/>
                </a:solidFill>
                <a:latin typeface="Courier New" panose="02070309020205020404" pitchFamily="49" charset="0"/>
              </a:rPr>
              <a:t> (…) {……}</a:t>
            </a:r>
          </a:p>
          <a:p>
            <a:pPr lvl="2">
              <a:lnSpc>
                <a:spcPct val="80000"/>
              </a:lnSpc>
              <a:buFont typeface="Webdings" pitchFamily="2" charset="2"/>
              <a:buNone/>
            </a:pPr>
            <a:endParaRPr lang="en-US" altLang="en-US" sz="1800" b="1" dirty="0">
              <a:solidFill>
                <a:srgbClr val="000000"/>
              </a:solidFill>
              <a:latin typeface="Courier New" panose="02070309020205020404" pitchFamily="49" charset="0"/>
            </a:endParaRPr>
          </a:p>
          <a:p>
            <a:pPr lvl="2">
              <a:lnSpc>
                <a:spcPct val="80000"/>
              </a:lnSpc>
              <a:buFont typeface="Webdings" pitchFamily="2" charset="2"/>
              <a:buNone/>
            </a:pPr>
            <a:r>
              <a:rPr lang="en-US" altLang="en-US" sz="1800" b="1" dirty="0">
                <a:solidFill>
                  <a:srgbClr val="000000"/>
                </a:solidFill>
                <a:latin typeface="Courier New" panose="02070309020205020404" pitchFamily="49" charset="0"/>
              </a:rPr>
              <a:t>    Initialization code (…) { … }</a:t>
            </a:r>
          </a:p>
          <a:p>
            <a:pPr lvl="2">
              <a:lnSpc>
                <a:spcPct val="80000"/>
              </a:lnSpc>
              <a:buFont typeface="Webdings" pitchFamily="2" charset="2"/>
              <a:buNone/>
            </a:pPr>
            <a:r>
              <a:rPr lang="en-US" altLang="en-US" sz="1800" b="1" dirty="0">
                <a:solidFill>
                  <a:srgbClr val="000000"/>
                </a:solidFill>
                <a:latin typeface="Courier New" panose="02070309020205020404" pitchFamily="49" charset="0"/>
              </a:rPr>
              <a:t>	}</a:t>
            </a:r>
          </a:p>
          <a:p>
            <a:pPr lvl="2">
              <a:lnSpc>
                <a:spcPct val="80000"/>
              </a:lnSpc>
              <a:buFont typeface="Webdings" pitchFamily="2" charset="2"/>
              <a:buNone/>
            </a:pPr>
            <a:r>
              <a:rPr lang="en-US" altLang="en-US" sz="1800" b="1" dirty="0">
                <a:solidFill>
                  <a:srgbClr val="000000"/>
                </a:solidFill>
                <a:latin typeface="Courier New" panose="02070309020205020404" pitchFamily="49" charset="0"/>
              </a:rPr>
              <a:t>}</a:t>
            </a:r>
            <a:endParaRPr lang="en-US" dirty="0"/>
          </a:p>
        </p:txBody>
      </p:sp>
    </p:spTree>
    <p:extLst>
      <p:ext uri="{BB962C8B-B14F-4D97-AF65-F5344CB8AC3E}">
        <p14:creationId xmlns:p14="http://schemas.microsoft.com/office/powerpoint/2010/main" val="9539655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Monitors</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EC3A7AB-4C27-7EEE-1747-FB1EBDE318F4}"/>
              </a:ext>
            </a:extLst>
          </p:cNvPr>
          <p:cNvSpPr txBox="1"/>
          <p:nvPr/>
        </p:nvSpPr>
        <p:spPr>
          <a:xfrm>
            <a:off x="723794" y="1371443"/>
            <a:ext cx="10744412" cy="4516621"/>
          </a:xfrm>
          <a:prstGeom prst="rect">
            <a:avLst/>
          </a:prstGeom>
          <a:noFill/>
        </p:spPr>
        <p:txBody>
          <a:bodyPr wrap="square">
            <a:spAutoFit/>
          </a:bodyPr>
          <a:lstStyle/>
          <a:p>
            <a:pPr marL="298450" indent="-285750">
              <a:spcBef>
                <a:spcPts val="100"/>
              </a:spcBef>
              <a:buFont typeface="Arial" panose="020B0604020202020204" pitchFamily="34" charset="0"/>
              <a:buChar char="•"/>
            </a:pPr>
            <a:r>
              <a:rPr lang="en-IN" sz="2000" spc="-10" dirty="0">
                <a:solidFill>
                  <a:srgbClr val="538235"/>
                </a:solidFill>
                <a:latin typeface="Tahoma" panose="020B0604030504040204" pitchFamily="34" charset="0"/>
                <a:ea typeface="Tahoma" panose="020B0604030504040204" pitchFamily="34" charset="0"/>
                <a:cs typeface="Tahoma" panose="020B0604030504040204" pitchFamily="34" charset="0"/>
              </a:rPr>
              <a:t>The monitor construct ensures that only one process at a time can be active within the monitor.</a:t>
            </a:r>
          </a:p>
          <a:p>
            <a:pPr marL="298450" indent="-285750">
              <a:spcBef>
                <a:spcPts val="100"/>
              </a:spcBef>
              <a:buFont typeface="Arial" panose="020B0604020202020204" pitchFamily="34" charset="0"/>
              <a:buChar char="•"/>
            </a:pPr>
            <a:r>
              <a:rPr lang="en-IN" sz="2000" spc="-10" dirty="0">
                <a:solidFill>
                  <a:srgbClr val="538235"/>
                </a:solidFill>
                <a:latin typeface="Tahoma" panose="020B0604030504040204" pitchFamily="34" charset="0"/>
                <a:ea typeface="Tahoma" panose="020B0604030504040204" pitchFamily="34" charset="0"/>
                <a:cs typeface="Tahoma" panose="020B0604030504040204" pitchFamily="34" charset="0"/>
              </a:rPr>
              <a:t>To achieve Process Synchronization Condition construct is used</a:t>
            </a:r>
          </a:p>
          <a:p>
            <a:pPr marL="1212850" lvl="2" indent="-285750">
              <a:spcBef>
                <a:spcPts val="100"/>
              </a:spcBef>
              <a:buFont typeface="Arial" panose="020B0604020202020204" pitchFamily="34" charset="0"/>
              <a:buChar char="•"/>
            </a:pPr>
            <a:r>
              <a:rPr lang="en-IN" sz="2000" spc="-10" dirty="0">
                <a:solidFill>
                  <a:srgbClr val="538235"/>
                </a:solidFill>
                <a:latin typeface="Tahoma" panose="020B0604030504040204" pitchFamily="34" charset="0"/>
                <a:ea typeface="Tahoma" panose="020B0604030504040204" pitchFamily="34" charset="0"/>
                <a:cs typeface="Tahoma" panose="020B0604030504040204" pitchFamily="34" charset="0"/>
              </a:rPr>
              <a:t>Condition </a:t>
            </a:r>
            <a:r>
              <a:rPr lang="en-IN" sz="2000" spc="-10" dirty="0" err="1">
                <a:solidFill>
                  <a:srgbClr val="538235"/>
                </a:solidFill>
                <a:latin typeface="Tahoma" panose="020B0604030504040204" pitchFamily="34" charset="0"/>
                <a:ea typeface="Tahoma" panose="020B0604030504040204" pitchFamily="34" charset="0"/>
                <a:cs typeface="Tahoma" panose="020B0604030504040204" pitchFamily="34" charset="0"/>
              </a:rPr>
              <a:t>x,y</a:t>
            </a:r>
            <a:r>
              <a:rPr lang="en-IN" sz="2000" spc="-10" dirty="0">
                <a:solidFill>
                  <a:srgbClr val="538235"/>
                </a:solidFill>
                <a:latin typeface="Tahoma" panose="020B0604030504040204" pitchFamily="34" charset="0"/>
                <a:ea typeface="Tahoma" panose="020B0604030504040204" pitchFamily="34" charset="0"/>
                <a:cs typeface="Tahoma" panose="020B0604030504040204" pitchFamily="34" charset="0"/>
              </a:rPr>
              <a:t>;</a:t>
            </a:r>
          </a:p>
          <a:p>
            <a:pPr marL="1670050" lvl="3" indent="-285750">
              <a:spcBef>
                <a:spcPts val="100"/>
              </a:spcBef>
              <a:buFont typeface="Arial" panose="020B0604020202020204" pitchFamily="34" charset="0"/>
              <a:buChar char="•"/>
            </a:pPr>
            <a:r>
              <a:rPr lang="en-IN" sz="2000" spc="-10" dirty="0">
                <a:solidFill>
                  <a:srgbClr val="538235"/>
                </a:solidFill>
                <a:latin typeface="Tahoma" panose="020B0604030504040204" pitchFamily="34" charset="0"/>
                <a:ea typeface="Tahoma" panose="020B0604030504040204" pitchFamily="34" charset="0"/>
                <a:cs typeface="Tahoma" panose="020B0604030504040204" pitchFamily="34" charset="0"/>
              </a:rPr>
              <a:t>Only two operations can be possible using these two condition variables</a:t>
            </a:r>
          </a:p>
          <a:p>
            <a:pPr marL="1670050" lvl="3" indent="-285750">
              <a:spcBef>
                <a:spcPts val="100"/>
              </a:spcBef>
              <a:buFont typeface="Arial" panose="020B0604020202020204" pitchFamily="34" charset="0"/>
              <a:buChar char="•"/>
            </a:pPr>
            <a:r>
              <a:rPr lang="en-IN" sz="2000" spc="-10" dirty="0">
                <a:solidFill>
                  <a:srgbClr val="538235"/>
                </a:solidFill>
                <a:latin typeface="Tahoma" panose="020B0604030504040204" pitchFamily="34" charset="0"/>
                <a:ea typeface="Tahoma" panose="020B0604030504040204" pitchFamily="34" charset="0"/>
                <a:cs typeface="Tahoma" panose="020B0604030504040204" pitchFamily="34" charset="0"/>
              </a:rPr>
              <a:t>Wait() and Signal()</a:t>
            </a:r>
            <a:endParaRPr lang="en-IN" sz="2000" spc="-10" dirty="0">
              <a:solidFill>
                <a:srgbClr val="538235"/>
              </a:solidFill>
              <a:latin typeface="Tahoma"/>
              <a:ea typeface="Tahoma" panose="020B0604030504040204" pitchFamily="34" charset="0"/>
              <a:cs typeface="Tahoma"/>
            </a:endParaRPr>
          </a:p>
          <a:p>
            <a:pPr marL="1204913" lvl="3" indent="-223838">
              <a:spcBef>
                <a:spcPts val="100"/>
              </a:spcBef>
              <a:buFont typeface="Arial" panose="020B0604020202020204" pitchFamily="34" charset="0"/>
              <a:buChar char="•"/>
            </a:pPr>
            <a:r>
              <a:rPr lang="en-IN" sz="2000" spc="-10" dirty="0">
                <a:solidFill>
                  <a:srgbClr val="538235"/>
                </a:solidFill>
                <a:latin typeface="Tahoma"/>
                <a:ea typeface="Tahoma" panose="020B0604030504040204" pitchFamily="34" charset="0"/>
                <a:cs typeface="Tahoma"/>
              </a:rPr>
              <a:t>The operation </a:t>
            </a:r>
            <a:r>
              <a:rPr lang="en-IN" sz="2000" spc="-10" dirty="0" err="1">
                <a:solidFill>
                  <a:srgbClr val="538235"/>
                </a:solidFill>
                <a:latin typeface="Tahoma"/>
                <a:ea typeface="Tahoma" panose="020B0604030504040204" pitchFamily="34" charset="0"/>
                <a:cs typeface="Tahoma"/>
              </a:rPr>
              <a:t>x.wait</a:t>
            </a:r>
            <a:r>
              <a:rPr lang="en-IN" sz="2000" spc="-10" dirty="0">
                <a:solidFill>
                  <a:srgbClr val="538235"/>
                </a:solidFill>
                <a:latin typeface="Tahoma"/>
                <a:ea typeface="Tahoma" panose="020B0604030504040204" pitchFamily="34" charset="0"/>
                <a:cs typeface="Tahoma"/>
              </a:rPr>
              <a:t>() </a:t>
            </a:r>
            <a:endParaRPr lang="en-IN" sz="2000" spc="-10" dirty="0">
              <a:solidFill>
                <a:srgbClr val="538235"/>
              </a:solidFill>
              <a:latin typeface="Tahoma" panose="020B0604030504040204" pitchFamily="34" charset="0"/>
              <a:ea typeface="Tahoma" panose="020B0604030504040204" pitchFamily="34" charset="0"/>
              <a:cs typeface="Tahoma" panose="020B0604030504040204" pitchFamily="34" charset="0"/>
            </a:endParaRPr>
          </a:p>
          <a:p>
            <a:pPr marL="1662113" lvl="4" indent="-223838">
              <a:spcBef>
                <a:spcPts val="100"/>
              </a:spcBef>
              <a:buFont typeface="Arial" panose="020B0604020202020204" pitchFamily="34" charset="0"/>
              <a:buChar char="•"/>
            </a:pPr>
            <a:r>
              <a:rPr lang="en-IN" sz="2000" spc="-10" dirty="0">
                <a:solidFill>
                  <a:srgbClr val="538235"/>
                </a:solidFill>
                <a:latin typeface="Tahoma" panose="020B0604030504040204" pitchFamily="34" charset="0"/>
                <a:ea typeface="Tahoma" panose="020B0604030504040204" pitchFamily="34" charset="0"/>
                <a:cs typeface="Tahoma" panose="020B0604030504040204" pitchFamily="34" charset="0"/>
              </a:rPr>
              <a:t>Process invoking this operation is suspended until another process invokes </a:t>
            </a:r>
            <a:r>
              <a:rPr lang="en-IN" sz="2000" spc="-10" dirty="0" err="1">
                <a:solidFill>
                  <a:srgbClr val="538235"/>
                </a:solidFill>
                <a:latin typeface="Tahoma" panose="020B0604030504040204" pitchFamily="34" charset="0"/>
                <a:ea typeface="Tahoma" panose="020B0604030504040204" pitchFamily="34" charset="0"/>
                <a:cs typeface="Tahoma" panose="020B0604030504040204" pitchFamily="34" charset="0"/>
              </a:rPr>
              <a:t>x.signal</a:t>
            </a:r>
            <a:r>
              <a:rPr lang="en-IN" sz="2000" spc="-10" dirty="0">
                <a:solidFill>
                  <a:srgbClr val="538235"/>
                </a:solidFill>
                <a:latin typeface="Tahoma" panose="020B0604030504040204" pitchFamily="34" charset="0"/>
                <a:ea typeface="Tahoma" panose="020B0604030504040204" pitchFamily="34" charset="0"/>
                <a:cs typeface="Tahoma" panose="020B0604030504040204" pitchFamily="34" charset="0"/>
              </a:rPr>
              <a:t>() operation.</a:t>
            </a:r>
            <a:endParaRPr lang="en-IN" sz="2000" spc="-10" dirty="0">
              <a:solidFill>
                <a:srgbClr val="538235"/>
              </a:solidFill>
              <a:latin typeface="Tahoma"/>
              <a:ea typeface="Tahoma" panose="020B0604030504040204" pitchFamily="34" charset="0"/>
              <a:cs typeface="Tahoma"/>
            </a:endParaRPr>
          </a:p>
          <a:p>
            <a:pPr marL="1662113" lvl="4" indent="-223838">
              <a:spcBef>
                <a:spcPts val="100"/>
              </a:spcBef>
              <a:buFont typeface="Arial" panose="020B0604020202020204" pitchFamily="34" charset="0"/>
              <a:buChar char="•"/>
            </a:pPr>
            <a:r>
              <a:rPr lang="en-IN" sz="2000" spc="-10" dirty="0">
                <a:solidFill>
                  <a:srgbClr val="538235"/>
                </a:solidFill>
                <a:latin typeface="Tahoma"/>
                <a:ea typeface="Tahoma" panose="020B0604030504040204" pitchFamily="34" charset="0"/>
                <a:cs typeface="Tahoma"/>
              </a:rPr>
              <a:t>Ex: Shared Variable X</a:t>
            </a:r>
          </a:p>
          <a:p>
            <a:pPr marL="2119313" lvl="5" indent="-223838">
              <a:spcBef>
                <a:spcPts val="100"/>
              </a:spcBef>
              <a:buFont typeface="Arial" panose="020B0604020202020204" pitchFamily="34" charset="0"/>
              <a:buChar char="•"/>
            </a:pPr>
            <a:r>
              <a:rPr lang="en-IN" sz="2000" spc="-10" dirty="0">
                <a:solidFill>
                  <a:srgbClr val="538235"/>
                </a:solidFill>
                <a:latin typeface="Tahoma"/>
                <a:ea typeface="Tahoma" panose="020B0604030504040204" pitchFamily="34" charset="0"/>
                <a:cs typeface="Tahoma"/>
              </a:rPr>
              <a:t>If a process P1 wants to access the shared variable X, it invokes </a:t>
            </a:r>
            <a:r>
              <a:rPr lang="en-IN" sz="2000" spc="-10" dirty="0" err="1">
                <a:solidFill>
                  <a:srgbClr val="538235"/>
                </a:solidFill>
                <a:latin typeface="Tahoma"/>
                <a:ea typeface="Tahoma" panose="020B0604030504040204" pitchFamily="34" charset="0"/>
                <a:cs typeface="Tahoma"/>
              </a:rPr>
              <a:t>x.wait</a:t>
            </a:r>
            <a:r>
              <a:rPr lang="en-IN" sz="2000" spc="-10" dirty="0">
                <a:solidFill>
                  <a:srgbClr val="538235"/>
                </a:solidFill>
                <a:latin typeface="Tahoma"/>
                <a:ea typeface="Tahoma" panose="020B0604030504040204" pitchFamily="34" charset="0"/>
                <a:cs typeface="Tahoma"/>
              </a:rPr>
              <a:t>() operation.</a:t>
            </a:r>
          </a:p>
          <a:p>
            <a:pPr marL="2119313" lvl="5" indent="-223838">
              <a:spcBef>
                <a:spcPts val="100"/>
              </a:spcBef>
              <a:buFont typeface="Arial" panose="020B0604020202020204" pitchFamily="34" charset="0"/>
              <a:buChar char="•"/>
            </a:pPr>
            <a:r>
              <a:rPr lang="en-IN" sz="2000" spc="-10" dirty="0">
                <a:solidFill>
                  <a:srgbClr val="538235"/>
                </a:solidFill>
                <a:latin typeface="Tahoma"/>
                <a:ea typeface="Tahoma" panose="020B0604030504040204" pitchFamily="34" charset="0"/>
                <a:cs typeface="Tahoma"/>
              </a:rPr>
              <a:t>If it finds P2  process using the shared variable, then P1 waits until </a:t>
            </a:r>
            <a:r>
              <a:rPr lang="en-IN" sz="2000" spc="-10" dirty="0" err="1">
                <a:solidFill>
                  <a:srgbClr val="538235"/>
                </a:solidFill>
                <a:latin typeface="Tahoma"/>
                <a:ea typeface="Tahoma" panose="020B0604030504040204" pitchFamily="34" charset="0"/>
                <a:cs typeface="Tahoma"/>
              </a:rPr>
              <a:t>x.signal</a:t>
            </a:r>
            <a:r>
              <a:rPr lang="en-IN" sz="2000" spc="-10" dirty="0">
                <a:solidFill>
                  <a:srgbClr val="538235"/>
                </a:solidFill>
                <a:latin typeface="Tahoma"/>
                <a:ea typeface="Tahoma" panose="020B0604030504040204" pitchFamily="34" charset="0"/>
                <a:cs typeface="Tahoma"/>
              </a:rPr>
              <a:t>() releases the shared variable access.</a:t>
            </a:r>
            <a:endParaRPr lang="en-IN" sz="2000" spc="-10" dirty="0">
              <a:solidFill>
                <a:srgbClr val="538235"/>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93602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Monitors</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26C31CDB-4152-8A7B-17F2-2E07C9515623}"/>
              </a:ext>
            </a:extLst>
          </p:cNvPr>
          <p:cNvSpPr txBox="1"/>
          <p:nvPr/>
        </p:nvSpPr>
        <p:spPr>
          <a:xfrm>
            <a:off x="505609" y="761383"/>
            <a:ext cx="4671334" cy="5909310"/>
          </a:xfrm>
          <a:prstGeom prst="rect">
            <a:avLst/>
          </a:prstGeom>
          <a:noFill/>
        </p:spPr>
        <p:txBody>
          <a:bodyPr wrap="square" rtlCol="0">
            <a:spAutoFit/>
          </a:bodyPr>
          <a:lstStyle/>
          <a:p>
            <a:r>
              <a:rPr lang="en-US" b="1" dirty="0">
                <a:solidFill>
                  <a:srgbClr val="C00000"/>
                </a:solidFill>
              </a:rPr>
              <a:t>Potential Problem:</a:t>
            </a:r>
          </a:p>
          <a:p>
            <a:r>
              <a:rPr lang="en-US" dirty="0"/>
              <a:t>When P1 process signals, it will wake up P2 Process.</a:t>
            </a:r>
          </a:p>
          <a:p>
            <a:r>
              <a:rPr lang="en-US" dirty="0"/>
              <a:t>Both the processes will be in the monitor violating Mutual Exclusion.</a:t>
            </a:r>
          </a:p>
          <a:p>
            <a:endParaRPr lang="en-US" dirty="0"/>
          </a:p>
          <a:p>
            <a:r>
              <a:rPr lang="en-US" b="1" dirty="0">
                <a:solidFill>
                  <a:srgbClr val="C00000"/>
                </a:solidFill>
              </a:rPr>
              <a:t>Solutions:</a:t>
            </a:r>
          </a:p>
          <a:p>
            <a:pPr lvl="1"/>
            <a:r>
              <a:rPr lang="en-US" altLang="en-US" b="1" dirty="0"/>
              <a:t>Signal and wait </a:t>
            </a:r>
            <a:r>
              <a:rPr lang="en-US" altLang="en-US" dirty="0"/>
              <a:t>– Process P issues the signal to wake up Process Q , Process P waits until </a:t>
            </a:r>
          </a:p>
          <a:p>
            <a:pPr lvl="1"/>
            <a:r>
              <a:rPr lang="en-US" altLang="en-US" dirty="0"/>
              <a:t>	Q either leaves the monitor or</a:t>
            </a:r>
          </a:p>
          <a:p>
            <a:pPr lvl="1"/>
            <a:r>
              <a:rPr lang="en-US" altLang="en-US" dirty="0"/>
              <a:t>	 it waits for another condition</a:t>
            </a:r>
          </a:p>
          <a:p>
            <a:pPr lvl="1"/>
            <a:r>
              <a:rPr lang="en-US" altLang="en-US" b="1" dirty="0"/>
              <a:t>Signal and continue </a:t>
            </a:r>
            <a:r>
              <a:rPr lang="en-US" altLang="en-US" dirty="0"/>
              <a:t>– Process P issues the signal to wake up Process Q , Q waits until</a:t>
            </a:r>
          </a:p>
          <a:p>
            <a:pPr lvl="2"/>
            <a:r>
              <a:rPr lang="en-US" altLang="en-US" dirty="0"/>
              <a:t> P either leaves the monitor or</a:t>
            </a:r>
          </a:p>
          <a:p>
            <a:pPr lvl="2"/>
            <a:r>
              <a:rPr lang="en-US" altLang="en-US" dirty="0"/>
              <a:t> it  waits for another condition</a:t>
            </a:r>
          </a:p>
          <a:p>
            <a:pPr marL="447675" lvl="2"/>
            <a:r>
              <a:rPr lang="en-US" altLang="en-US" b="1" dirty="0"/>
              <a:t>Third Alternative.</a:t>
            </a:r>
          </a:p>
          <a:p>
            <a:pPr marL="447675" lvl="2"/>
            <a:r>
              <a:rPr lang="en-US" altLang="en-US" dirty="0"/>
              <a:t>		If P executes the signal operation, it immediately leaves the monitor, resuming Process Q.</a:t>
            </a:r>
          </a:p>
          <a:p>
            <a:pPr marL="447675" lvl="2"/>
            <a:endParaRPr lang="en-US" altLang="en-US" dirty="0"/>
          </a:p>
        </p:txBody>
      </p:sp>
      <p:pic>
        <p:nvPicPr>
          <p:cNvPr id="6" name="Picture 4" descr="6">
            <a:extLst>
              <a:ext uri="{FF2B5EF4-FFF2-40B4-BE49-F238E27FC236}">
                <a16:creationId xmlns:a16="http://schemas.microsoft.com/office/drawing/2014/main" id="{021FD740-4A0A-68BC-04D9-122AFBA63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1017" y="1138394"/>
            <a:ext cx="6291263"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24148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Implementation a Monitor using Semaphore</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26C31CDB-4152-8A7B-17F2-2E07C9515623}"/>
              </a:ext>
            </a:extLst>
          </p:cNvPr>
          <p:cNvSpPr txBox="1"/>
          <p:nvPr/>
        </p:nvSpPr>
        <p:spPr>
          <a:xfrm>
            <a:off x="770964" y="1443841"/>
            <a:ext cx="10650071" cy="3416320"/>
          </a:xfrm>
          <a:prstGeom prst="rect">
            <a:avLst/>
          </a:prstGeom>
          <a:noFill/>
        </p:spPr>
        <p:txBody>
          <a:bodyPr wrap="square" rtlCol="0">
            <a:spAutoFit/>
          </a:bodyPr>
          <a:lstStyle/>
          <a:p>
            <a:pPr marL="285750" indent="-285750">
              <a:buFont typeface="Arial" panose="020B0604020202020204" pitchFamily="34" charset="0"/>
              <a:buChar char="•"/>
            </a:pPr>
            <a:r>
              <a:rPr lang="en-US" altLang="en-US" dirty="0"/>
              <a:t>Uses “mutex” a Binary Semaphore to control mutual exclusion access to the monitor. Initialized to ‘1’.</a:t>
            </a:r>
          </a:p>
          <a:p>
            <a:pPr marL="285750" indent="-285750">
              <a:buFont typeface="Arial" panose="020B0604020202020204" pitchFamily="34" charset="0"/>
              <a:buChar char="•"/>
            </a:pPr>
            <a:r>
              <a:rPr lang="en-US" altLang="en-US" dirty="0"/>
              <a:t>Uses ‘next” another Binary Semaphore initialized to ‘0’ </a:t>
            </a:r>
          </a:p>
          <a:p>
            <a:pPr marL="742950" lvl="1" indent="-285750">
              <a:buFont typeface="Arial" panose="020B0604020202020204" pitchFamily="34" charset="0"/>
              <a:buChar char="•"/>
            </a:pPr>
            <a:r>
              <a:rPr lang="en-US" altLang="en-US" dirty="0"/>
              <a:t>Signaling process must wait until the resumed process either leaves or wait. </a:t>
            </a:r>
          </a:p>
          <a:p>
            <a:pPr marL="285750" indent="-285750">
              <a:buFont typeface="Arial" panose="020B0604020202020204" pitchFamily="34" charset="0"/>
              <a:buChar char="•"/>
            </a:pPr>
            <a:r>
              <a:rPr lang="en-US" altLang="en-US" dirty="0" err="1"/>
              <a:t>next_count</a:t>
            </a:r>
            <a:r>
              <a:rPr lang="en-US" altLang="en-US" dirty="0"/>
              <a:t> tracks how many processes are suspended on ‘next’. It is initialized to ‘0’.</a:t>
            </a:r>
          </a:p>
          <a:p>
            <a:pPr marL="285750" indent="-285750">
              <a:buFont typeface="Arial" panose="020B0604020202020204" pitchFamily="34" charset="0"/>
              <a:buChar char="•"/>
            </a:pPr>
            <a:r>
              <a:rPr lang="en-US" altLang="en-US" dirty="0"/>
              <a:t>The process must execute wait(mutex) before entering the monitor and execute signal(mutex) after leaving the monitor.</a:t>
            </a:r>
          </a:p>
          <a:p>
            <a:pPr marL="285750" indent="-285750">
              <a:buFont typeface="Arial" panose="020B0604020202020204" pitchFamily="34" charset="0"/>
              <a:buChar char="•"/>
            </a:pPr>
            <a:endParaRPr lang="en-US" altLang="en-US" dirty="0"/>
          </a:p>
          <a:p>
            <a:endParaRPr lang="en-US" altLang="en-US" dirty="0"/>
          </a:p>
          <a:p>
            <a:endParaRPr lang="en-US" altLang="en-US" dirty="0"/>
          </a:p>
          <a:p>
            <a:endParaRPr lang="en-US" altLang="en-US" dirty="0"/>
          </a:p>
          <a:p>
            <a:endParaRPr lang="en-US" altLang="en-US" dirty="0"/>
          </a:p>
          <a:p>
            <a:pPr marL="447675" lvl="2"/>
            <a:endParaRPr lang="en-US" altLang="en-US" dirty="0"/>
          </a:p>
        </p:txBody>
      </p:sp>
      <p:pic>
        <p:nvPicPr>
          <p:cNvPr id="2" name="object 5">
            <a:extLst>
              <a:ext uri="{FF2B5EF4-FFF2-40B4-BE49-F238E27FC236}">
                <a16:creationId xmlns:a16="http://schemas.microsoft.com/office/drawing/2014/main" id="{1A664862-0627-A337-FC5F-F5ECA8074DF0}"/>
              </a:ext>
            </a:extLst>
          </p:cNvPr>
          <p:cNvPicPr/>
          <p:nvPr/>
        </p:nvPicPr>
        <p:blipFill>
          <a:blip r:embed="rId2" cstate="print"/>
          <a:stretch>
            <a:fillRect/>
          </a:stretch>
        </p:blipFill>
        <p:spPr>
          <a:xfrm>
            <a:off x="3462707" y="3397122"/>
            <a:ext cx="3314611" cy="2444280"/>
          </a:xfrm>
          <a:prstGeom prst="rect">
            <a:avLst/>
          </a:prstGeom>
        </p:spPr>
      </p:pic>
      <p:sp>
        <p:nvSpPr>
          <p:cNvPr id="4" name="TextBox 3">
            <a:extLst>
              <a:ext uri="{FF2B5EF4-FFF2-40B4-BE49-F238E27FC236}">
                <a16:creationId xmlns:a16="http://schemas.microsoft.com/office/drawing/2014/main" id="{CEC15433-4B2D-BB10-D2E9-A1D9319D99A9}"/>
              </a:ext>
            </a:extLst>
          </p:cNvPr>
          <p:cNvSpPr txBox="1"/>
          <p:nvPr/>
        </p:nvSpPr>
        <p:spPr>
          <a:xfrm>
            <a:off x="3462707" y="6164132"/>
            <a:ext cx="4024615" cy="369332"/>
          </a:xfrm>
          <a:prstGeom prst="rect">
            <a:avLst/>
          </a:prstGeom>
          <a:noFill/>
        </p:spPr>
        <p:txBody>
          <a:bodyPr wrap="square" rtlCol="0">
            <a:spAutoFit/>
          </a:bodyPr>
          <a:lstStyle/>
          <a:p>
            <a:r>
              <a:rPr lang="en-US" b="1" dirty="0"/>
              <a:t>Mutual Exclusion within the monitor</a:t>
            </a:r>
          </a:p>
        </p:txBody>
      </p:sp>
    </p:spTree>
    <p:extLst>
      <p:ext uri="{BB962C8B-B14F-4D97-AF65-F5344CB8AC3E}">
        <p14:creationId xmlns:p14="http://schemas.microsoft.com/office/powerpoint/2010/main" val="628923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Implementation a Monitor using Semaphore</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26C31CDB-4152-8A7B-17F2-2E07C9515623}"/>
              </a:ext>
            </a:extLst>
          </p:cNvPr>
          <p:cNvSpPr txBox="1"/>
          <p:nvPr/>
        </p:nvSpPr>
        <p:spPr>
          <a:xfrm>
            <a:off x="1075136" y="1043492"/>
            <a:ext cx="10650071" cy="3139321"/>
          </a:xfrm>
          <a:prstGeom prst="rect">
            <a:avLst/>
          </a:prstGeom>
          <a:noFill/>
        </p:spPr>
        <p:txBody>
          <a:bodyPr wrap="square" rtlCol="0">
            <a:spAutoFit/>
          </a:bodyPr>
          <a:lstStyle/>
          <a:p>
            <a:pPr marL="285750" indent="-285750">
              <a:buFont typeface="Arial" panose="020B0604020202020204" pitchFamily="34" charset="0"/>
              <a:buChar char="•"/>
            </a:pPr>
            <a:r>
              <a:rPr lang="en-US" altLang="en-US" b="1" dirty="0">
                <a:solidFill>
                  <a:srgbClr val="C00000"/>
                </a:solidFill>
              </a:rPr>
              <a:t>Condition Variable Implementation</a:t>
            </a:r>
          </a:p>
          <a:p>
            <a:pPr marL="285750" indent="-285750">
              <a:buFont typeface="Arial" panose="020B0604020202020204" pitchFamily="34" charset="0"/>
              <a:buChar char="•"/>
            </a:pPr>
            <a:endParaRPr lang="en-US" altLang="en-US" b="1" dirty="0">
              <a:solidFill>
                <a:srgbClr val="C00000"/>
              </a:solidFill>
            </a:endParaRPr>
          </a:p>
          <a:p>
            <a:pPr marL="285750" indent="-285750">
              <a:buFont typeface="Arial" panose="020B0604020202020204" pitchFamily="34" charset="0"/>
              <a:buChar char="•"/>
            </a:pPr>
            <a:r>
              <a:rPr lang="en-IN" sz="1800" spc="-10" dirty="0">
                <a:solidFill>
                  <a:srgbClr val="538235"/>
                </a:solidFill>
                <a:latin typeface="Tahoma"/>
                <a:cs typeface="Tahoma"/>
              </a:rPr>
              <a:t>For</a:t>
            </a:r>
            <a:r>
              <a:rPr lang="en-IN" sz="1800" spc="55" dirty="0">
                <a:solidFill>
                  <a:srgbClr val="538235"/>
                </a:solidFill>
                <a:latin typeface="Tahoma"/>
                <a:cs typeface="Tahoma"/>
              </a:rPr>
              <a:t> </a:t>
            </a:r>
            <a:r>
              <a:rPr lang="en-IN" sz="1800" spc="-10" dirty="0">
                <a:solidFill>
                  <a:srgbClr val="538235"/>
                </a:solidFill>
                <a:latin typeface="Tahoma"/>
                <a:cs typeface="Tahoma"/>
              </a:rPr>
              <a:t>each</a:t>
            </a:r>
            <a:r>
              <a:rPr lang="en-IN" sz="1800" spc="60" dirty="0">
                <a:solidFill>
                  <a:srgbClr val="538235"/>
                </a:solidFill>
                <a:latin typeface="Tahoma"/>
                <a:cs typeface="Tahoma"/>
              </a:rPr>
              <a:t> </a:t>
            </a:r>
            <a:r>
              <a:rPr lang="en-IN" sz="1800" spc="-5" dirty="0">
                <a:solidFill>
                  <a:srgbClr val="538235"/>
                </a:solidFill>
                <a:latin typeface="Tahoma"/>
                <a:cs typeface="Tahoma"/>
              </a:rPr>
              <a:t>condition</a:t>
            </a:r>
            <a:r>
              <a:rPr lang="en-IN" sz="1800" spc="65" dirty="0">
                <a:solidFill>
                  <a:srgbClr val="538235"/>
                </a:solidFill>
                <a:latin typeface="Tahoma"/>
                <a:cs typeface="Tahoma"/>
              </a:rPr>
              <a:t> </a:t>
            </a:r>
            <a:r>
              <a:rPr lang="en-IN" sz="1800" dirty="0">
                <a:solidFill>
                  <a:srgbClr val="538235"/>
                </a:solidFill>
                <a:latin typeface="Tahoma"/>
                <a:cs typeface="Tahoma"/>
              </a:rPr>
              <a:t>x,</a:t>
            </a:r>
            <a:r>
              <a:rPr lang="en-IN" sz="1800" spc="60" dirty="0">
                <a:solidFill>
                  <a:srgbClr val="538235"/>
                </a:solidFill>
                <a:latin typeface="Tahoma"/>
                <a:cs typeface="Tahoma"/>
              </a:rPr>
              <a:t> </a:t>
            </a:r>
            <a:r>
              <a:rPr lang="en-IN" sz="1800" spc="-5" dirty="0">
                <a:solidFill>
                  <a:srgbClr val="538235"/>
                </a:solidFill>
                <a:latin typeface="Tahoma"/>
                <a:cs typeface="Tahoma"/>
              </a:rPr>
              <a:t>we</a:t>
            </a:r>
            <a:r>
              <a:rPr lang="en-IN" sz="1800" spc="45" dirty="0">
                <a:solidFill>
                  <a:srgbClr val="538235"/>
                </a:solidFill>
                <a:latin typeface="Tahoma"/>
                <a:cs typeface="Tahoma"/>
              </a:rPr>
              <a:t> </a:t>
            </a:r>
            <a:r>
              <a:rPr lang="en-IN" sz="1800" spc="-5" dirty="0">
                <a:solidFill>
                  <a:srgbClr val="538235"/>
                </a:solidFill>
                <a:latin typeface="Tahoma"/>
                <a:cs typeface="Tahoma"/>
              </a:rPr>
              <a:t>introduce</a:t>
            </a:r>
            <a:r>
              <a:rPr lang="en-IN" sz="1800" spc="55" dirty="0">
                <a:solidFill>
                  <a:srgbClr val="538235"/>
                </a:solidFill>
                <a:latin typeface="Tahoma"/>
                <a:cs typeface="Tahoma"/>
              </a:rPr>
              <a:t> </a:t>
            </a:r>
            <a:r>
              <a:rPr lang="en-IN" sz="1800" dirty="0">
                <a:solidFill>
                  <a:srgbClr val="538235"/>
                </a:solidFill>
                <a:latin typeface="Tahoma"/>
                <a:cs typeface="Tahoma"/>
              </a:rPr>
              <a:t>a</a:t>
            </a:r>
            <a:r>
              <a:rPr lang="en-IN" sz="1800" spc="55" dirty="0">
                <a:solidFill>
                  <a:srgbClr val="538235"/>
                </a:solidFill>
                <a:latin typeface="Tahoma"/>
                <a:cs typeface="Tahoma"/>
              </a:rPr>
              <a:t> </a:t>
            </a:r>
            <a:r>
              <a:rPr lang="en-IN" sz="1800" spc="-5" dirty="0">
                <a:solidFill>
                  <a:srgbClr val="538235"/>
                </a:solidFill>
                <a:latin typeface="Tahoma"/>
                <a:cs typeface="Tahoma"/>
              </a:rPr>
              <a:t>binary</a:t>
            </a:r>
            <a:r>
              <a:rPr lang="en-IN" sz="1800" spc="65" dirty="0">
                <a:solidFill>
                  <a:srgbClr val="538235"/>
                </a:solidFill>
                <a:latin typeface="Tahoma"/>
                <a:cs typeface="Tahoma"/>
              </a:rPr>
              <a:t> </a:t>
            </a:r>
            <a:r>
              <a:rPr lang="en-IN" sz="1800" spc="-10" dirty="0">
                <a:solidFill>
                  <a:srgbClr val="538235"/>
                </a:solidFill>
                <a:latin typeface="Tahoma"/>
                <a:cs typeface="Tahoma"/>
              </a:rPr>
              <a:t>semaphore</a:t>
            </a:r>
            <a:r>
              <a:rPr lang="en-IN" sz="1800" spc="55" dirty="0">
                <a:solidFill>
                  <a:srgbClr val="538235"/>
                </a:solidFill>
                <a:latin typeface="Tahoma"/>
                <a:cs typeface="Tahoma"/>
              </a:rPr>
              <a:t> </a:t>
            </a:r>
            <a:r>
              <a:rPr lang="en-IN" sz="1800" dirty="0" err="1">
                <a:solidFill>
                  <a:srgbClr val="538235"/>
                </a:solidFill>
                <a:latin typeface="Tahoma"/>
                <a:cs typeface="Tahoma"/>
              </a:rPr>
              <a:t>x</a:t>
            </a:r>
            <a:r>
              <a:rPr lang="en-IN" spc="60" dirty="0" err="1">
                <a:solidFill>
                  <a:srgbClr val="538235"/>
                </a:solidFill>
                <a:latin typeface="Tahoma"/>
                <a:cs typeface="Tahoma"/>
              </a:rPr>
              <a:t>_</a:t>
            </a:r>
            <a:r>
              <a:rPr lang="en-IN" sz="1800" spc="-10" dirty="0" err="1">
                <a:solidFill>
                  <a:srgbClr val="538235"/>
                </a:solidFill>
                <a:latin typeface="Tahoma"/>
                <a:cs typeface="Tahoma"/>
              </a:rPr>
              <a:t>sem</a:t>
            </a:r>
            <a:r>
              <a:rPr lang="en-IN" sz="1800" spc="60" dirty="0">
                <a:solidFill>
                  <a:srgbClr val="538235"/>
                </a:solidFill>
                <a:latin typeface="Tahoma"/>
                <a:cs typeface="Tahoma"/>
              </a:rPr>
              <a:t> </a:t>
            </a:r>
            <a:r>
              <a:rPr lang="en-IN" sz="1800" spc="-5" dirty="0">
                <a:solidFill>
                  <a:srgbClr val="538235"/>
                </a:solidFill>
                <a:latin typeface="Tahoma"/>
                <a:cs typeface="Tahoma"/>
              </a:rPr>
              <a:t>and</a:t>
            </a:r>
            <a:r>
              <a:rPr lang="en-IN" sz="1800" spc="70" dirty="0">
                <a:solidFill>
                  <a:srgbClr val="538235"/>
                </a:solidFill>
                <a:latin typeface="Tahoma"/>
                <a:cs typeface="Tahoma"/>
              </a:rPr>
              <a:t> </a:t>
            </a:r>
            <a:r>
              <a:rPr lang="en-IN" sz="1800" spc="-5" dirty="0">
                <a:solidFill>
                  <a:srgbClr val="538235"/>
                </a:solidFill>
                <a:latin typeface="Tahoma"/>
                <a:cs typeface="Tahoma"/>
              </a:rPr>
              <a:t>an</a:t>
            </a:r>
            <a:r>
              <a:rPr lang="en-IN" sz="1800" spc="65" dirty="0">
                <a:solidFill>
                  <a:srgbClr val="538235"/>
                </a:solidFill>
                <a:latin typeface="Tahoma"/>
                <a:cs typeface="Tahoma"/>
              </a:rPr>
              <a:t> </a:t>
            </a:r>
            <a:r>
              <a:rPr lang="en-IN" sz="1800" spc="-5" dirty="0">
                <a:solidFill>
                  <a:srgbClr val="538235"/>
                </a:solidFill>
                <a:latin typeface="Tahoma"/>
                <a:cs typeface="Tahoma"/>
              </a:rPr>
              <a:t>integer</a:t>
            </a:r>
            <a:r>
              <a:rPr lang="en-IN" sz="1800" spc="55" dirty="0">
                <a:solidFill>
                  <a:srgbClr val="538235"/>
                </a:solidFill>
                <a:latin typeface="Tahoma"/>
                <a:cs typeface="Tahoma"/>
              </a:rPr>
              <a:t> </a:t>
            </a:r>
            <a:r>
              <a:rPr lang="en-IN" sz="1800" spc="-5" dirty="0">
                <a:solidFill>
                  <a:srgbClr val="538235"/>
                </a:solidFill>
                <a:latin typeface="Tahoma"/>
                <a:cs typeface="Tahoma"/>
              </a:rPr>
              <a:t>variable</a:t>
            </a:r>
            <a:r>
              <a:rPr lang="en-IN" sz="1800" spc="45" dirty="0">
                <a:solidFill>
                  <a:srgbClr val="538235"/>
                </a:solidFill>
                <a:latin typeface="Tahoma"/>
                <a:cs typeface="Tahoma"/>
              </a:rPr>
              <a:t> </a:t>
            </a:r>
            <a:r>
              <a:rPr lang="en-IN" sz="1800" dirty="0">
                <a:solidFill>
                  <a:srgbClr val="538235"/>
                </a:solidFill>
                <a:latin typeface="Tahoma"/>
                <a:cs typeface="Tahoma"/>
              </a:rPr>
              <a:t>x </a:t>
            </a:r>
            <a:r>
              <a:rPr lang="en-IN" spc="-360" dirty="0">
                <a:solidFill>
                  <a:srgbClr val="538235"/>
                </a:solidFill>
                <a:latin typeface="Tahoma"/>
                <a:cs typeface="Tahoma"/>
              </a:rPr>
              <a:t>_</a:t>
            </a:r>
            <a:r>
              <a:rPr lang="en-IN" sz="1800" spc="-5" dirty="0">
                <a:solidFill>
                  <a:srgbClr val="538235"/>
                </a:solidFill>
                <a:latin typeface="Tahoma"/>
                <a:cs typeface="Tahoma"/>
              </a:rPr>
              <a:t>count,</a:t>
            </a:r>
            <a:r>
              <a:rPr lang="en-IN" sz="1800" spc="10" dirty="0">
                <a:solidFill>
                  <a:srgbClr val="538235"/>
                </a:solidFill>
                <a:latin typeface="Tahoma"/>
                <a:cs typeface="Tahoma"/>
              </a:rPr>
              <a:t> </a:t>
            </a:r>
            <a:r>
              <a:rPr lang="en-IN" sz="1800" dirty="0">
                <a:solidFill>
                  <a:srgbClr val="538235"/>
                </a:solidFill>
                <a:latin typeface="Tahoma"/>
                <a:cs typeface="Tahoma"/>
              </a:rPr>
              <a:t>both</a:t>
            </a:r>
            <a:r>
              <a:rPr lang="en-IN" sz="1800" spc="-10" dirty="0">
                <a:solidFill>
                  <a:srgbClr val="538235"/>
                </a:solidFill>
                <a:latin typeface="Tahoma"/>
                <a:cs typeface="Tahoma"/>
              </a:rPr>
              <a:t> initialized</a:t>
            </a:r>
            <a:r>
              <a:rPr lang="en-IN" sz="1800" spc="65" dirty="0">
                <a:solidFill>
                  <a:srgbClr val="538235"/>
                </a:solidFill>
                <a:latin typeface="Tahoma"/>
                <a:cs typeface="Tahoma"/>
              </a:rPr>
              <a:t> </a:t>
            </a:r>
            <a:r>
              <a:rPr lang="en-IN" sz="1800" dirty="0">
                <a:solidFill>
                  <a:srgbClr val="538235"/>
                </a:solidFill>
                <a:latin typeface="Tahoma"/>
                <a:cs typeface="Tahoma"/>
              </a:rPr>
              <a:t>to</a:t>
            </a:r>
            <a:r>
              <a:rPr lang="en-IN" sz="1800" spc="-15" dirty="0">
                <a:solidFill>
                  <a:srgbClr val="538235"/>
                </a:solidFill>
                <a:latin typeface="Tahoma"/>
                <a:cs typeface="Tahoma"/>
              </a:rPr>
              <a:t> </a:t>
            </a:r>
            <a:r>
              <a:rPr lang="en-IN" sz="1800" spc="-5" dirty="0">
                <a:solidFill>
                  <a:srgbClr val="538235"/>
                </a:solidFill>
                <a:latin typeface="Tahoma"/>
                <a:cs typeface="Tahoma"/>
              </a:rPr>
              <a:t>0.</a:t>
            </a:r>
            <a:r>
              <a:rPr lang="en-IN" sz="1800" spc="5" dirty="0">
                <a:solidFill>
                  <a:srgbClr val="538235"/>
                </a:solidFill>
                <a:latin typeface="Tahoma"/>
                <a:cs typeface="Tahoma"/>
              </a:rPr>
              <a:t> </a:t>
            </a:r>
            <a:endParaRPr lang="en-US" altLang="en-US" dirty="0"/>
          </a:p>
          <a:p>
            <a:endParaRPr lang="en-US" altLang="en-US" dirty="0"/>
          </a:p>
          <a:p>
            <a:pPr marL="285750" indent="-285750">
              <a:buFont typeface="Arial" panose="020B0604020202020204" pitchFamily="34" charset="0"/>
              <a:buChar char="•"/>
            </a:pPr>
            <a:r>
              <a:rPr lang="en-IN" sz="1800" spc="-5" dirty="0">
                <a:solidFill>
                  <a:srgbClr val="538235"/>
                </a:solidFill>
                <a:latin typeface="Tahoma"/>
                <a:cs typeface="Tahoma"/>
              </a:rPr>
              <a:t>The</a:t>
            </a:r>
            <a:r>
              <a:rPr lang="en-IN" sz="1800" spc="25" dirty="0">
                <a:solidFill>
                  <a:srgbClr val="538235"/>
                </a:solidFill>
                <a:latin typeface="Tahoma"/>
                <a:cs typeface="Tahoma"/>
              </a:rPr>
              <a:t> </a:t>
            </a:r>
            <a:r>
              <a:rPr lang="en-IN" sz="1800" spc="-10" dirty="0">
                <a:solidFill>
                  <a:srgbClr val="538235"/>
                </a:solidFill>
                <a:latin typeface="Tahoma"/>
                <a:cs typeface="Tahoma"/>
              </a:rPr>
              <a:t>operation</a:t>
            </a:r>
            <a:r>
              <a:rPr lang="en-IN" sz="1800" spc="-15" dirty="0">
                <a:solidFill>
                  <a:srgbClr val="538235"/>
                </a:solidFill>
                <a:latin typeface="Tahoma"/>
                <a:cs typeface="Tahoma"/>
              </a:rPr>
              <a:t> </a:t>
            </a:r>
            <a:r>
              <a:rPr lang="en-IN" sz="1800" b="1" spc="-5" dirty="0" err="1">
                <a:solidFill>
                  <a:srgbClr val="538235"/>
                </a:solidFill>
                <a:latin typeface="Tahoma"/>
                <a:cs typeface="Tahoma"/>
              </a:rPr>
              <a:t>x.wait</a:t>
            </a:r>
            <a:r>
              <a:rPr lang="en-IN" sz="1800" b="1" spc="-5" dirty="0">
                <a:solidFill>
                  <a:srgbClr val="538235"/>
                </a:solidFill>
                <a:latin typeface="Tahoma"/>
                <a:cs typeface="Tahoma"/>
              </a:rPr>
              <a:t>()</a:t>
            </a:r>
            <a:r>
              <a:rPr lang="en-IN" sz="1800" b="1" dirty="0">
                <a:solidFill>
                  <a:srgbClr val="538235"/>
                </a:solidFill>
                <a:latin typeface="Tahoma"/>
                <a:cs typeface="Tahoma"/>
              </a:rPr>
              <a:t> 									</a:t>
            </a:r>
            <a:r>
              <a:rPr lang="en-IN" sz="1800" spc="-5" dirty="0">
                <a:solidFill>
                  <a:srgbClr val="538235"/>
                </a:solidFill>
                <a:latin typeface="Tahoma"/>
                <a:cs typeface="Tahoma"/>
              </a:rPr>
              <a:t> The</a:t>
            </a:r>
            <a:r>
              <a:rPr lang="en-IN" sz="1800" spc="25" dirty="0">
                <a:solidFill>
                  <a:srgbClr val="538235"/>
                </a:solidFill>
                <a:latin typeface="Tahoma"/>
                <a:cs typeface="Tahoma"/>
              </a:rPr>
              <a:t> </a:t>
            </a:r>
            <a:r>
              <a:rPr lang="en-IN" sz="1800" spc="-10" dirty="0">
                <a:solidFill>
                  <a:srgbClr val="538235"/>
                </a:solidFill>
                <a:latin typeface="Tahoma"/>
                <a:cs typeface="Tahoma"/>
              </a:rPr>
              <a:t>operation</a:t>
            </a:r>
            <a:r>
              <a:rPr lang="en-IN" sz="1800" spc="-15" dirty="0">
                <a:solidFill>
                  <a:srgbClr val="538235"/>
                </a:solidFill>
                <a:latin typeface="Tahoma"/>
                <a:cs typeface="Tahoma"/>
              </a:rPr>
              <a:t> </a:t>
            </a:r>
            <a:r>
              <a:rPr lang="en-IN" sz="1800" b="1" spc="-5" dirty="0" err="1">
                <a:solidFill>
                  <a:srgbClr val="538235"/>
                </a:solidFill>
                <a:latin typeface="Tahoma"/>
                <a:cs typeface="Tahoma"/>
              </a:rPr>
              <a:t>x.</a:t>
            </a:r>
            <a:r>
              <a:rPr lang="en-IN" b="1" spc="-5" dirty="0" err="1">
                <a:solidFill>
                  <a:srgbClr val="538235"/>
                </a:solidFill>
                <a:latin typeface="Tahoma"/>
                <a:cs typeface="Tahoma"/>
              </a:rPr>
              <a:t>signal</a:t>
            </a:r>
            <a:r>
              <a:rPr lang="en-IN" sz="1800" b="1" spc="-5" dirty="0">
                <a:solidFill>
                  <a:srgbClr val="538235"/>
                </a:solidFill>
                <a:latin typeface="Tahoma"/>
                <a:cs typeface="Tahoma"/>
              </a:rPr>
              <a:t>()</a:t>
            </a:r>
            <a:r>
              <a:rPr lang="en-IN" sz="1800" b="1" dirty="0">
                <a:solidFill>
                  <a:srgbClr val="538235"/>
                </a:solidFill>
                <a:latin typeface="Tahoma"/>
                <a:cs typeface="Tahoma"/>
              </a:rPr>
              <a:t> </a:t>
            </a:r>
            <a:endParaRPr lang="en-IN" sz="1800" dirty="0">
              <a:latin typeface="Tahoma"/>
              <a:cs typeface="Tahoma"/>
            </a:endParaRPr>
          </a:p>
          <a:p>
            <a:pPr marL="285750" indent="-285750">
              <a:buFont typeface="Arial" panose="020B0604020202020204" pitchFamily="34" charset="0"/>
              <a:buChar char="•"/>
            </a:pPr>
            <a:endParaRPr lang="en-US" altLang="en-US" b="1" dirty="0">
              <a:solidFill>
                <a:srgbClr val="C00000"/>
              </a:solidFill>
            </a:endParaRPr>
          </a:p>
          <a:p>
            <a:endParaRPr lang="en-US" altLang="en-US" dirty="0"/>
          </a:p>
          <a:p>
            <a:endParaRPr lang="en-US" altLang="en-US" dirty="0"/>
          </a:p>
          <a:p>
            <a:endParaRPr lang="en-US" altLang="en-US" dirty="0"/>
          </a:p>
          <a:p>
            <a:pPr marL="447675" lvl="2"/>
            <a:endParaRPr lang="en-US" altLang="en-US" dirty="0"/>
          </a:p>
        </p:txBody>
      </p:sp>
      <p:pic>
        <p:nvPicPr>
          <p:cNvPr id="6" name="object 6">
            <a:extLst>
              <a:ext uri="{FF2B5EF4-FFF2-40B4-BE49-F238E27FC236}">
                <a16:creationId xmlns:a16="http://schemas.microsoft.com/office/drawing/2014/main" id="{157BAF52-95F8-0F63-6FD8-09206CD0361E}"/>
              </a:ext>
            </a:extLst>
          </p:cNvPr>
          <p:cNvPicPr/>
          <p:nvPr/>
        </p:nvPicPr>
        <p:blipFill>
          <a:blip r:embed="rId2" cstate="print"/>
          <a:stretch>
            <a:fillRect/>
          </a:stretch>
        </p:blipFill>
        <p:spPr>
          <a:xfrm>
            <a:off x="2737462" y="2724912"/>
            <a:ext cx="2684392" cy="1943907"/>
          </a:xfrm>
          <a:prstGeom prst="rect">
            <a:avLst/>
          </a:prstGeom>
        </p:spPr>
      </p:pic>
      <p:pic>
        <p:nvPicPr>
          <p:cNvPr id="7" name="object 7">
            <a:extLst>
              <a:ext uri="{FF2B5EF4-FFF2-40B4-BE49-F238E27FC236}">
                <a16:creationId xmlns:a16="http://schemas.microsoft.com/office/drawing/2014/main" id="{AF985D77-F5F8-8D40-F999-EE59A00B1A24}"/>
              </a:ext>
            </a:extLst>
          </p:cNvPr>
          <p:cNvPicPr/>
          <p:nvPr/>
        </p:nvPicPr>
        <p:blipFill>
          <a:blip r:embed="rId3" cstate="print"/>
          <a:stretch>
            <a:fillRect/>
          </a:stretch>
        </p:blipFill>
        <p:spPr>
          <a:xfrm>
            <a:off x="7348011" y="2822044"/>
            <a:ext cx="3768853" cy="1810930"/>
          </a:xfrm>
          <a:prstGeom prst="rect">
            <a:avLst/>
          </a:prstGeom>
        </p:spPr>
      </p:pic>
      <p:sp>
        <p:nvSpPr>
          <p:cNvPr id="8" name="TextBox 7">
            <a:extLst>
              <a:ext uri="{FF2B5EF4-FFF2-40B4-BE49-F238E27FC236}">
                <a16:creationId xmlns:a16="http://schemas.microsoft.com/office/drawing/2014/main" id="{56914276-8B43-71CC-0DB3-DC798C15AAC0}"/>
              </a:ext>
            </a:extLst>
          </p:cNvPr>
          <p:cNvSpPr txBox="1"/>
          <p:nvPr/>
        </p:nvSpPr>
        <p:spPr>
          <a:xfrm>
            <a:off x="1333948" y="5099125"/>
            <a:ext cx="9782916" cy="646331"/>
          </a:xfrm>
          <a:prstGeom prst="rect">
            <a:avLst/>
          </a:prstGeom>
          <a:noFill/>
        </p:spPr>
        <p:txBody>
          <a:bodyPr wrap="square" rtlCol="0">
            <a:spAutoFit/>
          </a:bodyPr>
          <a:lstStyle/>
          <a:p>
            <a:r>
              <a:rPr lang="en-US" dirty="0" err="1"/>
              <a:t>x.wait</a:t>
            </a:r>
            <a:r>
              <a:rPr lang="en-US" dirty="0"/>
              <a:t>() – Lock the process</a:t>
            </a:r>
          </a:p>
          <a:p>
            <a:r>
              <a:rPr lang="en-US" dirty="0" err="1"/>
              <a:t>x.signal</a:t>
            </a:r>
            <a:r>
              <a:rPr lang="en-US" dirty="0"/>
              <a:t>() – Resume the Process.</a:t>
            </a:r>
          </a:p>
        </p:txBody>
      </p:sp>
    </p:spTree>
    <p:extLst>
      <p:ext uri="{BB962C8B-B14F-4D97-AF65-F5344CB8AC3E}">
        <p14:creationId xmlns:p14="http://schemas.microsoft.com/office/powerpoint/2010/main" val="579728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ctr"/>
            <a:r>
              <a:rPr lang="en-IN" sz="1800" spc="-10" dirty="0">
                <a:solidFill>
                  <a:srgbClr val="C00000"/>
                </a:solidFill>
                <a:latin typeface="Tahoma" panose="020B0604030504040204"/>
                <a:cs typeface="Tahoma" panose="020B0604030504040204"/>
              </a:rPr>
              <a:t>RACE CONDITION</a:t>
            </a:r>
            <a:endParaRPr lang="en-US"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0F9FD0E0-7297-1F13-BAEB-549F2DD03F9E}"/>
              </a:ext>
            </a:extLst>
          </p:cNvPr>
          <p:cNvSpPr txBox="1"/>
          <p:nvPr/>
        </p:nvSpPr>
        <p:spPr>
          <a:xfrm>
            <a:off x="710347" y="807113"/>
            <a:ext cx="10771306" cy="5995487"/>
          </a:xfrm>
          <a:prstGeom prst="rect">
            <a:avLst/>
          </a:prstGeom>
          <a:noFill/>
        </p:spPr>
        <p:txBody>
          <a:bodyPr wrap="square">
            <a:spAutoFit/>
          </a:bodyPr>
          <a:lstStyle/>
          <a:p>
            <a:pPr marL="285750" indent="-285750">
              <a:buFont typeface="Arial" panose="020B0604020202020204" pitchFamily="34" charset="0"/>
              <a:buChar char="•"/>
            </a:pPr>
            <a:r>
              <a:rPr lang="en-IN" sz="1800" spc="-5" dirty="0">
                <a:solidFill>
                  <a:srgbClr val="538235"/>
                </a:solidFill>
                <a:latin typeface="Tahoma"/>
                <a:cs typeface="Tahoma"/>
              </a:rPr>
              <a:t>Although </a:t>
            </a:r>
            <a:r>
              <a:rPr lang="en-IN" sz="1800" dirty="0">
                <a:solidFill>
                  <a:srgbClr val="538235"/>
                </a:solidFill>
                <a:latin typeface="Tahoma"/>
                <a:cs typeface="Tahoma"/>
              </a:rPr>
              <a:t>the </a:t>
            </a:r>
            <a:r>
              <a:rPr lang="en-IN" sz="1800" spc="-5" dirty="0">
                <a:solidFill>
                  <a:srgbClr val="538235"/>
                </a:solidFill>
                <a:latin typeface="Tahoma"/>
                <a:cs typeface="Tahoma"/>
              </a:rPr>
              <a:t>producer and consumer </a:t>
            </a:r>
            <a:r>
              <a:rPr lang="en-IN" sz="1800" dirty="0">
                <a:solidFill>
                  <a:srgbClr val="538235"/>
                </a:solidFill>
                <a:latin typeface="Tahoma"/>
                <a:cs typeface="Tahoma"/>
              </a:rPr>
              <a:t>routines </a:t>
            </a:r>
            <a:r>
              <a:rPr lang="en-IN" sz="1800" spc="-5" dirty="0">
                <a:solidFill>
                  <a:srgbClr val="538235"/>
                </a:solidFill>
                <a:latin typeface="Tahoma"/>
                <a:cs typeface="Tahoma"/>
              </a:rPr>
              <a:t>shown are </a:t>
            </a:r>
            <a:r>
              <a:rPr lang="en-IN" sz="1800" spc="-10" dirty="0">
                <a:solidFill>
                  <a:srgbClr val="538235"/>
                </a:solidFill>
                <a:latin typeface="Tahoma"/>
                <a:cs typeface="Tahoma"/>
              </a:rPr>
              <a:t>correct </a:t>
            </a:r>
            <a:r>
              <a:rPr lang="en-IN" sz="1800" spc="-5" dirty="0">
                <a:solidFill>
                  <a:srgbClr val="538235"/>
                </a:solidFill>
                <a:latin typeface="Tahoma"/>
                <a:cs typeface="Tahoma"/>
              </a:rPr>
              <a:t> </a:t>
            </a:r>
            <a:r>
              <a:rPr lang="en-IN" sz="1800" spc="-15" dirty="0">
                <a:solidFill>
                  <a:srgbClr val="538235"/>
                </a:solidFill>
                <a:latin typeface="Tahoma"/>
                <a:cs typeface="Tahoma"/>
              </a:rPr>
              <a:t>separately, </a:t>
            </a:r>
            <a:r>
              <a:rPr lang="en-IN" sz="1800" dirty="0">
                <a:solidFill>
                  <a:srgbClr val="538235"/>
                </a:solidFill>
                <a:latin typeface="Tahoma"/>
                <a:cs typeface="Tahoma"/>
              </a:rPr>
              <a:t>they </a:t>
            </a:r>
            <a:r>
              <a:rPr lang="en-IN" sz="1800" spc="-5" dirty="0">
                <a:solidFill>
                  <a:srgbClr val="538235"/>
                </a:solidFill>
                <a:latin typeface="Tahoma"/>
                <a:cs typeface="Tahoma"/>
              </a:rPr>
              <a:t>may </a:t>
            </a:r>
            <a:r>
              <a:rPr lang="en-IN" sz="1800" dirty="0">
                <a:solidFill>
                  <a:srgbClr val="538235"/>
                </a:solidFill>
                <a:latin typeface="Tahoma"/>
                <a:cs typeface="Tahoma"/>
              </a:rPr>
              <a:t>not </a:t>
            </a:r>
            <a:r>
              <a:rPr lang="en-IN" sz="1800" spc="-5" dirty="0">
                <a:solidFill>
                  <a:srgbClr val="538235"/>
                </a:solidFill>
                <a:latin typeface="Tahoma"/>
                <a:cs typeface="Tahoma"/>
              </a:rPr>
              <a:t>function </a:t>
            </a:r>
            <a:r>
              <a:rPr lang="en-IN" sz="1800" spc="-10" dirty="0">
                <a:solidFill>
                  <a:srgbClr val="538235"/>
                </a:solidFill>
                <a:latin typeface="Tahoma"/>
                <a:cs typeface="Tahoma"/>
              </a:rPr>
              <a:t>correctly </a:t>
            </a:r>
            <a:r>
              <a:rPr lang="en-IN" sz="1800" spc="-5" dirty="0">
                <a:solidFill>
                  <a:srgbClr val="538235"/>
                </a:solidFill>
                <a:latin typeface="Tahoma"/>
                <a:cs typeface="Tahoma"/>
              </a:rPr>
              <a:t>when executed </a:t>
            </a:r>
            <a:r>
              <a:rPr lang="en-IN" sz="1800" spc="-10" dirty="0">
                <a:solidFill>
                  <a:srgbClr val="538235"/>
                </a:solidFill>
                <a:latin typeface="Tahoma"/>
                <a:cs typeface="Tahoma"/>
              </a:rPr>
              <a:t>concurrently.</a:t>
            </a:r>
          </a:p>
          <a:p>
            <a:pPr marL="285750" indent="-285750">
              <a:buFont typeface="Arial" panose="020B0604020202020204" pitchFamily="34" charset="0"/>
              <a:buChar char="•"/>
            </a:pPr>
            <a:endParaRPr lang="en-IN" sz="1800" spc="-10" dirty="0">
              <a:solidFill>
                <a:srgbClr val="538235"/>
              </a:solidFill>
              <a:latin typeface="Tahoma"/>
              <a:cs typeface="Tahoma"/>
            </a:endParaRPr>
          </a:p>
          <a:p>
            <a:pPr>
              <a:lnSpc>
                <a:spcPct val="90000"/>
              </a:lnSpc>
            </a:pPr>
            <a:r>
              <a:rPr lang="en-US" altLang="en-US" b="1" dirty="0">
                <a:solidFill>
                  <a:srgbClr val="000000"/>
                </a:solidFill>
                <a:latin typeface="Courier New" panose="02070309020205020404" pitchFamily="49" charset="0"/>
                <a:cs typeface="Courier New" panose="02070309020205020404" pitchFamily="49" charset="0"/>
              </a:rPr>
              <a:t>counter++ </a:t>
            </a:r>
            <a:r>
              <a:rPr lang="en-US" altLang="en-US" sz="1600" dirty="0"/>
              <a:t>could be implemented as</a:t>
            </a:r>
            <a:br>
              <a:rPr lang="en-US" altLang="en-US" sz="1600" dirty="0"/>
            </a:br>
            <a:br>
              <a:rPr lang="en-US" altLang="en-US" sz="1600" dirty="0"/>
            </a:br>
            <a:r>
              <a:rPr lang="en-US" altLang="en-US" sz="1600" b="1" dirty="0">
                <a:latin typeface="Courier New" panose="02070309020205020404" pitchFamily="49" charset="0"/>
                <a:cs typeface="Courier New" panose="02070309020205020404" pitchFamily="49" charset="0"/>
              </a:rPr>
              <a:t>     </a:t>
            </a:r>
            <a:r>
              <a:rPr lang="en-US" altLang="en-US" sz="1600" b="1" dirty="0">
                <a:solidFill>
                  <a:srgbClr val="0000FF"/>
                </a:solidFill>
                <a:latin typeface="Courier New" panose="02070309020205020404" pitchFamily="49" charset="0"/>
                <a:cs typeface="Courier New" panose="02070309020205020404" pitchFamily="49" charset="0"/>
              </a:rPr>
              <a:t>register1 = counter</a:t>
            </a:r>
            <a:r>
              <a:rPr lang="en-IN" sz="1600" dirty="0">
                <a:solidFill>
                  <a:srgbClr val="538235"/>
                </a:solidFill>
                <a:latin typeface="Tahoma"/>
                <a:cs typeface="Tahoma"/>
              </a:rPr>
              <a:t> </a:t>
            </a:r>
          </a:p>
          <a:p>
            <a:pPr>
              <a:lnSpc>
                <a:spcPct val="90000"/>
              </a:lnSpc>
            </a:pPr>
            <a:r>
              <a:rPr lang="en-IN" altLang="en-US" sz="1600" b="1" dirty="0">
                <a:solidFill>
                  <a:srgbClr val="538235"/>
                </a:solidFill>
                <a:latin typeface="Tahoma"/>
                <a:cs typeface="Tahoma"/>
              </a:rPr>
              <a:t>          </a:t>
            </a:r>
            <a:r>
              <a:rPr lang="en-US" altLang="en-US" sz="1600" b="1" dirty="0">
                <a:solidFill>
                  <a:srgbClr val="0000FF"/>
                </a:solidFill>
                <a:latin typeface="Courier New" panose="02070309020205020404" pitchFamily="49" charset="0"/>
                <a:cs typeface="Courier New" panose="02070309020205020404" pitchFamily="49" charset="0"/>
              </a:rPr>
              <a:t>register1 = register1 + 1</a:t>
            </a:r>
            <a:br>
              <a:rPr lang="en-US" altLang="en-US" sz="1600" b="1" dirty="0">
                <a:solidFill>
                  <a:srgbClr val="0000FF"/>
                </a:solidFill>
                <a:latin typeface="Courier New" panose="02070309020205020404" pitchFamily="49" charset="0"/>
                <a:cs typeface="Courier New" panose="02070309020205020404" pitchFamily="49" charset="0"/>
              </a:rPr>
            </a:br>
            <a:r>
              <a:rPr lang="en-US" altLang="en-US" sz="1600" b="1" dirty="0">
                <a:solidFill>
                  <a:srgbClr val="0000FF"/>
                </a:solidFill>
                <a:latin typeface="Courier New" panose="02070309020205020404" pitchFamily="49" charset="0"/>
                <a:cs typeface="Courier New" panose="02070309020205020404" pitchFamily="49" charset="0"/>
              </a:rPr>
              <a:t>     counter = register1</a:t>
            </a:r>
            <a:endParaRPr lang="en-US" altLang="en-US" sz="800" dirty="0">
              <a:solidFill>
                <a:srgbClr val="0000FF"/>
              </a:solidFill>
            </a:endParaRPr>
          </a:p>
          <a:p>
            <a:pPr>
              <a:lnSpc>
                <a:spcPct val="90000"/>
              </a:lnSpc>
            </a:pPr>
            <a:r>
              <a:rPr lang="en-US" altLang="en-US" b="1" dirty="0">
                <a:solidFill>
                  <a:srgbClr val="000000"/>
                </a:solidFill>
                <a:latin typeface="Courier New" panose="02070309020205020404" pitchFamily="49" charset="0"/>
                <a:cs typeface="Courier New" panose="02070309020205020404" pitchFamily="49" charset="0"/>
              </a:rPr>
              <a:t>counter--</a:t>
            </a:r>
            <a:r>
              <a:rPr lang="en-US" altLang="en-US" sz="1600" b="1" dirty="0">
                <a:solidFill>
                  <a:schemeClr val="tx2"/>
                </a:solidFill>
                <a:latin typeface="Courier New" panose="02070309020205020404" pitchFamily="49" charset="0"/>
                <a:cs typeface="Courier New" panose="02070309020205020404" pitchFamily="49" charset="0"/>
              </a:rPr>
              <a:t> </a:t>
            </a:r>
            <a:r>
              <a:rPr lang="en-US" altLang="en-US" sz="1600" dirty="0"/>
              <a:t>could be implemented as</a:t>
            </a:r>
            <a:br>
              <a:rPr lang="en-US" altLang="en-US" sz="1600" dirty="0"/>
            </a:br>
            <a:br>
              <a:rPr lang="en-US" altLang="en-US" sz="1600" dirty="0"/>
            </a:br>
            <a:r>
              <a:rPr lang="en-US" altLang="en-US" sz="1600" b="1" dirty="0">
                <a:latin typeface="Courier New" panose="02070309020205020404" pitchFamily="49" charset="0"/>
                <a:cs typeface="Courier New" panose="02070309020205020404" pitchFamily="49" charset="0"/>
              </a:rPr>
              <a:t>     </a:t>
            </a:r>
            <a:r>
              <a:rPr lang="en-US" altLang="en-US" sz="1600" b="1" dirty="0">
                <a:solidFill>
                  <a:schemeClr val="tx2"/>
                </a:solidFill>
                <a:latin typeface="Courier New" panose="02070309020205020404" pitchFamily="49" charset="0"/>
                <a:cs typeface="Courier New" panose="02070309020205020404" pitchFamily="49" charset="0"/>
              </a:rPr>
              <a:t>register2 = counter</a:t>
            </a:r>
            <a:br>
              <a:rPr lang="en-US" altLang="en-US" sz="1600" b="1" dirty="0">
                <a:solidFill>
                  <a:schemeClr val="tx2"/>
                </a:solidFill>
                <a:latin typeface="Courier New" panose="02070309020205020404" pitchFamily="49" charset="0"/>
                <a:cs typeface="Courier New" panose="02070309020205020404" pitchFamily="49" charset="0"/>
              </a:rPr>
            </a:br>
            <a:r>
              <a:rPr lang="en-US" altLang="en-US" sz="1600" b="1" dirty="0">
                <a:solidFill>
                  <a:schemeClr val="tx2"/>
                </a:solidFill>
                <a:latin typeface="Courier New" panose="02070309020205020404" pitchFamily="49" charset="0"/>
                <a:cs typeface="Courier New" panose="02070309020205020404" pitchFamily="49" charset="0"/>
              </a:rPr>
              <a:t>     register2 = register2 - 1</a:t>
            </a:r>
            <a:br>
              <a:rPr lang="en-US" altLang="en-US" sz="1600" b="1" dirty="0">
                <a:solidFill>
                  <a:schemeClr val="tx2"/>
                </a:solidFill>
                <a:latin typeface="Courier New" panose="02070309020205020404" pitchFamily="49" charset="0"/>
                <a:cs typeface="Courier New" panose="02070309020205020404" pitchFamily="49" charset="0"/>
              </a:rPr>
            </a:br>
            <a:r>
              <a:rPr lang="en-US" altLang="en-US" sz="1600" b="1" dirty="0">
                <a:solidFill>
                  <a:schemeClr val="tx2"/>
                </a:solidFill>
                <a:latin typeface="Courier New" panose="02070309020205020404" pitchFamily="49" charset="0"/>
                <a:cs typeface="Courier New" panose="02070309020205020404" pitchFamily="49" charset="0"/>
              </a:rPr>
              <a:t>     counter = register2</a:t>
            </a:r>
          </a:p>
          <a:p>
            <a:pPr>
              <a:lnSpc>
                <a:spcPct val="90000"/>
              </a:lnSpc>
              <a:buFont typeface="Monotype Sorts" pitchFamily="2" charset="2"/>
              <a:buNone/>
            </a:pPr>
            <a:endParaRPr lang="en-US" altLang="en-US" sz="800" dirty="0">
              <a:solidFill>
                <a:schemeClr val="tx2"/>
              </a:solidFill>
            </a:endParaRPr>
          </a:p>
          <a:p>
            <a:pPr>
              <a:lnSpc>
                <a:spcPct val="90000"/>
              </a:lnSpc>
            </a:pPr>
            <a:r>
              <a:rPr lang="en-US" altLang="en-US" sz="1600" dirty="0"/>
              <a:t>Consider this execution interleaving with </a:t>
            </a:r>
            <a:r>
              <a:rPr lang="ja-JP" altLang="en-US" sz="1600"/>
              <a:t>“</a:t>
            </a:r>
            <a:r>
              <a:rPr lang="en-US" altLang="ja-JP" sz="1600" dirty="0"/>
              <a:t>count = 5</a:t>
            </a:r>
            <a:r>
              <a:rPr lang="ja-JP" altLang="en-US" sz="1600"/>
              <a:t>”</a:t>
            </a:r>
            <a:r>
              <a:rPr lang="en-US" altLang="ja-JP" sz="1600" dirty="0"/>
              <a:t> initially:</a:t>
            </a:r>
          </a:p>
          <a:p>
            <a:pPr lvl="1">
              <a:lnSpc>
                <a:spcPct val="90000"/>
              </a:lnSpc>
              <a:buFont typeface="Monotype Sorts" pitchFamily="2" charset="2"/>
              <a:buNone/>
            </a:pPr>
            <a:r>
              <a:rPr lang="en-US" altLang="en-US" sz="1600" dirty="0"/>
              <a:t>S0: producer execute </a:t>
            </a:r>
            <a:r>
              <a:rPr lang="en-US" altLang="en-US" sz="1600" b="1" dirty="0">
                <a:solidFill>
                  <a:srgbClr val="0000FF"/>
                </a:solidFill>
                <a:latin typeface="Courier New" panose="02070309020205020404" pitchFamily="49" charset="0"/>
              </a:rPr>
              <a:t>register1 = counter</a:t>
            </a:r>
            <a:r>
              <a:rPr lang="en-US" altLang="en-US" sz="1600" b="1" dirty="0">
                <a:latin typeface="Courier New" panose="02070309020205020404" pitchFamily="49" charset="0"/>
              </a:rPr>
              <a:t>         </a:t>
            </a:r>
            <a:r>
              <a:rPr lang="en-US" altLang="en-US" sz="1600" dirty="0"/>
              <a:t>{register1 = 5}</a:t>
            </a:r>
            <a:br>
              <a:rPr lang="en-US" altLang="en-US" sz="1600" dirty="0"/>
            </a:br>
            <a:r>
              <a:rPr lang="en-US" altLang="en-US" sz="1600" dirty="0"/>
              <a:t>S1: producer execute </a:t>
            </a:r>
            <a:r>
              <a:rPr lang="en-US" altLang="en-US" sz="1600" b="1" dirty="0">
                <a:solidFill>
                  <a:srgbClr val="0000FF"/>
                </a:solidFill>
                <a:latin typeface="Courier New" panose="02070309020205020404" pitchFamily="49" charset="0"/>
              </a:rPr>
              <a:t>register1 = register1 + 1   </a:t>
            </a:r>
            <a:r>
              <a:rPr lang="en-US" altLang="en-US" sz="1600" dirty="0"/>
              <a:t>{register1 = 6} </a:t>
            </a:r>
            <a:br>
              <a:rPr lang="en-US" altLang="en-US" sz="1600" dirty="0"/>
            </a:br>
            <a:r>
              <a:rPr lang="en-US" altLang="en-US" sz="1600" dirty="0"/>
              <a:t>S2: consumer execute </a:t>
            </a:r>
            <a:r>
              <a:rPr lang="en-US" altLang="en-US" sz="1600" b="1" dirty="0">
                <a:solidFill>
                  <a:schemeClr val="tx2"/>
                </a:solidFill>
                <a:latin typeface="Courier New" panose="02070309020205020404" pitchFamily="49" charset="0"/>
              </a:rPr>
              <a:t>register2 = counter</a:t>
            </a:r>
            <a:r>
              <a:rPr lang="en-US" altLang="en-US" sz="1600" b="1" dirty="0">
                <a:latin typeface="Courier New" panose="02070309020205020404" pitchFamily="49" charset="0"/>
              </a:rPr>
              <a:t>        </a:t>
            </a:r>
            <a:r>
              <a:rPr lang="en-US" altLang="en-US" sz="1600" dirty="0"/>
              <a:t>{register2 = 5} </a:t>
            </a:r>
            <a:br>
              <a:rPr lang="en-US" altLang="en-US" sz="1600" dirty="0"/>
            </a:br>
            <a:r>
              <a:rPr lang="en-US" altLang="en-US" sz="1600" dirty="0"/>
              <a:t>S3: consumer execute </a:t>
            </a:r>
            <a:r>
              <a:rPr lang="en-US" altLang="en-US" sz="1600" b="1" dirty="0">
                <a:solidFill>
                  <a:schemeClr val="tx2"/>
                </a:solidFill>
                <a:latin typeface="Courier New" panose="02070309020205020404" pitchFamily="49" charset="0"/>
              </a:rPr>
              <a:t>register2 = register2 – 1  </a:t>
            </a:r>
            <a:r>
              <a:rPr lang="en-US" altLang="en-US" sz="1600" dirty="0"/>
              <a:t>{register2 = 4} </a:t>
            </a:r>
            <a:br>
              <a:rPr lang="en-US" altLang="en-US" sz="1600" dirty="0"/>
            </a:br>
            <a:r>
              <a:rPr lang="en-US" altLang="en-US" sz="1600" dirty="0"/>
              <a:t>S4: producer execute </a:t>
            </a:r>
            <a:r>
              <a:rPr lang="en-US" altLang="en-US" sz="1600" b="1" dirty="0">
                <a:solidFill>
                  <a:srgbClr val="0000FF"/>
                </a:solidFill>
                <a:latin typeface="Courier New" panose="02070309020205020404" pitchFamily="49" charset="0"/>
              </a:rPr>
              <a:t>counter = register1         </a:t>
            </a:r>
            <a:r>
              <a:rPr lang="en-US" altLang="en-US" sz="1600" dirty="0"/>
              <a:t>{counter = 6 } </a:t>
            </a:r>
            <a:br>
              <a:rPr lang="en-US" altLang="en-US" sz="1600" dirty="0"/>
            </a:br>
            <a:r>
              <a:rPr lang="en-US" altLang="en-US" sz="1600" dirty="0"/>
              <a:t>S5: consumer execute </a:t>
            </a:r>
            <a:r>
              <a:rPr lang="en-US" altLang="en-US" sz="1600" b="1" dirty="0">
                <a:solidFill>
                  <a:schemeClr val="tx2"/>
                </a:solidFill>
                <a:latin typeface="Courier New" panose="02070309020205020404" pitchFamily="49" charset="0"/>
              </a:rPr>
              <a:t>counter = register2        </a:t>
            </a:r>
            <a:r>
              <a:rPr lang="en-US" altLang="en-US" sz="1600" dirty="0"/>
              <a:t>{counter = 4}</a:t>
            </a:r>
          </a:p>
          <a:p>
            <a:pPr marL="285750" indent="-285750">
              <a:buFont typeface="Arial" panose="020B0604020202020204" pitchFamily="34" charset="0"/>
              <a:buChar char="•"/>
            </a:pPr>
            <a:endParaRPr lang="en-IN" sz="1800" spc="-10" dirty="0">
              <a:solidFill>
                <a:srgbClr val="538235"/>
              </a:solidFill>
              <a:latin typeface="Tahoma"/>
              <a:cs typeface="Tahoma"/>
            </a:endParaRPr>
          </a:p>
          <a:p>
            <a:pPr marL="285750" indent="-285750">
              <a:buFont typeface="Arial" panose="020B0604020202020204" pitchFamily="34" charset="0"/>
              <a:buChar char="•"/>
            </a:pPr>
            <a:r>
              <a:rPr lang="en-IN" sz="1800" dirty="0">
                <a:solidFill>
                  <a:srgbClr val="538235"/>
                </a:solidFill>
                <a:latin typeface="Tahoma"/>
                <a:cs typeface="Tahoma"/>
              </a:rPr>
              <a:t>where </a:t>
            </a:r>
            <a:r>
              <a:rPr lang="en-IN" sz="1800" spc="5" dirty="0">
                <a:solidFill>
                  <a:srgbClr val="538235"/>
                </a:solidFill>
                <a:latin typeface="Tahoma"/>
                <a:cs typeface="Tahoma"/>
              </a:rPr>
              <a:t> </a:t>
            </a:r>
            <a:r>
              <a:rPr lang="en-IN" sz="1800" b="1" dirty="0">
                <a:solidFill>
                  <a:srgbClr val="538235"/>
                </a:solidFill>
                <a:latin typeface="Tahoma"/>
                <a:cs typeface="Tahoma"/>
              </a:rPr>
              <a:t>several </a:t>
            </a:r>
            <a:r>
              <a:rPr lang="en-IN" sz="1800" b="1" spc="-10" dirty="0">
                <a:solidFill>
                  <a:srgbClr val="538235"/>
                </a:solidFill>
                <a:latin typeface="Tahoma"/>
                <a:cs typeface="Tahoma"/>
              </a:rPr>
              <a:t>processes</a:t>
            </a:r>
            <a:r>
              <a:rPr lang="en-IN" sz="1800" b="1" spc="330" dirty="0">
                <a:solidFill>
                  <a:srgbClr val="538235"/>
                </a:solidFill>
                <a:latin typeface="Tahoma"/>
                <a:cs typeface="Tahoma"/>
              </a:rPr>
              <a:t> </a:t>
            </a:r>
            <a:r>
              <a:rPr lang="en-IN" sz="1800" b="1" spc="-10" dirty="0">
                <a:solidFill>
                  <a:srgbClr val="538235"/>
                </a:solidFill>
                <a:latin typeface="Tahoma"/>
                <a:cs typeface="Tahoma"/>
              </a:rPr>
              <a:t>access </a:t>
            </a:r>
            <a:r>
              <a:rPr lang="en-IN" sz="1800" b="1" dirty="0">
                <a:solidFill>
                  <a:srgbClr val="538235"/>
                </a:solidFill>
                <a:latin typeface="Tahoma"/>
                <a:cs typeface="Tahoma"/>
              </a:rPr>
              <a:t>and </a:t>
            </a:r>
            <a:r>
              <a:rPr lang="en-IN" sz="1800" b="1" spc="-10" dirty="0">
                <a:solidFill>
                  <a:srgbClr val="538235"/>
                </a:solidFill>
                <a:latin typeface="Tahoma"/>
                <a:cs typeface="Tahoma"/>
              </a:rPr>
              <a:t>manipulate</a:t>
            </a:r>
            <a:r>
              <a:rPr lang="en-IN" sz="1800" b="1" spc="330" dirty="0">
                <a:solidFill>
                  <a:srgbClr val="538235"/>
                </a:solidFill>
                <a:latin typeface="Tahoma"/>
                <a:cs typeface="Tahoma"/>
              </a:rPr>
              <a:t> </a:t>
            </a:r>
            <a:r>
              <a:rPr lang="en-IN" sz="1800" b="1" spc="-10" dirty="0">
                <a:solidFill>
                  <a:srgbClr val="538235"/>
                </a:solidFill>
                <a:latin typeface="Tahoma"/>
                <a:cs typeface="Tahoma"/>
              </a:rPr>
              <a:t>the </a:t>
            </a:r>
            <a:r>
              <a:rPr lang="en-IN" sz="1800" b="1" spc="-5" dirty="0">
                <a:solidFill>
                  <a:srgbClr val="538235"/>
                </a:solidFill>
                <a:latin typeface="Tahoma"/>
                <a:cs typeface="Tahoma"/>
              </a:rPr>
              <a:t>same </a:t>
            </a:r>
            <a:r>
              <a:rPr lang="en-IN" sz="1800" b="1" spc="-10" dirty="0">
                <a:solidFill>
                  <a:srgbClr val="538235"/>
                </a:solidFill>
                <a:latin typeface="Tahoma"/>
                <a:cs typeface="Tahoma"/>
              </a:rPr>
              <a:t>data </a:t>
            </a:r>
            <a:r>
              <a:rPr lang="en-IN" sz="1800" b="1" spc="-5" dirty="0">
                <a:solidFill>
                  <a:srgbClr val="538235"/>
                </a:solidFill>
                <a:latin typeface="Tahoma"/>
                <a:cs typeface="Tahoma"/>
              </a:rPr>
              <a:t>concurrently and </a:t>
            </a:r>
            <a:r>
              <a:rPr lang="en-IN" sz="1800" b="1" dirty="0">
                <a:solidFill>
                  <a:srgbClr val="538235"/>
                </a:solidFill>
                <a:latin typeface="Tahoma"/>
                <a:cs typeface="Tahoma"/>
              </a:rPr>
              <a:t> </a:t>
            </a:r>
            <a:r>
              <a:rPr lang="en-IN" sz="1800" b="1" spc="-5" dirty="0">
                <a:solidFill>
                  <a:srgbClr val="538235"/>
                </a:solidFill>
                <a:latin typeface="Tahoma"/>
                <a:cs typeface="Tahoma"/>
              </a:rPr>
              <a:t>the outcome </a:t>
            </a:r>
            <a:r>
              <a:rPr lang="en-IN" sz="1800" b="1" dirty="0">
                <a:solidFill>
                  <a:srgbClr val="538235"/>
                </a:solidFill>
                <a:latin typeface="Tahoma"/>
                <a:cs typeface="Tahoma"/>
              </a:rPr>
              <a:t>of </a:t>
            </a:r>
            <a:r>
              <a:rPr lang="en-IN" sz="1800" b="1" spc="-10" dirty="0">
                <a:solidFill>
                  <a:srgbClr val="538235"/>
                </a:solidFill>
                <a:latin typeface="Tahoma"/>
                <a:cs typeface="Tahoma"/>
              </a:rPr>
              <a:t>the </a:t>
            </a:r>
            <a:r>
              <a:rPr lang="en-IN" sz="1800" b="1" spc="-5" dirty="0">
                <a:solidFill>
                  <a:srgbClr val="538235"/>
                </a:solidFill>
                <a:latin typeface="Tahoma"/>
                <a:cs typeface="Tahoma"/>
              </a:rPr>
              <a:t>execution </a:t>
            </a:r>
            <a:r>
              <a:rPr lang="en-IN" sz="1800" b="1" spc="-10" dirty="0">
                <a:solidFill>
                  <a:srgbClr val="538235"/>
                </a:solidFill>
                <a:latin typeface="Tahoma"/>
                <a:cs typeface="Tahoma"/>
              </a:rPr>
              <a:t>depends </a:t>
            </a:r>
            <a:r>
              <a:rPr lang="en-IN" sz="1800" b="1" dirty="0">
                <a:solidFill>
                  <a:srgbClr val="538235"/>
                </a:solidFill>
                <a:latin typeface="Tahoma"/>
                <a:cs typeface="Tahoma"/>
              </a:rPr>
              <a:t>on </a:t>
            </a:r>
            <a:r>
              <a:rPr lang="en-IN" sz="1800" b="1" spc="-10" dirty="0">
                <a:solidFill>
                  <a:srgbClr val="538235"/>
                </a:solidFill>
                <a:latin typeface="Tahoma"/>
                <a:cs typeface="Tahoma"/>
              </a:rPr>
              <a:t>the </a:t>
            </a:r>
            <a:r>
              <a:rPr lang="en-IN" sz="1800" b="1" spc="-5" dirty="0">
                <a:solidFill>
                  <a:srgbClr val="538235"/>
                </a:solidFill>
                <a:latin typeface="Tahoma"/>
                <a:cs typeface="Tahoma"/>
              </a:rPr>
              <a:t>particular order </a:t>
            </a:r>
            <a:r>
              <a:rPr lang="en-IN" sz="1800" b="1" spc="-15" dirty="0">
                <a:solidFill>
                  <a:srgbClr val="538235"/>
                </a:solidFill>
                <a:latin typeface="Tahoma"/>
                <a:cs typeface="Tahoma"/>
              </a:rPr>
              <a:t>in </a:t>
            </a:r>
            <a:r>
              <a:rPr lang="en-IN" sz="1800" b="1" spc="-10" dirty="0">
                <a:solidFill>
                  <a:srgbClr val="538235"/>
                </a:solidFill>
                <a:latin typeface="Tahoma"/>
                <a:cs typeface="Tahoma"/>
              </a:rPr>
              <a:t>which the </a:t>
            </a:r>
            <a:r>
              <a:rPr lang="en-IN" sz="1800" b="1" spc="-5" dirty="0">
                <a:solidFill>
                  <a:srgbClr val="538235"/>
                </a:solidFill>
                <a:latin typeface="Tahoma"/>
                <a:cs typeface="Tahoma"/>
              </a:rPr>
              <a:t> access takes place, </a:t>
            </a:r>
            <a:r>
              <a:rPr lang="en-IN" sz="1800" spc="-10" dirty="0">
                <a:solidFill>
                  <a:srgbClr val="538235"/>
                </a:solidFill>
                <a:latin typeface="Tahoma"/>
                <a:cs typeface="Tahoma"/>
              </a:rPr>
              <a:t>is </a:t>
            </a:r>
            <a:r>
              <a:rPr lang="en-IN" sz="1800" spc="-5" dirty="0">
                <a:solidFill>
                  <a:srgbClr val="538235"/>
                </a:solidFill>
                <a:latin typeface="Tahoma"/>
                <a:cs typeface="Tahoma"/>
              </a:rPr>
              <a:t>called </a:t>
            </a:r>
            <a:r>
              <a:rPr lang="en-IN" sz="1800" dirty="0">
                <a:solidFill>
                  <a:srgbClr val="538235"/>
                </a:solidFill>
                <a:latin typeface="Tahoma"/>
                <a:cs typeface="Tahoma"/>
              </a:rPr>
              <a:t>a </a:t>
            </a:r>
            <a:r>
              <a:rPr lang="en-IN" sz="2000" b="1" i="1" u="heavy" dirty="0">
                <a:solidFill>
                  <a:srgbClr val="538235"/>
                </a:solidFill>
                <a:uFill>
                  <a:solidFill>
                    <a:srgbClr val="538235"/>
                  </a:solidFill>
                </a:uFill>
                <a:latin typeface="Arial"/>
                <a:cs typeface="Arial"/>
              </a:rPr>
              <a:t>race condition</a:t>
            </a:r>
            <a:endPar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928114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Liveness</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508546" y="761383"/>
            <a:ext cx="10557711" cy="5968301"/>
          </a:xfrm>
          <a:prstGeom prst="rect">
            <a:avLst/>
          </a:prstGeom>
          <a:noFill/>
        </p:spPr>
        <p:txBody>
          <a:bodyPr wrap="square">
            <a:spAutoFit/>
          </a:bodyPr>
          <a:lstStyle/>
          <a:p>
            <a:pPr marL="184150" marR="5715" indent="-171450" algn="just">
              <a:lnSpc>
                <a:spcPct val="150000"/>
              </a:lnSpc>
              <a:spcBef>
                <a:spcPts val="850"/>
              </a:spcBef>
              <a:buFont typeface="Arial" panose="020B0604020202020204" pitchFamily="34" charset="0"/>
              <a:buChar char="•"/>
            </a:pPr>
            <a:r>
              <a:rPr lang="en-IN" sz="1400" spc="-5" dirty="0">
                <a:solidFill>
                  <a:srgbClr val="538235"/>
                </a:solidFill>
                <a:latin typeface="Tahoma"/>
                <a:cs typeface="Tahoma"/>
              </a:rPr>
              <a:t>One</a:t>
            </a:r>
            <a:r>
              <a:rPr lang="en-IN" sz="1400" dirty="0">
                <a:solidFill>
                  <a:srgbClr val="538235"/>
                </a:solidFill>
                <a:latin typeface="Tahoma"/>
                <a:cs typeface="Tahoma"/>
              </a:rPr>
              <a:t> consequence</a:t>
            </a:r>
            <a:r>
              <a:rPr lang="en-IN" sz="1400" spc="5" dirty="0">
                <a:solidFill>
                  <a:srgbClr val="538235"/>
                </a:solidFill>
                <a:latin typeface="Tahoma"/>
                <a:cs typeface="Tahoma"/>
              </a:rPr>
              <a:t> </a:t>
            </a:r>
            <a:r>
              <a:rPr lang="en-IN" sz="1400" spc="-5" dirty="0">
                <a:solidFill>
                  <a:srgbClr val="538235"/>
                </a:solidFill>
                <a:latin typeface="Tahoma"/>
                <a:cs typeface="Tahoma"/>
              </a:rPr>
              <a:t>of</a:t>
            </a:r>
            <a:r>
              <a:rPr lang="en-IN" sz="1400" dirty="0">
                <a:solidFill>
                  <a:srgbClr val="538235"/>
                </a:solidFill>
                <a:latin typeface="Tahoma"/>
                <a:cs typeface="Tahoma"/>
              </a:rPr>
              <a:t> using</a:t>
            </a:r>
            <a:r>
              <a:rPr lang="en-IN" sz="1400" spc="5" dirty="0">
                <a:solidFill>
                  <a:srgbClr val="538235"/>
                </a:solidFill>
                <a:latin typeface="Tahoma"/>
                <a:cs typeface="Tahoma"/>
              </a:rPr>
              <a:t> </a:t>
            </a:r>
            <a:r>
              <a:rPr lang="en-IN" sz="1400" spc="-5" dirty="0">
                <a:solidFill>
                  <a:srgbClr val="538235"/>
                </a:solidFill>
                <a:latin typeface="Tahoma"/>
                <a:cs typeface="Tahoma"/>
              </a:rPr>
              <a:t>synchronization</a:t>
            </a:r>
            <a:r>
              <a:rPr lang="en-IN" sz="1400" dirty="0">
                <a:solidFill>
                  <a:srgbClr val="538235"/>
                </a:solidFill>
                <a:latin typeface="Tahoma"/>
                <a:cs typeface="Tahoma"/>
              </a:rPr>
              <a:t> </a:t>
            </a:r>
            <a:r>
              <a:rPr lang="en-IN" sz="1400" spc="-5" dirty="0">
                <a:solidFill>
                  <a:srgbClr val="538235"/>
                </a:solidFill>
                <a:latin typeface="Tahoma"/>
                <a:cs typeface="Tahoma"/>
              </a:rPr>
              <a:t>tools</a:t>
            </a:r>
            <a:r>
              <a:rPr lang="en-IN" sz="1400" dirty="0">
                <a:solidFill>
                  <a:srgbClr val="538235"/>
                </a:solidFill>
                <a:latin typeface="Tahoma"/>
                <a:cs typeface="Tahoma"/>
              </a:rPr>
              <a:t> to</a:t>
            </a:r>
            <a:r>
              <a:rPr lang="en-IN" sz="1400" spc="5" dirty="0">
                <a:solidFill>
                  <a:srgbClr val="538235"/>
                </a:solidFill>
                <a:latin typeface="Tahoma"/>
                <a:cs typeface="Tahoma"/>
              </a:rPr>
              <a:t> </a:t>
            </a:r>
            <a:r>
              <a:rPr lang="en-IN" sz="1400" b="1" spc="-5" dirty="0">
                <a:solidFill>
                  <a:srgbClr val="538235"/>
                </a:solidFill>
                <a:latin typeface="Tahoma"/>
                <a:cs typeface="Tahoma"/>
              </a:rPr>
              <a:t>coordinate </a:t>
            </a:r>
            <a:r>
              <a:rPr lang="en-IN" sz="1400" b="1" dirty="0">
                <a:solidFill>
                  <a:srgbClr val="538235"/>
                </a:solidFill>
                <a:latin typeface="Tahoma"/>
                <a:cs typeface="Tahoma"/>
              </a:rPr>
              <a:t> </a:t>
            </a:r>
            <a:r>
              <a:rPr lang="en-IN" sz="1400" b="1" spc="-5" dirty="0">
                <a:solidFill>
                  <a:srgbClr val="538235"/>
                </a:solidFill>
                <a:latin typeface="Tahoma"/>
                <a:cs typeface="Tahoma"/>
              </a:rPr>
              <a:t>access </a:t>
            </a:r>
            <a:r>
              <a:rPr lang="en-IN" sz="1400" b="1" spc="-10" dirty="0">
                <a:solidFill>
                  <a:srgbClr val="538235"/>
                </a:solidFill>
                <a:latin typeface="Tahoma"/>
                <a:cs typeface="Tahoma"/>
              </a:rPr>
              <a:t>to </a:t>
            </a:r>
            <a:r>
              <a:rPr lang="en-IN" sz="1400" b="1" spc="-5" dirty="0">
                <a:solidFill>
                  <a:srgbClr val="538235"/>
                </a:solidFill>
                <a:latin typeface="Tahoma"/>
                <a:cs typeface="Tahoma"/>
              </a:rPr>
              <a:t>critical sections is </a:t>
            </a:r>
            <a:r>
              <a:rPr lang="en-IN" sz="1400" b="1" spc="-10" dirty="0">
                <a:solidFill>
                  <a:srgbClr val="538235"/>
                </a:solidFill>
                <a:latin typeface="Tahoma"/>
                <a:cs typeface="Tahoma"/>
              </a:rPr>
              <a:t>the </a:t>
            </a:r>
            <a:r>
              <a:rPr lang="en-IN" sz="1400" b="1" spc="-5" dirty="0">
                <a:solidFill>
                  <a:srgbClr val="538235"/>
                </a:solidFill>
                <a:latin typeface="Tahoma"/>
                <a:cs typeface="Tahoma"/>
              </a:rPr>
              <a:t>possibility </a:t>
            </a:r>
            <a:r>
              <a:rPr lang="en-IN" sz="1400" b="1" spc="-10" dirty="0">
                <a:solidFill>
                  <a:srgbClr val="538235"/>
                </a:solidFill>
                <a:latin typeface="Tahoma"/>
                <a:cs typeface="Tahoma"/>
              </a:rPr>
              <a:t>that </a:t>
            </a:r>
            <a:r>
              <a:rPr lang="en-IN" sz="1400" b="1" dirty="0">
                <a:solidFill>
                  <a:srgbClr val="538235"/>
                </a:solidFill>
                <a:latin typeface="Tahoma"/>
                <a:cs typeface="Tahoma"/>
              </a:rPr>
              <a:t>a </a:t>
            </a:r>
            <a:r>
              <a:rPr lang="en-IN" sz="1400" b="1" spc="-5" dirty="0">
                <a:solidFill>
                  <a:srgbClr val="538235"/>
                </a:solidFill>
                <a:latin typeface="Tahoma"/>
                <a:cs typeface="Tahoma"/>
              </a:rPr>
              <a:t>process attempting </a:t>
            </a:r>
            <a:r>
              <a:rPr lang="en-IN" sz="1400" b="1" spc="5" dirty="0">
                <a:solidFill>
                  <a:srgbClr val="538235"/>
                </a:solidFill>
                <a:latin typeface="Tahoma"/>
                <a:cs typeface="Tahoma"/>
              </a:rPr>
              <a:t>to </a:t>
            </a:r>
            <a:r>
              <a:rPr lang="en-IN" sz="1400" b="1" spc="10" dirty="0">
                <a:solidFill>
                  <a:srgbClr val="538235"/>
                </a:solidFill>
                <a:latin typeface="Tahoma"/>
                <a:cs typeface="Tahoma"/>
              </a:rPr>
              <a:t> </a:t>
            </a:r>
            <a:r>
              <a:rPr lang="en-IN" sz="1400" b="1" dirty="0">
                <a:solidFill>
                  <a:srgbClr val="538235"/>
                </a:solidFill>
                <a:latin typeface="Tahoma"/>
                <a:cs typeface="Tahoma"/>
              </a:rPr>
              <a:t>enter</a:t>
            </a:r>
            <a:r>
              <a:rPr lang="en-IN" sz="1400" b="1" spc="5" dirty="0">
                <a:solidFill>
                  <a:srgbClr val="538235"/>
                </a:solidFill>
                <a:latin typeface="Tahoma"/>
                <a:cs typeface="Tahoma"/>
              </a:rPr>
              <a:t> </a:t>
            </a:r>
            <a:r>
              <a:rPr lang="en-IN" sz="1400" b="1" spc="-10" dirty="0">
                <a:solidFill>
                  <a:srgbClr val="538235"/>
                </a:solidFill>
                <a:latin typeface="Tahoma"/>
                <a:cs typeface="Tahoma"/>
              </a:rPr>
              <a:t>its</a:t>
            </a:r>
            <a:r>
              <a:rPr lang="en-IN" sz="1400" b="1" spc="-5" dirty="0">
                <a:solidFill>
                  <a:srgbClr val="538235"/>
                </a:solidFill>
                <a:latin typeface="Tahoma"/>
                <a:cs typeface="Tahoma"/>
              </a:rPr>
              <a:t> critical</a:t>
            </a:r>
            <a:r>
              <a:rPr lang="en-IN" sz="1400" b="1" dirty="0">
                <a:solidFill>
                  <a:srgbClr val="538235"/>
                </a:solidFill>
                <a:latin typeface="Tahoma"/>
                <a:cs typeface="Tahoma"/>
              </a:rPr>
              <a:t> section</a:t>
            </a:r>
            <a:r>
              <a:rPr lang="en-IN" sz="1400" b="1" spc="5" dirty="0">
                <a:solidFill>
                  <a:srgbClr val="538235"/>
                </a:solidFill>
                <a:latin typeface="Tahoma"/>
                <a:cs typeface="Tahoma"/>
              </a:rPr>
              <a:t> </a:t>
            </a:r>
            <a:r>
              <a:rPr lang="en-IN" sz="1400" b="1" spc="-5" dirty="0">
                <a:solidFill>
                  <a:srgbClr val="538235"/>
                </a:solidFill>
                <a:latin typeface="Tahoma"/>
                <a:cs typeface="Tahoma"/>
              </a:rPr>
              <a:t>will</a:t>
            </a:r>
            <a:r>
              <a:rPr lang="en-IN" sz="1400" b="1" dirty="0">
                <a:solidFill>
                  <a:srgbClr val="538235"/>
                </a:solidFill>
                <a:latin typeface="Tahoma"/>
                <a:cs typeface="Tahoma"/>
              </a:rPr>
              <a:t> </a:t>
            </a:r>
            <a:r>
              <a:rPr lang="en-IN" sz="1400" b="1" spc="-10" dirty="0">
                <a:solidFill>
                  <a:srgbClr val="538235"/>
                </a:solidFill>
                <a:latin typeface="Tahoma"/>
                <a:cs typeface="Tahoma"/>
              </a:rPr>
              <a:t>wait</a:t>
            </a:r>
            <a:r>
              <a:rPr lang="en-IN" sz="1400" b="1" spc="-5" dirty="0">
                <a:solidFill>
                  <a:srgbClr val="538235"/>
                </a:solidFill>
                <a:latin typeface="Tahoma"/>
                <a:cs typeface="Tahoma"/>
              </a:rPr>
              <a:t> </a:t>
            </a:r>
            <a:r>
              <a:rPr lang="en-IN" sz="1400" b="1" spc="-10" dirty="0">
                <a:solidFill>
                  <a:srgbClr val="538235"/>
                </a:solidFill>
                <a:latin typeface="Tahoma"/>
                <a:cs typeface="Tahoma"/>
              </a:rPr>
              <a:t>indefinitely</a:t>
            </a:r>
            <a:r>
              <a:rPr lang="en-IN" sz="1400" spc="-10" dirty="0">
                <a:solidFill>
                  <a:srgbClr val="538235"/>
                </a:solidFill>
                <a:latin typeface="Tahoma"/>
                <a:cs typeface="Tahoma"/>
              </a:rPr>
              <a:t>.</a:t>
            </a:r>
            <a:r>
              <a:rPr lang="en-IN" sz="1400" spc="-5" dirty="0">
                <a:solidFill>
                  <a:srgbClr val="538235"/>
                </a:solidFill>
                <a:latin typeface="Tahoma"/>
                <a:cs typeface="Tahoma"/>
              </a:rPr>
              <a:t> </a:t>
            </a:r>
          </a:p>
          <a:p>
            <a:pPr marL="184150" marR="5715" indent="-171450" algn="just">
              <a:lnSpc>
                <a:spcPct val="150000"/>
              </a:lnSpc>
              <a:spcBef>
                <a:spcPts val="850"/>
              </a:spcBef>
              <a:buFont typeface="Arial" panose="020B0604020202020204" pitchFamily="34" charset="0"/>
              <a:buChar char="•"/>
            </a:pPr>
            <a:r>
              <a:rPr lang="en-IN" sz="1400" spc="-5" dirty="0">
                <a:solidFill>
                  <a:srgbClr val="538235"/>
                </a:solidFill>
                <a:latin typeface="Tahoma"/>
                <a:cs typeface="Tahoma"/>
              </a:rPr>
              <a:t>The</a:t>
            </a:r>
            <a:r>
              <a:rPr lang="en-IN" sz="1400" dirty="0">
                <a:solidFill>
                  <a:srgbClr val="538235"/>
                </a:solidFill>
                <a:latin typeface="Tahoma"/>
                <a:cs typeface="Tahoma"/>
              </a:rPr>
              <a:t> three</a:t>
            </a:r>
            <a:r>
              <a:rPr lang="en-IN" sz="1400" spc="375" dirty="0">
                <a:solidFill>
                  <a:srgbClr val="538235"/>
                </a:solidFill>
                <a:latin typeface="Tahoma"/>
                <a:cs typeface="Tahoma"/>
              </a:rPr>
              <a:t> </a:t>
            </a:r>
            <a:r>
              <a:rPr lang="en-IN" sz="1400" spc="-5" dirty="0">
                <a:solidFill>
                  <a:srgbClr val="538235"/>
                </a:solidFill>
                <a:latin typeface="Tahoma"/>
                <a:cs typeface="Tahoma"/>
              </a:rPr>
              <a:t>criteria</a:t>
            </a:r>
            <a:r>
              <a:rPr lang="en-IN" sz="1400" spc="365" dirty="0">
                <a:solidFill>
                  <a:srgbClr val="538235"/>
                </a:solidFill>
                <a:latin typeface="Tahoma"/>
                <a:cs typeface="Tahoma"/>
              </a:rPr>
              <a:t> </a:t>
            </a:r>
            <a:r>
              <a:rPr lang="en-IN" sz="1400" dirty="0">
                <a:solidFill>
                  <a:srgbClr val="538235"/>
                </a:solidFill>
                <a:latin typeface="Tahoma"/>
                <a:cs typeface="Tahoma"/>
              </a:rPr>
              <a:t>that </a:t>
            </a:r>
            <a:r>
              <a:rPr lang="en-IN" sz="1400" spc="5" dirty="0">
                <a:solidFill>
                  <a:srgbClr val="538235"/>
                </a:solidFill>
                <a:latin typeface="Tahoma"/>
                <a:cs typeface="Tahoma"/>
              </a:rPr>
              <a:t> </a:t>
            </a:r>
            <a:r>
              <a:rPr lang="en-IN" sz="1400" spc="-5" dirty="0">
                <a:solidFill>
                  <a:srgbClr val="538235"/>
                </a:solidFill>
                <a:latin typeface="Tahoma"/>
                <a:cs typeface="Tahoma"/>
              </a:rPr>
              <a:t>solutions</a:t>
            </a:r>
            <a:r>
              <a:rPr lang="en-IN" sz="1400" spc="250" dirty="0">
                <a:solidFill>
                  <a:srgbClr val="538235"/>
                </a:solidFill>
                <a:latin typeface="Tahoma"/>
                <a:cs typeface="Tahoma"/>
              </a:rPr>
              <a:t> </a:t>
            </a:r>
            <a:r>
              <a:rPr lang="en-IN" sz="1400" dirty="0">
                <a:solidFill>
                  <a:srgbClr val="538235"/>
                </a:solidFill>
                <a:latin typeface="Tahoma"/>
                <a:cs typeface="Tahoma"/>
              </a:rPr>
              <a:t>to</a:t>
            </a:r>
            <a:r>
              <a:rPr lang="en-IN" sz="1400" spc="254" dirty="0">
                <a:solidFill>
                  <a:srgbClr val="538235"/>
                </a:solidFill>
                <a:latin typeface="Tahoma"/>
                <a:cs typeface="Tahoma"/>
              </a:rPr>
              <a:t> </a:t>
            </a:r>
            <a:r>
              <a:rPr lang="en-IN" sz="1400" dirty="0">
                <a:solidFill>
                  <a:srgbClr val="538235"/>
                </a:solidFill>
                <a:latin typeface="Tahoma"/>
                <a:cs typeface="Tahoma"/>
              </a:rPr>
              <a:t>the</a:t>
            </a:r>
            <a:r>
              <a:rPr lang="en-IN" sz="1400" spc="250" dirty="0">
                <a:solidFill>
                  <a:srgbClr val="538235"/>
                </a:solidFill>
                <a:latin typeface="Tahoma"/>
                <a:cs typeface="Tahoma"/>
              </a:rPr>
              <a:t> </a:t>
            </a:r>
            <a:r>
              <a:rPr lang="en-IN" sz="1400" spc="-5" dirty="0">
                <a:solidFill>
                  <a:srgbClr val="538235"/>
                </a:solidFill>
                <a:latin typeface="Tahoma"/>
                <a:cs typeface="Tahoma"/>
              </a:rPr>
              <a:t>critical-section</a:t>
            </a:r>
            <a:r>
              <a:rPr lang="en-IN" sz="1400" spc="254" dirty="0">
                <a:solidFill>
                  <a:srgbClr val="538235"/>
                </a:solidFill>
                <a:latin typeface="Tahoma"/>
                <a:cs typeface="Tahoma"/>
              </a:rPr>
              <a:t> </a:t>
            </a:r>
            <a:r>
              <a:rPr lang="en-IN" sz="1400" spc="-5" dirty="0">
                <a:solidFill>
                  <a:srgbClr val="538235"/>
                </a:solidFill>
                <a:latin typeface="Tahoma"/>
                <a:cs typeface="Tahoma"/>
              </a:rPr>
              <a:t>problem</a:t>
            </a:r>
            <a:r>
              <a:rPr lang="en-IN" sz="1400" spc="250" dirty="0">
                <a:solidFill>
                  <a:srgbClr val="538235"/>
                </a:solidFill>
                <a:latin typeface="Tahoma"/>
                <a:cs typeface="Tahoma"/>
              </a:rPr>
              <a:t> </a:t>
            </a:r>
            <a:r>
              <a:rPr lang="en-IN" sz="1400" spc="5" dirty="0">
                <a:solidFill>
                  <a:srgbClr val="538235"/>
                </a:solidFill>
                <a:latin typeface="Tahoma"/>
                <a:cs typeface="Tahoma"/>
              </a:rPr>
              <a:t>must</a:t>
            </a:r>
            <a:r>
              <a:rPr lang="en-IN" sz="1400" spc="260" dirty="0">
                <a:solidFill>
                  <a:srgbClr val="538235"/>
                </a:solidFill>
                <a:latin typeface="Tahoma"/>
                <a:cs typeface="Tahoma"/>
              </a:rPr>
              <a:t> </a:t>
            </a:r>
            <a:r>
              <a:rPr lang="en-IN" sz="1400" spc="-20" dirty="0">
                <a:solidFill>
                  <a:srgbClr val="538235"/>
                </a:solidFill>
                <a:latin typeface="Tahoma"/>
                <a:cs typeface="Tahoma"/>
              </a:rPr>
              <a:t>satisfy.</a:t>
            </a:r>
            <a:r>
              <a:rPr lang="en-IN" sz="1400" spc="250" dirty="0">
                <a:solidFill>
                  <a:srgbClr val="538235"/>
                </a:solidFill>
                <a:latin typeface="Tahoma"/>
                <a:cs typeface="Tahoma"/>
              </a:rPr>
              <a:t> </a:t>
            </a:r>
          </a:p>
          <a:p>
            <a:pPr marL="184150" marR="5715" indent="-171450" algn="just">
              <a:lnSpc>
                <a:spcPct val="150000"/>
              </a:lnSpc>
              <a:spcBef>
                <a:spcPts val="850"/>
              </a:spcBef>
              <a:buFont typeface="Arial" panose="020B0604020202020204" pitchFamily="34" charset="0"/>
              <a:buChar char="•"/>
            </a:pPr>
            <a:r>
              <a:rPr lang="en-IN" sz="1400" dirty="0">
                <a:solidFill>
                  <a:srgbClr val="538235"/>
                </a:solidFill>
                <a:latin typeface="Tahoma"/>
                <a:cs typeface="Tahoma"/>
              </a:rPr>
              <a:t>Indefinite</a:t>
            </a:r>
            <a:r>
              <a:rPr lang="en-IN" sz="1400" spc="254" dirty="0">
                <a:solidFill>
                  <a:srgbClr val="538235"/>
                </a:solidFill>
                <a:latin typeface="Tahoma"/>
                <a:cs typeface="Tahoma"/>
              </a:rPr>
              <a:t> </a:t>
            </a:r>
            <a:r>
              <a:rPr lang="en-IN" sz="1400" spc="-10" dirty="0">
                <a:solidFill>
                  <a:srgbClr val="538235"/>
                </a:solidFill>
                <a:latin typeface="Tahoma"/>
                <a:cs typeface="Tahoma"/>
              </a:rPr>
              <a:t>waiting</a:t>
            </a:r>
            <a:r>
              <a:rPr lang="en-IN" sz="1400" spc="270" dirty="0">
                <a:solidFill>
                  <a:srgbClr val="538235"/>
                </a:solidFill>
                <a:latin typeface="Tahoma"/>
                <a:cs typeface="Tahoma"/>
              </a:rPr>
              <a:t> </a:t>
            </a:r>
            <a:r>
              <a:rPr lang="en-IN" sz="1400" spc="-5" dirty="0">
                <a:solidFill>
                  <a:srgbClr val="538235"/>
                </a:solidFill>
                <a:latin typeface="Tahoma"/>
                <a:cs typeface="Tahoma"/>
              </a:rPr>
              <a:t>violates </a:t>
            </a:r>
            <a:r>
              <a:rPr lang="en-IN" sz="1400" spc="-365" dirty="0">
                <a:solidFill>
                  <a:srgbClr val="538235"/>
                </a:solidFill>
                <a:latin typeface="Tahoma"/>
                <a:cs typeface="Tahoma"/>
              </a:rPr>
              <a:t> </a:t>
            </a:r>
            <a:r>
              <a:rPr lang="en-IN" sz="1400" dirty="0">
                <a:solidFill>
                  <a:srgbClr val="538235"/>
                </a:solidFill>
                <a:latin typeface="Tahoma"/>
                <a:cs typeface="Tahoma"/>
              </a:rPr>
              <a:t>two</a:t>
            </a:r>
            <a:r>
              <a:rPr lang="en-IN" sz="1400" spc="-20" dirty="0">
                <a:solidFill>
                  <a:srgbClr val="538235"/>
                </a:solidFill>
                <a:latin typeface="Tahoma"/>
                <a:cs typeface="Tahoma"/>
              </a:rPr>
              <a:t> </a:t>
            </a:r>
            <a:r>
              <a:rPr lang="en-IN" sz="1400" spc="-5" dirty="0">
                <a:solidFill>
                  <a:srgbClr val="538235"/>
                </a:solidFill>
                <a:latin typeface="Tahoma"/>
                <a:cs typeface="Tahoma"/>
              </a:rPr>
              <a:t>of</a:t>
            </a:r>
            <a:r>
              <a:rPr lang="en-IN" sz="1400" spc="10" dirty="0">
                <a:solidFill>
                  <a:srgbClr val="538235"/>
                </a:solidFill>
                <a:latin typeface="Tahoma"/>
                <a:cs typeface="Tahoma"/>
              </a:rPr>
              <a:t> </a:t>
            </a:r>
            <a:r>
              <a:rPr lang="en-IN" sz="1400" spc="-5" dirty="0">
                <a:solidFill>
                  <a:srgbClr val="538235"/>
                </a:solidFill>
                <a:latin typeface="Tahoma"/>
                <a:cs typeface="Tahoma"/>
              </a:rPr>
              <a:t>these—</a:t>
            </a:r>
            <a:r>
              <a:rPr lang="en-IN" sz="1400" spc="25" dirty="0">
                <a:solidFill>
                  <a:srgbClr val="538235"/>
                </a:solidFill>
                <a:latin typeface="Tahoma"/>
                <a:cs typeface="Tahoma"/>
              </a:rPr>
              <a:t> </a:t>
            </a:r>
            <a:r>
              <a:rPr lang="en-IN" sz="1400" dirty="0">
                <a:solidFill>
                  <a:srgbClr val="538235"/>
                </a:solidFill>
                <a:latin typeface="Tahoma"/>
                <a:cs typeface="Tahoma"/>
              </a:rPr>
              <a:t>the</a:t>
            </a:r>
            <a:r>
              <a:rPr lang="en-IN" sz="1400" spc="5" dirty="0">
                <a:solidFill>
                  <a:srgbClr val="538235"/>
                </a:solidFill>
                <a:latin typeface="Tahoma"/>
                <a:cs typeface="Tahoma"/>
              </a:rPr>
              <a:t> </a:t>
            </a:r>
            <a:r>
              <a:rPr lang="en-IN" sz="1400" spc="-5" dirty="0">
                <a:solidFill>
                  <a:srgbClr val="538235"/>
                </a:solidFill>
                <a:latin typeface="Tahoma"/>
                <a:cs typeface="Tahoma"/>
              </a:rPr>
              <a:t>progress</a:t>
            </a:r>
            <a:r>
              <a:rPr lang="en-IN" sz="1400" spc="30" dirty="0">
                <a:solidFill>
                  <a:srgbClr val="538235"/>
                </a:solidFill>
                <a:latin typeface="Tahoma"/>
                <a:cs typeface="Tahoma"/>
              </a:rPr>
              <a:t> </a:t>
            </a:r>
            <a:r>
              <a:rPr lang="en-IN" sz="1400" spc="-5" dirty="0">
                <a:solidFill>
                  <a:srgbClr val="538235"/>
                </a:solidFill>
                <a:latin typeface="Tahoma"/>
                <a:cs typeface="Tahoma"/>
              </a:rPr>
              <a:t>and bounded-waiting</a:t>
            </a:r>
            <a:r>
              <a:rPr lang="en-IN" sz="1400" spc="-15" dirty="0">
                <a:solidFill>
                  <a:srgbClr val="538235"/>
                </a:solidFill>
                <a:latin typeface="Tahoma"/>
                <a:cs typeface="Tahoma"/>
              </a:rPr>
              <a:t> </a:t>
            </a:r>
            <a:r>
              <a:rPr lang="en-IN" sz="1400" spc="-10" dirty="0">
                <a:solidFill>
                  <a:srgbClr val="538235"/>
                </a:solidFill>
                <a:latin typeface="Tahoma"/>
                <a:cs typeface="Tahoma"/>
              </a:rPr>
              <a:t>criteria.</a:t>
            </a:r>
            <a:endParaRPr lang="en-IN" sz="1400" dirty="0">
              <a:latin typeface="Tahoma"/>
              <a:cs typeface="Tahoma"/>
            </a:endParaRPr>
          </a:p>
          <a:p>
            <a:pPr marL="184150" marR="5080" indent="-171450" algn="just">
              <a:lnSpc>
                <a:spcPct val="150100"/>
              </a:lnSpc>
              <a:spcBef>
                <a:spcPts val="790"/>
              </a:spcBef>
              <a:buFont typeface="Arial" panose="020B0604020202020204" pitchFamily="34" charset="0"/>
              <a:buChar char="•"/>
            </a:pPr>
            <a:r>
              <a:rPr lang="en-IN" sz="1400" b="1" dirty="0">
                <a:solidFill>
                  <a:srgbClr val="538235"/>
                </a:solidFill>
                <a:latin typeface="Tahoma"/>
                <a:cs typeface="Tahoma"/>
              </a:rPr>
              <a:t>Liveness </a:t>
            </a:r>
            <a:r>
              <a:rPr lang="en-IN" sz="1400" spc="-10" dirty="0">
                <a:solidFill>
                  <a:srgbClr val="538235"/>
                </a:solidFill>
                <a:latin typeface="Tahoma"/>
                <a:cs typeface="Tahoma"/>
              </a:rPr>
              <a:t>refers </a:t>
            </a:r>
            <a:r>
              <a:rPr lang="en-IN" sz="1400" dirty="0">
                <a:solidFill>
                  <a:srgbClr val="538235"/>
                </a:solidFill>
                <a:latin typeface="Tahoma"/>
                <a:cs typeface="Tahoma"/>
              </a:rPr>
              <a:t>to a </a:t>
            </a:r>
            <a:r>
              <a:rPr lang="en-IN" sz="1400" spc="-10" dirty="0">
                <a:solidFill>
                  <a:srgbClr val="538235"/>
                </a:solidFill>
                <a:latin typeface="Tahoma"/>
                <a:cs typeface="Tahoma"/>
              </a:rPr>
              <a:t>set </a:t>
            </a:r>
            <a:r>
              <a:rPr lang="en-IN" sz="1400" spc="-5" dirty="0">
                <a:solidFill>
                  <a:srgbClr val="538235"/>
                </a:solidFill>
                <a:latin typeface="Tahoma"/>
                <a:cs typeface="Tahoma"/>
              </a:rPr>
              <a:t>of properties </a:t>
            </a:r>
            <a:r>
              <a:rPr lang="en-IN" sz="1400" dirty="0">
                <a:solidFill>
                  <a:srgbClr val="538235"/>
                </a:solidFill>
                <a:latin typeface="Tahoma"/>
                <a:cs typeface="Tahoma"/>
              </a:rPr>
              <a:t>that a </a:t>
            </a:r>
            <a:r>
              <a:rPr lang="en-IN" sz="1400" spc="-5" dirty="0">
                <a:solidFill>
                  <a:srgbClr val="538235"/>
                </a:solidFill>
                <a:latin typeface="Tahoma"/>
                <a:cs typeface="Tahoma"/>
              </a:rPr>
              <a:t>system must </a:t>
            </a:r>
            <a:r>
              <a:rPr lang="en-IN" sz="1400" spc="-10" dirty="0">
                <a:solidFill>
                  <a:srgbClr val="538235"/>
                </a:solidFill>
                <a:latin typeface="Tahoma"/>
                <a:cs typeface="Tahoma"/>
              </a:rPr>
              <a:t>satisfy </a:t>
            </a:r>
            <a:r>
              <a:rPr lang="en-IN" sz="1400" spc="5" dirty="0">
                <a:solidFill>
                  <a:srgbClr val="538235"/>
                </a:solidFill>
                <a:latin typeface="Tahoma"/>
                <a:cs typeface="Tahoma"/>
              </a:rPr>
              <a:t>to </a:t>
            </a:r>
            <a:r>
              <a:rPr lang="en-IN" sz="1400" spc="10" dirty="0">
                <a:solidFill>
                  <a:srgbClr val="538235"/>
                </a:solidFill>
                <a:latin typeface="Tahoma"/>
                <a:cs typeface="Tahoma"/>
              </a:rPr>
              <a:t> </a:t>
            </a:r>
            <a:r>
              <a:rPr lang="en-IN" sz="1400" dirty="0">
                <a:solidFill>
                  <a:srgbClr val="538235"/>
                </a:solidFill>
                <a:latin typeface="Tahoma"/>
                <a:cs typeface="Tahoma"/>
              </a:rPr>
              <a:t>ensure that </a:t>
            </a:r>
            <a:r>
              <a:rPr lang="en-IN" sz="1400" spc="-5" dirty="0">
                <a:solidFill>
                  <a:srgbClr val="538235"/>
                </a:solidFill>
                <a:latin typeface="Tahoma"/>
                <a:cs typeface="Tahoma"/>
              </a:rPr>
              <a:t>processes </a:t>
            </a:r>
            <a:r>
              <a:rPr lang="en-IN" sz="1400" dirty="0">
                <a:solidFill>
                  <a:srgbClr val="538235"/>
                </a:solidFill>
                <a:latin typeface="Tahoma"/>
                <a:cs typeface="Tahoma"/>
              </a:rPr>
              <a:t>make progress </a:t>
            </a:r>
            <a:r>
              <a:rPr lang="en-IN" sz="1400" spc="-5" dirty="0">
                <a:solidFill>
                  <a:srgbClr val="538235"/>
                </a:solidFill>
                <a:latin typeface="Tahoma"/>
                <a:cs typeface="Tahoma"/>
              </a:rPr>
              <a:t>during their execution life </a:t>
            </a:r>
            <a:r>
              <a:rPr lang="en-IN" sz="1400" spc="-10" dirty="0">
                <a:solidFill>
                  <a:srgbClr val="538235"/>
                </a:solidFill>
                <a:latin typeface="Tahoma"/>
                <a:cs typeface="Tahoma"/>
              </a:rPr>
              <a:t>cycle.</a:t>
            </a:r>
          </a:p>
          <a:p>
            <a:pPr marL="849313" marR="5080" lvl="2" indent="-263525" algn="just">
              <a:lnSpc>
                <a:spcPct val="150100"/>
              </a:lnSpc>
              <a:spcBef>
                <a:spcPts val="790"/>
              </a:spcBef>
              <a:buFont typeface="Arial" panose="020B0604020202020204" pitchFamily="34" charset="0"/>
              <a:buChar char="•"/>
            </a:pPr>
            <a:r>
              <a:rPr lang="en-IN" sz="1400" spc="-10" dirty="0">
                <a:solidFill>
                  <a:srgbClr val="538235"/>
                </a:solidFill>
                <a:latin typeface="Tahoma"/>
                <a:cs typeface="Tahoma"/>
              </a:rPr>
              <a:t> </a:t>
            </a:r>
            <a:r>
              <a:rPr lang="en-IN" sz="1400" dirty="0">
                <a:solidFill>
                  <a:srgbClr val="538235"/>
                </a:solidFill>
                <a:latin typeface="Tahoma"/>
                <a:cs typeface="Tahoma"/>
              </a:rPr>
              <a:t>A </a:t>
            </a:r>
            <a:r>
              <a:rPr lang="en-IN" sz="1400" spc="-5" dirty="0">
                <a:solidFill>
                  <a:srgbClr val="538235"/>
                </a:solidFill>
                <a:latin typeface="Tahoma"/>
                <a:cs typeface="Tahoma"/>
              </a:rPr>
              <a:t>process </a:t>
            </a:r>
            <a:r>
              <a:rPr lang="en-IN" sz="1400" dirty="0">
                <a:solidFill>
                  <a:srgbClr val="538235"/>
                </a:solidFill>
                <a:latin typeface="Tahoma"/>
                <a:cs typeface="Tahoma"/>
              </a:rPr>
              <a:t> </a:t>
            </a:r>
            <a:r>
              <a:rPr lang="en-IN" sz="1400" spc="-10" dirty="0">
                <a:solidFill>
                  <a:srgbClr val="538235"/>
                </a:solidFill>
                <a:latin typeface="Tahoma"/>
                <a:cs typeface="Tahoma"/>
              </a:rPr>
              <a:t>waiting </a:t>
            </a:r>
            <a:r>
              <a:rPr lang="en-IN" sz="1400" spc="-5" dirty="0">
                <a:solidFill>
                  <a:srgbClr val="538235"/>
                </a:solidFill>
                <a:latin typeface="Tahoma"/>
                <a:cs typeface="Tahoma"/>
              </a:rPr>
              <a:t>indefinitely under </a:t>
            </a:r>
            <a:r>
              <a:rPr lang="en-IN" sz="1400" dirty="0">
                <a:solidFill>
                  <a:srgbClr val="538235"/>
                </a:solidFill>
                <a:latin typeface="Tahoma"/>
                <a:cs typeface="Tahoma"/>
              </a:rPr>
              <a:t>the </a:t>
            </a:r>
            <a:r>
              <a:rPr lang="en-IN" sz="1400" spc="-5" dirty="0">
                <a:solidFill>
                  <a:srgbClr val="538235"/>
                </a:solidFill>
                <a:latin typeface="Tahoma"/>
                <a:cs typeface="Tahoma"/>
              </a:rPr>
              <a:t>circumstances </a:t>
            </a:r>
            <a:r>
              <a:rPr lang="en-IN" sz="1400" spc="-10" dirty="0">
                <a:solidFill>
                  <a:srgbClr val="538235"/>
                </a:solidFill>
                <a:latin typeface="Tahoma"/>
                <a:cs typeface="Tahoma"/>
              </a:rPr>
              <a:t>is </a:t>
            </a:r>
            <a:r>
              <a:rPr lang="en-IN" sz="1400" spc="-5" dirty="0">
                <a:solidFill>
                  <a:srgbClr val="538235"/>
                </a:solidFill>
                <a:latin typeface="Tahoma"/>
                <a:cs typeface="Tahoma"/>
              </a:rPr>
              <a:t>an example of </a:t>
            </a:r>
            <a:r>
              <a:rPr lang="en-IN" sz="1400" dirty="0">
                <a:solidFill>
                  <a:srgbClr val="538235"/>
                </a:solidFill>
                <a:latin typeface="Tahoma"/>
                <a:cs typeface="Tahoma"/>
              </a:rPr>
              <a:t>a </a:t>
            </a:r>
            <a:r>
              <a:rPr lang="en-IN" sz="1400" spc="5" dirty="0">
                <a:solidFill>
                  <a:srgbClr val="538235"/>
                </a:solidFill>
                <a:latin typeface="Tahoma"/>
                <a:cs typeface="Tahoma"/>
              </a:rPr>
              <a:t> </a:t>
            </a:r>
            <a:r>
              <a:rPr lang="en-IN" sz="1400" dirty="0">
                <a:solidFill>
                  <a:srgbClr val="538235"/>
                </a:solidFill>
                <a:latin typeface="Tahoma"/>
                <a:cs typeface="Tahoma"/>
              </a:rPr>
              <a:t>“</a:t>
            </a:r>
            <a:r>
              <a:rPr lang="en-IN" sz="1400" b="1" dirty="0">
                <a:solidFill>
                  <a:srgbClr val="538235"/>
                </a:solidFill>
                <a:latin typeface="Tahoma"/>
                <a:cs typeface="Tahoma"/>
              </a:rPr>
              <a:t>liveness</a:t>
            </a:r>
            <a:r>
              <a:rPr lang="en-IN" sz="1400" b="1" spc="-35" dirty="0">
                <a:solidFill>
                  <a:srgbClr val="538235"/>
                </a:solidFill>
                <a:latin typeface="Tahoma"/>
                <a:cs typeface="Tahoma"/>
              </a:rPr>
              <a:t> </a:t>
            </a:r>
            <a:r>
              <a:rPr lang="en-IN" sz="1400" b="1" dirty="0">
                <a:solidFill>
                  <a:srgbClr val="538235"/>
                </a:solidFill>
                <a:latin typeface="Tahoma"/>
                <a:cs typeface="Tahoma"/>
              </a:rPr>
              <a:t>failure.”</a:t>
            </a:r>
            <a:endParaRPr lang="en-IN" sz="1400" dirty="0">
              <a:latin typeface="Tahoma"/>
              <a:cs typeface="Tahoma"/>
            </a:endParaRPr>
          </a:p>
          <a:p>
            <a:pPr marL="849313" marR="8255" indent="-263525" algn="just">
              <a:lnSpc>
                <a:spcPct val="150100"/>
              </a:lnSpc>
              <a:spcBef>
                <a:spcPts val="815"/>
              </a:spcBef>
            </a:pPr>
            <a:r>
              <a:rPr lang="en-IN" sz="1400" dirty="0">
                <a:solidFill>
                  <a:srgbClr val="538235"/>
                </a:solidFill>
                <a:latin typeface="Tahoma"/>
                <a:cs typeface="Tahoma"/>
              </a:rPr>
              <a:t>There </a:t>
            </a:r>
            <a:r>
              <a:rPr lang="en-IN" sz="1400" spc="-5" dirty="0">
                <a:solidFill>
                  <a:srgbClr val="538235"/>
                </a:solidFill>
                <a:latin typeface="Tahoma"/>
                <a:cs typeface="Tahoma"/>
              </a:rPr>
              <a:t>are many different forms of liveness failure; </a:t>
            </a:r>
          </a:p>
          <a:p>
            <a:pPr marL="849313" marR="8255" lvl="2" indent="-263525" algn="just">
              <a:lnSpc>
                <a:spcPct val="150100"/>
              </a:lnSpc>
              <a:spcBef>
                <a:spcPts val="815"/>
              </a:spcBef>
              <a:buFont typeface="Arial" panose="020B0604020202020204" pitchFamily="34" charset="0"/>
              <a:buChar char="•"/>
            </a:pPr>
            <a:r>
              <a:rPr lang="en-IN" sz="1400" spc="-5" dirty="0">
                <a:solidFill>
                  <a:srgbClr val="538235"/>
                </a:solidFill>
                <a:latin typeface="Tahoma"/>
                <a:cs typeface="Tahoma"/>
              </a:rPr>
              <a:t>	</a:t>
            </a:r>
            <a:r>
              <a:rPr lang="en-IN" sz="1400" dirty="0">
                <a:solidFill>
                  <a:srgbClr val="538235"/>
                </a:solidFill>
                <a:latin typeface="Tahoma"/>
                <a:cs typeface="Tahoma"/>
              </a:rPr>
              <a:t>all </a:t>
            </a:r>
            <a:r>
              <a:rPr lang="en-IN" sz="1400" spc="-10" dirty="0">
                <a:solidFill>
                  <a:srgbClr val="538235"/>
                </a:solidFill>
                <a:latin typeface="Tahoma"/>
                <a:cs typeface="Tahoma"/>
              </a:rPr>
              <a:t>are </a:t>
            </a:r>
            <a:r>
              <a:rPr lang="en-IN" sz="1400" spc="-5" dirty="0">
                <a:solidFill>
                  <a:srgbClr val="538235"/>
                </a:solidFill>
                <a:latin typeface="Tahoma"/>
                <a:cs typeface="Tahoma"/>
              </a:rPr>
              <a:t> </a:t>
            </a:r>
            <a:r>
              <a:rPr lang="en-IN" sz="1400" spc="-10" dirty="0">
                <a:solidFill>
                  <a:srgbClr val="538235"/>
                </a:solidFill>
                <a:latin typeface="Tahoma"/>
                <a:cs typeface="Tahoma"/>
              </a:rPr>
              <a:t>generally </a:t>
            </a:r>
            <a:r>
              <a:rPr lang="en-IN" sz="1400" spc="-5" dirty="0">
                <a:solidFill>
                  <a:srgbClr val="538235"/>
                </a:solidFill>
                <a:latin typeface="Tahoma"/>
                <a:cs typeface="Tahoma"/>
              </a:rPr>
              <a:t>characterized </a:t>
            </a:r>
            <a:r>
              <a:rPr lang="en-IN" sz="1400" dirty="0">
                <a:solidFill>
                  <a:srgbClr val="538235"/>
                </a:solidFill>
                <a:latin typeface="Tahoma"/>
                <a:cs typeface="Tahoma"/>
              </a:rPr>
              <a:t>by </a:t>
            </a:r>
            <a:r>
              <a:rPr lang="en-IN" sz="1400" spc="-5" dirty="0">
                <a:solidFill>
                  <a:srgbClr val="538235"/>
                </a:solidFill>
                <a:latin typeface="Tahoma"/>
                <a:cs typeface="Tahoma"/>
              </a:rPr>
              <a:t>poor performance and responsiveness.</a:t>
            </a:r>
          </a:p>
          <a:p>
            <a:pPr marL="849313" marR="8255" lvl="2" indent="-263525" algn="just">
              <a:lnSpc>
                <a:spcPct val="150100"/>
              </a:lnSpc>
              <a:spcBef>
                <a:spcPts val="815"/>
              </a:spcBef>
              <a:buFont typeface="Arial" panose="020B0604020202020204" pitchFamily="34" charset="0"/>
              <a:buChar char="•"/>
            </a:pPr>
            <a:r>
              <a:rPr lang="en-IN" sz="1400" spc="-5" dirty="0">
                <a:solidFill>
                  <a:srgbClr val="538235"/>
                </a:solidFill>
                <a:latin typeface="Tahoma"/>
                <a:cs typeface="Tahoma"/>
              </a:rPr>
              <a:t>	 </a:t>
            </a:r>
            <a:r>
              <a:rPr lang="en-IN" sz="1400" dirty="0">
                <a:solidFill>
                  <a:srgbClr val="538235"/>
                </a:solidFill>
                <a:latin typeface="Tahoma"/>
                <a:cs typeface="Tahoma"/>
              </a:rPr>
              <a:t>A </a:t>
            </a:r>
            <a:r>
              <a:rPr lang="en-IN" sz="1400" spc="-5" dirty="0">
                <a:solidFill>
                  <a:srgbClr val="538235"/>
                </a:solidFill>
                <a:latin typeface="Tahoma"/>
                <a:cs typeface="Tahoma"/>
              </a:rPr>
              <a:t>very simple </a:t>
            </a:r>
            <a:r>
              <a:rPr lang="en-IN" sz="1400" dirty="0">
                <a:solidFill>
                  <a:srgbClr val="538235"/>
                </a:solidFill>
                <a:latin typeface="Tahoma"/>
                <a:cs typeface="Tahoma"/>
              </a:rPr>
              <a:t> </a:t>
            </a:r>
            <a:r>
              <a:rPr lang="en-IN" sz="1400" spc="-5" dirty="0">
                <a:solidFill>
                  <a:srgbClr val="538235"/>
                </a:solidFill>
                <a:latin typeface="Tahoma"/>
                <a:cs typeface="Tahoma"/>
              </a:rPr>
              <a:t>example of </a:t>
            </a:r>
            <a:r>
              <a:rPr lang="en-IN" sz="1400" dirty="0">
                <a:solidFill>
                  <a:srgbClr val="538235"/>
                </a:solidFill>
                <a:latin typeface="Tahoma"/>
                <a:cs typeface="Tahoma"/>
              </a:rPr>
              <a:t>a </a:t>
            </a:r>
            <a:r>
              <a:rPr lang="en-IN" sz="1400" spc="-5" dirty="0">
                <a:solidFill>
                  <a:srgbClr val="538235"/>
                </a:solidFill>
                <a:latin typeface="Tahoma"/>
                <a:cs typeface="Tahoma"/>
              </a:rPr>
              <a:t>liveness </a:t>
            </a:r>
            <a:r>
              <a:rPr lang="en-IN" sz="1400" spc="-10" dirty="0">
                <a:solidFill>
                  <a:srgbClr val="538235"/>
                </a:solidFill>
                <a:latin typeface="Tahoma"/>
                <a:cs typeface="Tahoma"/>
              </a:rPr>
              <a:t>failure </a:t>
            </a:r>
            <a:r>
              <a:rPr lang="en-IN" sz="1400" spc="5" dirty="0">
                <a:solidFill>
                  <a:srgbClr val="538235"/>
                </a:solidFill>
                <a:latin typeface="Tahoma"/>
                <a:cs typeface="Tahoma"/>
              </a:rPr>
              <a:t>is </a:t>
            </a:r>
            <a:r>
              <a:rPr lang="en-IN" sz="1400" spc="-5" dirty="0">
                <a:solidFill>
                  <a:srgbClr val="538235"/>
                </a:solidFill>
                <a:latin typeface="Tahoma"/>
                <a:cs typeface="Tahoma"/>
              </a:rPr>
              <a:t>an </a:t>
            </a:r>
            <a:r>
              <a:rPr lang="en-IN" sz="1400" dirty="0">
                <a:solidFill>
                  <a:srgbClr val="538235"/>
                </a:solidFill>
                <a:latin typeface="Tahoma"/>
                <a:cs typeface="Tahoma"/>
              </a:rPr>
              <a:t>infinite loop. </a:t>
            </a:r>
          </a:p>
          <a:p>
            <a:pPr marL="849313" marR="8255" lvl="2" indent="-263525" algn="just">
              <a:lnSpc>
                <a:spcPct val="150100"/>
              </a:lnSpc>
              <a:spcBef>
                <a:spcPts val="815"/>
              </a:spcBef>
              <a:buFont typeface="Arial" panose="020B0604020202020204" pitchFamily="34" charset="0"/>
              <a:buChar char="•"/>
            </a:pPr>
            <a:r>
              <a:rPr lang="en-IN" sz="1400" dirty="0">
                <a:solidFill>
                  <a:srgbClr val="538235"/>
                </a:solidFill>
                <a:latin typeface="Tahoma"/>
                <a:cs typeface="Tahoma"/>
              </a:rPr>
              <a:t>	Efforts </a:t>
            </a:r>
            <a:r>
              <a:rPr lang="en-IN" sz="1400" spc="-5" dirty="0">
                <a:solidFill>
                  <a:srgbClr val="538235"/>
                </a:solidFill>
                <a:latin typeface="Tahoma"/>
                <a:cs typeface="Tahoma"/>
              </a:rPr>
              <a:t>at providing</a:t>
            </a:r>
            <a:r>
              <a:rPr lang="en-IN" sz="1400" dirty="0">
                <a:solidFill>
                  <a:srgbClr val="538235"/>
                </a:solidFill>
                <a:latin typeface="Tahoma"/>
                <a:cs typeface="Tahoma"/>
              </a:rPr>
              <a:t> mutual </a:t>
            </a:r>
            <a:r>
              <a:rPr lang="en-IN" sz="1400" spc="-5" dirty="0">
                <a:solidFill>
                  <a:srgbClr val="538235"/>
                </a:solidFill>
                <a:latin typeface="Tahoma"/>
                <a:cs typeface="Tahoma"/>
              </a:rPr>
              <a:t>exclusion using</a:t>
            </a:r>
            <a:r>
              <a:rPr lang="en-IN" sz="1400" dirty="0">
                <a:solidFill>
                  <a:srgbClr val="538235"/>
                </a:solidFill>
                <a:latin typeface="Tahoma"/>
                <a:cs typeface="Tahoma"/>
              </a:rPr>
              <a:t> </a:t>
            </a:r>
            <a:r>
              <a:rPr lang="en-IN" sz="1400" spc="-5" dirty="0">
                <a:solidFill>
                  <a:srgbClr val="538235"/>
                </a:solidFill>
                <a:latin typeface="Tahoma"/>
                <a:cs typeface="Tahoma"/>
              </a:rPr>
              <a:t>tools</a:t>
            </a:r>
            <a:r>
              <a:rPr lang="en-IN" sz="1400" spc="365" dirty="0">
                <a:solidFill>
                  <a:srgbClr val="538235"/>
                </a:solidFill>
                <a:latin typeface="Tahoma"/>
                <a:cs typeface="Tahoma"/>
              </a:rPr>
              <a:t> </a:t>
            </a:r>
            <a:r>
              <a:rPr lang="en-IN" sz="1400" spc="-5" dirty="0">
                <a:solidFill>
                  <a:srgbClr val="538235"/>
                </a:solidFill>
                <a:latin typeface="Tahoma"/>
                <a:cs typeface="Tahoma"/>
              </a:rPr>
              <a:t>such as mutex </a:t>
            </a:r>
            <a:r>
              <a:rPr lang="en-IN" sz="1400" dirty="0">
                <a:solidFill>
                  <a:srgbClr val="538235"/>
                </a:solidFill>
                <a:latin typeface="Tahoma"/>
                <a:cs typeface="Tahoma"/>
              </a:rPr>
              <a:t> </a:t>
            </a:r>
            <a:r>
              <a:rPr lang="en-IN" sz="1400" spc="-5" dirty="0">
                <a:solidFill>
                  <a:srgbClr val="538235"/>
                </a:solidFill>
                <a:latin typeface="Tahoma"/>
                <a:cs typeface="Tahoma"/>
              </a:rPr>
              <a:t>locks</a:t>
            </a:r>
            <a:r>
              <a:rPr lang="en-IN" sz="1400" spc="5" dirty="0">
                <a:solidFill>
                  <a:srgbClr val="538235"/>
                </a:solidFill>
                <a:latin typeface="Tahoma"/>
                <a:cs typeface="Tahoma"/>
              </a:rPr>
              <a:t> </a:t>
            </a:r>
            <a:r>
              <a:rPr lang="en-IN" sz="1400" spc="-5" dirty="0">
                <a:solidFill>
                  <a:srgbClr val="538235"/>
                </a:solidFill>
                <a:latin typeface="Tahoma"/>
                <a:cs typeface="Tahoma"/>
              </a:rPr>
              <a:t>and</a:t>
            </a:r>
            <a:r>
              <a:rPr lang="en-IN" sz="1400" spc="15" dirty="0">
                <a:solidFill>
                  <a:srgbClr val="538235"/>
                </a:solidFill>
                <a:latin typeface="Tahoma"/>
                <a:cs typeface="Tahoma"/>
              </a:rPr>
              <a:t> </a:t>
            </a:r>
            <a:r>
              <a:rPr lang="en-IN" sz="1400" spc="-5" dirty="0">
                <a:solidFill>
                  <a:srgbClr val="538235"/>
                </a:solidFill>
                <a:latin typeface="Tahoma"/>
                <a:cs typeface="Tahoma"/>
              </a:rPr>
              <a:t>semaphores</a:t>
            </a:r>
            <a:r>
              <a:rPr lang="en-IN" sz="1400" spc="30" dirty="0">
                <a:solidFill>
                  <a:srgbClr val="538235"/>
                </a:solidFill>
                <a:latin typeface="Tahoma"/>
                <a:cs typeface="Tahoma"/>
              </a:rPr>
              <a:t> </a:t>
            </a:r>
            <a:r>
              <a:rPr lang="en-IN" sz="1400" spc="-5" dirty="0">
                <a:solidFill>
                  <a:srgbClr val="538235"/>
                </a:solidFill>
                <a:latin typeface="Tahoma"/>
                <a:cs typeface="Tahoma"/>
              </a:rPr>
              <a:t>can</a:t>
            </a:r>
            <a:r>
              <a:rPr lang="en-IN" sz="1400" spc="5" dirty="0">
                <a:solidFill>
                  <a:srgbClr val="538235"/>
                </a:solidFill>
                <a:latin typeface="Tahoma"/>
                <a:cs typeface="Tahoma"/>
              </a:rPr>
              <a:t> </a:t>
            </a:r>
            <a:r>
              <a:rPr lang="en-IN" sz="1400" spc="-5" dirty="0">
                <a:solidFill>
                  <a:srgbClr val="538235"/>
                </a:solidFill>
                <a:latin typeface="Tahoma"/>
                <a:cs typeface="Tahoma"/>
              </a:rPr>
              <a:t>often</a:t>
            </a:r>
            <a:r>
              <a:rPr lang="en-IN" sz="1400" spc="10" dirty="0">
                <a:solidFill>
                  <a:srgbClr val="538235"/>
                </a:solidFill>
                <a:latin typeface="Tahoma"/>
                <a:cs typeface="Tahoma"/>
              </a:rPr>
              <a:t> </a:t>
            </a:r>
            <a:r>
              <a:rPr lang="en-IN" sz="1400" spc="-5" dirty="0">
                <a:solidFill>
                  <a:srgbClr val="538235"/>
                </a:solidFill>
                <a:latin typeface="Tahoma"/>
                <a:cs typeface="Tahoma"/>
              </a:rPr>
              <a:t>lead</a:t>
            </a:r>
            <a:r>
              <a:rPr lang="en-IN" sz="1400" spc="35" dirty="0">
                <a:solidFill>
                  <a:srgbClr val="538235"/>
                </a:solidFill>
                <a:latin typeface="Tahoma"/>
                <a:cs typeface="Tahoma"/>
              </a:rPr>
              <a:t> </a:t>
            </a:r>
            <a:r>
              <a:rPr lang="en-IN" sz="1400" dirty="0">
                <a:solidFill>
                  <a:srgbClr val="538235"/>
                </a:solidFill>
                <a:latin typeface="Tahoma"/>
                <a:cs typeface="Tahoma"/>
              </a:rPr>
              <a:t>to</a:t>
            </a:r>
            <a:r>
              <a:rPr lang="en-IN" sz="1400" spc="-20" dirty="0">
                <a:solidFill>
                  <a:srgbClr val="538235"/>
                </a:solidFill>
                <a:latin typeface="Tahoma"/>
                <a:cs typeface="Tahoma"/>
              </a:rPr>
              <a:t> </a:t>
            </a:r>
            <a:r>
              <a:rPr lang="en-IN" sz="1400" spc="-5" dirty="0">
                <a:solidFill>
                  <a:srgbClr val="538235"/>
                </a:solidFill>
                <a:latin typeface="Tahoma"/>
                <a:cs typeface="Tahoma"/>
              </a:rPr>
              <a:t>such</a:t>
            </a:r>
            <a:r>
              <a:rPr lang="en-IN" sz="1400" spc="15" dirty="0">
                <a:solidFill>
                  <a:srgbClr val="538235"/>
                </a:solidFill>
                <a:latin typeface="Tahoma"/>
                <a:cs typeface="Tahoma"/>
              </a:rPr>
              <a:t> </a:t>
            </a:r>
            <a:r>
              <a:rPr lang="en-IN" sz="1400" spc="-10" dirty="0">
                <a:solidFill>
                  <a:srgbClr val="538235"/>
                </a:solidFill>
                <a:latin typeface="Tahoma"/>
                <a:cs typeface="Tahoma"/>
              </a:rPr>
              <a:t>failures</a:t>
            </a:r>
            <a:r>
              <a:rPr lang="en-IN" sz="1400" spc="50" dirty="0">
                <a:solidFill>
                  <a:srgbClr val="538235"/>
                </a:solidFill>
                <a:latin typeface="Tahoma"/>
                <a:cs typeface="Tahoma"/>
              </a:rPr>
              <a:t> </a:t>
            </a:r>
            <a:r>
              <a:rPr lang="en-IN" sz="1400" spc="-10" dirty="0">
                <a:solidFill>
                  <a:srgbClr val="538235"/>
                </a:solidFill>
                <a:latin typeface="Tahoma"/>
                <a:cs typeface="Tahoma"/>
              </a:rPr>
              <a:t>in</a:t>
            </a:r>
            <a:r>
              <a:rPr lang="en-IN" sz="1400" spc="35" dirty="0">
                <a:solidFill>
                  <a:srgbClr val="538235"/>
                </a:solidFill>
                <a:latin typeface="Tahoma"/>
                <a:cs typeface="Tahoma"/>
              </a:rPr>
              <a:t> </a:t>
            </a:r>
            <a:r>
              <a:rPr lang="en-IN" sz="1400" spc="-5" dirty="0">
                <a:solidFill>
                  <a:srgbClr val="538235"/>
                </a:solidFill>
                <a:latin typeface="Tahoma"/>
                <a:cs typeface="Tahoma"/>
              </a:rPr>
              <a:t>concurrent</a:t>
            </a:r>
            <a:r>
              <a:rPr lang="en-IN" sz="1400" spc="20" dirty="0">
                <a:solidFill>
                  <a:srgbClr val="538235"/>
                </a:solidFill>
                <a:latin typeface="Tahoma"/>
                <a:cs typeface="Tahoma"/>
              </a:rPr>
              <a:t> </a:t>
            </a:r>
            <a:r>
              <a:rPr lang="en-IN" sz="1400" spc="-5" dirty="0">
                <a:solidFill>
                  <a:srgbClr val="538235"/>
                </a:solidFill>
                <a:latin typeface="Tahoma"/>
                <a:cs typeface="Tahoma"/>
              </a:rPr>
              <a:t>programming.</a:t>
            </a:r>
            <a:endParaRPr lang="en-IN" sz="1400" dirty="0">
              <a:latin typeface="Tahoma"/>
              <a:cs typeface="Tahoma"/>
            </a:endParaRPr>
          </a:p>
          <a:p>
            <a:pPr>
              <a:lnSpc>
                <a:spcPct val="100000"/>
              </a:lnSpc>
            </a:pPr>
            <a:endParaRPr lang="en-IN" sz="1400" dirty="0">
              <a:latin typeface="Tahoma"/>
              <a:cs typeface="Tahoma"/>
            </a:endParaRPr>
          </a:p>
          <a:p>
            <a:pPr marL="927100" indent="-304800">
              <a:lnSpc>
                <a:spcPct val="100000"/>
              </a:lnSpc>
            </a:pPr>
            <a:r>
              <a:rPr lang="en-IN" sz="1400" dirty="0">
                <a:solidFill>
                  <a:srgbClr val="538235"/>
                </a:solidFill>
                <a:latin typeface="Tahoma"/>
                <a:cs typeface="Tahoma"/>
              </a:rPr>
              <a:t>There</a:t>
            </a:r>
            <a:r>
              <a:rPr lang="en-IN" sz="1400" spc="40" dirty="0">
                <a:solidFill>
                  <a:srgbClr val="538235"/>
                </a:solidFill>
                <a:latin typeface="Tahoma"/>
                <a:cs typeface="Tahoma"/>
              </a:rPr>
              <a:t> </a:t>
            </a:r>
            <a:r>
              <a:rPr lang="en-IN" sz="1400" dirty="0">
                <a:solidFill>
                  <a:srgbClr val="538235"/>
                </a:solidFill>
                <a:latin typeface="Tahoma"/>
                <a:cs typeface="Tahoma"/>
              </a:rPr>
              <a:t>are</a:t>
            </a:r>
            <a:r>
              <a:rPr lang="en-IN" sz="1400" spc="55" dirty="0">
                <a:solidFill>
                  <a:srgbClr val="538235"/>
                </a:solidFill>
                <a:latin typeface="Tahoma"/>
                <a:cs typeface="Tahoma"/>
              </a:rPr>
              <a:t> </a:t>
            </a:r>
            <a:r>
              <a:rPr lang="en-IN" sz="1400" dirty="0">
                <a:solidFill>
                  <a:srgbClr val="538235"/>
                </a:solidFill>
                <a:latin typeface="Tahoma"/>
                <a:cs typeface="Tahoma"/>
              </a:rPr>
              <a:t>two</a:t>
            </a:r>
            <a:r>
              <a:rPr lang="en-IN" sz="1400" spc="55" dirty="0">
                <a:solidFill>
                  <a:srgbClr val="538235"/>
                </a:solidFill>
                <a:latin typeface="Tahoma"/>
                <a:cs typeface="Tahoma"/>
              </a:rPr>
              <a:t> </a:t>
            </a:r>
            <a:r>
              <a:rPr lang="en-IN" sz="1400" spc="-5" dirty="0">
                <a:solidFill>
                  <a:srgbClr val="538235"/>
                </a:solidFill>
                <a:latin typeface="Tahoma"/>
                <a:cs typeface="Tahoma"/>
              </a:rPr>
              <a:t>situations</a:t>
            </a:r>
            <a:r>
              <a:rPr lang="en-IN" sz="1400" spc="50" dirty="0">
                <a:solidFill>
                  <a:srgbClr val="538235"/>
                </a:solidFill>
                <a:latin typeface="Tahoma"/>
                <a:cs typeface="Tahoma"/>
              </a:rPr>
              <a:t> </a:t>
            </a:r>
            <a:r>
              <a:rPr lang="en-IN" sz="1400" dirty="0">
                <a:solidFill>
                  <a:srgbClr val="538235"/>
                </a:solidFill>
                <a:latin typeface="Tahoma"/>
                <a:cs typeface="Tahoma"/>
              </a:rPr>
              <a:t>that</a:t>
            </a:r>
            <a:r>
              <a:rPr lang="en-IN" sz="1400" spc="70" dirty="0">
                <a:solidFill>
                  <a:srgbClr val="538235"/>
                </a:solidFill>
                <a:latin typeface="Tahoma"/>
                <a:cs typeface="Tahoma"/>
              </a:rPr>
              <a:t> </a:t>
            </a:r>
            <a:r>
              <a:rPr lang="en-IN" sz="1400" spc="-5" dirty="0">
                <a:solidFill>
                  <a:srgbClr val="538235"/>
                </a:solidFill>
                <a:latin typeface="Tahoma"/>
                <a:cs typeface="Tahoma"/>
              </a:rPr>
              <a:t>can</a:t>
            </a:r>
            <a:r>
              <a:rPr lang="en-IN" sz="1400" spc="85" dirty="0">
                <a:solidFill>
                  <a:srgbClr val="538235"/>
                </a:solidFill>
                <a:latin typeface="Tahoma"/>
                <a:cs typeface="Tahoma"/>
              </a:rPr>
              <a:t> </a:t>
            </a:r>
            <a:r>
              <a:rPr lang="en-IN" sz="1400" spc="-10" dirty="0">
                <a:solidFill>
                  <a:srgbClr val="538235"/>
                </a:solidFill>
                <a:latin typeface="Tahoma"/>
                <a:cs typeface="Tahoma"/>
              </a:rPr>
              <a:t>lead</a:t>
            </a:r>
            <a:r>
              <a:rPr lang="en-IN" sz="1400" spc="65" dirty="0">
                <a:solidFill>
                  <a:srgbClr val="538235"/>
                </a:solidFill>
                <a:latin typeface="Tahoma"/>
                <a:cs typeface="Tahoma"/>
              </a:rPr>
              <a:t> </a:t>
            </a:r>
            <a:r>
              <a:rPr lang="en-IN" sz="1400" dirty="0">
                <a:solidFill>
                  <a:srgbClr val="538235"/>
                </a:solidFill>
                <a:latin typeface="Tahoma"/>
                <a:cs typeface="Tahoma"/>
              </a:rPr>
              <a:t>to</a:t>
            </a:r>
            <a:r>
              <a:rPr lang="en-IN" sz="1400" spc="55" dirty="0">
                <a:solidFill>
                  <a:srgbClr val="538235"/>
                </a:solidFill>
                <a:latin typeface="Tahoma"/>
                <a:cs typeface="Tahoma"/>
              </a:rPr>
              <a:t> </a:t>
            </a:r>
            <a:r>
              <a:rPr lang="en-IN" sz="1400" spc="-5" dirty="0">
                <a:solidFill>
                  <a:srgbClr val="538235"/>
                </a:solidFill>
                <a:latin typeface="Tahoma"/>
                <a:cs typeface="Tahoma"/>
              </a:rPr>
              <a:t>liveness</a:t>
            </a:r>
            <a:r>
              <a:rPr lang="en-IN" sz="1400" spc="80" dirty="0">
                <a:solidFill>
                  <a:srgbClr val="538235"/>
                </a:solidFill>
                <a:latin typeface="Tahoma"/>
                <a:cs typeface="Tahoma"/>
              </a:rPr>
              <a:t> </a:t>
            </a:r>
            <a:r>
              <a:rPr lang="en-IN" sz="1400" spc="-5" dirty="0">
                <a:solidFill>
                  <a:srgbClr val="538235"/>
                </a:solidFill>
                <a:latin typeface="Tahoma"/>
                <a:cs typeface="Tahoma"/>
              </a:rPr>
              <a:t>failures</a:t>
            </a:r>
          </a:p>
          <a:p>
            <a:pPr marL="927100" indent="-304800">
              <a:lnSpc>
                <a:spcPct val="100000"/>
              </a:lnSpc>
            </a:pPr>
            <a:r>
              <a:rPr lang="en-IN" sz="1400" spc="-5" dirty="0">
                <a:solidFill>
                  <a:srgbClr val="538235"/>
                </a:solidFill>
                <a:latin typeface="Tahoma"/>
                <a:cs typeface="Tahoma"/>
              </a:rPr>
              <a:t>		</a:t>
            </a:r>
            <a:r>
              <a:rPr lang="en-IN" sz="1400" spc="50" dirty="0">
                <a:solidFill>
                  <a:srgbClr val="538235"/>
                </a:solidFill>
                <a:latin typeface="Tahoma"/>
                <a:cs typeface="Tahoma"/>
              </a:rPr>
              <a:t> </a:t>
            </a:r>
            <a:r>
              <a:rPr lang="en-IN" sz="1400" dirty="0">
                <a:solidFill>
                  <a:srgbClr val="538235"/>
                </a:solidFill>
                <a:latin typeface="Tahoma"/>
                <a:cs typeface="Tahoma"/>
              </a:rPr>
              <a:t>-</a:t>
            </a:r>
            <a:r>
              <a:rPr lang="en-IN" sz="1400" spc="55" dirty="0">
                <a:solidFill>
                  <a:srgbClr val="538235"/>
                </a:solidFill>
                <a:latin typeface="Tahoma"/>
                <a:cs typeface="Tahoma"/>
              </a:rPr>
              <a:t> </a:t>
            </a:r>
            <a:r>
              <a:rPr lang="en-IN" sz="1400" spc="-5" dirty="0">
                <a:solidFill>
                  <a:srgbClr val="538235"/>
                </a:solidFill>
                <a:latin typeface="Tahoma"/>
                <a:cs typeface="Tahoma"/>
              </a:rPr>
              <a:t>deadlock</a:t>
            </a:r>
            <a:endParaRPr lang="en-IN" sz="1400" dirty="0">
              <a:latin typeface="Tahoma"/>
              <a:cs typeface="Tahoma"/>
            </a:endParaRPr>
          </a:p>
          <a:p>
            <a:pPr marL="12700">
              <a:lnSpc>
                <a:spcPct val="100000"/>
              </a:lnSpc>
              <a:spcBef>
                <a:spcPts val="720"/>
              </a:spcBef>
            </a:pPr>
            <a:r>
              <a:rPr lang="en-IN" sz="1400" spc="-30" dirty="0">
                <a:solidFill>
                  <a:srgbClr val="538235"/>
                </a:solidFill>
                <a:latin typeface="Tahoma"/>
                <a:cs typeface="Tahoma"/>
              </a:rPr>
              <a:t>			 - </a:t>
            </a:r>
            <a:r>
              <a:rPr lang="en-IN" sz="1400" spc="-5" dirty="0" err="1">
                <a:solidFill>
                  <a:srgbClr val="538235"/>
                </a:solidFill>
                <a:latin typeface="Tahoma"/>
                <a:cs typeface="Tahoma"/>
              </a:rPr>
              <a:t>prioirty</a:t>
            </a:r>
            <a:r>
              <a:rPr lang="en-IN" sz="1400" spc="-10" dirty="0">
                <a:solidFill>
                  <a:srgbClr val="538235"/>
                </a:solidFill>
                <a:latin typeface="Tahoma"/>
                <a:cs typeface="Tahoma"/>
              </a:rPr>
              <a:t> </a:t>
            </a:r>
            <a:r>
              <a:rPr lang="en-IN" sz="1400" spc="-5" dirty="0">
                <a:solidFill>
                  <a:srgbClr val="538235"/>
                </a:solidFill>
                <a:latin typeface="Tahoma"/>
                <a:cs typeface="Tahoma"/>
              </a:rPr>
              <a:t>Inversion.</a:t>
            </a:r>
            <a:endParaRPr lang="en-IN" sz="1400" dirty="0">
              <a:latin typeface="Tahoma"/>
              <a:cs typeface="Tahoma"/>
            </a:endParaRPr>
          </a:p>
          <a:p>
            <a:pPr>
              <a:lnSpc>
                <a:spcPct val="100000"/>
              </a:lnSpc>
              <a:spcBef>
                <a:spcPts val="10"/>
              </a:spcBef>
            </a:pPr>
            <a:endParaRPr lang="en-IN" sz="1300" dirty="0">
              <a:latin typeface="Tahoma"/>
              <a:cs typeface="Tahoma"/>
            </a:endParaRPr>
          </a:p>
        </p:txBody>
      </p:sp>
    </p:spTree>
    <p:extLst>
      <p:ext uri="{BB962C8B-B14F-4D97-AF65-F5344CB8AC3E}">
        <p14:creationId xmlns:p14="http://schemas.microsoft.com/office/powerpoint/2010/main" val="637500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Liveness</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759193" y="1052738"/>
            <a:ext cx="8704847" cy="5229317"/>
          </a:xfrm>
          <a:prstGeom prst="rect">
            <a:avLst/>
          </a:prstGeom>
          <a:noFill/>
        </p:spPr>
        <p:txBody>
          <a:bodyPr wrap="square">
            <a:spAutoFit/>
          </a:bodyPr>
          <a:lstStyle/>
          <a:p>
            <a:pPr>
              <a:lnSpc>
                <a:spcPct val="100000"/>
              </a:lnSpc>
              <a:spcBef>
                <a:spcPts val="10"/>
              </a:spcBef>
            </a:pPr>
            <a:endParaRPr lang="en-IN" sz="1300" dirty="0">
              <a:latin typeface="Tahoma"/>
              <a:cs typeface="Tahoma"/>
            </a:endParaRPr>
          </a:p>
          <a:p>
            <a:pPr marL="515620" lvl="2" indent="-503555" algn="just">
              <a:lnSpc>
                <a:spcPct val="100000"/>
              </a:lnSpc>
              <a:buAutoNum type="arabicPeriod"/>
              <a:tabLst>
                <a:tab pos="516255" algn="l"/>
              </a:tabLst>
            </a:pPr>
            <a:r>
              <a:rPr lang="en-IN" sz="1400" b="1" spc="-5" dirty="0">
                <a:solidFill>
                  <a:srgbClr val="538235"/>
                </a:solidFill>
                <a:latin typeface="Tahoma"/>
                <a:cs typeface="Tahoma"/>
              </a:rPr>
              <a:t>Deadlock</a:t>
            </a:r>
            <a:endParaRPr lang="en-IN" sz="1400" dirty="0">
              <a:latin typeface="Tahoma"/>
              <a:cs typeface="Tahoma"/>
            </a:endParaRPr>
          </a:p>
          <a:p>
            <a:pPr marL="184150" marR="8890" indent="-171450" algn="just">
              <a:lnSpc>
                <a:spcPct val="150000"/>
              </a:lnSpc>
              <a:spcBef>
                <a:spcPts val="869"/>
              </a:spcBef>
              <a:buFont typeface="Arial" panose="020B0604020202020204" pitchFamily="34" charset="0"/>
              <a:buChar char="•"/>
            </a:pPr>
            <a:r>
              <a:rPr lang="en-IN" sz="1400" dirty="0">
                <a:solidFill>
                  <a:srgbClr val="538235"/>
                </a:solidFill>
                <a:latin typeface="Tahoma"/>
                <a:cs typeface="Tahoma"/>
              </a:rPr>
              <a:t>The </a:t>
            </a:r>
            <a:r>
              <a:rPr lang="en-IN" sz="1400" spc="-5" dirty="0">
                <a:solidFill>
                  <a:srgbClr val="538235"/>
                </a:solidFill>
                <a:latin typeface="Tahoma"/>
                <a:cs typeface="Tahoma"/>
              </a:rPr>
              <a:t>implementation of </a:t>
            </a:r>
            <a:r>
              <a:rPr lang="en-IN" sz="1400" dirty="0">
                <a:solidFill>
                  <a:srgbClr val="538235"/>
                </a:solidFill>
                <a:latin typeface="Tahoma"/>
                <a:cs typeface="Tahoma"/>
              </a:rPr>
              <a:t>a </a:t>
            </a:r>
            <a:r>
              <a:rPr lang="en-IN" sz="1400" spc="-5" dirty="0">
                <a:solidFill>
                  <a:srgbClr val="538235"/>
                </a:solidFill>
                <a:latin typeface="Tahoma"/>
                <a:cs typeface="Tahoma"/>
              </a:rPr>
              <a:t>semaphore with </a:t>
            </a:r>
            <a:r>
              <a:rPr lang="en-IN" sz="1400" dirty="0">
                <a:solidFill>
                  <a:srgbClr val="538235"/>
                </a:solidFill>
                <a:latin typeface="Tahoma"/>
                <a:cs typeface="Tahoma"/>
              </a:rPr>
              <a:t>a </a:t>
            </a:r>
            <a:r>
              <a:rPr lang="en-IN" sz="1400" spc="-10" dirty="0">
                <a:solidFill>
                  <a:srgbClr val="538235"/>
                </a:solidFill>
                <a:latin typeface="Tahoma"/>
                <a:cs typeface="Tahoma"/>
              </a:rPr>
              <a:t>waiting </a:t>
            </a:r>
            <a:r>
              <a:rPr lang="en-IN" sz="1400" dirty="0">
                <a:solidFill>
                  <a:srgbClr val="538235"/>
                </a:solidFill>
                <a:latin typeface="Tahoma"/>
                <a:cs typeface="Tahoma"/>
              </a:rPr>
              <a:t>queue </a:t>
            </a:r>
            <a:r>
              <a:rPr lang="en-IN" sz="1400" spc="-5" dirty="0">
                <a:solidFill>
                  <a:srgbClr val="538235"/>
                </a:solidFill>
                <a:latin typeface="Tahoma"/>
                <a:cs typeface="Tahoma"/>
              </a:rPr>
              <a:t>may </a:t>
            </a:r>
            <a:r>
              <a:rPr lang="en-IN" sz="1400" spc="-10" dirty="0">
                <a:solidFill>
                  <a:srgbClr val="538235"/>
                </a:solidFill>
                <a:latin typeface="Tahoma"/>
                <a:cs typeface="Tahoma"/>
              </a:rPr>
              <a:t>result </a:t>
            </a:r>
            <a:r>
              <a:rPr lang="en-IN" sz="1400" spc="-5" dirty="0">
                <a:solidFill>
                  <a:srgbClr val="538235"/>
                </a:solidFill>
                <a:latin typeface="Tahoma"/>
                <a:cs typeface="Tahoma"/>
              </a:rPr>
              <a:t> </a:t>
            </a:r>
            <a:r>
              <a:rPr lang="en-IN" sz="1400" spc="-10" dirty="0">
                <a:solidFill>
                  <a:srgbClr val="538235"/>
                </a:solidFill>
                <a:latin typeface="Tahoma"/>
                <a:cs typeface="Tahoma"/>
              </a:rPr>
              <a:t>in </a:t>
            </a:r>
            <a:r>
              <a:rPr lang="en-IN" sz="1400" dirty="0">
                <a:solidFill>
                  <a:srgbClr val="538235"/>
                </a:solidFill>
                <a:latin typeface="Tahoma"/>
                <a:cs typeface="Tahoma"/>
              </a:rPr>
              <a:t>a </a:t>
            </a:r>
            <a:r>
              <a:rPr lang="en-IN" sz="1400" spc="-5" dirty="0">
                <a:solidFill>
                  <a:srgbClr val="538235"/>
                </a:solidFill>
                <a:latin typeface="Tahoma"/>
                <a:cs typeface="Tahoma"/>
              </a:rPr>
              <a:t>situation where </a:t>
            </a:r>
            <a:r>
              <a:rPr lang="en-IN" sz="1400" b="1" spc="-5" dirty="0">
                <a:solidFill>
                  <a:srgbClr val="538235"/>
                </a:solidFill>
                <a:latin typeface="Tahoma"/>
                <a:cs typeface="Tahoma"/>
              </a:rPr>
              <a:t>two </a:t>
            </a:r>
            <a:r>
              <a:rPr lang="en-IN" sz="1400" b="1" dirty="0">
                <a:solidFill>
                  <a:srgbClr val="538235"/>
                </a:solidFill>
                <a:latin typeface="Tahoma"/>
                <a:cs typeface="Tahoma"/>
              </a:rPr>
              <a:t>or </a:t>
            </a:r>
            <a:r>
              <a:rPr lang="en-IN" sz="1400" b="1" spc="-5" dirty="0">
                <a:solidFill>
                  <a:srgbClr val="538235"/>
                </a:solidFill>
                <a:latin typeface="Tahoma"/>
                <a:cs typeface="Tahoma"/>
              </a:rPr>
              <a:t>more </a:t>
            </a:r>
            <a:r>
              <a:rPr lang="en-IN" sz="1400" b="1" spc="-10" dirty="0">
                <a:solidFill>
                  <a:srgbClr val="538235"/>
                </a:solidFill>
                <a:latin typeface="Tahoma"/>
                <a:cs typeface="Tahoma"/>
              </a:rPr>
              <a:t>processes </a:t>
            </a:r>
            <a:r>
              <a:rPr lang="en-IN" sz="1400" b="1" dirty="0">
                <a:solidFill>
                  <a:srgbClr val="538235"/>
                </a:solidFill>
                <a:latin typeface="Tahoma"/>
                <a:cs typeface="Tahoma"/>
              </a:rPr>
              <a:t>are </a:t>
            </a:r>
            <a:r>
              <a:rPr lang="en-IN" sz="1400" b="1" spc="-5" dirty="0">
                <a:solidFill>
                  <a:srgbClr val="538235"/>
                </a:solidFill>
                <a:latin typeface="Tahoma"/>
                <a:cs typeface="Tahoma"/>
              </a:rPr>
              <a:t>waiting indefinitely for </a:t>
            </a:r>
            <a:r>
              <a:rPr lang="en-IN" sz="1400" b="1" spc="-25" dirty="0">
                <a:solidFill>
                  <a:srgbClr val="538235"/>
                </a:solidFill>
                <a:latin typeface="Tahoma"/>
                <a:cs typeface="Tahoma"/>
              </a:rPr>
              <a:t>an </a:t>
            </a:r>
            <a:r>
              <a:rPr lang="en-IN" sz="1400" b="1" spc="-20" dirty="0">
                <a:solidFill>
                  <a:srgbClr val="538235"/>
                </a:solidFill>
                <a:latin typeface="Tahoma"/>
                <a:cs typeface="Tahoma"/>
              </a:rPr>
              <a:t> </a:t>
            </a:r>
            <a:r>
              <a:rPr lang="en-IN" sz="1400" b="1" dirty="0">
                <a:solidFill>
                  <a:srgbClr val="538235"/>
                </a:solidFill>
                <a:latin typeface="Tahoma"/>
                <a:cs typeface="Tahoma"/>
              </a:rPr>
              <a:t>event</a:t>
            </a:r>
            <a:r>
              <a:rPr lang="en-IN" sz="1400" b="1" spc="65" dirty="0">
                <a:solidFill>
                  <a:srgbClr val="538235"/>
                </a:solidFill>
                <a:latin typeface="Tahoma"/>
                <a:cs typeface="Tahoma"/>
              </a:rPr>
              <a:t> </a:t>
            </a:r>
            <a:r>
              <a:rPr lang="en-IN" sz="1400" b="1" spc="-10" dirty="0">
                <a:solidFill>
                  <a:srgbClr val="538235"/>
                </a:solidFill>
                <a:latin typeface="Tahoma"/>
                <a:cs typeface="Tahoma"/>
              </a:rPr>
              <a:t>that</a:t>
            </a:r>
            <a:r>
              <a:rPr lang="en-IN" sz="1400" b="1" spc="60" dirty="0">
                <a:solidFill>
                  <a:srgbClr val="538235"/>
                </a:solidFill>
                <a:latin typeface="Tahoma"/>
                <a:cs typeface="Tahoma"/>
              </a:rPr>
              <a:t> </a:t>
            </a:r>
            <a:r>
              <a:rPr lang="en-IN" sz="1400" b="1" spc="-5" dirty="0">
                <a:solidFill>
                  <a:srgbClr val="538235"/>
                </a:solidFill>
                <a:latin typeface="Tahoma"/>
                <a:cs typeface="Tahoma"/>
              </a:rPr>
              <a:t>can</a:t>
            </a:r>
            <a:r>
              <a:rPr lang="en-IN" sz="1400" b="1" spc="55" dirty="0">
                <a:solidFill>
                  <a:srgbClr val="538235"/>
                </a:solidFill>
                <a:latin typeface="Tahoma"/>
                <a:cs typeface="Tahoma"/>
              </a:rPr>
              <a:t> </a:t>
            </a:r>
            <a:r>
              <a:rPr lang="en-IN" sz="1400" b="1" spc="-10" dirty="0">
                <a:solidFill>
                  <a:srgbClr val="538235"/>
                </a:solidFill>
                <a:latin typeface="Tahoma"/>
                <a:cs typeface="Tahoma"/>
              </a:rPr>
              <a:t>be</a:t>
            </a:r>
            <a:r>
              <a:rPr lang="en-IN" sz="1400" b="1" spc="60" dirty="0">
                <a:solidFill>
                  <a:srgbClr val="538235"/>
                </a:solidFill>
                <a:latin typeface="Tahoma"/>
                <a:cs typeface="Tahoma"/>
              </a:rPr>
              <a:t> </a:t>
            </a:r>
            <a:r>
              <a:rPr lang="en-IN" sz="1400" b="1" spc="-5" dirty="0">
                <a:solidFill>
                  <a:srgbClr val="538235"/>
                </a:solidFill>
                <a:latin typeface="Tahoma"/>
                <a:cs typeface="Tahoma"/>
              </a:rPr>
              <a:t>caused</a:t>
            </a:r>
            <a:r>
              <a:rPr lang="en-IN" sz="1400" b="1" spc="45" dirty="0">
                <a:solidFill>
                  <a:srgbClr val="538235"/>
                </a:solidFill>
                <a:latin typeface="Tahoma"/>
                <a:cs typeface="Tahoma"/>
              </a:rPr>
              <a:t> </a:t>
            </a:r>
            <a:r>
              <a:rPr lang="en-IN" sz="1400" b="1" spc="-5" dirty="0">
                <a:solidFill>
                  <a:srgbClr val="538235"/>
                </a:solidFill>
                <a:latin typeface="Tahoma"/>
                <a:cs typeface="Tahoma"/>
              </a:rPr>
              <a:t>only</a:t>
            </a:r>
            <a:r>
              <a:rPr lang="en-IN" sz="1400" b="1" spc="35" dirty="0">
                <a:solidFill>
                  <a:srgbClr val="538235"/>
                </a:solidFill>
                <a:latin typeface="Tahoma"/>
                <a:cs typeface="Tahoma"/>
              </a:rPr>
              <a:t> </a:t>
            </a:r>
            <a:r>
              <a:rPr lang="en-IN" sz="1400" b="1" dirty="0">
                <a:solidFill>
                  <a:srgbClr val="538235"/>
                </a:solidFill>
                <a:latin typeface="Tahoma"/>
                <a:cs typeface="Tahoma"/>
              </a:rPr>
              <a:t>by</a:t>
            </a:r>
            <a:r>
              <a:rPr lang="en-IN" sz="1400" b="1" spc="65" dirty="0">
                <a:solidFill>
                  <a:srgbClr val="538235"/>
                </a:solidFill>
                <a:latin typeface="Tahoma"/>
                <a:cs typeface="Tahoma"/>
              </a:rPr>
              <a:t> </a:t>
            </a:r>
            <a:r>
              <a:rPr lang="en-IN" sz="1400" b="1" spc="-10" dirty="0">
                <a:solidFill>
                  <a:srgbClr val="538235"/>
                </a:solidFill>
                <a:latin typeface="Tahoma"/>
                <a:cs typeface="Tahoma"/>
              </a:rPr>
              <a:t>one</a:t>
            </a:r>
            <a:r>
              <a:rPr lang="en-IN" sz="1400" b="1" spc="65" dirty="0">
                <a:solidFill>
                  <a:srgbClr val="538235"/>
                </a:solidFill>
                <a:latin typeface="Tahoma"/>
                <a:cs typeface="Tahoma"/>
              </a:rPr>
              <a:t> </a:t>
            </a:r>
            <a:r>
              <a:rPr lang="en-IN" sz="1400" b="1" dirty="0">
                <a:solidFill>
                  <a:srgbClr val="538235"/>
                </a:solidFill>
                <a:latin typeface="Tahoma"/>
                <a:cs typeface="Tahoma"/>
              </a:rPr>
              <a:t>of</a:t>
            </a:r>
            <a:r>
              <a:rPr lang="en-IN" sz="1400" b="1" spc="25" dirty="0">
                <a:solidFill>
                  <a:srgbClr val="538235"/>
                </a:solidFill>
                <a:latin typeface="Tahoma"/>
                <a:cs typeface="Tahoma"/>
              </a:rPr>
              <a:t> </a:t>
            </a:r>
            <a:r>
              <a:rPr lang="en-IN" sz="1400" b="1" spc="-5" dirty="0">
                <a:solidFill>
                  <a:srgbClr val="538235"/>
                </a:solidFill>
                <a:latin typeface="Tahoma"/>
                <a:cs typeface="Tahoma"/>
              </a:rPr>
              <a:t>the</a:t>
            </a:r>
            <a:r>
              <a:rPr lang="en-IN" sz="1400" b="1" spc="65" dirty="0">
                <a:solidFill>
                  <a:srgbClr val="538235"/>
                </a:solidFill>
                <a:latin typeface="Tahoma"/>
                <a:cs typeface="Tahoma"/>
              </a:rPr>
              <a:t> </a:t>
            </a:r>
            <a:r>
              <a:rPr lang="en-IN" sz="1400" b="1" spc="-5" dirty="0">
                <a:solidFill>
                  <a:srgbClr val="538235"/>
                </a:solidFill>
                <a:latin typeface="Tahoma"/>
                <a:cs typeface="Tahoma"/>
              </a:rPr>
              <a:t>waiting</a:t>
            </a:r>
            <a:r>
              <a:rPr lang="en-IN" sz="1400" b="1" spc="40" dirty="0">
                <a:solidFill>
                  <a:srgbClr val="538235"/>
                </a:solidFill>
                <a:latin typeface="Tahoma"/>
                <a:cs typeface="Tahoma"/>
              </a:rPr>
              <a:t> </a:t>
            </a:r>
            <a:r>
              <a:rPr lang="en-IN" sz="1400" b="1" spc="-5" dirty="0">
                <a:solidFill>
                  <a:srgbClr val="538235"/>
                </a:solidFill>
                <a:latin typeface="Tahoma"/>
                <a:cs typeface="Tahoma"/>
              </a:rPr>
              <a:t>processes</a:t>
            </a:r>
            <a:r>
              <a:rPr lang="en-IN" sz="1400" spc="-5" dirty="0">
                <a:solidFill>
                  <a:srgbClr val="538235"/>
                </a:solidFill>
                <a:latin typeface="Tahoma"/>
                <a:cs typeface="Tahoma"/>
              </a:rPr>
              <a:t>.</a:t>
            </a:r>
            <a:r>
              <a:rPr lang="en-IN" sz="1400" spc="30" dirty="0">
                <a:solidFill>
                  <a:srgbClr val="538235"/>
                </a:solidFill>
                <a:latin typeface="Tahoma"/>
                <a:cs typeface="Tahoma"/>
              </a:rPr>
              <a:t> </a:t>
            </a:r>
          </a:p>
          <a:p>
            <a:pPr marL="227013" indent="-179388">
              <a:lnSpc>
                <a:spcPct val="100000"/>
              </a:lnSpc>
              <a:spcBef>
                <a:spcPts val="825"/>
              </a:spcBef>
              <a:buFont typeface="Arial" panose="020B0604020202020204" pitchFamily="34" charset="0"/>
              <a:buChar char="•"/>
            </a:pPr>
            <a:r>
              <a:rPr lang="en-IN" sz="1400" spc="-65" dirty="0">
                <a:solidFill>
                  <a:srgbClr val="538235"/>
                </a:solidFill>
                <a:latin typeface="Tahoma"/>
                <a:cs typeface="Tahoma"/>
              </a:rPr>
              <a:t>To</a:t>
            </a:r>
            <a:r>
              <a:rPr lang="en-IN" sz="1400" spc="75" dirty="0">
                <a:solidFill>
                  <a:srgbClr val="538235"/>
                </a:solidFill>
                <a:latin typeface="Tahoma"/>
                <a:cs typeface="Tahoma"/>
              </a:rPr>
              <a:t> </a:t>
            </a:r>
            <a:r>
              <a:rPr lang="en-IN" sz="1400" spc="-10" dirty="0">
                <a:solidFill>
                  <a:srgbClr val="538235"/>
                </a:solidFill>
                <a:latin typeface="Tahoma"/>
                <a:cs typeface="Tahoma"/>
              </a:rPr>
              <a:t>illustrate</a:t>
            </a:r>
            <a:r>
              <a:rPr lang="en-IN" sz="1400" spc="80" dirty="0">
                <a:solidFill>
                  <a:srgbClr val="538235"/>
                </a:solidFill>
                <a:latin typeface="Tahoma"/>
                <a:cs typeface="Tahoma"/>
              </a:rPr>
              <a:t> </a:t>
            </a:r>
            <a:r>
              <a:rPr lang="en-IN" sz="1400" spc="-5" dirty="0">
                <a:solidFill>
                  <a:srgbClr val="538235"/>
                </a:solidFill>
                <a:latin typeface="Tahoma"/>
                <a:cs typeface="Tahoma"/>
              </a:rPr>
              <a:t>this,</a:t>
            </a:r>
            <a:r>
              <a:rPr lang="en-IN" sz="1400" spc="75" dirty="0">
                <a:solidFill>
                  <a:srgbClr val="538235"/>
                </a:solidFill>
                <a:latin typeface="Tahoma"/>
                <a:cs typeface="Tahoma"/>
              </a:rPr>
              <a:t> </a:t>
            </a:r>
            <a:r>
              <a:rPr lang="en-IN" sz="1400" spc="-5" dirty="0">
                <a:solidFill>
                  <a:srgbClr val="538235"/>
                </a:solidFill>
                <a:latin typeface="Tahoma"/>
                <a:cs typeface="Tahoma"/>
              </a:rPr>
              <a:t>consider</a:t>
            </a:r>
            <a:r>
              <a:rPr lang="en-IN" sz="1400" spc="85" dirty="0">
                <a:solidFill>
                  <a:srgbClr val="538235"/>
                </a:solidFill>
                <a:latin typeface="Tahoma"/>
                <a:cs typeface="Tahoma"/>
              </a:rPr>
              <a:t> </a:t>
            </a:r>
            <a:r>
              <a:rPr lang="en-IN" sz="1400" dirty="0">
                <a:solidFill>
                  <a:srgbClr val="538235"/>
                </a:solidFill>
                <a:latin typeface="Tahoma"/>
                <a:cs typeface="Tahoma"/>
              </a:rPr>
              <a:t>a</a:t>
            </a:r>
            <a:r>
              <a:rPr lang="en-IN" sz="1400" spc="70" dirty="0">
                <a:solidFill>
                  <a:srgbClr val="538235"/>
                </a:solidFill>
                <a:latin typeface="Tahoma"/>
                <a:cs typeface="Tahoma"/>
              </a:rPr>
              <a:t> </a:t>
            </a:r>
            <a:r>
              <a:rPr lang="en-IN" sz="1400" spc="-5" dirty="0">
                <a:solidFill>
                  <a:srgbClr val="538235"/>
                </a:solidFill>
                <a:latin typeface="Tahoma"/>
                <a:cs typeface="Tahoma"/>
              </a:rPr>
              <a:t>system</a:t>
            </a:r>
            <a:r>
              <a:rPr lang="en-IN" sz="1400" spc="85" dirty="0">
                <a:solidFill>
                  <a:srgbClr val="538235"/>
                </a:solidFill>
                <a:latin typeface="Tahoma"/>
                <a:cs typeface="Tahoma"/>
              </a:rPr>
              <a:t> </a:t>
            </a:r>
            <a:r>
              <a:rPr lang="en-IN" sz="1400" spc="-5" dirty="0">
                <a:solidFill>
                  <a:srgbClr val="538235"/>
                </a:solidFill>
                <a:latin typeface="Tahoma"/>
                <a:cs typeface="Tahoma"/>
              </a:rPr>
              <a:t>consisting</a:t>
            </a:r>
            <a:r>
              <a:rPr lang="en-IN" sz="1400" spc="90" dirty="0">
                <a:solidFill>
                  <a:srgbClr val="538235"/>
                </a:solidFill>
                <a:latin typeface="Tahoma"/>
                <a:cs typeface="Tahoma"/>
              </a:rPr>
              <a:t> </a:t>
            </a:r>
            <a:r>
              <a:rPr lang="en-IN" sz="1400" spc="-5" dirty="0">
                <a:solidFill>
                  <a:srgbClr val="538235"/>
                </a:solidFill>
                <a:latin typeface="Tahoma"/>
                <a:cs typeface="Tahoma"/>
              </a:rPr>
              <a:t>of</a:t>
            </a:r>
            <a:r>
              <a:rPr lang="en-IN" sz="1400" spc="60" dirty="0">
                <a:solidFill>
                  <a:srgbClr val="538235"/>
                </a:solidFill>
                <a:latin typeface="Tahoma"/>
                <a:cs typeface="Tahoma"/>
              </a:rPr>
              <a:t> </a:t>
            </a:r>
            <a:r>
              <a:rPr lang="en-IN" sz="1400" spc="-5" dirty="0">
                <a:solidFill>
                  <a:srgbClr val="538235"/>
                </a:solidFill>
                <a:latin typeface="Tahoma"/>
                <a:cs typeface="Tahoma"/>
              </a:rPr>
              <a:t>two</a:t>
            </a:r>
            <a:r>
              <a:rPr lang="en-IN" sz="1400" spc="55" dirty="0">
                <a:solidFill>
                  <a:srgbClr val="538235"/>
                </a:solidFill>
                <a:latin typeface="Tahoma"/>
                <a:cs typeface="Tahoma"/>
              </a:rPr>
              <a:t> </a:t>
            </a:r>
            <a:r>
              <a:rPr lang="en-IN" sz="1400" spc="-5" dirty="0">
                <a:solidFill>
                  <a:srgbClr val="538235"/>
                </a:solidFill>
                <a:latin typeface="Tahoma"/>
                <a:cs typeface="Tahoma"/>
              </a:rPr>
              <a:t>processes,</a:t>
            </a:r>
            <a:r>
              <a:rPr lang="en-IN" sz="1400" spc="80" dirty="0">
                <a:solidFill>
                  <a:srgbClr val="538235"/>
                </a:solidFill>
                <a:latin typeface="Tahoma"/>
                <a:cs typeface="Tahoma"/>
              </a:rPr>
              <a:t> </a:t>
            </a:r>
            <a:r>
              <a:rPr lang="en-IN" sz="1400" dirty="0">
                <a:solidFill>
                  <a:srgbClr val="538235"/>
                </a:solidFill>
                <a:latin typeface="Tahoma"/>
                <a:cs typeface="Tahoma"/>
              </a:rPr>
              <a:t>P0</a:t>
            </a:r>
            <a:r>
              <a:rPr lang="en-IN" sz="1400" spc="75" dirty="0">
                <a:solidFill>
                  <a:srgbClr val="538235"/>
                </a:solidFill>
                <a:latin typeface="Tahoma"/>
                <a:cs typeface="Tahoma"/>
              </a:rPr>
              <a:t> </a:t>
            </a:r>
            <a:r>
              <a:rPr lang="en-IN" sz="1400" spc="-5" dirty="0">
                <a:solidFill>
                  <a:srgbClr val="538235"/>
                </a:solidFill>
                <a:latin typeface="Tahoma"/>
                <a:cs typeface="Tahoma"/>
              </a:rPr>
              <a:t>and</a:t>
            </a:r>
            <a:r>
              <a:rPr lang="en-IN" sz="1400" spc="-5" dirty="0">
                <a:latin typeface="Tahoma"/>
                <a:cs typeface="Tahoma"/>
              </a:rPr>
              <a:t> </a:t>
            </a:r>
            <a:r>
              <a:rPr lang="en-IN" sz="1400" dirty="0">
                <a:solidFill>
                  <a:srgbClr val="538235"/>
                </a:solidFill>
                <a:latin typeface="Tahoma"/>
                <a:cs typeface="Tahoma"/>
              </a:rPr>
              <a:t>P1,</a:t>
            </a:r>
            <a:r>
              <a:rPr lang="en-IN" sz="1400" spc="-25" dirty="0">
                <a:solidFill>
                  <a:srgbClr val="538235"/>
                </a:solidFill>
                <a:latin typeface="Tahoma"/>
                <a:cs typeface="Tahoma"/>
              </a:rPr>
              <a:t> </a:t>
            </a:r>
            <a:r>
              <a:rPr lang="en-IN" sz="1400" spc="-10" dirty="0">
                <a:solidFill>
                  <a:srgbClr val="538235"/>
                </a:solidFill>
                <a:latin typeface="Tahoma"/>
                <a:cs typeface="Tahoma"/>
              </a:rPr>
              <a:t>each</a:t>
            </a:r>
            <a:r>
              <a:rPr lang="en-IN" sz="1400" spc="35" dirty="0">
                <a:solidFill>
                  <a:srgbClr val="538235"/>
                </a:solidFill>
                <a:latin typeface="Tahoma"/>
                <a:cs typeface="Tahoma"/>
              </a:rPr>
              <a:t> </a:t>
            </a:r>
            <a:r>
              <a:rPr lang="en-IN" sz="1400" spc="-10" dirty="0">
                <a:solidFill>
                  <a:srgbClr val="538235"/>
                </a:solidFill>
                <a:latin typeface="Tahoma"/>
                <a:cs typeface="Tahoma"/>
              </a:rPr>
              <a:t>accessing</a:t>
            </a:r>
            <a:r>
              <a:rPr lang="en-IN" sz="1400" spc="40" dirty="0">
                <a:solidFill>
                  <a:srgbClr val="538235"/>
                </a:solidFill>
                <a:latin typeface="Tahoma"/>
                <a:cs typeface="Tahoma"/>
              </a:rPr>
              <a:t> </a:t>
            </a:r>
            <a:r>
              <a:rPr lang="en-IN" sz="1400" dirty="0">
                <a:solidFill>
                  <a:srgbClr val="538235"/>
                </a:solidFill>
                <a:latin typeface="Tahoma"/>
                <a:cs typeface="Tahoma"/>
              </a:rPr>
              <a:t>two</a:t>
            </a:r>
            <a:r>
              <a:rPr lang="en-IN" sz="1400" spc="-20" dirty="0">
                <a:solidFill>
                  <a:srgbClr val="538235"/>
                </a:solidFill>
                <a:latin typeface="Tahoma"/>
                <a:cs typeface="Tahoma"/>
              </a:rPr>
              <a:t> </a:t>
            </a:r>
            <a:r>
              <a:rPr lang="en-IN" sz="1400" spc="-5" dirty="0">
                <a:solidFill>
                  <a:srgbClr val="538235"/>
                </a:solidFill>
                <a:latin typeface="Tahoma"/>
                <a:cs typeface="Tahoma"/>
              </a:rPr>
              <a:t>semaphores,</a:t>
            </a:r>
            <a:r>
              <a:rPr lang="en-IN" sz="1400" spc="55" dirty="0">
                <a:solidFill>
                  <a:srgbClr val="538235"/>
                </a:solidFill>
                <a:latin typeface="Tahoma"/>
                <a:cs typeface="Tahoma"/>
              </a:rPr>
              <a:t> </a:t>
            </a:r>
            <a:r>
              <a:rPr lang="en-IN" sz="1400" dirty="0">
                <a:solidFill>
                  <a:srgbClr val="538235"/>
                </a:solidFill>
                <a:latin typeface="Tahoma"/>
                <a:cs typeface="Tahoma"/>
              </a:rPr>
              <a:t>S</a:t>
            </a:r>
            <a:r>
              <a:rPr lang="en-IN" sz="1400" spc="-20" dirty="0">
                <a:solidFill>
                  <a:srgbClr val="538235"/>
                </a:solidFill>
                <a:latin typeface="Tahoma"/>
                <a:cs typeface="Tahoma"/>
              </a:rPr>
              <a:t> </a:t>
            </a:r>
            <a:r>
              <a:rPr lang="en-IN" sz="1400" spc="-5" dirty="0">
                <a:solidFill>
                  <a:srgbClr val="538235"/>
                </a:solidFill>
                <a:latin typeface="Tahoma"/>
                <a:cs typeface="Tahoma"/>
              </a:rPr>
              <a:t>and </a:t>
            </a:r>
            <a:r>
              <a:rPr lang="en-IN" sz="1400" spc="-20" dirty="0">
                <a:solidFill>
                  <a:srgbClr val="538235"/>
                </a:solidFill>
                <a:latin typeface="Tahoma"/>
                <a:cs typeface="Tahoma"/>
              </a:rPr>
              <a:t>Q,</a:t>
            </a:r>
            <a:r>
              <a:rPr lang="en-IN" sz="1400" spc="20" dirty="0">
                <a:solidFill>
                  <a:srgbClr val="538235"/>
                </a:solidFill>
                <a:latin typeface="Tahoma"/>
                <a:cs typeface="Tahoma"/>
              </a:rPr>
              <a:t> </a:t>
            </a:r>
            <a:r>
              <a:rPr lang="en-IN" sz="1400" spc="-10" dirty="0">
                <a:solidFill>
                  <a:srgbClr val="538235"/>
                </a:solidFill>
                <a:latin typeface="Tahoma"/>
                <a:cs typeface="Tahoma"/>
              </a:rPr>
              <a:t>set</a:t>
            </a:r>
            <a:r>
              <a:rPr lang="en-IN" sz="1400" spc="15" dirty="0">
                <a:solidFill>
                  <a:srgbClr val="538235"/>
                </a:solidFill>
                <a:latin typeface="Tahoma"/>
                <a:cs typeface="Tahoma"/>
              </a:rPr>
              <a:t> </a:t>
            </a:r>
            <a:r>
              <a:rPr lang="en-IN" sz="1400" dirty="0">
                <a:solidFill>
                  <a:srgbClr val="538235"/>
                </a:solidFill>
                <a:latin typeface="Tahoma"/>
                <a:cs typeface="Tahoma"/>
              </a:rPr>
              <a:t>to</a:t>
            </a:r>
            <a:r>
              <a:rPr lang="en-IN" sz="1400" spc="-20" dirty="0">
                <a:solidFill>
                  <a:srgbClr val="538235"/>
                </a:solidFill>
                <a:latin typeface="Tahoma"/>
                <a:cs typeface="Tahoma"/>
              </a:rPr>
              <a:t> </a:t>
            </a:r>
            <a:r>
              <a:rPr lang="en-IN" sz="1400" dirty="0">
                <a:solidFill>
                  <a:srgbClr val="538235"/>
                </a:solidFill>
                <a:latin typeface="Tahoma"/>
                <a:cs typeface="Tahoma"/>
              </a:rPr>
              <a:t>the </a:t>
            </a:r>
            <a:r>
              <a:rPr lang="en-IN" sz="1400" spc="-10" dirty="0">
                <a:solidFill>
                  <a:srgbClr val="538235"/>
                </a:solidFill>
                <a:latin typeface="Tahoma"/>
                <a:cs typeface="Tahoma"/>
              </a:rPr>
              <a:t>value</a:t>
            </a:r>
            <a:r>
              <a:rPr lang="en-IN" sz="1400" spc="25" dirty="0">
                <a:solidFill>
                  <a:srgbClr val="538235"/>
                </a:solidFill>
                <a:latin typeface="Tahoma"/>
                <a:cs typeface="Tahoma"/>
              </a:rPr>
              <a:t> </a:t>
            </a:r>
            <a:r>
              <a:rPr lang="en-IN" sz="1400" spc="-5" dirty="0">
                <a:solidFill>
                  <a:srgbClr val="538235"/>
                </a:solidFill>
                <a:latin typeface="Tahoma"/>
                <a:cs typeface="Tahoma"/>
              </a:rPr>
              <a:t>1:</a:t>
            </a:r>
          </a:p>
          <a:p>
            <a:pPr marL="12700">
              <a:lnSpc>
                <a:spcPct val="100000"/>
              </a:lnSpc>
              <a:spcBef>
                <a:spcPts val="720"/>
              </a:spcBef>
            </a:pPr>
            <a:endParaRPr lang="en-IN" sz="1400" spc="-5" dirty="0">
              <a:solidFill>
                <a:srgbClr val="538235"/>
              </a:solidFill>
              <a:latin typeface="Tahoma"/>
              <a:cs typeface="Tahoma"/>
            </a:endParaRPr>
          </a:p>
          <a:p>
            <a:pPr marL="1341438" marR="8890" indent="-228600" algn="just">
              <a:lnSpc>
                <a:spcPct val="150100"/>
              </a:lnSpc>
              <a:spcBef>
                <a:spcPts val="95"/>
              </a:spcBef>
              <a:buFont typeface="Arial" panose="020B0604020202020204" pitchFamily="34" charset="0"/>
              <a:buChar char="•"/>
            </a:pPr>
            <a:r>
              <a:rPr lang="en-IN" sz="1400" dirty="0">
                <a:solidFill>
                  <a:srgbClr val="538235"/>
                </a:solidFill>
                <a:latin typeface="Tahoma"/>
                <a:cs typeface="Tahoma"/>
              </a:rPr>
              <a:t>Suppose that </a:t>
            </a:r>
            <a:r>
              <a:rPr lang="en-IN" sz="1400" spc="5" dirty="0">
                <a:solidFill>
                  <a:srgbClr val="538235"/>
                </a:solidFill>
                <a:latin typeface="Tahoma"/>
                <a:cs typeface="Tahoma"/>
              </a:rPr>
              <a:t>P0 </a:t>
            </a:r>
            <a:r>
              <a:rPr lang="en-IN" sz="1400" spc="-10" dirty="0">
                <a:solidFill>
                  <a:srgbClr val="538235"/>
                </a:solidFill>
                <a:latin typeface="Tahoma"/>
                <a:cs typeface="Tahoma"/>
              </a:rPr>
              <a:t>executes </a:t>
            </a:r>
            <a:r>
              <a:rPr lang="en-IN" sz="1400" spc="-5" dirty="0">
                <a:solidFill>
                  <a:srgbClr val="538235"/>
                </a:solidFill>
                <a:latin typeface="Tahoma"/>
                <a:cs typeface="Tahoma"/>
              </a:rPr>
              <a:t>wait(S) and </a:t>
            </a:r>
            <a:r>
              <a:rPr lang="en-IN" sz="1400" dirty="0">
                <a:solidFill>
                  <a:srgbClr val="538235"/>
                </a:solidFill>
                <a:latin typeface="Tahoma"/>
                <a:cs typeface="Tahoma"/>
              </a:rPr>
              <a:t>then </a:t>
            </a:r>
            <a:r>
              <a:rPr lang="en-IN" sz="1400" spc="-10" dirty="0">
                <a:solidFill>
                  <a:srgbClr val="538235"/>
                </a:solidFill>
                <a:latin typeface="Tahoma"/>
                <a:cs typeface="Tahoma"/>
              </a:rPr>
              <a:t>P1 executes </a:t>
            </a:r>
            <a:r>
              <a:rPr lang="en-IN" sz="1400" spc="-5" dirty="0">
                <a:solidFill>
                  <a:srgbClr val="538235"/>
                </a:solidFill>
                <a:latin typeface="Tahoma"/>
                <a:cs typeface="Tahoma"/>
              </a:rPr>
              <a:t>wait(Q). </a:t>
            </a:r>
          </a:p>
          <a:p>
            <a:pPr marL="1341438" marR="8890" indent="-228600" algn="just">
              <a:lnSpc>
                <a:spcPct val="150100"/>
              </a:lnSpc>
              <a:spcBef>
                <a:spcPts val="95"/>
              </a:spcBef>
              <a:buFont typeface="Arial" panose="020B0604020202020204" pitchFamily="34" charset="0"/>
              <a:buChar char="•"/>
            </a:pPr>
            <a:r>
              <a:rPr lang="en-IN" sz="1400" dirty="0">
                <a:solidFill>
                  <a:srgbClr val="538235"/>
                </a:solidFill>
                <a:latin typeface="Tahoma"/>
                <a:cs typeface="Tahoma"/>
              </a:rPr>
              <a:t>When </a:t>
            </a:r>
            <a:r>
              <a:rPr lang="en-IN" sz="1400" spc="5" dirty="0">
                <a:solidFill>
                  <a:srgbClr val="538235"/>
                </a:solidFill>
                <a:latin typeface="Tahoma"/>
                <a:cs typeface="Tahoma"/>
              </a:rPr>
              <a:t> P0 </a:t>
            </a:r>
            <a:r>
              <a:rPr lang="en-IN" sz="1400" spc="-10" dirty="0">
                <a:solidFill>
                  <a:srgbClr val="538235"/>
                </a:solidFill>
                <a:latin typeface="Tahoma"/>
                <a:cs typeface="Tahoma"/>
              </a:rPr>
              <a:t>executes</a:t>
            </a:r>
            <a:r>
              <a:rPr lang="en-IN" sz="1400" spc="-5" dirty="0">
                <a:solidFill>
                  <a:srgbClr val="538235"/>
                </a:solidFill>
                <a:latin typeface="Tahoma"/>
                <a:cs typeface="Tahoma"/>
              </a:rPr>
              <a:t> wait(Q),</a:t>
            </a:r>
            <a:r>
              <a:rPr lang="en-IN" sz="1400" dirty="0">
                <a:solidFill>
                  <a:srgbClr val="538235"/>
                </a:solidFill>
                <a:latin typeface="Tahoma"/>
                <a:cs typeface="Tahoma"/>
              </a:rPr>
              <a:t> </a:t>
            </a:r>
            <a:r>
              <a:rPr lang="en-IN" sz="1400" spc="-10" dirty="0">
                <a:solidFill>
                  <a:srgbClr val="538235"/>
                </a:solidFill>
                <a:latin typeface="Tahoma"/>
                <a:cs typeface="Tahoma"/>
              </a:rPr>
              <a:t>it</a:t>
            </a:r>
            <a:r>
              <a:rPr lang="en-IN" sz="1400" spc="-5" dirty="0">
                <a:solidFill>
                  <a:srgbClr val="538235"/>
                </a:solidFill>
                <a:latin typeface="Tahoma"/>
                <a:cs typeface="Tahoma"/>
              </a:rPr>
              <a:t> must </a:t>
            </a:r>
            <a:r>
              <a:rPr lang="en-IN" sz="1400" spc="-10" dirty="0">
                <a:solidFill>
                  <a:srgbClr val="538235"/>
                </a:solidFill>
                <a:latin typeface="Tahoma"/>
                <a:cs typeface="Tahoma"/>
              </a:rPr>
              <a:t>wait</a:t>
            </a:r>
            <a:r>
              <a:rPr lang="en-IN" sz="1400" spc="-5" dirty="0">
                <a:solidFill>
                  <a:srgbClr val="538235"/>
                </a:solidFill>
                <a:latin typeface="Tahoma"/>
                <a:cs typeface="Tahoma"/>
              </a:rPr>
              <a:t> </a:t>
            </a:r>
            <a:r>
              <a:rPr lang="en-IN" sz="1400" dirty="0">
                <a:solidFill>
                  <a:srgbClr val="538235"/>
                </a:solidFill>
                <a:latin typeface="Tahoma"/>
                <a:cs typeface="Tahoma"/>
              </a:rPr>
              <a:t>until </a:t>
            </a:r>
            <a:r>
              <a:rPr lang="en-IN" sz="1400" spc="5" dirty="0">
                <a:solidFill>
                  <a:srgbClr val="538235"/>
                </a:solidFill>
                <a:latin typeface="Tahoma"/>
                <a:cs typeface="Tahoma"/>
              </a:rPr>
              <a:t>P1 </a:t>
            </a:r>
            <a:r>
              <a:rPr lang="en-IN" sz="1400" spc="-5" dirty="0">
                <a:solidFill>
                  <a:srgbClr val="538235"/>
                </a:solidFill>
                <a:latin typeface="Tahoma"/>
                <a:cs typeface="Tahoma"/>
              </a:rPr>
              <a:t>executes</a:t>
            </a:r>
            <a:r>
              <a:rPr lang="en-IN" sz="1400" dirty="0">
                <a:solidFill>
                  <a:srgbClr val="538235"/>
                </a:solidFill>
                <a:latin typeface="Tahoma"/>
                <a:cs typeface="Tahoma"/>
              </a:rPr>
              <a:t> </a:t>
            </a:r>
            <a:r>
              <a:rPr lang="en-IN" sz="1400" spc="-5" dirty="0">
                <a:solidFill>
                  <a:srgbClr val="538235"/>
                </a:solidFill>
                <a:latin typeface="Tahoma"/>
                <a:cs typeface="Tahoma"/>
              </a:rPr>
              <a:t>signal(Q). </a:t>
            </a:r>
          </a:p>
          <a:p>
            <a:pPr marL="1341438" marR="8890" indent="-228600" algn="just">
              <a:lnSpc>
                <a:spcPct val="150100"/>
              </a:lnSpc>
              <a:spcBef>
                <a:spcPts val="95"/>
              </a:spcBef>
              <a:buFont typeface="Arial" panose="020B0604020202020204" pitchFamily="34" charset="0"/>
              <a:buChar char="•"/>
            </a:pPr>
            <a:r>
              <a:rPr lang="en-IN" sz="1400" spc="-15" dirty="0">
                <a:solidFill>
                  <a:srgbClr val="538235"/>
                </a:solidFill>
                <a:latin typeface="Tahoma"/>
                <a:cs typeface="Tahoma"/>
              </a:rPr>
              <a:t>Similarly,</a:t>
            </a:r>
            <a:r>
              <a:rPr lang="en-IN" sz="1400" spc="-10" dirty="0">
                <a:solidFill>
                  <a:srgbClr val="538235"/>
                </a:solidFill>
                <a:latin typeface="Tahoma"/>
                <a:cs typeface="Tahoma"/>
              </a:rPr>
              <a:t> </a:t>
            </a:r>
            <a:r>
              <a:rPr lang="en-IN" sz="1400" spc="-5" dirty="0">
                <a:solidFill>
                  <a:srgbClr val="538235"/>
                </a:solidFill>
                <a:latin typeface="Tahoma"/>
                <a:cs typeface="Tahoma"/>
              </a:rPr>
              <a:t>when P</a:t>
            </a:r>
            <a:r>
              <a:rPr lang="en-IN" sz="1400" dirty="0">
                <a:solidFill>
                  <a:srgbClr val="538235"/>
                </a:solidFill>
                <a:latin typeface="Tahoma"/>
                <a:cs typeface="Tahoma"/>
              </a:rPr>
              <a:t>1 </a:t>
            </a:r>
            <a:r>
              <a:rPr lang="en-IN" sz="1400" spc="5" dirty="0">
                <a:solidFill>
                  <a:srgbClr val="538235"/>
                </a:solidFill>
                <a:latin typeface="Tahoma"/>
                <a:cs typeface="Tahoma"/>
              </a:rPr>
              <a:t> </a:t>
            </a:r>
            <a:r>
              <a:rPr lang="en-IN" sz="1400" spc="-5" dirty="0">
                <a:solidFill>
                  <a:srgbClr val="538235"/>
                </a:solidFill>
                <a:latin typeface="Tahoma"/>
                <a:cs typeface="Tahoma"/>
              </a:rPr>
              <a:t>executes</a:t>
            </a:r>
            <a:r>
              <a:rPr lang="en-IN" sz="1400" dirty="0">
                <a:solidFill>
                  <a:srgbClr val="538235"/>
                </a:solidFill>
                <a:latin typeface="Tahoma"/>
                <a:cs typeface="Tahoma"/>
              </a:rPr>
              <a:t> </a:t>
            </a:r>
            <a:r>
              <a:rPr lang="en-IN" sz="1400" spc="-5" dirty="0">
                <a:solidFill>
                  <a:srgbClr val="538235"/>
                </a:solidFill>
                <a:latin typeface="Tahoma"/>
                <a:cs typeface="Tahoma"/>
              </a:rPr>
              <a:t>wait(S),</a:t>
            </a:r>
            <a:r>
              <a:rPr lang="en-IN" sz="1400" dirty="0">
                <a:solidFill>
                  <a:srgbClr val="538235"/>
                </a:solidFill>
                <a:latin typeface="Tahoma"/>
                <a:cs typeface="Tahoma"/>
              </a:rPr>
              <a:t> </a:t>
            </a:r>
            <a:r>
              <a:rPr lang="en-IN" sz="1400" spc="-10" dirty="0">
                <a:solidFill>
                  <a:srgbClr val="538235"/>
                </a:solidFill>
                <a:latin typeface="Tahoma"/>
                <a:cs typeface="Tahoma"/>
              </a:rPr>
              <a:t>it</a:t>
            </a:r>
            <a:r>
              <a:rPr lang="en-IN" sz="1400" spc="-5" dirty="0">
                <a:solidFill>
                  <a:srgbClr val="538235"/>
                </a:solidFill>
                <a:latin typeface="Tahoma"/>
                <a:cs typeface="Tahoma"/>
              </a:rPr>
              <a:t> must</a:t>
            </a:r>
            <a:r>
              <a:rPr lang="en-IN" sz="1400" dirty="0">
                <a:solidFill>
                  <a:srgbClr val="538235"/>
                </a:solidFill>
                <a:latin typeface="Tahoma"/>
                <a:cs typeface="Tahoma"/>
              </a:rPr>
              <a:t> </a:t>
            </a:r>
            <a:r>
              <a:rPr lang="en-IN" sz="1400" spc="-10" dirty="0">
                <a:solidFill>
                  <a:srgbClr val="538235"/>
                </a:solidFill>
                <a:latin typeface="Tahoma"/>
                <a:cs typeface="Tahoma"/>
              </a:rPr>
              <a:t>wait</a:t>
            </a:r>
            <a:r>
              <a:rPr lang="en-IN" sz="1400" spc="-5" dirty="0">
                <a:solidFill>
                  <a:srgbClr val="538235"/>
                </a:solidFill>
                <a:latin typeface="Tahoma"/>
                <a:cs typeface="Tahoma"/>
              </a:rPr>
              <a:t> until</a:t>
            </a:r>
            <a:r>
              <a:rPr lang="en-IN" sz="1400" dirty="0">
                <a:solidFill>
                  <a:srgbClr val="538235"/>
                </a:solidFill>
                <a:latin typeface="Tahoma"/>
                <a:cs typeface="Tahoma"/>
              </a:rPr>
              <a:t> P0</a:t>
            </a:r>
            <a:r>
              <a:rPr lang="en-IN" sz="1400" spc="5" dirty="0">
                <a:solidFill>
                  <a:srgbClr val="538235"/>
                </a:solidFill>
                <a:latin typeface="Tahoma"/>
                <a:cs typeface="Tahoma"/>
              </a:rPr>
              <a:t> </a:t>
            </a:r>
            <a:r>
              <a:rPr lang="en-IN" sz="1400" dirty="0">
                <a:solidFill>
                  <a:srgbClr val="538235"/>
                </a:solidFill>
                <a:latin typeface="Tahoma"/>
                <a:cs typeface="Tahoma"/>
              </a:rPr>
              <a:t>executes</a:t>
            </a:r>
            <a:r>
              <a:rPr lang="en-IN" sz="1400" spc="5" dirty="0">
                <a:solidFill>
                  <a:srgbClr val="538235"/>
                </a:solidFill>
                <a:latin typeface="Tahoma"/>
                <a:cs typeface="Tahoma"/>
              </a:rPr>
              <a:t> </a:t>
            </a:r>
            <a:r>
              <a:rPr lang="en-IN" sz="1400" spc="-5" dirty="0">
                <a:solidFill>
                  <a:srgbClr val="538235"/>
                </a:solidFill>
                <a:latin typeface="Tahoma"/>
                <a:cs typeface="Tahoma"/>
              </a:rPr>
              <a:t>signal(S).</a:t>
            </a:r>
            <a:r>
              <a:rPr lang="en-IN" sz="1400" dirty="0">
                <a:solidFill>
                  <a:srgbClr val="538235"/>
                </a:solidFill>
                <a:latin typeface="Tahoma"/>
                <a:cs typeface="Tahoma"/>
              </a:rPr>
              <a:t> </a:t>
            </a:r>
          </a:p>
          <a:p>
            <a:pPr marL="1341438" marR="8890" indent="-228600" algn="just">
              <a:lnSpc>
                <a:spcPct val="150100"/>
              </a:lnSpc>
              <a:spcBef>
                <a:spcPts val="95"/>
              </a:spcBef>
              <a:buFont typeface="Arial" panose="020B0604020202020204" pitchFamily="34" charset="0"/>
              <a:buChar char="•"/>
            </a:pPr>
            <a:r>
              <a:rPr lang="en-IN" sz="1400" spc="-5" dirty="0">
                <a:solidFill>
                  <a:srgbClr val="538235"/>
                </a:solidFill>
                <a:latin typeface="Tahoma"/>
                <a:cs typeface="Tahoma"/>
              </a:rPr>
              <a:t>Since</a:t>
            </a:r>
            <a:r>
              <a:rPr lang="en-IN" sz="1400" dirty="0">
                <a:solidFill>
                  <a:srgbClr val="538235"/>
                </a:solidFill>
                <a:latin typeface="Tahoma"/>
                <a:cs typeface="Tahoma"/>
              </a:rPr>
              <a:t> these</a:t>
            </a:r>
            <a:r>
              <a:rPr lang="en-IN" sz="1400" spc="5" dirty="0">
                <a:solidFill>
                  <a:srgbClr val="538235"/>
                </a:solidFill>
                <a:latin typeface="Tahoma"/>
                <a:cs typeface="Tahoma"/>
              </a:rPr>
              <a:t> </a:t>
            </a:r>
            <a:r>
              <a:rPr lang="en-IN" sz="1400" spc="-5" dirty="0">
                <a:solidFill>
                  <a:srgbClr val="538235"/>
                </a:solidFill>
                <a:latin typeface="Tahoma"/>
                <a:cs typeface="Tahoma"/>
              </a:rPr>
              <a:t>signal() </a:t>
            </a:r>
            <a:r>
              <a:rPr lang="en-IN" sz="1400" dirty="0">
                <a:solidFill>
                  <a:srgbClr val="538235"/>
                </a:solidFill>
                <a:latin typeface="Tahoma"/>
                <a:cs typeface="Tahoma"/>
              </a:rPr>
              <a:t> </a:t>
            </a:r>
            <a:r>
              <a:rPr lang="en-IN" sz="1400" spc="-10" dirty="0">
                <a:solidFill>
                  <a:srgbClr val="538235"/>
                </a:solidFill>
                <a:latin typeface="Tahoma"/>
                <a:cs typeface="Tahoma"/>
              </a:rPr>
              <a:t>operations</a:t>
            </a:r>
            <a:r>
              <a:rPr lang="en-IN" sz="1400" spc="30" dirty="0">
                <a:solidFill>
                  <a:srgbClr val="538235"/>
                </a:solidFill>
                <a:latin typeface="Tahoma"/>
                <a:cs typeface="Tahoma"/>
              </a:rPr>
              <a:t> </a:t>
            </a:r>
            <a:r>
              <a:rPr lang="en-IN" sz="1400" spc="-5" dirty="0">
                <a:solidFill>
                  <a:srgbClr val="538235"/>
                </a:solidFill>
                <a:latin typeface="Tahoma"/>
                <a:cs typeface="Tahoma"/>
              </a:rPr>
              <a:t>cannot</a:t>
            </a:r>
            <a:r>
              <a:rPr lang="en-IN" sz="1400" spc="15" dirty="0">
                <a:solidFill>
                  <a:srgbClr val="538235"/>
                </a:solidFill>
                <a:latin typeface="Tahoma"/>
                <a:cs typeface="Tahoma"/>
              </a:rPr>
              <a:t> </a:t>
            </a:r>
            <a:r>
              <a:rPr lang="en-IN" sz="1400" dirty="0">
                <a:solidFill>
                  <a:srgbClr val="538235"/>
                </a:solidFill>
                <a:latin typeface="Tahoma"/>
                <a:cs typeface="Tahoma"/>
              </a:rPr>
              <a:t>be</a:t>
            </a:r>
            <a:r>
              <a:rPr lang="en-IN" sz="1400" spc="-25" dirty="0">
                <a:solidFill>
                  <a:srgbClr val="538235"/>
                </a:solidFill>
                <a:latin typeface="Tahoma"/>
                <a:cs typeface="Tahoma"/>
              </a:rPr>
              <a:t> </a:t>
            </a:r>
            <a:r>
              <a:rPr lang="en-IN" sz="1400" spc="-10" dirty="0">
                <a:solidFill>
                  <a:srgbClr val="538235"/>
                </a:solidFill>
                <a:latin typeface="Tahoma"/>
                <a:cs typeface="Tahoma"/>
              </a:rPr>
              <a:t>executed,</a:t>
            </a:r>
            <a:r>
              <a:rPr lang="en-IN" sz="1400" spc="60" dirty="0">
                <a:solidFill>
                  <a:srgbClr val="538235"/>
                </a:solidFill>
                <a:latin typeface="Tahoma"/>
                <a:cs typeface="Tahoma"/>
              </a:rPr>
              <a:t> </a:t>
            </a:r>
            <a:r>
              <a:rPr lang="en-IN" sz="1400" spc="5" dirty="0">
                <a:solidFill>
                  <a:srgbClr val="538235"/>
                </a:solidFill>
                <a:latin typeface="Tahoma"/>
                <a:cs typeface="Tahoma"/>
              </a:rPr>
              <a:t>P0</a:t>
            </a:r>
            <a:r>
              <a:rPr lang="en-IN" sz="1400" spc="-25" dirty="0">
                <a:solidFill>
                  <a:srgbClr val="538235"/>
                </a:solidFill>
                <a:latin typeface="Tahoma"/>
                <a:cs typeface="Tahoma"/>
              </a:rPr>
              <a:t> </a:t>
            </a:r>
            <a:r>
              <a:rPr lang="en-IN" sz="1400" dirty="0">
                <a:solidFill>
                  <a:srgbClr val="538235"/>
                </a:solidFill>
                <a:latin typeface="Tahoma"/>
                <a:cs typeface="Tahoma"/>
              </a:rPr>
              <a:t>and</a:t>
            </a:r>
            <a:r>
              <a:rPr lang="en-IN" sz="1400" spc="-10" dirty="0">
                <a:solidFill>
                  <a:srgbClr val="538235"/>
                </a:solidFill>
                <a:latin typeface="Tahoma"/>
                <a:cs typeface="Tahoma"/>
              </a:rPr>
              <a:t> </a:t>
            </a:r>
            <a:r>
              <a:rPr lang="en-IN" sz="1400" spc="5" dirty="0">
                <a:solidFill>
                  <a:srgbClr val="538235"/>
                </a:solidFill>
                <a:latin typeface="Tahoma"/>
                <a:cs typeface="Tahoma"/>
              </a:rPr>
              <a:t>P1</a:t>
            </a:r>
            <a:r>
              <a:rPr lang="en-IN" sz="1400" dirty="0">
                <a:solidFill>
                  <a:srgbClr val="538235"/>
                </a:solidFill>
                <a:latin typeface="Tahoma"/>
                <a:cs typeface="Tahoma"/>
              </a:rPr>
              <a:t> </a:t>
            </a:r>
            <a:r>
              <a:rPr lang="en-IN" sz="1400" spc="-5" dirty="0">
                <a:solidFill>
                  <a:srgbClr val="538235"/>
                </a:solidFill>
                <a:latin typeface="Tahoma"/>
                <a:cs typeface="Tahoma"/>
              </a:rPr>
              <a:t>are</a:t>
            </a:r>
            <a:r>
              <a:rPr lang="en-IN" sz="1400" spc="5" dirty="0">
                <a:solidFill>
                  <a:srgbClr val="538235"/>
                </a:solidFill>
                <a:latin typeface="Tahoma"/>
                <a:cs typeface="Tahoma"/>
              </a:rPr>
              <a:t> </a:t>
            </a:r>
            <a:r>
              <a:rPr lang="en-IN" sz="1400" spc="-5" dirty="0">
                <a:solidFill>
                  <a:srgbClr val="538235"/>
                </a:solidFill>
                <a:latin typeface="Tahoma"/>
                <a:cs typeface="Tahoma"/>
              </a:rPr>
              <a:t>deadlocked.</a:t>
            </a:r>
            <a:endParaRPr lang="en-IN" sz="1400" dirty="0">
              <a:latin typeface="Tahoma"/>
              <a:cs typeface="Tahoma"/>
            </a:endParaRPr>
          </a:p>
          <a:p>
            <a:pPr marL="184150" marR="8890" indent="-171450" algn="just">
              <a:lnSpc>
                <a:spcPct val="150000"/>
              </a:lnSpc>
              <a:spcBef>
                <a:spcPts val="795"/>
              </a:spcBef>
              <a:buFont typeface="Arial" panose="020B0604020202020204" pitchFamily="34" charset="0"/>
              <a:buChar char="•"/>
            </a:pPr>
            <a:r>
              <a:rPr lang="en-IN" sz="1400" dirty="0">
                <a:solidFill>
                  <a:srgbClr val="538235"/>
                </a:solidFill>
                <a:latin typeface="Tahoma"/>
                <a:cs typeface="Tahoma"/>
              </a:rPr>
              <a:t>A </a:t>
            </a:r>
            <a:r>
              <a:rPr lang="en-IN" sz="1400" spc="-10" dirty="0">
                <a:solidFill>
                  <a:srgbClr val="538235"/>
                </a:solidFill>
                <a:latin typeface="Tahoma"/>
                <a:cs typeface="Tahoma"/>
              </a:rPr>
              <a:t>set </a:t>
            </a:r>
            <a:r>
              <a:rPr lang="en-IN" sz="1400" spc="-5" dirty="0">
                <a:solidFill>
                  <a:srgbClr val="538235"/>
                </a:solidFill>
                <a:latin typeface="Tahoma"/>
                <a:cs typeface="Tahoma"/>
              </a:rPr>
              <a:t>of processes </a:t>
            </a:r>
            <a:r>
              <a:rPr lang="en-IN" sz="1400" spc="-10" dirty="0">
                <a:solidFill>
                  <a:srgbClr val="538235"/>
                </a:solidFill>
                <a:latin typeface="Tahoma"/>
                <a:cs typeface="Tahoma"/>
              </a:rPr>
              <a:t>is in </a:t>
            </a:r>
            <a:r>
              <a:rPr lang="en-IN" sz="1400" dirty="0">
                <a:solidFill>
                  <a:srgbClr val="538235"/>
                </a:solidFill>
                <a:latin typeface="Tahoma"/>
                <a:cs typeface="Tahoma"/>
              </a:rPr>
              <a:t>a </a:t>
            </a:r>
            <a:r>
              <a:rPr lang="en-IN" sz="1400" spc="-5" dirty="0">
                <a:solidFill>
                  <a:srgbClr val="538235"/>
                </a:solidFill>
                <a:latin typeface="Tahoma"/>
                <a:cs typeface="Tahoma"/>
              </a:rPr>
              <a:t>deadlocked state when </a:t>
            </a:r>
            <a:r>
              <a:rPr lang="en-IN" sz="1400" spc="-10" dirty="0">
                <a:solidFill>
                  <a:srgbClr val="538235"/>
                </a:solidFill>
                <a:latin typeface="Tahoma"/>
                <a:cs typeface="Tahoma"/>
              </a:rPr>
              <a:t>every </a:t>
            </a:r>
            <a:r>
              <a:rPr lang="en-IN" sz="1400" spc="-5" dirty="0">
                <a:solidFill>
                  <a:srgbClr val="538235"/>
                </a:solidFill>
                <a:latin typeface="Tahoma"/>
                <a:cs typeface="Tahoma"/>
              </a:rPr>
              <a:t> process</a:t>
            </a:r>
            <a:r>
              <a:rPr lang="en-IN" sz="1400" spc="50" dirty="0">
                <a:solidFill>
                  <a:srgbClr val="538235"/>
                </a:solidFill>
                <a:latin typeface="Tahoma"/>
                <a:cs typeface="Tahoma"/>
              </a:rPr>
              <a:t> </a:t>
            </a:r>
            <a:r>
              <a:rPr lang="en-IN" sz="1400" spc="-10" dirty="0">
                <a:solidFill>
                  <a:srgbClr val="538235"/>
                </a:solidFill>
                <a:latin typeface="Tahoma"/>
                <a:cs typeface="Tahoma"/>
              </a:rPr>
              <a:t>in</a:t>
            </a:r>
            <a:r>
              <a:rPr lang="en-IN" sz="1400" spc="60" dirty="0">
                <a:solidFill>
                  <a:srgbClr val="538235"/>
                </a:solidFill>
                <a:latin typeface="Tahoma"/>
                <a:cs typeface="Tahoma"/>
              </a:rPr>
              <a:t> </a:t>
            </a:r>
            <a:r>
              <a:rPr lang="en-IN" sz="1400" dirty="0">
                <a:solidFill>
                  <a:srgbClr val="538235"/>
                </a:solidFill>
                <a:latin typeface="Tahoma"/>
                <a:cs typeface="Tahoma"/>
              </a:rPr>
              <a:t>the</a:t>
            </a:r>
            <a:r>
              <a:rPr lang="en-IN" sz="1400" spc="50" dirty="0">
                <a:solidFill>
                  <a:srgbClr val="538235"/>
                </a:solidFill>
                <a:latin typeface="Tahoma"/>
                <a:cs typeface="Tahoma"/>
              </a:rPr>
              <a:t> </a:t>
            </a:r>
            <a:r>
              <a:rPr lang="en-IN" sz="1400" dirty="0">
                <a:solidFill>
                  <a:srgbClr val="538235"/>
                </a:solidFill>
                <a:latin typeface="Tahoma"/>
                <a:cs typeface="Tahoma"/>
              </a:rPr>
              <a:t>set</a:t>
            </a:r>
            <a:r>
              <a:rPr lang="en-IN" sz="1400" spc="60" dirty="0">
                <a:solidFill>
                  <a:srgbClr val="538235"/>
                </a:solidFill>
                <a:latin typeface="Tahoma"/>
                <a:cs typeface="Tahoma"/>
              </a:rPr>
              <a:t> </a:t>
            </a:r>
            <a:r>
              <a:rPr lang="en-IN" sz="1400" spc="-10" dirty="0">
                <a:solidFill>
                  <a:srgbClr val="538235"/>
                </a:solidFill>
                <a:latin typeface="Tahoma"/>
                <a:cs typeface="Tahoma"/>
              </a:rPr>
              <a:t>is</a:t>
            </a:r>
            <a:r>
              <a:rPr lang="en-IN" sz="1400" spc="45" dirty="0">
                <a:solidFill>
                  <a:srgbClr val="538235"/>
                </a:solidFill>
                <a:latin typeface="Tahoma"/>
                <a:cs typeface="Tahoma"/>
              </a:rPr>
              <a:t> </a:t>
            </a:r>
            <a:r>
              <a:rPr lang="en-IN" sz="1400" spc="-10" dirty="0">
                <a:solidFill>
                  <a:srgbClr val="538235"/>
                </a:solidFill>
                <a:latin typeface="Tahoma"/>
                <a:cs typeface="Tahoma"/>
              </a:rPr>
              <a:t>waiting</a:t>
            </a:r>
            <a:r>
              <a:rPr lang="en-IN" sz="1400" spc="70" dirty="0">
                <a:solidFill>
                  <a:srgbClr val="538235"/>
                </a:solidFill>
                <a:latin typeface="Tahoma"/>
                <a:cs typeface="Tahoma"/>
              </a:rPr>
              <a:t> </a:t>
            </a:r>
            <a:r>
              <a:rPr lang="en-IN" sz="1400" spc="-5" dirty="0">
                <a:solidFill>
                  <a:srgbClr val="538235"/>
                </a:solidFill>
                <a:latin typeface="Tahoma"/>
                <a:cs typeface="Tahoma"/>
              </a:rPr>
              <a:t>for</a:t>
            </a:r>
            <a:r>
              <a:rPr lang="en-IN" sz="1400" spc="55" dirty="0">
                <a:solidFill>
                  <a:srgbClr val="538235"/>
                </a:solidFill>
                <a:latin typeface="Tahoma"/>
                <a:cs typeface="Tahoma"/>
              </a:rPr>
              <a:t> </a:t>
            </a:r>
            <a:r>
              <a:rPr lang="en-IN" sz="1400" spc="-5" dirty="0">
                <a:solidFill>
                  <a:srgbClr val="538235"/>
                </a:solidFill>
                <a:latin typeface="Tahoma"/>
                <a:cs typeface="Tahoma"/>
              </a:rPr>
              <a:t>an</a:t>
            </a:r>
            <a:r>
              <a:rPr lang="en-IN" sz="1400" spc="60" dirty="0">
                <a:solidFill>
                  <a:srgbClr val="538235"/>
                </a:solidFill>
                <a:latin typeface="Tahoma"/>
                <a:cs typeface="Tahoma"/>
              </a:rPr>
              <a:t> </a:t>
            </a:r>
            <a:r>
              <a:rPr lang="en-IN" sz="1400" spc="-5" dirty="0">
                <a:solidFill>
                  <a:srgbClr val="538235"/>
                </a:solidFill>
                <a:latin typeface="Tahoma"/>
                <a:cs typeface="Tahoma"/>
              </a:rPr>
              <a:t>event</a:t>
            </a:r>
            <a:r>
              <a:rPr lang="en-IN" sz="1400" spc="70" dirty="0">
                <a:solidFill>
                  <a:srgbClr val="538235"/>
                </a:solidFill>
                <a:latin typeface="Tahoma"/>
                <a:cs typeface="Tahoma"/>
              </a:rPr>
              <a:t> </a:t>
            </a:r>
            <a:r>
              <a:rPr lang="en-IN" sz="1400" dirty="0">
                <a:solidFill>
                  <a:srgbClr val="538235"/>
                </a:solidFill>
                <a:latin typeface="Tahoma"/>
                <a:cs typeface="Tahoma"/>
              </a:rPr>
              <a:t>that</a:t>
            </a:r>
            <a:r>
              <a:rPr lang="en-IN" sz="1400" spc="40" dirty="0">
                <a:solidFill>
                  <a:srgbClr val="538235"/>
                </a:solidFill>
                <a:latin typeface="Tahoma"/>
                <a:cs typeface="Tahoma"/>
              </a:rPr>
              <a:t> </a:t>
            </a:r>
            <a:r>
              <a:rPr lang="en-IN" sz="1400" spc="-5" dirty="0">
                <a:solidFill>
                  <a:srgbClr val="538235"/>
                </a:solidFill>
                <a:latin typeface="Tahoma"/>
                <a:cs typeface="Tahoma"/>
              </a:rPr>
              <a:t>can</a:t>
            </a:r>
            <a:r>
              <a:rPr lang="en-IN" sz="1400" spc="60" dirty="0">
                <a:solidFill>
                  <a:srgbClr val="538235"/>
                </a:solidFill>
                <a:latin typeface="Tahoma"/>
                <a:cs typeface="Tahoma"/>
              </a:rPr>
              <a:t> </a:t>
            </a:r>
            <a:r>
              <a:rPr lang="en-IN" sz="1400" dirty="0">
                <a:solidFill>
                  <a:srgbClr val="538235"/>
                </a:solidFill>
                <a:latin typeface="Tahoma"/>
                <a:cs typeface="Tahoma"/>
              </a:rPr>
              <a:t>be</a:t>
            </a:r>
            <a:r>
              <a:rPr lang="en-IN" sz="1400" spc="45" dirty="0">
                <a:solidFill>
                  <a:srgbClr val="538235"/>
                </a:solidFill>
                <a:latin typeface="Tahoma"/>
                <a:cs typeface="Tahoma"/>
              </a:rPr>
              <a:t> </a:t>
            </a:r>
            <a:r>
              <a:rPr lang="en-IN" sz="1400" spc="-5" dirty="0">
                <a:solidFill>
                  <a:srgbClr val="538235"/>
                </a:solidFill>
                <a:latin typeface="Tahoma"/>
                <a:cs typeface="Tahoma"/>
              </a:rPr>
              <a:t>caused</a:t>
            </a:r>
            <a:r>
              <a:rPr lang="en-IN" sz="1400" spc="55" dirty="0">
                <a:solidFill>
                  <a:srgbClr val="538235"/>
                </a:solidFill>
                <a:latin typeface="Tahoma"/>
                <a:cs typeface="Tahoma"/>
              </a:rPr>
              <a:t> </a:t>
            </a:r>
            <a:r>
              <a:rPr lang="en-IN" sz="1400" spc="-5" dirty="0">
                <a:solidFill>
                  <a:srgbClr val="538235"/>
                </a:solidFill>
                <a:latin typeface="Tahoma"/>
                <a:cs typeface="Tahoma"/>
              </a:rPr>
              <a:t>only</a:t>
            </a:r>
            <a:r>
              <a:rPr lang="en-IN" sz="1400" spc="60" dirty="0">
                <a:solidFill>
                  <a:srgbClr val="538235"/>
                </a:solidFill>
                <a:latin typeface="Tahoma"/>
                <a:cs typeface="Tahoma"/>
              </a:rPr>
              <a:t> </a:t>
            </a:r>
            <a:r>
              <a:rPr lang="en-IN" sz="1400" dirty="0">
                <a:solidFill>
                  <a:srgbClr val="538235"/>
                </a:solidFill>
                <a:latin typeface="Tahoma"/>
                <a:cs typeface="Tahoma"/>
              </a:rPr>
              <a:t>by</a:t>
            </a:r>
            <a:r>
              <a:rPr lang="en-IN" sz="1400" spc="55" dirty="0">
                <a:solidFill>
                  <a:srgbClr val="538235"/>
                </a:solidFill>
                <a:latin typeface="Tahoma"/>
                <a:cs typeface="Tahoma"/>
              </a:rPr>
              <a:t> </a:t>
            </a:r>
            <a:r>
              <a:rPr lang="en-IN" sz="1400" spc="-5" dirty="0">
                <a:solidFill>
                  <a:srgbClr val="538235"/>
                </a:solidFill>
                <a:latin typeface="Tahoma"/>
                <a:cs typeface="Tahoma"/>
              </a:rPr>
              <a:t>another</a:t>
            </a:r>
            <a:r>
              <a:rPr lang="en-IN" sz="1400" spc="55" dirty="0">
                <a:solidFill>
                  <a:srgbClr val="538235"/>
                </a:solidFill>
                <a:latin typeface="Tahoma"/>
                <a:cs typeface="Tahoma"/>
              </a:rPr>
              <a:t> </a:t>
            </a:r>
            <a:r>
              <a:rPr lang="en-IN" sz="1400" spc="-5" dirty="0">
                <a:solidFill>
                  <a:srgbClr val="538235"/>
                </a:solidFill>
                <a:latin typeface="Tahoma"/>
                <a:cs typeface="Tahoma"/>
              </a:rPr>
              <a:t>process </a:t>
            </a:r>
            <a:r>
              <a:rPr lang="en-IN" sz="1400" spc="-360" dirty="0">
                <a:solidFill>
                  <a:srgbClr val="538235"/>
                </a:solidFill>
                <a:latin typeface="Tahoma"/>
                <a:cs typeface="Tahoma"/>
              </a:rPr>
              <a:t> </a:t>
            </a:r>
            <a:r>
              <a:rPr lang="en-IN" sz="1400" spc="-10" dirty="0">
                <a:solidFill>
                  <a:srgbClr val="538235"/>
                </a:solidFill>
                <a:latin typeface="Tahoma"/>
                <a:cs typeface="Tahoma"/>
              </a:rPr>
              <a:t>in </a:t>
            </a:r>
            <a:r>
              <a:rPr lang="en-IN" sz="1400" dirty="0">
                <a:solidFill>
                  <a:srgbClr val="538235"/>
                </a:solidFill>
                <a:latin typeface="Tahoma"/>
                <a:cs typeface="Tahoma"/>
              </a:rPr>
              <a:t>the </a:t>
            </a:r>
            <a:r>
              <a:rPr lang="en-IN" sz="1400" spc="-5" dirty="0">
                <a:solidFill>
                  <a:srgbClr val="538235"/>
                </a:solidFill>
                <a:latin typeface="Tahoma"/>
                <a:cs typeface="Tahoma"/>
              </a:rPr>
              <a:t>set. </a:t>
            </a:r>
          </a:p>
          <a:p>
            <a:pPr marL="184150" marR="8890" indent="-171450" algn="just">
              <a:lnSpc>
                <a:spcPct val="150000"/>
              </a:lnSpc>
              <a:spcBef>
                <a:spcPts val="795"/>
              </a:spcBef>
              <a:buFont typeface="Arial" panose="020B0604020202020204" pitchFamily="34" charset="0"/>
              <a:buChar char="•"/>
            </a:pPr>
            <a:r>
              <a:rPr lang="en-IN" sz="1400" spc="-5" dirty="0">
                <a:solidFill>
                  <a:srgbClr val="538235"/>
                </a:solidFill>
                <a:latin typeface="Tahoma"/>
                <a:cs typeface="Tahoma"/>
              </a:rPr>
              <a:t>The </a:t>
            </a:r>
            <a:r>
              <a:rPr lang="en-IN" sz="1400" dirty="0">
                <a:solidFill>
                  <a:srgbClr val="538235"/>
                </a:solidFill>
                <a:latin typeface="Tahoma"/>
                <a:cs typeface="Tahoma"/>
              </a:rPr>
              <a:t>“events” </a:t>
            </a:r>
            <a:r>
              <a:rPr lang="en-IN" sz="1400" spc="-5" dirty="0">
                <a:solidFill>
                  <a:srgbClr val="538235"/>
                </a:solidFill>
                <a:latin typeface="Tahoma"/>
                <a:cs typeface="Tahoma"/>
              </a:rPr>
              <a:t>with </a:t>
            </a:r>
            <a:r>
              <a:rPr lang="en-IN" sz="1400" spc="-10" dirty="0">
                <a:solidFill>
                  <a:srgbClr val="538235"/>
                </a:solidFill>
                <a:latin typeface="Tahoma"/>
                <a:cs typeface="Tahoma"/>
              </a:rPr>
              <a:t>which </a:t>
            </a:r>
            <a:r>
              <a:rPr lang="en-IN" sz="1400" spc="-5" dirty="0">
                <a:solidFill>
                  <a:srgbClr val="538235"/>
                </a:solidFill>
                <a:latin typeface="Tahoma"/>
                <a:cs typeface="Tahoma"/>
              </a:rPr>
              <a:t>we are mainly concerned </a:t>
            </a:r>
            <a:r>
              <a:rPr lang="en-IN" sz="1400" dirty="0">
                <a:solidFill>
                  <a:srgbClr val="538235"/>
                </a:solidFill>
                <a:latin typeface="Tahoma"/>
                <a:cs typeface="Tahoma"/>
              </a:rPr>
              <a:t>here </a:t>
            </a:r>
            <a:r>
              <a:rPr lang="en-IN" sz="1400" spc="-5" dirty="0">
                <a:solidFill>
                  <a:srgbClr val="538235"/>
                </a:solidFill>
                <a:latin typeface="Tahoma"/>
                <a:cs typeface="Tahoma"/>
              </a:rPr>
              <a:t>are </a:t>
            </a:r>
            <a:r>
              <a:rPr lang="en-IN" sz="1400" dirty="0">
                <a:solidFill>
                  <a:srgbClr val="538235"/>
                </a:solidFill>
                <a:latin typeface="Tahoma"/>
                <a:cs typeface="Tahoma"/>
              </a:rPr>
              <a:t>the </a:t>
            </a:r>
            <a:r>
              <a:rPr lang="en-IN" sz="1400" spc="-5" dirty="0">
                <a:solidFill>
                  <a:srgbClr val="538235"/>
                </a:solidFill>
                <a:latin typeface="Tahoma"/>
                <a:cs typeface="Tahoma"/>
              </a:rPr>
              <a:t>acquisition </a:t>
            </a:r>
            <a:r>
              <a:rPr lang="en-IN" sz="1400" dirty="0">
                <a:solidFill>
                  <a:srgbClr val="538235"/>
                </a:solidFill>
                <a:latin typeface="Tahoma"/>
                <a:cs typeface="Tahoma"/>
              </a:rPr>
              <a:t> </a:t>
            </a:r>
            <a:r>
              <a:rPr lang="en-IN" sz="1400" spc="-5" dirty="0">
                <a:solidFill>
                  <a:srgbClr val="538235"/>
                </a:solidFill>
                <a:latin typeface="Tahoma"/>
                <a:cs typeface="Tahoma"/>
              </a:rPr>
              <a:t>and</a:t>
            </a:r>
            <a:r>
              <a:rPr lang="en-IN" sz="1400" spc="-10" dirty="0">
                <a:solidFill>
                  <a:srgbClr val="538235"/>
                </a:solidFill>
                <a:latin typeface="Tahoma"/>
                <a:cs typeface="Tahoma"/>
              </a:rPr>
              <a:t> release</a:t>
            </a:r>
            <a:r>
              <a:rPr lang="en-IN" sz="1400" spc="75" dirty="0">
                <a:solidFill>
                  <a:srgbClr val="538235"/>
                </a:solidFill>
                <a:latin typeface="Tahoma"/>
                <a:cs typeface="Tahoma"/>
              </a:rPr>
              <a:t> </a:t>
            </a:r>
            <a:r>
              <a:rPr lang="en-IN" sz="1400" spc="-5" dirty="0">
                <a:solidFill>
                  <a:srgbClr val="538235"/>
                </a:solidFill>
                <a:latin typeface="Tahoma"/>
                <a:cs typeface="Tahoma"/>
              </a:rPr>
              <a:t>of</a:t>
            </a:r>
            <a:r>
              <a:rPr lang="en-IN" sz="1400" spc="-15" dirty="0">
                <a:solidFill>
                  <a:srgbClr val="538235"/>
                </a:solidFill>
                <a:latin typeface="Tahoma"/>
                <a:cs typeface="Tahoma"/>
              </a:rPr>
              <a:t> </a:t>
            </a:r>
            <a:r>
              <a:rPr lang="en-IN" sz="1400" spc="-5" dirty="0">
                <a:solidFill>
                  <a:srgbClr val="538235"/>
                </a:solidFill>
                <a:latin typeface="Tahoma"/>
                <a:cs typeface="Tahoma"/>
              </a:rPr>
              <a:t>resources</a:t>
            </a:r>
            <a:r>
              <a:rPr lang="en-IN" sz="1400" spc="35" dirty="0">
                <a:solidFill>
                  <a:srgbClr val="538235"/>
                </a:solidFill>
                <a:latin typeface="Tahoma"/>
                <a:cs typeface="Tahoma"/>
              </a:rPr>
              <a:t> </a:t>
            </a:r>
            <a:r>
              <a:rPr lang="en-IN" sz="1400" spc="-5" dirty="0">
                <a:solidFill>
                  <a:srgbClr val="538235"/>
                </a:solidFill>
                <a:latin typeface="Tahoma"/>
                <a:cs typeface="Tahoma"/>
              </a:rPr>
              <a:t>such</a:t>
            </a:r>
            <a:r>
              <a:rPr lang="en-IN" sz="1400" spc="10" dirty="0">
                <a:solidFill>
                  <a:srgbClr val="538235"/>
                </a:solidFill>
                <a:latin typeface="Tahoma"/>
                <a:cs typeface="Tahoma"/>
              </a:rPr>
              <a:t> </a:t>
            </a:r>
            <a:r>
              <a:rPr lang="en-IN" sz="1400" spc="-5" dirty="0">
                <a:solidFill>
                  <a:srgbClr val="538235"/>
                </a:solidFill>
                <a:latin typeface="Tahoma"/>
                <a:cs typeface="Tahoma"/>
              </a:rPr>
              <a:t>as</a:t>
            </a:r>
            <a:r>
              <a:rPr lang="en-IN" sz="1400" dirty="0">
                <a:solidFill>
                  <a:srgbClr val="538235"/>
                </a:solidFill>
                <a:latin typeface="Tahoma"/>
                <a:cs typeface="Tahoma"/>
              </a:rPr>
              <a:t> </a:t>
            </a:r>
            <a:r>
              <a:rPr lang="en-IN" sz="1400" spc="-5" dirty="0">
                <a:solidFill>
                  <a:srgbClr val="538235"/>
                </a:solidFill>
                <a:latin typeface="Tahoma"/>
                <a:cs typeface="Tahoma"/>
              </a:rPr>
              <a:t>mutex</a:t>
            </a:r>
            <a:r>
              <a:rPr lang="en-IN" sz="1400" spc="10" dirty="0">
                <a:solidFill>
                  <a:srgbClr val="538235"/>
                </a:solidFill>
                <a:latin typeface="Tahoma"/>
                <a:cs typeface="Tahoma"/>
              </a:rPr>
              <a:t> </a:t>
            </a:r>
            <a:r>
              <a:rPr lang="en-IN" sz="1400" spc="-5" dirty="0">
                <a:solidFill>
                  <a:srgbClr val="538235"/>
                </a:solidFill>
                <a:latin typeface="Tahoma"/>
                <a:cs typeface="Tahoma"/>
              </a:rPr>
              <a:t>locks</a:t>
            </a:r>
            <a:r>
              <a:rPr lang="en-IN" sz="1400" spc="25" dirty="0">
                <a:solidFill>
                  <a:srgbClr val="538235"/>
                </a:solidFill>
                <a:latin typeface="Tahoma"/>
                <a:cs typeface="Tahoma"/>
              </a:rPr>
              <a:t> </a:t>
            </a:r>
            <a:r>
              <a:rPr lang="en-IN" sz="1400" spc="-5" dirty="0">
                <a:solidFill>
                  <a:srgbClr val="538235"/>
                </a:solidFill>
                <a:latin typeface="Tahoma"/>
                <a:cs typeface="Tahoma"/>
              </a:rPr>
              <a:t>and semaphores.</a:t>
            </a:r>
            <a:endParaRPr lang="en-IN" sz="1400" dirty="0">
              <a:latin typeface="Tahoma"/>
              <a:cs typeface="Tahoma"/>
            </a:endParaRPr>
          </a:p>
        </p:txBody>
      </p:sp>
      <p:pic>
        <p:nvPicPr>
          <p:cNvPr id="2" name="object 4">
            <a:extLst>
              <a:ext uri="{FF2B5EF4-FFF2-40B4-BE49-F238E27FC236}">
                <a16:creationId xmlns:a16="http://schemas.microsoft.com/office/drawing/2014/main" id="{BC286B0C-D585-7D36-E7AC-76CBB3172B71}"/>
              </a:ext>
            </a:extLst>
          </p:cNvPr>
          <p:cNvPicPr/>
          <p:nvPr/>
        </p:nvPicPr>
        <p:blipFill>
          <a:blip r:embed="rId2" cstate="print"/>
          <a:stretch>
            <a:fillRect/>
          </a:stretch>
        </p:blipFill>
        <p:spPr>
          <a:xfrm>
            <a:off x="9464040" y="2435030"/>
            <a:ext cx="2727960" cy="1716024"/>
          </a:xfrm>
          <a:prstGeom prst="rect">
            <a:avLst/>
          </a:prstGeom>
        </p:spPr>
      </p:pic>
    </p:spTree>
    <p:extLst>
      <p:ext uri="{BB962C8B-B14F-4D97-AF65-F5344CB8AC3E}">
        <p14:creationId xmlns:p14="http://schemas.microsoft.com/office/powerpoint/2010/main" val="9058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Liveness</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602782" y="721107"/>
            <a:ext cx="10177512" cy="4095673"/>
          </a:xfrm>
          <a:prstGeom prst="rect">
            <a:avLst/>
          </a:prstGeom>
          <a:noFill/>
        </p:spPr>
        <p:txBody>
          <a:bodyPr wrap="square">
            <a:spAutoFit/>
          </a:bodyPr>
          <a:lstStyle/>
          <a:p>
            <a:pPr>
              <a:lnSpc>
                <a:spcPct val="100000"/>
              </a:lnSpc>
              <a:spcBef>
                <a:spcPts val="10"/>
              </a:spcBef>
            </a:pPr>
            <a:endParaRPr lang="en-IN" sz="1300" dirty="0">
              <a:latin typeface="Tahoma"/>
              <a:cs typeface="Tahoma"/>
            </a:endParaRPr>
          </a:p>
          <a:p>
            <a:pPr marL="12700" algn="just">
              <a:lnSpc>
                <a:spcPct val="100000"/>
              </a:lnSpc>
            </a:pPr>
            <a:r>
              <a:rPr lang="en-IN" sz="1600" b="1" spc="-5" dirty="0">
                <a:solidFill>
                  <a:srgbClr val="538235"/>
                </a:solidFill>
                <a:latin typeface="Tahoma"/>
                <a:cs typeface="Tahoma"/>
              </a:rPr>
              <a:t>2. Priority</a:t>
            </a:r>
            <a:r>
              <a:rPr lang="en-IN" sz="1600" b="1" spc="30" dirty="0">
                <a:solidFill>
                  <a:srgbClr val="538235"/>
                </a:solidFill>
                <a:latin typeface="Tahoma"/>
                <a:cs typeface="Tahoma"/>
              </a:rPr>
              <a:t> </a:t>
            </a:r>
            <a:r>
              <a:rPr lang="en-IN" sz="1600" b="1" spc="-10" dirty="0">
                <a:solidFill>
                  <a:srgbClr val="538235"/>
                </a:solidFill>
                <a:latin typeface="Tahoma"/>
                <a:cs typeface="Tahoma"/>
              </a:rPr>
              <a:t>Inversion</a:t>
            </a:r>
            <a:endParaRPr lang="en-IN" sz="1600" dirty="0">
              <a:latin typeface="Tahoma"/>
              <a:cs typeface="Tahoma"/>
            </a:endParaRPr>
          </a:p>
          <a:p>
            <a:pPr marL="298450" marR="5080" indent="-285750" algn="just">
              <a:lnSpc>
                <a:spcPct val="150000"/>
              </a:lnSpc>
              <a:spcBef>
                <a:spcPts val="875"/>
              </a:spcBef>
              <a:buFont typeface="Arial" panose="020B0604020202020204" pitchFamily="34" charset="0"/>
              <a:buChar char="•"/>
            </a:pPr>
            <a:r>
              <a:rPr lang="en-IN" sz="1400" dirty="0">
                <a:solidFill>
                  <a:srgbClr val="538235"/>
                </a:solidFill>
                <a:latin typeface="Tahoma"/>
                <a:cs typeface="Tahoma"/>
              </a:rPr>
              <a:t>A </a:t>
            </a:r>
            <a:r>
              <a:rPr lang="en-IN" sz="1400" spc="-5" dirty="0">
                <a:solidFill>
                  <a:srgbClr val="538235"/>
                </a:solidFill>
                <a:latin typeface="Tahoma"/>
                <a:cs typeface="Tahoma"/>
              </a:rPr>
              <a:t>scheduling challenge arises </a:t>
            </a:r>
            <a:r>
              <a:rPr lang="en-IN" sz="1400" dirty="0">
                <a:solidFill>
                  <a:srgbClr val="538235"/>
                </a:solidFill>
                <a:latin typeface="Tahoma"/>
                <a:cs typeface="Tahoma"/>
              </a:rPr>
              <a:t>when a </a:t>
            </a:r>
            <a:r>
              <a:rPr lang="en-IN" sz="1400" b="1" spc="-5" dirty="0">
                <a:solidFill>
                  <a:srgbClr val="538235"/>
                </a:solidFill>
                <a:latin typeface="Tahoma"/>
                <a:cs typeface="Tahoma"/>
              </a:rPr>
              <a:t>higher-priority process </a:t>
            </a:r>
            <a:r>
              <a:rPr lang="en-IN" sz="1400" b="1" spc="-10" dirty="0">
                <a:solidFill>
                  <a:srgbClr val="538235"/>
                </a:solidFill>
                <a:latin typeface="Tahoma"/>
                <a:cs typeface="Tahoma"/>
              </a:rPr>
              <a:t>needs </a:t>
            </a:r>
            <a:r>
              <a:rPr lang="en-IN" sz="1400" b="1" spc="-5" dirty="0">
                <a:solidFill>
                  <a:srgbClr val="538235"/>
                </a:solidFill>
                <a:latin typeface="Tahoma"/>
                <a:cs typeface="Tahoma"/>
              </a:rPr>
              <a:t> </a:t>
            </a:r>
            <a:r>
              <a:rPr lang="en-IN" sz="1400" b="1" dirty="0">
                <a:solidFill>
                  <a:srgbClr val="538235"/>
                </a:solidFill>
                <a:latin typeface="Tahoma"/>
                <a:cs typeface="Tahoma"/>
              </a:rPr>
              <a:t>to read or </a:t>
            </a:r>
            <a:r>
              <a:rPr lang="en-IN" sz="1400" b="1" spc="-10" dirty="0">
                <a:solidFill>
                  <a:srgbClr val="538235"/>
                </a:solidFill>
                <a:latin typeface="Tahoma"/>
                <a:cs typeface="Tahoma"/>
              </a:rPr>
              <a:t>modify </a:t>
            </a:r>
            <a:r>
              <a:rPr lang="en-IN" sz="1400" b="1" dirty="0">
                <a:solidFill>
                  <a:srgbClr val="538235"/>
                </a:solidFill>
                <a:latin typeface="Tahoma"/>
                <a:cs typeface="Tahoma"/>
              </a:rPr>
              <a:t>kernel </a:t>
            </a:r>
            <a:r>
              <a:rPr lang="en-IN" sz="1400" b="1" spc="-10" dirty="0">
                <a:solidFill>
                  <a:srgbClr val="538235"/>
                </a:solidFill>
                <a:latin typeface="Tahoma"/>
                <a:cs typeface="Tahoma"/>
              </a:rPr>
              <a:t>data </a:t>
            </a:r>
            <a:r>
              <a:rPr lang="en-IN" sz="1400" b="1" spc="-5" dirty="0">
                <a:solidFill>
                  <a:srgbClr val="538235"/>
                </a:solidFill>
                <a:latin typeface="Tahoma"/>
                <a:cs typeface="Tahoma"/>
              </a:rPr>
              <a:t>that </a:t>
            </a:r>
            <a:r>
              <a:rPr lang="en-IN" sz="1400" b="1" dirty="0">
                <a:solidFill>
                  <a:srgbClr val="538235"/>
                </a:solidFill>
                <a:latin typeface="Tahoma"/>
                <a:cs typeface="Tahoma"/>
              </a:rPr>
              <a:t>are </a:t>
            </a:r>
            <a:r>
              <a:rPr lang="en-IN" sz="1400" b="1" spc="-5" dirty="0">
                <a:solidFill>
                  <a:srgbClr val="538235"/>
                </a:solidFill>
                <a:latin typeface="Tahoma"/>
                <a:cs typeface="Tahoma"/>
              </a:rPr>
              <a:t>currently </a:t>
            </a:r>
            <a:r>
              <a:rPr lang="en-IN" sz="1400" b="1" dirty="0">
                <a:solidFill>
                  <a:srgbClr val="538235"/>
                </a:solidFill>
                <a:latin typeface="Tahoma"/>
                <a:cs typeface="Tahoma"/>
              </a:rPr>
              <a:t>being </a:t>
            </a:r>
            <a:r>
              <a:rPr lang="en-IN" sz="1400" b="1" spc="-5" dirty="0">
                <a:solidFill>
                  <a:srgbClr val="538235"/>
                </a:solidFill>
                <a:latin typeface="Tahoma"/>
                <a:cs typeface="Tahoma"/>
              </a:rPr>
              <a:t>accessed </a:t>
            </a:r>
            <a:r>
              <a:rPr lang="en-IN" sz="1400" b="1" spc="5" dirty="0">
                <a:solidFill>
                  <a:srgbClr val="538235"/>
                </a:solidFill>
                <a:latin typeface="Tahoma"/>
                <a:cs typeface="Tahoma"/>
              </a:rPr>
              <a:t>by </a:t>
            </a:r>
            <a:r>
              <a:rPr lang="en-IN" sz="1400" b="1" dirty="0">
                <a:solidFill>
                  <a:srgbClr val="538235"/>
                </a:solidFill>
                <a:latin typeface="Tahoma"/>
                <a:cs typeface="Tahoma"/>
              </a:rPr>
              <a:t>a </a:t>
            </a:r>
            <a:r>
              <a:rPr lang="en-IN" sz="1400" b="1" spc="-5" dirty="0">
                <a:solidFill>
                  <a:srgbClr val="538235"/>
                </a:solidFill>
                <a:latin typeface="Tahoma"/>
                <a:cs typeface="Tahoma"/>
              </a:rPr>
              <a:t>lower- </a:t>
            </a:r>
            <a:r>
              <a:rPr lang="en-IN" sz="1400" b="1" dirty="0">
                <a:solidFill>
                  <a:srgbClr val="538235"/>
                </a:solidFill>
                <a:latin typeface="Tahoma"/>
                <a:cs typeface="Tahoma"/>
              </a:rPr>
              <a:t> </a:t>
            </a:r>
            <a:r>
              <a:rPr lang="en-IN" sz="1400" b="1" spc="-5" dirty="0">
                <a:solidFill>
                  <a:srgbClr val="538235"/>
                </a:solidFill>
                <a:latin typeface="Tahoma"/>
                <a:cs typeface="Tahoma"/>
              </a:rPr>
              <a:t>priority process—or </a:t>
            </a:r>
            <a:r>
              <a:rPr lang="en-IN" sz="1400" b="1" dirty="0">
                <a:solidFill>
                  <a:srgbClr val="538235"/>
                </a:solidFill>
                <a:latin typeface="Tahoma"/>
                <a:cs typeface="Tahoma"/>
              </a:rPr>
              <a:t>a </a:t>
            </a:r>
            <a:r>
              <a:rPr lang="en-IN" sz="1400" b="1" spc="-10" dirty="0">
                <a:solidFill>
                  <a:srgbClr val="538235"/>
                </a:solidFill>
                <a:latin typeface="Tahoma"/>
                <a:cs typeface="Tahoma"/>
              </a:rPr>
              <a:t>chain </a:t>
            </a:r>
            <a:r>
              <a:rPr lang="en-IN" sz="1400" b="1" dirty="0">
                <a:solidFill>
                  <a:srgbClr val="538235"/>
                </a:solidFill>
                <a:latin typeface="Tahoma"/>
                <a:cs typeface="Tahoma"/>
              </a:rPr>
              <a:t>of </a:t>
            </a:r>
            <a:r>
              <a:rPr lang="en-IN" sz="1400" b="1" spc="-5" dirty="0">
                <a:solidFill>
                  <a:srgbClr val="538235"/>
                </a:solidFill>
                <a:latin typeface="Tahoma"/>
                <a:cs typeface="Tahoma"/>
              </a:rPr>
              <a:t>lower-priority processes. </a:t>
            </a:r>
          </a:p>
          <a:p>
            <a:pPr marL="298450" marR="5080" indent="-285750" algn="just">
              <a:lnSpc>
                <a:spcPct val="150000"/>
              </a:lnSpc>
              <a:spcBef>
                <a:spcPts val="875"/>
              </a:spcBef>
              <a:buFont typeface="Arial" panose="020B0604020202020204" pitchFamily="34" charset="0"/>
              <a:buChar char="•"/>
            </a:pPr>
            <a:r>
              <a:rPr lang="en-IN" sz="1400" spc="-5" dirty="0">
                <a:solidFill>
                  <a:srgbClr val="538235"/>
                </a:solidFill>
                <a:latin typeface="Tahoma"/>
                <a:cs typeface="Tahoma"/>
              </a:rPr>
              <a:t>Since kernel </a:t>
            </a:r>
            <a:r>
              <a:rPr lang="en-IN" sz="1400" dirty="0">
                <a:solidFill>
                  <a:srgbClr val="538235"/>
                </a:solidFill>
                <a:latin typeface="Tahoma"/>
                <a:cs typeface="Tahoma"/>
              </a:rPr>
              <a:t>data </a:t>
            </a:r>
            <a:r>
              <a:rPr lang="en-IN" sz="1400" spc="-5" dirty="0">
                <a:solidFill>
                  <a:srgbClr val="538235"/>
                </a:solidFill>
                <a:latin typeface="Tahoma"/>
                <a:cs typeface="Tahoma"/>
              </a:rPr>
              <a:t>are </a:t>
            </a:r>
            <a:r>
              <a:rPr lang="en-IN" sz="1400" dirty="0">
                <a:solidFill>
                  <a:srgbClr val="538235"/>
                </a:solidFill>
                <a:latin typeface="Tahoma"/>
                <a:cs typeface="Tahoma"/>
              </a:rPr>
              <a:t> </a:t>
            </a:r>
            <a:r>
              <a:rPr lang="en-IN" sz="1400" spc="-10" dirty="0">
                <a:solidFill>
                  <a:srgbClr val="538235"/>
                </a:solidFill>
                <a:latin typeface="Tahoma"/>
                <a:cs typeface="Tahoma"/>
              </a:rPr>
              <a:t>typically </a:t>
            </a:r>
            <a:r>
              <a:rPr lang="en-IN" sz="1400" spc="-5" dirty="0">
                <a:solidFill>
                  <a:srgbClr val="538235"/>
                </a:solidFill>
                <a:latin typeface="Tahoma"/>
                <a:cs typeface="Tahoma"/>
              </a:rPr>
              <a:t>protected with </a:t>
            </a:r>
            <a:r>
              <a:rPr lang="en-IN" sz="1400" dirty="0">
                <a:solidFill>
                  <a:srgbClr val="538235"/>
                </a:solidFill>
                <a:latin typeface="Tahoma"/>
                <a:cs typeface="Tahoma"/>
              </a:rPr>
              <a:t>a </a:t>
            </a:r>
            <a:r>
              <a:rPr lang="en-IN" sz="1400" spc="-5" dirty="0">
                <a:solidFill>
                  <a:srgbClr val="538235"/>
                </a:solidFill>
                <a:latin typeface="Tahoma"/>
                <a:cs typeface="Tahoma"/>
              </a:rPr>
              <a:t>lock, </a:t>
            </a:r>
            <a:r>
              <a:rPr lang="en-IN" sz="1400" dirty="0">
                <a:solidFill>
                  <a:srgbClr val="538235"/>
                </a:solidFill>
                <a:latin typeface="Tahoma"/>
                <a:cs typeface="Tahoma"/>
              </a:rPr>
              <a:t>the </a:t>
            </a:r>
            <a:r>
              <a:rPr lang="en-IN" sz="1400" spc="-5" dirty="0">
                <a:solidFill>
                  <a:srgbClr val="538235"/>
                </a:solidFill>
                <a:latin typeface="Tahoma"/>
                <a:cs typeface="Tahoma"/>
              </a:rPr>
              <a:t>higher-priority process </a:t>
            </a:r>
            <a:r>
              <a:rPr lang="en-IN" sz="1400" spc="-10" dirty="0">
                <a:solidFill>
                  <a:srgbClr val="538235"/>
                </a:solidFill>
                <a:latin typeface="Tahoma"/>
                <a:cs typeface="Tahoma"/>
              </a:rPr>
              <a:t>will </a:t>
            </a:r>
            <a:r>
              <a:rPr lang="en-IN" sz="1400" spc="-5" dirty="0">
                <a:solidFill>
                  <a:srgbClr val="538235"/>
                </a:solidFill>
                <a:latin typeface="Tahoma"/>
                <a:cs typeface="Tahoma"/>
              </a:rPr>
              <a:t>have </a:t>
            </a:r>
            <a:r>
              <a:rPr lang="en-IN" sz="1400" dirty="0">
                <a:solidFill>
                  <a:srgbClr val="538235"/>
                </a:solidFill>
                <a:latin typeface="Tahoma"/>
                <a:cs typeface="Tahoma"/>
              </a:rPr>
              <a:t>to </a:t>
            </a:r>
            <a:r>
              <a:rPr lang="en-IN" sz="1400" spc="-10" dirty="0">
                <a:solidFill>
                  <a:srgbClr val="538235"/>
                </a:solidFill>
                <a:latin typeface="Tahoma"/>
                <a:cs typeface="Tahoma"/>
              </a:rPr>
              <a:t>wait </a:t>
            </a:r>
            <a:r>
              <a:rPr lang="en-IN" sz="1400" spc="-5" dirty="0">
                <a:solidFill>
                  <a:srgbClr val="538235"/>
                </a:solidFill>
                <a:latin typeface="Tahoma"/>
                <a:cs typeface="Tahoma"/>
              </a:rPr>
              <a:t>for </a:t>
            </a:r>
            <a:r>
              <a:rPr lang="en-IN" sz="1400" dirty="0">
                <a:solidFill>
                  <a:srgbClr val="538235"/>
                </a:solidFill>
                <a:latin typeface="Tahoma"/>
                <a:cs typeface="Tahoma"/>
              </a:rPr>
              <a:t>a </a:t>
            </a:r>
            <a:r>
              <a:rPr lang="en-IN" sz="1400" spc="5" dirty="0">
                <a:solidFill>
                  <a:srgbClr val="538235"/>
                </a:solidFill>
                <a:latin typeface="Tahoma"/>
                <a:cs typeface="Tahoma"/>
              </a:rPr>
              <a:t> </a:t>
            </a:r>
            <a:r>
              <a:rPr lang="en-IN" sz="1400" spc="-5" dirty="0">
                <a:solidFill>
                  <a:srgbClr val="538235"/>
                </a:solidFill>
                <a:latin typeface="Tahoma"/>
                <a:cs typeface="Tahoma"/>
              </a:rPr>
              <a:t>lower-priority</a:t>
            </a:r>
            <a:r>
              <a:rPr lang="en-IN" sz="1400" dirty="0">
                <a:solidFill>
                  <a:srgbClr val="538235"/>
                </a:solidFill>
                <a:latin typeface="Tahoma"/>
                <a:cs typeface="Tahoma"/>
              </a:rPr>
              <a:t> one</a:t>
            </a:r>
            <a:r>
              <a:rPr lang="en-IN" sz="1400" spc="5" dirty="0">
                <a:solidFill>
                  <a:srgbClr val="538235"/>
                </a:solidFill>
                <a:latin typeface="Tahoma"/>
                <a:cs typeface="Tahoma"/>
              </a:rPr>
              <a:t> </a:t>
            </a:r>
            <a:r>
              <a:rPr lang="en-IN" sz="1400" dirty="0">
                <a:solidFill>
                  <a:srgbClr val="538235"/>
                </a:solidFill>
                <a:latin typeface="Tahoma"/>
                <a:cs typeface="Tahoma"/>
              </a:rPr>
              <a:t>to</a:t>
            </a:r>
            <a:r>
              <a:rPr lang="en-IN" sz="1400" spc="5" dirty="0">
                <a:solidFill>
                  <a:srgbClr val="538235"/>
                </a:solidFill>
                <a:latin typeface="Tahoma"/>
                <a:cs typeface="Tahoma"/>
              </a:rPr>
              <a:t> </a:t>
            </a:r>
            <a:r>
              <a:rPr lang="en-IN" sz="1400" spc="-10" dirty="0">
                <a:solidFill>
                  <a:srgbClr val="538235"/>
                </a:solidFill>
                <a:latin typeface="Tahoma"/>
                <a:cs typeface="Tahoma"/>
              </a:rPr>
              <a:t>finish</a:t>
            </a:r>
            <a:r>
              <a:rPr lang="en-IN" sz="1400" spc="-5" dirty="0">
                <a:solidFill>
                  <a:srgbClr val="538235"/>
                </a:solidFill>
                <a:latin typeface="Tahoma"/>
                <a:cs typeface="Tahoma"/>
              </a:rPr>
              <a:t> with</a:t>
            </a:r>
            <a:r>
              <a:rPr lang="en-IN" sz="1400" dirty="0">
                <a:solidFill>
                  <a:srgbClr val="538235"/>
                </a:solidFill>
                <a:latin typeface="Tahoma"/>
                <a:cs typeface="Tahoma"/>
              </a:rPr>
              <a:t> the</a:t>
            </a:r>
            <a:r>
              <a:rPr lang="en-IN" sz="1400" spc="5" dirty="0">
                <a:solidFill>
                  <a:srgbClr val="538235"/>
                </a:solidFill>
                <a:latin typeface="Tahoma"/>
                <a:cs typeface="Tahoma"/>
              </a:rPr>
              <a:t> </a:t>
            </a:r>
            <a:r>
              <a:rPr lang="en-IN" sz="1400" spc="-5" dirty="0">
                <a:solidFill>
                  <a:srgbClr val="538235"/>
                </a:solidFill>
                <a:latin typeface="Tahoma"/>
                <a:cs typeface="Tahoma"/>
              </a:rPr>
              <a:t>resource.</a:t>
            </a:r>
            <a:r>
              <a:rPr lang="en-IN" sz="1400" dirty="0">
                <a:solidFill>
                  <a:srgbClr val="538235"/>
                </a:solidFill>
                <a:latin typeface="Tahoma"/>
                <a:cs typeface="Tahoma"/>
              </a:rPr>
              <a:t> </a:t>
            </a:r>
          </a:p>
          <a:p>
            <a:pPr marL="298450" marR="5080" indent="-285750" algn="just">
              <a:lnSpc>
                <a:spcPct val="150000"/>
              </a:lnSpc>
              <a:spcBef>
                <a:spcPts val="875"/>
              </a:spcBef>
              <a:buFont typeface="Arial" panose="020B0604020202020204" pitchFamily="34" charset="0"/>
              <a:buChar char="•"/>
            </a:pPr>
            <a:r>
              <a:rPr lang="en-IN" sz="1400" dirty="0">
                <a:solidFill>
                  <a:srgbClr val="538235"/>
                </a:solidFill>
                <a:latin typeface="Tahoma"/>
                <a:cs typeface="Tahoma"/>
              </a:rPr>
              <a:t>The</a:t>
            </a:r>
            <a:r>
              <a:rPr lang="en-IN" sz="1400" spc="5" dirty="0">
                <a:solidFill>
                  <a:srgbClr val="538235"/>
                </a:solidFill>
                <a:latin typeface="Tahoma"/>
                <a:cs typeface="Tahoma"/>
              </a:rPr>
              <a:t> </a:t>
            </a:r>
            <a:r>
              <a:rPr lang="en-IN" sz="1400" spc="-5" dirty="0">
                <a:solidFill>
                  <a:srgbClr val="538235"/>
                </a:solidFill>
                <a:latin typeface="Tahoma"/>
                <a:cs typeface="Tahoma"/>
              </a:rPr>
              <a:t>situation</a:t>
            </a:r>
            <a:r>
              <a:rPr lang="en-IN" sz="1400" spc="365" dirty="0">
                <a:solidFill>
                  <a:srgbClr val="538235"/>
                </a:solidFill>
                <a:latin typeface="Tahoma"/>
                <a:cs typeface="Tahoma"/>
              </a:rPr>
              <a:t> </a:t>
            </a:r>
            <a:r>
              <a:rPr lang="en-IN" sz="1400" spc="-5" dirty="0">
                <a:solidFill>
                  <a:srgbClr val="538235"/>
                </a:solidFill>
                <a:latin typeface="Tahoma"/>
                <a:cs typeface="Tahoma"/>
              </a:rPr>
              <a:t>becomes</a:t>
            </a:r>
            <a:r>
              <a:rPr lang="en-IN" sz="1400" spc="365" dirty="0">
                <a:solidFill>
                  <a:srgbClr val="538235"/>
                </a:solidFill>
                <a:latin typeface="Tahoma"/>
                <a:cs typeface="Tahoma"/>
              </a:rPr>
              <a:t> </a:t>
            </a:r>
            <a:r>
              <a:rPr lang="en-IN" sz="1400" dirty="0">
                <a:solidFill>
                  <a:srgbClr val="538235"/>
                </a:solidFill>
                <a:latin typeface="Tahoma"/>
                <a:cs typeface="Tahoma"/>
              </a:rPr>
              <a:t>more </a:t>
            </a:r>
            <a:r>
              <a:rPr lang="en-IN" sz="1400" spc="5" dirty="0">
                <a:solidFill>
                  <a:srgbClr val="538235"/>
                </a:solidFill>
                <a:latin typeface="Tahoma"/>
                <a:cs typeface="Tahoma"/>
              </a:rPr>
              <a:t> </a:t>
            </a:r>
            <a:r>
              <a:rPr lang="en-IN" sz="1400" spc="-10" dirty="0">
                <a:solidFill>
                  <a:srgbClr val="538235"/>
                </a:solidFill>
                <a:latin typeface="Tahoma"/>
                <a:cs typeface="Tahoma"/>
              </a:rPr>
              <a:t>complicated if </a:t>
            </a:r>
            <a:r>
              <a:rPr lang="en-IN" sz="1400" dirty="0">
                <a:solidFill>
                  <a:srgbClr val="538235"/>
                </a:solidFill>
                <a:latin typeface="Tahoma"/>
                <a:cs typeface="Tahoma"/>
              </a:rPr>
              <a:t>the </a:t>
            </a:r>
            <a:r>
              <a:rPr lang="en-IN" sz="1400" spc="-5" dirty="0">
                <a:solidFill>
                  <a:srgbClr val="538235"/>
                </a:solidFill>
                <a:latin typeface="Tahoma"/>
                <a:cs typeface="Tahoma"/>
              </a:rPr>
              <a:t>lower-priority process </a:t>
            </a:r>
            <a:r>
              <a:rPr lang="en-IN" sz="1400" spc="5" dirty="0">
                <a:solidFill>
                  <a:srgbClr val="538235"/>
                </a:solidFill>
                <a:latin typeface="Tahoma"/>
                <a:cs typeface="Tahoma"/>
              </a:rPr>
              <a:t>is </a:t>
            </a:r>
            <a:r>
              <a:rPr lang="en-IN" sz="1400" dirty="0" err="1">
                <a:solidFill>
                  <a:srgbClr val="538235"/>
                </a:solidFill>
                <a:latin typeface="Tahoma"/>
                <a:cs typeface="Tahoma"/>
              </a:rPr>
              <a:t>preempted</a:t>
            </a:r>
            <a:r>
              <a:rPr lang="en-IN" sz="1400" dirty="0">
                <a:solidFill>
                  <a:srgbClr val="538235"/>
                </a:solidFill>
                <a:latin typeface="Tahoma"/>
                <a:cs typeface="Tahoma"/>
              </a:rPr>
              <a:t> </a:t>
            </a:r>
            <a:r>
              <a:rPr lang="en-IN" sz="1400" spc="-5" dirty="0">
                <a:solidFill>
                  <a:srgbClr val="538235"/>
                </a:solidFill>
                <a:latin typeface="Tahoma"/>
                <a:cs typeface="Tahoma"/>
              </a:rPr>
              <a:t>in </a:t>
            </a:r>
            <a:r>
              <a:rPr lang="en-IN" sz="1400" spc="-10" dirty="0" err="1">
                <a:solidFill>
                  <a:srgbClr val="538235"/>
                </a:solidFill>
                <a:latin typeface="Tahoma"/>
                <a:cs typeface="Tahoma"/>
              </a:rPr>
              <a:t>favor</a:t>
            </a:r>
            <a:r>
              <a:rPr lang="en-IN" sz="1400" spc="-10" dirty="0">
                <a:solidFill>
                  <a:srgbClr val="538235"/>
                </a:solidFill>
                <a:latin typeface="Tahoma"/>
                <a:cs typeface="Tahoma"/>
              </a:rPr>
              <a:t> </a:t>
            </a:r>
            <a:r>
              <a:rPr lang="en-IN" sz="1400" spc="-5" dirty="0">
                <a:solidFill>
                  <a:srgbClr val="538235"/>
                </a:solidFill>
                <a:latin typeface="Tahoma"/>
                <a:cs typeface="Tahoma"/>
              </a:rPr>
              <a:t>of another process with </a:t>
            </a:r>
            <a:r>
              <a:rPr lang="en-IN" sz="1400" dirty="0">
                <a:solidFill>
                  <a:srgbClr val="538235"/>
                </a:solidFill>
                <a:latin typeface="Tahoma"/>
                <a:cs typeface="Tahoma"/>
              </a:rPr>
              <a:t> a</a:t>
            </a:r>
            <a:r>
              <a:rPr lang="en-IN" sz="1400" spc="-5" dirty="0">
                <a:solidFill>
                  <a:srgbClr val="538235"/>
                </a:solidFill>
                <a:latin typeface="Tahoma"/>
                <a:cs typeface="Tahoma"/>
              </a:rPr>
              <a:t> higher</a:t>
            </a:r>
            <a:r>
              <a:rPr lang="en-IN" sz="1400" spc="10" dirty="0">
                <a:solidFill>
                  <a:srgbClr val="538235"/>
                </a:solidFill>
                <a:latin typeface="Tahoma"/>
                <a:cs typeface="Tahoma"/>
              </a:rPr>
              <a:t> </a:t>
            </a:r>
            <a:r>
              <a:rPr lang="en-IN" sz="1400" spc="-15" dirty="0">
                <a:solidFill>
                  <a:srgbClr val="538235"/>
                </a:solidFill>
                <a:latin typeface="Tahoma"/>
                <a:cs typeface="Tahoma"/>
              </a:rPr>
              <a:t>priority. </a:t>
            </a:r>
            <a:r>
              <a:rPr lang="en-IN" sz="1400" spc="-5" dirty="0">
                <a:solidFill>
                  <a:srgbClr val="538235"/>
                </a:solidFill>
                <a:latin typeface="Tahoma"/>
                <a:cs typeface="Tahoma"/>
              </a:rPr>
              <a:t>This</a:t>
            </a:r>
            <a:r>
              <a:rPr lang="en-IN" sz="1400" spc="70" dirty="0">
                <a:solidFill>
                  <a:srgbClr val="538235"/>
                </a:solidFill>
                <a:latin typeface="Tahoma"/>
                <a:cs typeface="Tahoma"/>
              </a:rPr>
              <a:t> </a:t>
            </a:r>
            <a:r>
              <a:rPr lang="en-IN" sz="1400" spc="-5" dirty="0">
                <a:solidFill>
                  <a:srgbClr val="538235"/>
                </a:solidFill>
                <a:latin typeface="Tahoma"/>
                <a:cs typeface="Tahoma"/>
              </a:rPr>
              <a:t>liveness</a:t>
            </a:r>
            <a:r>
              <a:rPr lang="en-IN" sz="1400" spc="75" dirty="0">
                <a:solidFill>
                  <a:srgbClr val="538235"/>
                </a:solidFill>
                <a:latin typeface="Tahoma"/>
                <a:cs typeface="Tahoma"/>
              </a:rPr>
              <a:t> </a:t>
            </a:r>
            <a:r>
              <a:rPr lang="en-IN" sz="1400" spc="-5" dirty="0">
                <a:solidFill>
                  <a:srgbClr val="538235"/>
                </a:solidFill>
                <a:latin typeface="Tahoma"/>
                <a:cs typeface="Tahoma"/>
              </a:rPr>
              <a:t>problem</a:t>
            </a:r>
            <a:r>
              <a:rPr lang="en-IN" sz="1400" spc="85" dirty="0">
                <a:solidFill>
                  <a:srgbClr val="538235"/>
                </a:solidFill>
                <a:latin typeface="Tahoma"/>
                <a:cs typeface="Tahoma"/>
              </a:rPr>
              <a:t> </a:t>
            </a:r>
            <a:r>
              <a:rPr lang="en-IN" sz="1400" spc="-10" dirty="0">
                <a:solidFill>
                  <a:srgbClr val="538235"/>
                </a:solidFill>
                <a:latin typeface="Tahoma"/>
                <a:cs typeface="Tahoma"/>
              </a:rPr>
              <a:t>is</a:t>
            </a:r>
            <a:r>
              <a:rPr lang="en-IN" sz="1400" spc="70" dirty="0">
                <a:solidFill>
                  <a:srgbClr val="538235"/>
                </a:solidFill>
                <a:latin typeface="Tahoma"/>
                <a:cs typeface="Tahoma"/>
              </a:rPr>
              <a:t> </a:t>
            </a:r>
            <a:r>
              <a:rPr lang="en-IN" sz="1400" spc="-5" dirty="0">
                <a:solidFill>
                  <a:srgbClr val="538235"/>
                </a:solidFill>
                <a:latin typeface="Tahoma"/>
                <a:cs typeface="Tahoma"/>
              </a:rPr>
              <a:t>known</a:t>
            </a:r>
            <a:r>
              <a:rPr lang="en-IN" sz="1400" spc="80" dirty="0">
                <a:solidFill>
                  <a:srgbClr val="538235"/>
                </a:solidFill>
                <a:latin typeface="Tahoma"/>
                <a:cs typeface="Tahoma"/>
              </a:rPr>
              <a:t> </a:t>
            </a:r>
            <a:r>
              <a:rPr lang="en-IN" sz="1400" spc="-5" dirty="0">
                <a:solidFill>
                  <a:srgbClr val="538235"/>
                </a:solidFill>
                <a:latin typeface="Tahoma"/>
                <a:cs typeface="Tahoma"/>
              </a:rPr>
              <a:t>as</a:t>
            </a:r>
            <a:r>
              <a:rPr lang="en-IN" sz="1400" spc="70" dirty="0">
                <a:solidFill>
                  <a:srgbClr val="538235"/>
                </a:solidFill>
                <a:latin typeface="Tahoma"/>
                <a:cs typeface="Tahoma"/>
              </a:rPr>
              <a:t> </a:t>
            </a:r>
            <a:r>
              <a:rPr lang="en-IN" sz="1400" spc="-5" dirty="0">
                <a:solidFill>
                  <a:srgbClr val="538235"/>
                </a:solidFill>
                <a:latin typeface="Tahoma"/>
                <a:cs typeface="Tahoma"/>
              </a:rPr>
              <a:t>priority</a:t>
            </a:r>
            <a:r>
              <a:rPr lang="en-IN" sz="1400" spc="80" dirty="0">
                <a:solidFill>
                  <a:srgbClr val="538235"/>
                </a:solidFill>
                <a:latin typeface="Tahoma"/>
                <a:cs typeface="Tahoma"/>
              </a:rPr>
              <a:t> </a:t>
            </a:r>
            <a:r>
              <a:rPr lang="en-IN" sz="1400" spc="-5" dirty="0">
                <a:solidFill>
                  <a:srgbClr val="538235"/>
                </a:solidFill>
                <a:latin typeface="Tahoma"/>
                <a:cs typeface="Tahoma"/>
              </a:rPr>
              <a:t>inversion.</a:t>
            </a:r>
          </a:p>
          <a:p>
            <a:pPr marL="298450" marR="5080" indent="-285750" algn="just">
              <a:lnSpc>
                <a:spcPct val="150000"/>
              </a:lnSpc>
              <a:spcBef>
                <a:spcPts val="875"/>
              </a:spcBef>
              <a:buFont typeface="Arial" panose="020B0604020202020204" pitchFamily="34" charset="0"/>
              <a:buChar char="•"/>
            </a:pPr>
            <a:r>
              <a:rPr lang="en-IN" sz="1400" spc="75" dirty="0">
                <a:solidFill>
                  <a:srgbClr val="538235"/>
                </a:solidFill>
                <a:latin typeface="Tahoma"/>
                <a:cs typeface="Tahoma"/>
              </a:rPr>
              <a:t> </a:t>
            </a:r>
            <a:r>
              <a:rPr lang="en-IN" sz="1400" spc="-5" dirty="0">
                <a:solidFill>
                  <a:srgbClr val="538235"/>
                </a:solidFill>
                <a:latin typeface="Tahoma"/>
                <a:cs typeface="Tahoma"/>
              </a:rPr>
              <a:t>I</a:t>
            </a:r>
            <a:r>
              <a:rPr lang="en-IN" sz="1400" spc="-10" dirty="0">
                <a:solidFill>
                  <a:srgbClr val="538235"/>
                </a:solidFill>
                <a:latin typeface="Tahoma"/>
                <a:cs typeface="Tahoma"/>
              </a:rPr>
              <a:t>t</a:t>
            </a:r>
            <a:r>
              <a:rPr lang="en-IN" sz="1400" spc="85" dirty="0">
                <a:solidFill>
                  <a:srgbClr val="538235"/>
                </a:solidFill>
                <a:latin typeface="Tahoma"/>
                <a:cs typeface="Tahoma"/>
              </a:rPr>
              <a:t> </a:t>
            </a:r>
            <a:r>
              <a:rPr lang="en-IN" sz="1400" spc="-5" dirty="0">
                <a:solidFill>
                  <a:srgbClr val="538235"/>
                </a:solidFill>
                <a:latin typeface="Tahoma"/>
                <a:cs typeface="Tahoma"/>
              </a:rPr>
              <a:t>can</a:t>
            </a:r>
            <a:r>
              <a:rPr lang="en-IN" sz="1400" spc="60" dirty="0">
                <a:solidFill>
                  <a:srgbClr val="538235"/>
                </a:solidFill>
                <a:latin typeface="Tahoma"/>
                <a:cs typeface="Tahoma"/>
              </a:rPr>
              <a:t> </a:t>
            </a:r>
            <a:r>
              <a:rPr lang="en-IN" sz="1400" dirty="0">
                <a:solidFill>
                  <a:srgbClr val="538235"/>
                </a:solidFill>
                <a:latin typeface="Tahoma"/>
                <a:cs typeface="Tahoma"/>
              </a:rPr>
              <a:t>occur</a:t>
            </a:r>
            <a:r>
              <a:rPr lang="en-IN" sz="1400" spc="45" dirty="0">
                <a:solidFill>
                  <a:srgbClr val="538235"/>
                </a:solidFill>
                <a:latin typeface="Tahoma"/>
                <a:cs typeface="Tahoma"/>
              </a:rPr>
              <a:t> </a:t>
            </a:r>
            <a:r>
              <a:rPr lang="en-IN" sz="1400" spc="-5" dirty="0">
                <a:solidFill>
                  <a:srgbClr val="538235"/>
                </a:solidFill>
                <a:latin typeface="Tahoma"/>
                <a:cs typeface="Tahoma"/>
              </a:rPr>
              <a:t>only </a:t>
            </a:r>
            <a:r>
              <a:rPr lang="en-IN" sz="1400" spc="-365" dirty="0">
                <a:solidFill>
                  <a:srgbClr val="538235"/>
                </a:solidFill>
                <a:latin typeface="Tahoma"/>
                <a:cs typeface="Tahoma"/>
              </a:rPr>
              <a:t> </a:t>
            </a:r>
            <a:r>
              <a:rPr lang="en-IN" sz="1400" spc="-10" dirty="0">
                <a:solidFill>
                  <a:srgbClr val="538235"/>
                </a:solidFill>
                <a:latin typeface="Tahoma"/>
                <a:cs typeface="Tahoma"/>
              </a:rPr>
              <a:t>in </a:t>
            </a:r>
            <a:r>
              <a:rPr lang="en-IN" sz="1400" spc="-5" dirty="0">
                <a:solidFill>
                  <a:srgbClr val="538235"/>
                </a:solidFill>
                <a:latin typeface="Tahoma"/>
                <a:cs typeface="Tahoma"/>
              </a:rPr>
              <a:t>systems with more than </a:t>
            </a:r>
            <a:r>
              <a:rPr lang="en-IN" sz="1400" dirty="0">
                <a:solidFill>
                  <a:srgbClr val="538235"/>
                </a:solidFill>
                <a:latin typeface="Tahoma"/>
                <a:cs typeface="Tahoma"/>
              </a:rPr>
              <a:t>two </a:t>
            </a:r>
            <a:r>
              <a:rPr lang="en-IN" sz="1400" spc="-5" dirty="0">
                <a:solidFill>
                  <a:srgbClr val="538235"/>
                </a:solidFill>
                <a:latin typeface="Tahoma"/>
                <a:cs typeface="Tahoma"/>
              </a:rPr>
              <a:t>priorities. </a:t>
            </a:r>
          </a:p>
          <a:p>
            <a:pPr marL="298450" marR="5080" indent="-285750" algn="just">
              <a:lnSpc>
                <a:spcPct val="150000"/>
              </a:lnSpc>
              <a:spcBef>
                <a:spcPts val="875"/>
              </a:spcBef>
              <a:buFont typeface="Arial" panose="020B0604020202020204" pitchFamily="34" charset="0"/>
              <a:buChar char="•"/>
            </a:pPr>
            <a:r>
              <a:rPr lang="en-IN" sz="1400" spc="-30" dirty="0">
                <a:solidFill>
                  <a:srgbClr val="538235"/>
                </a:solidFill>
                <a:latin typeface="Tahoma"/>
                <a:cs typeface="Tahoma"/>
              </a:rPr>
              <a:t>Typically,</a:t>
            </a:r>
            <a:r>
              <a:rPr lang="en-IN" sz="1400" spc="-25" dirty="0">
                <a:solidFill>
                  <a:srgbClr val="538235"/>
                </a:solidFill>
                <a:latin typeface="Tahoma"/>
                <a:cs typeface="Tahoma"/>
              </a:rPr>
              <a:t> </a:t>
            </a:r>
            <a:r>
              <a:rPr lang="en-IN" sz="1400" spc="-5" dirty="0">
                <a:solidFill>
                  <a:srgbClr val="538235"/>
                </a:solidFill>
                <a:latin typeface="Tahoma"/>
                <a:cs typeface="Tahoma"/>
              </a:rPr>
              <a:t>priority </a:t>
            </a:r>
            <a:r>
              <a:rPr lang="en-IN" sz="1400" spc="-10" dirty="0">
                <a:solidFill>
                  <a:srgbClr val="538235"/>
                </a:solidFill>
                <a:latin typeface="Tahoma"/>
                <a:cs typeface="Tahoma"/>
              </a:rPr>
              <a:t>inversion is </a:t>
            </a:r>
            <a:r>
              <a:rPr lang="en-IN" sz="1400" spc="-5" dirty="0">
                <a:solidFill>
                  <a:srgbClr val="538235"/>
                </a:solidFill>
                <a:latin typeface="Tahoma"/>
                <a:cs typeface="Tahoma"/>
              </a:rPr>
              <a:t>avoided </a:t>
            </a:r>
            <a:r>
              <a:rPr lang="en-IN" sz="1400" spc="5" dirty="0">
                <a:solidFill>
                  <a:srgbClr val="538235"/>
                </a:solidFill>
                <a:latin typeface="Tahoma"/>
                <a:cs typeface="Tahoma"/>
              </a:rPr>
              <a:t>by </a:t>
            </a:r>
            <a:r>
              <a:rPr lang="en-IN" sz="1400" spc="10" dirty="0">
                <a:solidFill>
                  <a:srgbClr val="538235"/>
                </a:solidFill>
                <a:latin typeface="Tahoma"/>
                <a:cs typeface="Tahoma"/>
              </a:rPr>
              <a:t> </a:t>
            </a:r>
            <a:r>
              <a:rPr lang="en-IN" sz="1400" spc="-5" dirty="0">
                <a:solidFill>
                  <a:srgbClr val="538235"/>
                </a:solidFill>
                <a:latin typeface="Tahoma"/>
                <a:cs typeface="Tahoma"/>
              </a:rPr>
              <a:t>implementing</a:t>
            </a:r>
            <a:r>
              <a:rPr lang="en-IN" sz="1400" dirty="0">
                <a:solidFill>
                  <a:srgbClr val="538235"/>
                </a:solidFill>
                <a:latin typeface="Tahoma"/>
                <a:cs typeface="Tahoma"/>
              </a:rPr>
              <a:t> a </a:t>
            </a:r>
            <a:r>
              <a:rPr lang="en-IN" sz="1400" spc="-5" dirty="0">
                <a:solidFill>
                  <a:srgbClr val="538235"/>
                </a:solidFill>
                <a:latin typeface="Tahoma"/>
                <a:cs typeface="Tahoma"/>
              </a:rPr>
              <a:t>priority-inheritance protocol.</a:t>
            </a:r>
            <a:r>
              <a:rPr lang="en-IN" sz="1400" dirty="0">
                <a:solidFill>
                  <a:srgbClr val="538235"/>
                </a:solidFill>
                <a:latin typeface="Tahoma"/>
                <a:cs typeface="Tahoma"/>
              </a:rPr>
              <a:t> </a:t>
            </a:r>
          </a:p>
          <a:p>
            <a:pPr marL="12700" marR="5080" algn="just">
              <a:lnSpc>
                <a:spcPct val="150000"/>
              </a:lnSpc>
              <a:spcBef>
                <a:spcPts val="875"/>
              </a:spcBef>
            </a:pPr>
            <a:endParaRPr lang="en-IN" sz="1400" dirty="0">
              <a:latin typeface="Tahoma"/>
              <a:cs typeface="Tahoma"/>
            </a:endParaRPr>
          </a:p>
        </p:txBody>
      </p:sp>
    </p:spTree>
    <p:extLst>
      <p:ext uri="{BB962C8B-B14F-4D97-AF65-F5344CB8AC3E}">
        <p14:creationId xmlns:p14="http://schemas.microsoft.com/office/powerpoint/2010/main" val="13167265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Liveness</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698646" y="1166276"/>
            <a:ext cx="10177512" cy="4180312"/>
          </a:xfrm>
          <a:prstGeom prst="rect">
            <a:avLst/>
          </a:prstGeom>
          <a:noFill/>
        </p:spPr>
        <p:txBody>
          <a:bodyPr wrap="square">
            <a:spAutoFit/>
          </a:bodyPr>
          <a:lstStyle/>
          <a:p>
            <a:pPr>
              <a:lnSpc>
                <a:spcPct val="100000"/>
              </a:lnSpc>
              <a:spcBef>
                <a:spcPts val="10"/>
              </a:spcBef>
            </a:pPr>
            <a:endParaRPr lang="en-IN" sz="1300" dirty="0">
              <a:latin typeface="Tahoma"/>
              <a:cs typeface="Tahoma"/>
            </a:endParaRPr>
          </a:p>
          <a:p>
            <a:pPr marL="311150" marR="5080" lvl="1" indent="-300038" algn="just">
              <a:lnSpc>
                <a:spcPct val="150000"/>
              </a:lnSpc>
              <a:spcBef>
                <a:spcPts val="875"/>
              </a:spcBef>
              <a:buFont typeface="Arial" panose="020B0604020202020204" pitchFamily="34" charset="0"/>
              <a:buChar char="•"/>
            </a:pPr>
            <a:r>
              <a:rPr lang="en-IN" sz="1600" spc="-5" dirty="0">
                <a:solidFill>
                  <a:srgbClr val="538235"/>
                </a:solidFill>
                <a:latin typeface="Tahoma"/>
                <a:cs typeface="Tahoma"/>
              </a:rPr>
              <a:t>According</a:t>
            </a:r>
            <a:r>
              <a:rPr lang="en-IN" sz="1600" dirty="0">
                <a:solidFill>
                  <a:srgbClr val="538235"/>
                </a:solidFill>
                <a:latin typeface="Tahoma"/>
                <a:cs typeface="Tahoma"/>
              </a:rPr>
              <a:t> to </a:t>
            </a:r>
            <a:r>
              <a:rPr lang="en-IN" sz="1600" spc="-5" dirty="0">
                <a:solidFill>
                  <a:srgbClr val="538235"/>
                </a:solidFill>
                <a:latin typeface="Tahoma"/>
                <a:cs typeface="Tahoma"/>
              </a:rPr>
              <a:t>this protocol,</a:t>
            </a:r>
            <a:r>
              <a:rPr lang="en-IN" sz="1600" spc="365" dirty="0">
                <a:solidFill>
                  <a:srgbClr val="538235"/>
                </a:solidFill>
                <a:latin typeface="Tahoma"/>
                <a:cs typeface="Tahoma"/>
              </a:rPr>
              <a:t> </a:t>
            </a:r>
            <a:r>
              <a:rPr lang="en-IN" sz="1600" dirty="0">
                <a:solidFill>
                  <a:srgbClr val="538235"/>
                </a:solidFill>
                <a:latin typeface="Tahoma"/>
                <a:cs typeface="Tahoma"/>
              </a:rPr>
              <a:t>all processes </a:t>
            </a:r>
            <a:r>
              <a:rPr lang="en-IN" sz="1600" spc="5" dirty="0">
                <a:solidFill>
                  <a:srgbClr val="538235"/>
                </a:solidFill>
                <a:latin typeface="Tahoma"/>
                <a:cs typeface="Tahoma"/>
              </a:rPr>
              <a:t> </a:t>
            </a:r>
            <a:r>
              <a:rPr lang="en-IN" sz="1600" dirty="0">
                <a:solidFill>
                  <a:srgbClr val="538235"/>
                </a:solidFill>
                <a:latin typeface="Tahoma"/>
                <a:cs typeface="Tahoma"/>
              </a:rPr>
              <a:t>that </a:t>
            </a:r>
            <a:r>
              <a:rPr lang="en-IN" sz="1600" spc="-5" dirty="0">
                <a:solidFill>
                  <a:srgbClr val="538235"/>
                </a:solidFill>
                <a:latin typeface="Tahoma"/>
                <a:cs typeface="Tahoma"/>
              </a:rPr>
              <a:t>are accessing resources </a:t>
            </a:r>
            <a:r>
              <a:rPr lang="en-IN" sz="1600" dirty="0">
                <a:solidFill>
                  <a:srgbClr val="538235"/>
                </a:solidFill>
                <a:latin typeface="Tahoma"/>
                <a:cs typeface="Tahoma"/>
              </a:rPr>
              <a:t>needed </a:t>
            </a:r>
            <a:r>
              <a:rPr lang="en-IN" sz="1600" spc="5" dirty="0">
                <a:solidFill>
                  <a:srgbClr val="538235"/>
                </a:solidFill>
                <a:latin typeface="Tahoma"/>
                <a:cs typeface="Tahoma"/>
              </a:rPr>
              <a:t>by </a:t>
            </a:r>
            <a:r>
              <a:rPr lang="en-IN" sz="1600" dirty="0">
                <a:solidFill>
                  <a:srgbClr val="538235"/>
                </a:solidFill>
                <a:latin typeface="Tahoma"/>
                <a:cs typeface="Tahoma"/>
              </a:rPr>
              <a:t>a </a:t>
            </a:r>
            <a:r>
              <a:rPr lang="en-IN" sz="1600" spc="-5" dirty="0">
                <a:solidFill>
                  <a:srgbClr val="538235"/>
                </a:solidFill>
                <a:latin typeface="Tahoma"/>
                <a:cs typeface="Tahoma"/>
              </a:rPr>
              <a:t>higher-priority process inherit </a:t>
            </a:r>
            <a:r>
              <a:rPr lang="en-IN" sz="1600" dirty="0">
                <a:solidFill>
                  <a:srgbClr val="538235"/>
                </a:solidFill>
                <a:latin typeface="Tahoma"/>
                <a:cs typeface="Tahoma"/>
              </a:rPr>
              <a:t>the higher </a:t>
            </a:r>
            <a:r>
              <a:rPr lang="en-IN" sz="1600" spc="5" dirty="0">
                <a:solidFill>
                  <a:srgbClr val="538235"/>
                </a:solidFill>
                <a:latin typeface="Tahoma"/>
                <a:cs typeface="Tahoma"/>
              </a:rPr>
              <a:t> </a:t>
            </a:r>
            <a:r>
              <a:rPr lang="en-IN" sz="1600" spc="-5" dirty="0">
                <a:solidFill>
                  <a:srgbClr val="538235"/>
                </a:solidFill>
                <a:latin typeface="Tahoma"/>
                <a:cs typeface="Tahoma"/>
              </a:rPr>
              <a:t>priority until </a:t>
            </a:r>
            <a:r>
              <a:rPr lang="en-IN" sz="1600" dirty="0">
                <a:solidFill>
                  <a:srgbClr val="538235"/>
                </a:solidFill>
                <a:latin typeface="Tahoma"/>
                <a:cs typeface="Tahoma"/>
              </a:rPr>
              <a:t>they </a:t>
            </a:r>
            <a:r>
              <a:rPr lang="en-IN" sz="1600" spc="-5" dirty="0">
                <a:solidFill>
                  <a:srgbClr val="538235"/>
                </a:solidFill>
                <a:latin typeface="Tahoma"/>
                <a:cs typeface="Tahoma"/>
              </a:rPr>
              <a:t>are finished with </a:t>
            </a:r>
            <a:r>
              <a:rPr lang="en-IN" sz="1600" dirty="0">
                <a:solidFill>
                  <a:srgbClr val="538235"/>
                </a:solidFill>
                <a:latin typeface="Tahoma"/>
                <a:cs typeface="Tahoma"/>
              </a:rPr>
              <a:t>the </a:t>
            </a:r>
            <a:r>
              <a:rPr lang="en-IN" sz="1600" spc="-5" dirty="0">
                <a:solidFill>
                  <a:srgbClr val="538235"/>
                </a:solidFill>
                <a:latin typeface="Tahoma"/>
                <a:cs typeface="Tahoma"/>
              </a:rPr>
              <a:t>resources </a:t>
            </a:r>
            <a:r>
              <a:rPr lang="en-IN" sz="1600" spc="-10" dirty="0">
                <a:solidFill>
                  <a:srgbClr val="538235"/>
                </a:solidFill>
                <a:latin typeface="Tahoma"/>
                <a:cs typeface="Tahoma"/>
              </a:rPr>
              <a:t>in </a:t>
            </a:r>
            <a:r>
              <a:rPr lang="en-IN" sz="1600" dirty="0">
                <a:solidFill>
                  <a:srgbClr val="538235"/>
                </a:solidFill>
                <a:latin typeface="Tahoma"/>
                <a:cs typeface="Tahoma"/>
              </a:rPr>
              <a:t>question. </a:t>
            </a:r>
          </a:p>
          <a:p>
            <a:pPr marL="311150" marR="5080" lvl="1" indent="-300038" algn="just">
              <a:lnSpc>
                <a:spcPct val="150000"/>
              </a:lnSpc>
              <a:spcBef>
                <a:spcPts val="875"/>
              </a:spcBef>
              <a:buFont typeface="Arial" panose="020B0604020202020204" pitchFamily="34" charset="0"/>
              <a:buChar char="•"/>
            </a:pPr>
            <a:r>
              <a:rPr lang="en-IN" sz="1600" spc="-5" dirty="0">
                <a:solidFill>
                  <a:srgbClr val="538235"/>
                </a:solidFill>
                <a:latin typeface="Tahoma"/>
                <a:cs typeface="Tahoma"/>
              </a:rPr>
              <a:t>When </a:t>
            </a:r>
            <a:r>
              <a:rPr lang="en-IN" sz="1600" dirty="0">
                <a:solidFill>
                  <a:srgbClr val="538235"/>
                </a:solidFill>
                <a:latin typeface="Tahoma"/>
                <a:cs typeface="Tahoma"/>
              </a:rPr>
              <a:t>they </a:t>
            </a:r>
            <a:r>
              <a:rPr lang="en-IN" sz="1600" spc="-5" dirty="0">
                <a:solidFill>
                  <a:srgbClr val="538235"/>
                </a:solidFill>
                <a:latin typeface="Tahoma"/>
                <a:cs typeface="Tahoma"/>
              </a:rPr>
              <a:t>are </a:t>
            </a:r>
            <a:r>
              <a:rPr lang="en-IN" sz="1600" dirty="0">
                <a:solidFill>
                  <a:srgbClr val="538235"/>
                </a:solidFill>
                <a:latin typeface="Tahoma"/>
                <a:cs typeface="Tahoma"/>
              </a:rPr>
              <a:t>finished, </a:t>
            </a:r>
            <a:r>
              <a:rPr lang="en-IN" sz="1600" spc="5" dirty="0">
                <a:solidFill>
                  <a:srgbClr val="538235"/>
                </a:solidFill>
                <a:latin typeface="Tahoma"/>
                <a:cs typeface="Tahoma"/>
              </a:rPr>
              <a:t> </a:t>
            </a:r>
            <a:r>
              <a:rPr lang="en-IN" sz="1600" spc="-5" dirty="0">
                <a:solidFill>
                  <a:srgbClr val="538235"/>
                </a:solidFill>
                <a:latin typeface="Tahoma"/>
                <a:cs typeface="Tahoma"/>
              </a:rPr>
              <a:t>their</a:t>
            </a:r>
            <a:r>
              <a:rPr lang="en-IN" sz="1600" spc="25" dirty="0">
                <a:solidFill>
                  <a:srgbClr val="538235"/>
                </a:solidFill>
                <a:latin typeface="Tahoma"/>
                <a:cs typeface="Tahoma"/>
              </a:rPr>
              <a:t> </a:t>
            </a:r>
            <a:r>
              <a:rPr lang="en-IN" sz="1600" spc="-10" dirty="0">
                <a:solidFill>
                  <a:srgbClr val="538235"/>
                </a:solidFill>
                <a:latin typeface="Tahoma"/>
                <a:cs typeface="Tahoma"/>
              </a:rPr>
              <a:t>priorities</a:t>
            </a:r>
            <a:r>
              <a:rPr lang="en-IN" sz="1600" spc="50" dirty="0">
                <a:solidFill>
                  <a:srgbClr val="538235"/>
                </a:solidFill>
                <a:latin typeface="Tahoma"/>
                <a:cs typeface="Tahoma"/>
              </a:rPr>
              <a:t> </a:t>
            </a:r>
            <a:r>
              <a:rPr lang="en-IN" sz="1600" spc="-5" dirty="0">
                <a:solidFill>
                  <a:srgbClr val="538235"/>
                </a:solidFill>
                <a:latin typeface="Tahoma"/>
                <a:cs typeface="Tahoma"/>
              </a:rPr>
              <a:t>revert</a:t>
            </a:r>
            <a:r>
              <a:rPr lang="en-IN" sz="1600" spc="15" dirty="0">
                <a:solidFill>
                  <a:srgbClr val="538235"/>
                </a:solidFill>
                <a:latin typeface="Tahoma"/>
                <a:cs typeface="Tahoma"/>
              </a:rPr>
              <a:t> </a:t>
            </a:r>
            <a:r>
              <a:rPr lang="en-IN" sz="1600" dirty="0">
                <a:solidFill>
                  <a:srgbClr val="538235"/>
                </a:solidFill>
                <a:latin typeface="Tahoma"/>
                <a:cs typeface="Tahoma"/>
              </a:rPr>
              <a:t>to</a:t>
            </a:r>
            <a:r>
              <a:rPr lang="en-IN" sz="1600" spc="-20" dirty="0">
                <a:solidFill>
                  <a:srgbClr val="538235"/>
                </a:solidFill>
                <a:latin typeface="Tahoma"/>
                <a:cs typeface="Tahoma"/>
              </a:rPr>
              <a:t> </a:t>
            </a:r>
            <a:r>
              <a:rPr lang="en-IN" sz="1600" spc="-5" dirty="0">
                <a:solidFill>
                  <a:srgbClr val="538235"/>
                </a:solidFill>
                <a:latin typeface="Tahoma"/>
                <a:cs typeface="Tahoma"/>
              </a:rPr>
              <a:t>their</a:t>
            </a:r>
            <a:r>
              <a:rPr lang="en-IN" sz="1600" spc="30" dirty="0">
                <a:solidFill>
                  <a:srgbClr val="538235"/>
                </a:solidFill>
                <a:latin typeface="Tahoma"/>
                <a:cs typeface="Tahoma"/>
              </a:rPr>
              <a:t> </a:t>
            </a:r>
            <a:r>
              <a:rPr lang="en-IN" sz="1600" spc="-5" dirty="0">
                <a:solidFill>
                  <a:srgbClr val="538235"/>
                </a:solidFill>
                <a:latin typeface="Tahoma"/>
                <a:cs typeface="Tahoma"/>
              </a:rPr>
              <a:t>original</a:t>
            </a:r>
            <a:r>
              <a:rPr lang="en-IN" sz="1600" spc="10" dirty="0">
                <a:solidFill>
                  <a:srgbClr val="538235"/>
                </a:solidFill>
                <a:latin typeface="Tahoma"/>
                <a:cs typeface="Tahoma"/>
              </a:rPr>
              <a:t> </a:t>
            </a:r>
            <a:r>
              <a:rPr lang="en-IN" sz="1600" spc="-10" dirty="0">
                <a:solidFill>
                  <a:srgbClr val="538235"/>
                </a:solidFill>
                <a:latin typeface="Tahoma"/>
                <a:cs typeface="Tahoma"/>
              </a:rPr>
              <a:t>values.</a:t>
            </a:r>
            <a:endParaRPr lang="en-IN" sz="1600" dirty="0">
              <a:latin typeface="Tahoma"/>
              <a:cs typeface="Tahoma"/>
            </a:endParaRPr>
          </a:p>
          <a:p>
            <a:pPr marL="298450" marR="5080" indent="-285750" algn="just">
              <a:lnSpc>
                <a:spcPct val="150000"/>
              </a:lnSpc>
              <a:spcBef>
                <a:spcPts val="790"/>
              </a:spcBef>
              <a:buFont typeface="Arial" panose="020B0604020202020204" pitchFamily="34" charset="0"/>
              <a:buChar char="•"/>
            </a:pPr>
            <a:r>
              <a:rPr lang="en-IN" sz="1600" spc="-5" dirty="0">
                <a:solidFill>
                  <a:srgbClr val="538235"/>
                </a:solidFill>
                <a:latin typeface="Tahoma"/>
                <a:cs typeface="Tahoma"/>
              </a:rPr>
              <a:t>Example: </a:t>
            </a:r>
          </a:p>
          <a:p>
            <a:pPr marL="755650" marR="5080" lvl="1" indent="-285750" algn="just">
              <a:lnSpc>
                <a:spcPct val="150000"/>
              </a:lnSpc>
              <a:spcBef>
                <a:spcPts val="790"/>
              </a:spcBef>
              <a:buFont typeface="Arial" panose="020B0604020202020204" pitchFamily="34" charset="0"/>
              <a:buChar char="•"/>
            </a:pPr>
            <a:r>
              <a:rPr lang="en-IN" sz="1600" spc="-5" dirty="0">
                <a:solidFill>
                  <a:srgbClr val="538235"/>
                </a:solidFill>
                <a:latin typeface="Tahoma"/>
                <a:cs typeface="Tahoma"/>
              </a:rPr>
              <a:t>A</a:t>
            </a:r>
            <a:r>
              <a:rPr lang="en-IN" sz="1600" spc="75" dirty="0">
                <a:solidFill>
                  <a:srgbClr val="538235"/>
                </a:solidFill>
                <a:latin typeface="Tahoma"/>
                <a:cs typeface="Tahoma"/>
              </a:rPr>
              <a:t> </a:t>
            </a:r>
            <a:r>
              <a:rPr lang="en-IN" sz="1600" spc="-5" dirty="0">
                <a:solidFill>
                  <a:srgbClr val="538235"/>
                </a:solidFill>
                <a:latin typeface="Tahoma"/>
                <a:cs typeface="Tahoma"/>
              </a:rPr>
              <a:t>priority-inheritance</a:t>
            </a:r>
            <a:r>
              <a:rPr lang="en-IN" sz="1600" spc="100" dirty="0">
                <a:solidFill>
                  <a:srgbClr val="538235"/>
                </a:solidFill>
                <a:latin typeface="Tahoma"/>
                <a:cs typeface="Tahoma"/>
              </a:rPr>
              <a:t> </a:t>
            </a:r>
            <a:r>
              <a:rPr lang="en-IN" sz="1600" dirty="0">
                <a:solidFill>
                  <a:srgbClr val="538235"/>
                </a:solidFill>
                <a:latin typeface="Tahoma"/>
                <a:cs typeface="Tahoma"/>
              </a:rPr>
              <a:t>protocol</a:t>
            </a:r>
            <a:r>
              <a:rPr lang="en-IN" sz="1600" spc="80" dirty="0">
                <a:solidFill>
                  <a:srgbClr val="538235"/>
                </a:solidFill>
                <a:latin typeface="Tahoma"/>
                <a:cs typeface="Tahoma"/>
              </a:rPr>
              <a:t> </a:t>
            </a:r>
            <a:r>
              <a:rPr lang="en-IN" sz="1600" spc="-5" dirty="0">
                <a:solidFill>
                  <a:srgbClr val="538235"/>
                </a:solidFill>
                <a:latin typeface="Tahoma"/>
                <a:cs typeface="Tahoma"/>
              </a:rPr>
              <a:t>would</a:t>
            </a:r>
            <a:r>
              <a:rPr lang="en-IN" sz="1600" spc="110" dirty="0">
                <a:solidFill>
                  <a:srgbClr val="538235"/>
                </a:solidFill>
                <a:latin typeface="Tahoma"/>
                <a:cs typeface="Tahoma"/>
              </a:rPr>
              <a:t> </a:t>
            </a:r>
            <a:r>
              <a:rPr lang="en-IN" sz="1600" spc="-10" dirty="0">
                <a:solidFill>
                  <a:srgbClr val="538235"/>
                </a:solidFill>
                <a:latin typeface="Tahoma"/>
                <a:cs typeface="Tahoma"/>
              </a:rPr>
              <a:t>allow</a:t>
            </a:r>
            <a:r>
              <a:rPr lang="en-IN" sz="1600" spc="100" dirty="0">
                <a:solidFill>
                  <a:srgbClr val="538235"/>
                </a:solidFill>
                <a:latin typeface="Tahoma"/>
                <a:cs typeface="Tahoma"/>
              </a:rPr>
              <a:t> </a:t>
            </a:r>
            <a:r>
              <a:rPr lang="en-IN" sz="1600" spc="-5" dirty="0">
                <a:solidFill>
                  <a:srgbClr val="538235"/>
                </a:solidFill>
                <a:latin typeface="Tahoma"/>
                <a:cs typeface="Tahoma"/>
              </a:rPr>
              <a:t>process </a:t>
            </a:r>
            <a:r>
              <a:rPr lang="en-IN" sz="1600" spc="-365" dirty="0">
                <a:solidFill>
                  <a:srgbClr val="538235"/>
                </a:solidFill>
                <a:latin typeface="Tahoma"/>
                <a:cs typeface="Tahoma"/>
              </a:rPr>
              <a:t> </a:t>
            </a:r>
            <a:r>
              <a:rPr lang="en-IN" sz="1600" dirty="0">
                <a:solidFill>
                  <a:srgbClr val="538235"/>
                </a:solidFill>
                <a:latin typeface="Tahoma"/>
                <a:cs typeface="Tahoma"/>
              </a:rPr>
              <a:t>L to </a:t>
            </a:r>
            <a:r>
              <a:rPr lang="en-IN" sz="1600" spc="-5" dirty="0">
                <a:solidFill>
                  <a:srgbClr val="538235"/>
                </a:solidFill>
                <a:latin typeface="Tahoma"/>
                <a:cs typeface="Tahoma"/>
              </a:rPr>
              <a:t>temporarily </a:t>
            </a:r>
            <a:r>
              <a:rPr lang="en-IN" sz="1600" dirty="0">
                <a:solidFill>
                  <a:srgbClr val="538235"/>
                </a:solidFill>
                <a:latin typeface="Tahoma"/>
                <a:cs typeface="Tahoma"/>
              </a:rPr>
              <a:t>inherit the </a:t>
            </a:r>
            <a:r>
              <a:rPr lang="en-IN" sz="1600" spc="-5" dirty="0">
                <a:solidFill>
                  <a:srgbClr val="538235"/>
                </a:solidFill>
                <a:latin typeface="Tahoma"/>
                <a:cs typeface="Tahoma"/>
              </a:rPr>
              <a:t>priority of process </a:t>
            </a:r>
            <a:r>
              <a:rPr lang="en-IN" sz="1600" dirty="0">
                <a:solidFill>
                  <a:srgbClr val="538235"/>
                </a:solidFill>
                <a:latin typeface="Tahoma"/>
                <a:cs typeface="Tahoma"/>
              </a:rPr>
              <a:t>H, </a:t>
            </a:r>
            <a:r>
              <a:rPr lang="en-IN" sz="1600" spc="-5" dirty="0">
                <a:solidFill>
                  <a:srgbClr val="538235"/>
                </a:solidFill>
                <a:latin typeface="Tahoma"/>
                <a:cs typeface="Tahoma"/>
              </a:rPr>
              <a:t>thereby preventing process </a:t>
            </a:r>
            <a:r>
              <a:rPr lang="en-IN" sz="1600" dirty="0">
                <a:solidFill>
                  <a:srgbClr val="538235"/>
                </a:solidFill>
                <a:latin typeface="Tahoma"/>
                <a:cs typeface="Tahoma"/>
              </a:rPr>
              <a:t>M </a:t>
            </a:r>
            <a:r>
              <a:rPr lang="en-IN" sz="1600" spc="-5" dirty="0">
                <a:solidFill>
                  <a:srgbClr val="538235"/>
                </a:solidFill>
                <a:latin typeface="Tahoma"/>
                <a:cs typeface="Tahoma"/>
              </a:rPr>
              <a:t>from </a:t>
            </a:r>
            <a:r>
              <a:rPr lang="en-IN" sz="1600" dirty="0">
                <a:solidFill>
                  <a:srgbClr val="538235"/>
                </a:solidFill>
                <a:latin typeface="Tahoma"/>
                <a:cs typeface="Tahoma"/>
              </a:rPr>
              <a:t> </a:t>
            </a:r>
            <a:r>
              <a:rPr lang="en-IN" sz="1600" spc="-5" dirty="0" err="1">
                <a:solidFill>
                  <a:srgbClr val="538235"/>
                </a:solidFill>
                <a:latin typeface="Tahoma"/>
                <a:cs typeface="Tahoma"/>
              </a:rPr>
              <a:t>preempting</a:t>
            </a:r>
            <a:r>
              <a:rPr lang="en-IN" sz="1600" spc="-5" dirty="0">
                <a:solidFill>
                  <a:srgbClr val="538235"/>
                </a:solidFill>
                <a:latin typeface="Tahoma"/>
                <a:cs typeface="Tahoma"/>
              </a:rPr>
              <a:t> its execution. </a:t>
            </a:r>
          </a:p>
          <a:p>
            <a:pPr marL="755650" marR="5080" lvl="1" indent="-285750" algn="just">
              <a:lnSpc>
                <a:spcPct val="150000"/>
              </a:lnSpc>
              <a:spcBef>
                <a:spcPts val="790"/>
              </a:spcBef>
              <a:buFont typeface="Arial" panose="020B0604020202020204" pitchFamily="34" charset="0"/>
              <a:buChar char="•"/>
            </a:pPr>
            <a:r>
              <a:rPr lang="en-IN" sz="1600" spc="-5" dirty="0">
                <a:solidFill>
                  <a:srgbClr val="538235"/>
                </a:solidFill>
                <a:latin typeface="Tahoma"/>
                <a:cs typeface="Tahoma"/>
              </a:rPr>
              <a:t>When process </a:t>
            </a:r>
            <a:r>
              <a:rPr lang="en-IN" sz="1600" dirty="0">
                <a:solidFill>
                  <a:srgbClr val="538235"/>
                </a:solidFill>
                <a:latin typeface="Tahoma"/>
                <a:cs typeface="Tahoma"/>
              </a:rPr>
              <a:t>L</a:t>
            </a:r>
            <a:r>
              <a:rPr lang="en-IN" sz="1600" spc="5" dirty="0">
                <a:solidFill>
                  <a:srgbClr val="538235"/>
                </a:solidFill>
                <a:latin typeface="Tahoma"/>
                <a:cs typeface="Tahoma"/>
              </a:rPr>
              <a:t> </a:t>
            </a:r>
            <a:r>
              <a:rPr lang="en-IN" sz="1600" spc="-5" dirty="0">
                <a:solidFill>
                  <a:srgbClr val="538235"/>
                </a:solidFill>
                <a:latin typeface="Tahoma"/>
                <a:cs typeface="Tahoma"/>
              </a:rPr>
              <a:t>had finished using resource </a:t>
            </a:r>
            <a:r>
              <a:rPr lang="en-IN" sz="1600" dirty="0">
                <a:solidFill>
                  <a:srgbClr val="538235"/>
                </a:solidFill>
                <a:latin typeface="Tahoma"/>
                <a:cs typeface="Tahoma"/>
              </a:rPr>
              <a:t>S, </a:t>
            </a:r>
            <a:r>
              <a:rPr lang="en-IN" sz="1600" spc="-10" dirty="0">
                <a:solidFill>
                  <a:srgbClr val="538235"/>
                </a:solidFill>
                <a:latin typeface="Tahoma"/>
                <a:cs typeface="Tahoma"/>
              </a:rPr>
              <a:t>it</a:t>
            </a:r>
            <a:r>
              <a:rPr lang="en-IN" sz="1600" spc="-5" dirty="0">
                <a:solidFill>
                  <a:srgbClr val="538235"/>
                </a:solidFill>
                <a:latin typeface="Tahoma"/>
                <a:cs typeface="Tahoma"/>
              </a:rPr>
              <a:t> would </a:t>
            </a:r>
            <a:r>
              <a:rPr lang="en-IN" sz="1600" dirty="0">
                <a:solidFill>
                  <a:srgbClr val="538235"/>
                </a:solidFill>
                <a:latin typeface="Tahoma"/>
                <a:cs typeface="Tahoma"/>
              </a:rPr>
              <a:t> </a:t>
            </a:r>
            <a:r>
              <a:rPr lang="en-IN" sz="1600" spc="-5" dirty="0">
                <a:solidFill>
                  <a:srgbClr val="538235"/>
                </a:solidFill>
                <a:latin typeface="Tahoma"/>
                <a:cs typeface="Tahoma"/>
              </a:rPr>
              <a:t>relinquish</a:t>
            </a:r>
            <a:r>
              <a:rPr lang="en-IN" sz="1600" spc="60" dirty="0">
                <a:solidFill>
                  <a:srgbClr val="538235"/>
                </a:solidFill>
                <a:latin typeface="Tahoma"/>
                <a:cs typeface="Tahoma"/>
              </a:rPr>
              <a:t> </a:t>
            </a:r>
            <a:r>
              <a:rPr lang="en-IN" sz="1600" spc="-5" dirty="0">
                <a:solidFill>
                  <a:srgbClr val="538235"/>
                </a:solidFill>
                <a:latin typeface="Tahoma"/>
                <a:cs typeface="Tahoma"/>
              </a:rPr>
              <a:t>its</a:t>
            </a:r>
            <a:r>
              <a:rPr lang="en-IN" sz="1600" spc="50" dirty="0">
                <a:solidFill>
                  <a:srgbClr val="538235"/>
                </a:solidFill>
                <a:latin typeface="Tahoma"/>
                <a:cs typeface="Tahoma"/>
              </a:rPr>
              <a:t> </a:t>
            </a:r>
            <a:r>
              <a:rPr lang="en-IN" sz="1600" spc="-5" dirty="0">
                <a:solidFill>
                  <a:srgbClr val="538235"/>
                </a:solidFill>
                <a:latin typeface="Tahoma"/>
                <a:cs typeface="Tahoma"/>
              </a:rPr>
              <a:t>inherited</a:t>
            </a:r>
            <a:r>
              <a:rPr lang="en-IN" sz="1600" spc="75" dirty="0">
                <a:solidFill>
                  <a:srgbClr val="538235"/>
                </a:solidFill>
                <a:latin typeface="Tahoma"/>
                <a:cs typeface="Tahoma"/>
              </a:rPr>
              <a:t> </a:t>
            </a:r>
            <a:r>
              <a:rPr lang="en-IN" sz="1600" spc="-5" dirty="0">
                <a:solidFill>
                  <a:srgbClr val="538235"/>
                </a:solidFill>
                <a:latin typeface="Tahoma"/>
                <a:cs typeface="Tahoma"/>
              </a:rPr>
              <a:t>priority</a:t>
            </a:r>
            <a:r>
              <a:rPr lang="en-IN" sz="1600" spc="70" dirty="0">
                <a:solidFill>
                  <a:srgbClr val="538235"/>
                </a:solidFill>
                <a:latin typeface="Tahoma"/>
                <a:cs typeface="Tahoma"/>
              </a:rPr>
              <a:t> </a:t>
            </a:r>
            <a:r>
              <a:rPr lang="en-IN" sz="1600" spc="-5" dirty="0">
                <a:solidFill>
                  <a:srgbClr val="538235"/>
                </a:solidFill>
                <a:latin typeface="Tahoma"/>
                <a:cs typeface="Tahoma"/>
              </a:rPr>
              <a:t>from</a:t>
            </a:r>
            <a:r>
              <a:rPr lang="en-IN" sz="1600" spc="35" dirty="0">
                <a:solidFill>
                  <a:srgbClr val="538235"/>
                </a:solidFill>
                <a:latin typeface="Tahoma"/>
                <a:cs typeface="Tahoma"/>
              </a:rPr>
              <a:t> </a:t>
            </a:r>
            <a:r>
              <a:rPr lang="en-IN" sz="1600" dirty="0">
                <a:solidFill>
                  <a:srgbClr val="538235"/>
                </a:solidFill>
                <a:latin typeface="Tahoma"/>
                <a:cs typeface="Tahoma"/>
              </a:rPr>
              <a:t>H</a:t>
            </a:r>
            <a:r>
              <a:rPr lang="en-IN" sz="1600" spc="65" dirty="0">
                <a:solidFill>
                  <a:srgbClr val="538235"/>
                </a:solidFill>
                <a:latin typeface="Tahoma"/>
                <a:cs typeface="Tahoma"/>
              </a:rPr>
              <a:t> </a:t>
            </a:r>
            <a:r>
              <a:rPr lang="en-IN" sz="1600" spc="-15" dirty="0">
                <a:solidFill>
                  <a:srgbClr val="538235"/>
                </a:solidFill>
                <a:latin typeface="Tahoma"/>
                <a:cs typeface="Tahoma"/>
              </a:rPr>
              <a:t>and</a:t>
            </a:r>
            <a:r>
              <a:rPr lang="en-IN" sz="1600" spc="70" dirty="0">
                <a:solidFill>
                  <a:srgbClr val="538235"/>
                </a:solidFill>
                <a:latin typeface="Tahoma"/>
                <a:cs typeface="Tahoma"/>
              </a:rPr>
              <a:t> </a:t>
            </a:r>
            <a:r>
              <a:rPr lang="en-IN" sz="1600" spc="-10" dirty="0">
                <a:solidFill>
                  <a:srgbClr val="538235"/>
                </a:solidFill>
                <a:latin typeface="Tahoma"/>
                <a:cs typeface="Tahoma"/>
              </a:rPr>
              <a:t>assume</a:t>
            </a:r>
            <a:r>
              <a:rPr lang="en-IN" sz="1600" spc="60" dirty="0">
                <a:solidFill>
                  <a:srgbClr val="538235"/>
                </a:solidFill>
                <a:latin typeface="Tahoma"/>
                <a:cs typeface="Tahoma"/>
              </a:rPr>
              <a:t> </a:t>
            </a:r>
            <a:r>
              <a:rPr lang="en-IN" sz="1600" spc="-5" dirty="0">
                <a:solidFill>
                  <a:srgbClr val="538235"/>
                </a:solidFill>
                <a:latin typeface="Tahoma"/>
                <a:cs typeface="Tahoma"/>
              </a:rPr>
              <a:t>its</a:t>
            </a:r>
            <a:r>
              <a:rPr lang="en-IN" sz="1600" spc="55" dirty="0">
                <a:solidFill>
                  <a:srgbClr val="538235"/>
                </a:solidFill>
                <a:latin typeface="Tahoma"/>
                <a:cs typeface="Tahoma"/>
              </a:rPr>
              <a:t> </a:t>
            </a:r>
            <a:r>
              <a:rPr lang="en-IN" sz="1600" spc="-5" dirty="0">
                <a:solidFill>
                  <a:srgbClr val="538235"/>
                </a:solidFill>
                <a:latin typeface="Tahoma"/>
                <a:cs typeface="Tahoma"/>
              </a:rPr>
              <a:t>original</a:t>
            </a:r>
            <a:r>
              <a:rPr lang="en-IN" sz="1600" spc="55" dirty="0">
                <a:solidFill>
                  <a:srgbClr val="538235"/>
                </a:solidFill>
                <a:latin typeface="Tahoma"/>
                <a:cs typeface="Tahoma"/>
              </a:rPr>
              <a:t> </a:t>
            </a:r>
            <a:r>
              <a:rPr lang="en-IN" sz="1600" spc="-15" dirty="0">
                <a:solidFill>
                  <a:srgbClr val="538235"/>
                </a:solidFill>
                <a:latin typeface="Tahoma"/>
                <a:cs typeface="Tahoma"/>
              </a:rPr>
              <a:t>priority.</a:t>
            </a:r>
            <a:r>
              <a:rPr lang="en-IN" sz="1600" spc="55" dirty="0">
                <a:solidFill>
                  <a:srgbClr val="538235"/>
                </a:solidFill>
                <a:latin typeface="Tahoma"/>
                <a:cs typeface="Tahoma"/>
              </a:rPr>
              <a:t> </a:t>
            </a:r>
          </a:p>
          <a:p>
            <a:pPr marL="12700" marR="5080" algn="just">
              <a:lnSpc>
                <a:spcPct val="150000"/>
              </a:lnSpc>
              <a:spcBef>
                <a:spcPts val="875"/>
              </a:spcBef>
            </a:pPr>
            <a:endParaRPr lang="en-IN" sz="1400" dirty="0">
              <a:latin typeface="Tahoma"/>
              <a:cs typeface="Tahoma"/>
            </a:endParaRPr>
          </a:p>
        </p:txBody>
      </p:sp>
    </p:spTree>
    <p:extLst>
      <p:ext uri="{BB962C8B-B14F-4D97-AF65-F5344CB8AC3E}">
        <p14:creationId xmlns:p14="http://schemas.microsoft.com/office/powerpoint/2010/main" val="22910396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Classic Problems of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698646" y="934771"/>
            <a:ext cx="10177512" cy="3616375"/>
          </a:xfrm>
          <a:prstGeom prst="rect">
            <a:avLst/>
          </a:prstGeom>
          <a:noFill/>
        </p:spPr>
        <p:txBody>
          <a:bodyPr wrap="square">
            <a:spAutoFit/>
          </a:bodyPr>
          <a:lstStyle/>
          <a:p>
            <a:pPr>
              <a:lnSpc>
                <a:spcPct val="100000"/>
              </a:lnSpc>
              <a:spcBef>
                <a:spcPts val="10"/>
              </a:spcBef>
            </a:pPr>
            <a:endParaRPr lang="en-IN" sz="1300" dirty="0">
              <a:latin typeface="Tahoma"/>
              <a:cs typeface="Tahoma"/>
            </a:endParaRPr>
          </a:p>
          <a:p>
            <a:r>
              <a:rPr lang="en-US" altLang="en-US" dirty="0">
                <a:latin typeface="Tahoma" panose="020B0604030504040204" pitchFamily="34" charset="0"/>
                <a:ea typeface="Tahoma" panose="020B0604030504040204" pitchFamily="34" charset="0"/>
                <a:cs typeface="Tahoma" panose="020B0604030504040204" pitchFamily="34" charset="0"/>
              </a:rPr>
              <a:t>Classical problems used to test newly-proposed synchronization schemes</a:t>
            </a:r>
          </a:p>
          <a:p>
            <a:pPr lvl="1"/>
            <a:r>
              <a:rPr lang="en-US" altLang="en-US" dirty="0">
                <a:latin typeface="Tahoma" panose="020B0604030504040204" pitchFamily="34" charset="0"/>
                <a:ea typeface="Tahoma" panose="020B0604030504040204" pitchFamily="34" charset="0"/>
                <a:cs typeface="Tahoma" panose="020B0604030504040204" pitchFamily="34" charset="0"/>
              </a:rPr>
              <a:t>Bounded-Buffer Problem</a:t>
            </a:r>
          </a:p>
          <a:p>
            <a:pPr lvl="1"/>
            <a:r>
              <a:rPr lang="en-US" altLang="en-US" dirty="0">
                <a:latin typeface="Tahoma" panose="020B0604030504040204" pitchFamily="34" charset="0"/>
                <a:ea typeface="Tahoma" panose="020B0604030504040204" pitchFamily="34" charset="0"/>
                <a:cs typeface="Tahoma" panose="020B0604030504040204" pitchFamily="34" charset="0"/>
              </a:rPr>
              <a:t>Readers and Writers Problem</a:t>
            </a:r>
          </a:p>
          <a:p>
            <a:pPr lvl="1"/>
            <a:r>
              <a:rPr lang="en-US" altLang="en-US" dirty="0">
                <a:latin typeface="Tahoma" panose="020B0604030504040204" pitchFamily="34" charset="0"/>
                <a:ea typeface="Tahoma" panose="020B0604030504040204" pitchFamily="34" charset="0"/>
                <a:cs typeface="Tahoma" panose="020B0604030504040204" pitchFamily="34" charset="0"/>
              </a:rPr>
              <a:t>Dining-Philosophers Problem</a:t>
            </a:r>
          </a:p>
          <a:p>
            <a:pPr marL="11113" lvl="1"/>
            <a:endPar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11113" lvl="1"/>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Bounded-Buffer Problem</a:t>
            </a:r>
          </a:p>
          <a:p>
            <a:pPr marL="11113" lvl="1"/>
            <a:endPar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marL="11113" lvl="1"/>
            <a:r>
              <a:rPr lang="en-US" altLang="en-US" dirty="0">
                <a:latin typeface="Tahoma" panose="020B0604030504040204" pitchFamily="34" charset="0"/>
                <a:ea typeface="Tahoma" panose="020B0604030504040204" pitchFamily="34" charset="0"/>
                <a:cs typeface="Tahoma" panose="020B0604030504040204" pitchFamily="34" charset="0"/>
              </a:rPr>
              <a:t>	Also known as Producer-Consumer Problem</a:t>
            </a:r>
          </a:p>
          <a:p>
            <a:pPr marL="11113" lvl="1"/>
            <a:r>
              <a:rPr lang="en-US" altLang="en-US" dirty="0">
                <a:latin typeface="Tahoma" panose="020B0604030504040204" pitchFamily="34" charset="0"/>
                <a:ea typeface="Tahoma" panose="020B0604030504040204" pitchFamily="34" charset="0"/>
                <a:cs typeface="Tahoma" panose="020B0604030504040204" pitchFamily="34" charset="0"/>
              </a:rPr>
              <a:t>	Buffer – Used to store data</a:t>
            </a:r>
          </a:p>
          <a:p>
            <a:pPr marL="11113" lvl="1"/>
            <a:r>
              <a:rPr lang="en-US" altLang="en-US" dirty="0">
                <a:latin typeface="Tahoma" panose="020B0604030504040204" pitchFamily="34" charset="0"/>
                <a:ea typeface="Tahoma" panose="020B0604030504040204" pitchFamily="34" charset="0"/>
                <a:cs typeface="Tahoma" panose="020B0604030504040204" pitchFamily="34" charset="0"/>
              </a:rPr>
              <a:t>			‘n’ slots. Each Slot can store one unit of data.</a:t>
            </a:r>
          </a:p>
          <a:p>
            <a:pPr marL="11113" lvl="1"/>
            <a:r>
              <a:rPr lang="en-US" altLang="en-US" dirty="0">
                <a:latin typeface="Tahoma" panose="020B0604030504040204" pitchFamily="34" charset="0"/>
                <a:ea typeface="Tahoma" panose="020B0604030504040204" pitchFamily="34" charset="0"/>
                <a:cs typeface="Tahoma" panose="020B0604030504040204" pitchFamily="34" charset="0"/>
              </a:rPr>
              <a:t>	Two Processes running , namely Producer and Consumer</a:t>
            </a:r>
          </a:p>
          <a:p>
            <a:pPr marL="11113" lvl="1"/>
            <a:r>
              <a:rPr lang="en-US" altLang="en-US" dirty="0">
                <a:latin typeface="Tahoma" panose="020B0604030504040204" pitchFamily="34" charset="0"/>
                <a:ea typeface="Tahoma" panose="020B0604030504040204" pitchFamily="34" charset="0"/>
                <a:cs typeface="Tahoma" panose="020B0604030504040204" pitchFamily="34" charset="0"/>
              </a:rPr>
              <a:t>						Producer</a:t>
            </a:r>
          </a:p>
        </p:txBody>
      </p:sp>
      <p:graphicFrame>
        <p:nvGraphicFramePr>
          <p:cNvPr id="2" name="Table 1">
            <a:extLst>
              <a:ext uri="{FF2B5EF4-FFF2-40B4-BE49-F238E27FC236}">
                <a16:creationId xmlns:a16="http://schemas.microsoft.com/office/drawing/2014/main" id="{B79B332B-6300-A1F8-7EA9-BEB2D5A6E113}"/>
              </a:ext>
            </a:extLst>
          </p:cNvPr>
          <p:cNvGraphicFramePr>
            <a:graphicFrameLocks noGrp="1"/>
          </p:cNvGraphicFramePr>
          <p:nvPr>
            <p:extLst>
              <p:ext uri="{D42A27DB-BD31-4B8C-83A1-F6EECF244321}">
                <p14:modId xmlns:p14="http://schemas.microsoft.com/office/powerpoint/2010/main" val="2411597724"/>
              </p:ext>
            </p:extLst>
          </p:nvPr>
        </p:nvGraphicFramePr>
        <p:xfrm>
          <a:off x="2032000" y="5009948"/>
          <a:ext cx="8128000" cy="370840"/>
        </p:xfrm>
        <a:graphic>
          <a:graphicData uri="http://schemas.openxmlformats.org/drawingml/2006/table">
            <a:tbl>
              <a:tblPr firstRow="1" bandRow="1">
                <a:tableStyleId>{0505E3EF-67EA-436B-97B2-0124C06EBD24}</a:tableStyleId>
              </a:tblPr>
              <a:tblGrid>
                <a:gridCol w="1625600">
                  <a:extLst>
                    <a:ext uri="{9D8B030D-6E8A-4147-A177-3AD203B41FA5}">
                      <a16:colId xmlns:a16="http://schemas.microsoft.com/office/drawing/2014/main" val="1666008729"/>
                    </a:ext>
                  </a:extLst>
                </a:gridCol>
                <a:gridCol w="1625600">
                  <a:extLst>
                    <a:ext uri="{9D8B030D-6E8A-4147-A177-3AD203B41FA5}">
                      <a16:colId xmlns:a16="http://schemas.microsoft.com/office/drawing/2014/main" val="4008538277"/>
                    </a:ext>
                  </a:extLst>
                </a:gridCol>
                <a:gridCol w="1625600">
                  <a:extLst>
                    <a:ext uri="{9D8B030D-6E8A-4147-A177-3AD203B41FA5}">
                      <a16:colId xmlns:a16="http://schemas.microsoft.com/office/drawing/2014/main" val="2584141595"/>
                    </a:ext>
                  </a:extLst>
                </a:gridCol>
                <a:gridCol w="1625600">
                  <a:extLst>
                    <a:ext uri="{9D8B030D-6E8A-4147-A177-3AD203B41FA5}">
                      <a16:colId xmlns:a16="http://schemas.microsoft.com/office/drawing/2014/main" val="1244377961"/>
                    </a:ext>
                  </a:extLst>
                </a:gridCol>
                <a:gridCol w="1625600">
                  <a:extLst>
                    <a:ext uri="{9D8B030D-6E8A-4147-A177-3AD203B41FA5}">
                      <a16:colId xmlns:a16="http://schemas.microsoft.com/office/drawing/2014/main" val="3007563471"/>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41847"/>
                  </a:ext>
                </a:extLst>
              </a:tr>
            </a:tbl>
          </a:graphicData>
        </a:graphic>
      </p:graphicFrame>
      <p:cxnSp>
        <p:nvCxnSpPr>
          <p:cNvPr id="6" name="Straight Arrow Connector 5">
            <a:extLst>
              <a:ext uri="{FF2B5EF4-FFF2-40B4-BE49-F238E27FC236}">
                <a16:creationId xmlns:a16="http://schemas.microsoft.com/office/drawing/2014/main" id="{57A654D4-0BAE-2A10-2BA1-0C2BA0644745}"/>
              </a:ext>
            </a:extLst>
          </p:cNvPr>
          <p:cNvCxnSpPr>
            <a:cxnSpLocks/>
          </p:cNvCxnSpPr>
          <p:nvPr/>
        </p:nvCxnSpPr>
        <p:spPr>
          <a:xfrm flipV="1">
            <a:off x="2911642" y="4391526"/>
            <a:ext cx="336884" cy="4211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B58CF00-5CC7-EAC1-3DE0-22EC140E350D}"/>
              </a:ext>
            </a:extLst>
          </p:cNvPr>
          <p:cNvCxnSpPr/>
          <p:nvPr/>
        </p:nvCxnSpPr>
        <p:spPr>
          <a:xfrm>
            <a:off x="9577137" y="5195368"/>
            <a:ext cx="1155031" cy="53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64F1243-3D37-1F84-638C-0E424B1F87B0}"/>
              </a:ext>
            </a:extLst>
          </p:cNvPr>
          <p:cNvSpPr txBox="1"/>
          <p:nvPr/>
        </p:nvSpPr>
        <p:spPr>
          <a:xfrm>
            <a:off x="10154652" y="6022088"/>
            <a:ext cx="1359569" cy="369332"/>
          </a:xfrm>
          <a:prstGeom prst="rect">
            <a:avLst/>
          </a:prstGeom>
          <a:noFill/>
        </p:spPr>
        <p:txBody>
          <a:bodyPr wrap="square" rtlCol="0">
            <a:spAutoFit/>
          </a:bodyPr>
          <a:lstStyle/>
          <a:p>
            <a:r>
              <a:rPr lang="en-US" dirty="0"/>
              <a:t>Consumer</a:t>
            </a:r>
          </a:p>
        </p:txBody>
      </p:sp>
      <p:sp>
        <p:nvSpPr>
          <p:cNvPr id="11" name="TextBox 10">
            <a:extLst>
              <a:ext uri="{FF2B5EF4-FFF2-40B4-BE49-F238E27FC236}">
                <a16:creationId xmlns:a16="http://schemas.microsoft.com/office/drawing/2014/main" id="{032065AC-A37D-DB48-F158-7E9D238595EC}"/>
              </a:ext>
            </a:extLst>
          </p:cNvPr>
          <p:cNvSpPr txBox="1"/>
          <p:nvPr/>
        </p:nvSpPr>
        <p:spPr>
          <a:xfrm>
            <a:off x="4415589" y="5727032"/>
            <a:ext cx="3416969" cy="369332"/>
          </a:xfrm>
          <a:prstGeom prst="rect">
            <a:avLst/>
          </a:prstGeom>
          <a:noFill/>
        </p:spPr>
        <p:txBody>
          <a:bodyPr wrap="square" rtlCol="0">
            <a:spAutoFit/>
          </a:bodyPr>
          <a:lstStyle/>
          <a:p>
            <a:r>
              <a:rPr lang="en-US" dirty="0"/>
              <a:t>Buffer of ’n’ Slots</a:t>
            </a:r>
          </a:p>
        </p:txBody>
      </p:sp>
    </p:spTree>
    <p:extLst>
      <p:ext uri="{BB962C8B-B14F-4D97-AF65-F5344CB8AC3E}">
        <p14:creationId xmlns:p14="http://schemas.microsoft.com/office/powerpoint/2010/main" val="1081671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Classic Problems of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698646" y="1235560"/>
            <a:ext cx="10177512" cy="3339376"/>
          </a:xfrm>
          <a:prstGeom prst="rect">
            <a:avLst/>
          </a:prstGeom>
          <a:noFill/>
        </p:spPr>
        <p:txBody>
          <a:bodyPr wrap="square">
            <a:spAutoFit/>
          </a:bodyPr>
          <a:lstStyle/>
          <a:p>
            <a:pPr>
              <a:lnSpc>
                <a:spcPct val="100000"/>
              </a:lnSpc>
              <a:spcBef>
                <a:spcPts val="10"/>
              </a:spcBef>
            </a:pPr>
            <a:endParaRPr lang="en-IN" sz="1300" dirty="0">
              <a:latin typeface="Tahoma"/>
              <a:cs typeface="Tahoma"/>
            </a:endParaRP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Producer tries to insert data into an empty slot of buffer.</a:t>
            </a: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Consumer tries to remove data from a filled slot of the buffer.</a:t>
            </a:r>
          </a:p>
          <a:p>
            <a:endParaRPr lang="en-US" altLang="en-US" dirty="0">
              <a:latin typeface="Tahoma" panose="020B0604030504040204" pitchFamily="34" charset="0"/>
              <a:ea typeface="Tahoma" panose="020B0604030504040204" pitchFamily="34" charset="0"/>
              <a:cs typeface="Tahoma" panose="020B0604030504040204" pitchFamily="34" charset="0"/>
            </a:endParaRPr>
          </a:p>
          <a:p>
            <a:endParaRPr lang="en-US" altLang="en-US" dirty="0">
              <a:latin typeface="Tahoma" panose="020B0604030504040204" pitchFamily="34" charset="0"/>
              <a:ea typeface="Tahoma" panose="020B0604030504040204" pitchFamily="34" charset="0"/>
              <a:cs typeface="Tahoma" panose="020B0604030504040204" pitchFamily="34" charset="0"/>
            </a:endParaRPr>
          </a:p>
          <a:p>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Potential Problems:</a:t>
            </a:r>
            <a:endParaRPr lang="en-US" altLang="en-US" dirty="0">
              <a:latin typeface="Tahoma" panose="020B0604030504040204" pitchFamily="34" charset="0"/>
              <a:ea typeface="Tahoma" panose="020B0604030504040204" pitchFamily="34" charset="0"/>
              <a:cs typeface="Tahoma" panose="020B0604030504040204" pitchFamily="34" charset="0"/>
            </a:endParaRPr>
          </a:p>
          <a:p>
            <a:endParaRPr lang="en-US" altLang="en-US"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mj-lt"/>
              <a:buAutoNum type="arabicPeriod"/>
            </a:pPr>
            <a:r>
              <a:rPr lang="en-US" altLang="en-US" dirty="0">
                <a:latin typeface="Tahoma" panose="020B0604030504040204" pitchFamily="34" charset="0"/>
                <a:ea typeface="Tahoma" panose="020B0604030504040204" pitchFamily="34" charset="0"/>
                <a:cs typeface="Tahoma" panose="020B0604030504040204" pitchFamily="34" charset="0"/>
              </a:rPr>
              <a:t>Producer must not insert data into full buffer</a:t>
            </a:r>
          </a:p>
          <a:p>
            <a:pPr marL="342900" indent="-342900">
              <a:buFont typeface="+mj-lt"/>
              <a:buAutoNum type="arabicPeriod"/>
            </a:pPr>
            <a:r>
              <a:rPr lang="en-US" altLang="en-US" dirty="0">
                <a:latin typeface="Tahoma" panose="020B0604030504040204" pitchFamily="34" charset="0"/>
                <a:ea typeface="Tahoma" panose="020B0604030504040204" pitchFamily="34" charset="0"/>
                <a:cs typeface="Tahoma" panose="020B0604030504040204" pitchFamily="34" charset="0"/>
              </a:rPr>
              <a:t>Consumer must not remove a data from empty buffer</a:t>
            </a:r>
          </a:p>
          <a:p>
            <a:pPr marL="342900" indent="-342900">
              <a:buFont typeface="+mj-lt"/>
              <a:buAutoNum type="arabicPeriod"/>
            </a:pPr>
            <a:r>
              <a:rPr lang="en-US" altLang="en-US" dirty="0">
                <a:latin typeface="Tahoma" panose="020B0604030504040204" pitchFamily="34" charset="0"/>
                <a:ea typeface="Tahoma" panose="020B0604030504040204" pitchFamily="34" charset="0"/>
                <a:cs typeface="Tahoma" panose="020B0604030504040204" pitchFamily="34" charset="0"/>
              </a:rPr>
              <a:t>Producer and Consumer should not insert and remove data simultaneously.</a:t>
            </a:r>
          </a:p>
          <a:p>
            <a:pPr marL="342900" indent="-342900">
              <a:buFont typeface="+mj-lt"/>
              <a:buAutoNum type="arabicPeriod"/>
            </a:pPr>
            <a:endParaRPr lang="en-US" altLang="en-US" dirty="0">
              <a:latin typeface="Tahoma" panose="020B0604030504040204" pitchFamily="34" charset="0"/>
              <a:ea typeface="Tahoma" panose="020B0604030504040204" pitchFamily="34" charset="0"/>
              <a:cs typeface="Tahoma" panose="020B0604030504040204" pitchFamily="34" charset="0"/>
            </a:endParaRPr>
          </a:p>
          <a:p>
            <a:endParaRPr lang="en-US" altLang="en-US" dirty="0"/>
          </a:p>
        </p:txBody>
      </p:sp>
    </p:spTree>
    <p:extLst>
      <p:ext uri="{BB962C8B-B14F-4D97-AF65-F5344CB8AC3E}">
        <p14:creationId xmlns:p14="http://schemas.microsoft.com/office/powerpoint/2010/main" val="1721738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Classic Problems of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698646" y="946802"/>
            <a:ext cx="10177512" cy="5278368"/>
          </a:xfrm>
          <a:prstGeom prst="rect">
            <a:avLst/>
          </a:prstGeom>
          <a:noFill/>
        </p:spPr>
        <p:txBody>
          <a:bodyPr wrap="square">
            <a:spAutoFit/>
          </a:bodyPr>
          <a:lstStyle/>
          <a:p>
            <a:pPr>
              <a:lnSpc>
                <a:spcPct val="100000"/>
              </a:lnSpc>
              <a:spcBef>
                <a:spcPts val="10"/>
              </a:spcBef>
            </a:pPr>
            <a:endParaRPr lang="en-IN" sz="1300" dirty="0">
              <a:latin typeface="Tahoma"/>
              <a:cs typeface="Tahoma"/>
            </a:endParaRPr>
          </a:p>
          <a:p>
            <a:r>
              <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rPr>
              <a:t>Solution to Bounded-Buffer Problem using Semaphore:</a:t>
            </a:r>
          </a:p>
          <a:p>
            <a:endPar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endParaRPr>
          </a:p>
          <a:p>
            <a:r>
              <a:rPr lang="en-US" altLang="en-US" dirty="0">
                <a:latin typeface="Tahoma" panose="020B0604030504040204" pitchFamily="34" charset="0"/>
                <a:ea typeface="Tahoma" panose="020B0604030504040204" pitchFamily="34" charset="0"/>
                <a:cs typeface="Tahoma" panose="020B0604030504040204" pitchFamily="34" charset="0"/>
              </a:rPr>
              <a:t>Three Semaphores are used </a:t>
            </a:r>
          </a:p>
          <a:p>
            <a:endParaRPr lang="en-US" altLang="en-US" dirty="0">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en-US" altLang="en-US" dirty="0">
                <a:latin typeface="Tahoma" panose="020B0604030504040204" pitchFamily="34" charset="0"/>
                <a:ea typeface="Tahoma" panose="020B0604030504040204" pitchFamily="34" charset="0"/>
                <a:cs typeface="Tahoma" panose="020B0604030504040204" pitchFamily="34" charset="0"/>
              </a:rPr>
              <a:t>m(mutex) :</a:t>
            </a:r>
          </a:p>
          <a:p>
            <a:pPr marL="742950" lvl="1"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Binary semaphore </a:t>
            </a:r>
          </a:p>
          <a:p>
            <a:pPr marL="742950" lvl="1"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It is used to acquire and release the lock</a:t>
            </a:r>
          </a:p>
          <a:p>
            <a:pPr marL="354013" lvl="1" indent="-342900">
              <a:buAutoNum type="arabicPeriod" startAt="2"/>
            </a:pPr>
            <a:r>
              <a:rPr lang="en-US" altLang="en-US" dirty="0">
                <a:latin typeface="Tahoma" panose="020B0604030504040204" pitchFamily="34" charset="0"/>
                <a:ea typeface="Tahoma" panose="020B0604030504040204" pitchFamily="34" charset="0"/>
                <a:cs typeface="Tahoma" panose="020B0604030504040204" pitchFamily="34" charset="0"/>
              </a:rPr>
              <a:t>empty:</a:t>
            </a:r>
          </a:p>
          <a:p>
            <a:pPr marL="811213" lvl="2"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Counting Semaphore</a:t>
            </a:r>
          </a:p>
          <a:p>
            <a:pPr marL="811213" lvl="2"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Initial value is the number of slots in the buffer</a:t>
            </a:r>
          </a:p>
          <a:p>
            <a:pPr marL="811213" lvl="2"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Initially all slots are empty.</a:t>
            </a:r>
          </a:p>
          <a:p>
            <a:pPr marL="354013" lvl="2" indent="-342900">
              <a:buAutoNum type="arabicPeriod" startAt="3"/>
            </a:pPr>
            <a:r>
              <a:rPr lang="en-US" altLang="en-US" dirty="0">
                <a:latin typeface="Tahoma" panose="020B0604030504040204" pitchFamily="34" charset="0"/>
                <a:ea typeface="Tahoma" panose="020B0604030504040204" pitchFamily="34" charset="0"/>
                <a:cs typeface="Tahoma" panose="020B0604030504040204" pitchFamily="34" charset="0"/>
              </a:rPr>
              <a:t>full:</a:t>
            </a:r>
          </a:p>
          <a:p>
            <a:pPr marL="811213" lvl="3"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Counting Semaphore</a:t>
            </a:r>
          </a:p>
          <a:p>
            <a:pPr marL="811213" lvl="3"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Initial value is 0</a:t>
            </a:r>
          </a:p>
          <a:p>
            <a:pPr marL="811213" lvl="3"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Counts the filled slots in the buffer.</a:t>
            </a:r>
          </a:p>
          <a:p>
            <a:pPr marL="11113" lvl="2"/>
            <a:r>
              <a:rPr lang="en-US" altLang="en-US" dirty="0">
                <a:latin typeface="Tahoma" panose="020B0604030504040204" pitchFamily="34" charset="0"/>
                <a:ea typeface="Tahoma" panose="020B0604030504040204" pitchFamily="34" charset="0"/>
                <a:cs typeface="Tahoma" panose="020B0604030504040204" pitchFamily="34" charset="0"/>
              </a:rPr>
              <a:t>		</a:t>
            </a:r>
          </a:p>
          <a:p>
            <a:pPr lvl="1"/>
            <a:endParaRPr lang="en-US" altLang="en-US" dirty="0">
              <a:latin typeface="Tahoma" panose="020B0604030504040204" pitchFamily="34" charset="0"/>
              <a:ea typeface="Tahoma" panose="020B0604030504040204" pitchFamily="34" charset="0"/>
              <a:cs typeface="Tahoma" panose="020B0604030504040204" pitchFamily="34" charset="0"/>
            </a:endParaRPr>
          </a:p>
          <a:p>
            <a:endParaRPr lang="en-US" altLang="en-US" dirty="0"/>
          </a:p>
        </p:txBody>
      </p:sp>
    </p:spTree>
    <p:extLst>
      <p:ext uri="{BB962C8B-B14F-4D97-AF65-F5344CB8AC3E}">
        <p14:creationId xmlns:p14="http://schemas.microsoft.com/office/powerpoint/2010/main" val="27730510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Classic Problems of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229412" y="1197620"/>
            <a:ext cx="6700777" cy="3662541"/>
          </a:xfrm>
          <a:prstGeom prst="rect">
            <a:avLst/>
          </a:prstGeom>
          <a:noFill/>
        </p:spPr>
        <p:txBody>
          <a:bodyPr wrap="square">
            <a:spAutoFit/>
          </a:bodyPr>
          <a:lstStyle/>
          <a:p>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Producer Process</a:t>
            </a:r>
          </a:p>
          <a:p>
            <a:endParaRPr lang="en-US" altLang="en-US"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do { </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wait(empty); // Wait until empty &gt;0 decrement ‘empty’</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wait(mutex); //acquiring Lock</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a:t>
            </a:r>
            <a:br>
              <a:rPr lang="en-US" altLang="en-US" sz="1800" dirty="0">
                <a:latin typeface="Tahoma" panose="020B0604030504040204" pitchFamily="34" charset="0"/>
                <a:ea typeface="Tahoma" panose="020B0604030504040204" pitchFamily="34" charset="0"/>
                <a:cs typeface="Tahoma" panose="020B0604030504040204" pitchFamily="34" charset="0"/>
              </a:rPr>
            </a:br>
            <a:r>
              <a:rPr lang="en-US" altLang="en-US" sz="1800" dirty="0">
                <a:latin typeface="Tahoma" panose="020B0604030504040204" pitchFamily="34" charset="0"/>
                <a:ea typeface="Tahoma" panose="020B0604030504040204" pitchFamily="34" charset="0"/>
                <a:cs typeface="Tahoma" panose="020B0604030504040204" pitchFamily="34" charset="0"/>
              </a:rPr>
              <a:t>      /* add data to the buffer */ </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 </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signal(mutex); //release lock</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signal(full);  //increment full</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 while (true);</a:t>
            </a:r>
            <a:br>
              <a:rPr lang="en-US" altLang="en-US" sz="1600" dirty="0">
                <a:latin typeface="Courier New" panose="02070309020205020404" pitchFamily="49" charset="0"/>
                <a:cs typeface="Courier New" panose="02070309020205020404" pitchFamily="49" charset="0"/>
              </a:rPr>
            </a:br>
            <a:endParaRPr lang="en-US" altLang="en-US" sz="1600" dirty="0">
              <a:latin typeface="Courier New" panose="02070309020205020404" pitchFamily="49" charset="0"/>
              <a:cs typeface="Courier New" panose="02070309020205020404" pitchFamily="49" charset="0"/>
            </a:endParaRPr>
          </a:p>
          <a:p>
            <a:endParaRPr lang="en-US" altLang="en-US" dirty="0"/>
          </a:p>
        </p:txBody>
      </p:sp>
      <p:sp>
        <p:nvSpPr>
          <p:cNvPr id="2" name="TextBox 1">
            <a:extLst>
              <a:ext uri="{FF2B5EF4-FFF2-40B4-BE49-F238E27FC236}">
                <a16:creationId xmlns:a16="http://schemas.microsoft.com/office/drawing/2014/main" id="{84690EEB-5F98-1A6B-FB89-843540D97CFD}"/>
              </a:ext>
            </a:extLst>
          </p:cNvPr>
          <p:cNvSpPr txBox="1"/>
          <p:nvPr/>
        </p:nvSpPr>
        <p:spPr>
          <a:xfrm>
            <a:off x="6641431" y="1283018"/>
            <a:ext cx="5550569" cy="3354765"/>
          </a:xfrm>
          <a:prstGeom prst="rect">
            <a:avLst/>
          </a:prstGeom>
          <a:noFill/>
        </p:spPr>
        <p:txBody>
          <a:bodyPr wrap="square" rtlCol="0">
            <a:spAutoFit/>
          </a:bodyPr>
          <a:lstStyle/>
          <a:p>
            <a:pPr marL="0" indent="0">
              <a:buFont typeface="Monotype Sorts" pitchFamily="-84" charset="2"/>
              <a:buNone/>
              <a:defRPr/>
            </a:pPr>
            <a:r>
              <a:rPr lang="en-US" sz="1600" b="1" dirty="0">
                <a:latin typeface="Courier New"/>
                <a:ea typeface="ＭＳ Ｐゴシック" pitchFamily="-84" charset="-128"/>
                <a:cs typeface="Courier New"/>
              </a:rPr>
              <a:t> </a:t>
            </a:r>
            <a:r>
              <a:rPr lang="en-US" sz="1600" b="1" dirty="0">
                <a:solidFill>
                  <a:srgbClr val="C00000"/>
                </a:solidFill>
                <a:latin typeface="Tahoma" panose="020B0604030504040204" pitchFamily="34" charset="0"/>
                <a:ea typeface="Tahoma" panose="020B0604030504040204" pitchFamily="34" charset="0"/>
                <a:cs typeface="Tahoma" panose="020B0604030504040204" pitchFamily="34" charset="0"/>
              </a:rPr>
              <a:t>Consumer Process</a:t>
            </a:r>
            <a:endParaRPr lang="en-US" sz="1600" dirty="0">
              <a:latin typeface="Tahoma" panose="020B0604030504040204" pitchFamily="34" charset="0"/>
              <a:ea typeface="Tahoma" panose="020B0604030504040204" pitchFamily="34" charset="0"/>
              <a:cs typeface="Tahoma" panose="020B0604030504040204" pitchFamily="34" charset="0"/>
            </a:endParaRPr>
          </a:p>
          <a:p>
            <a:pPr marL="0" indent="0">
              <a:buFont typeface="Monotype Sorts" pitchFamily="-84" charset="2"/>
              <a:buNone/>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marL="0" indent="0">
              <a:buFont typeface="Monotype Sorts" pitchFamily="-84" charset="2"/>
              <a:buNone/>
              <a:defRPr/>
            </a:pPr>
            <a:r>
              <a:rPr lang="en-US" dirty="0">
                <a:latin typeface="Tahoma" panose="020B0604030504040204" pitchFamily="34" charset="0"/>
                <a:ea typeface="Tahoma" panose="020B0604030504040204" pitchFamily="34" charset="0"/>
                <a:cs typeface="Tahoma" panose="020B0604030504040204" pitchFamily="34" charset="0"/>
              </a:rPr>
              <a:t>d</a:t>
            </a:r>
            <a:r>
              <a:rPr lang="en-US" sz="1800" dirty="0">
                <a:latin typeface="Tahoma" panose="020B0604030504040204" pitchFamily="34" charset="0"/>
                <a:ea typeface="Tahoma" panose="020B0604030504040204" pitchFamily="34" charset="0"/>
                <a:cs typeface="Tahoma" panose="020B0604030504040204" pitchFamily="34" charset="0"/>
              </a:rPr>
              <a:t>o { </a:t>
            </a:r>
          </a:p>
          <a:p>
            <a:pPr marL="0" indent="0">
              <a:buFont typeface="Monotype Sorts" pitchFamily="-84" charset="2"/>
              <a:buNone/>
              <a:defRPr/>
            </a:pPr>
            <a:r>
              <a:rPr lang="en-US" sz="1800" dirty="0">
                <a:latin typeface="Tahoma" panose="020B0604030504040204" pitchFamily="34" charset="0"/>
                <a:ea typeface="Tahoma" panose="020B0604030504040204" pitchFamily="34" charset="0"/>
                <a:cs typeface="Tahoma" panose="020B0604030504040204" pitchFamily="34" charset="0"/>
              </a:rPr>
              <a:t>        wait(full); /*wait until full&gt;0, decrement ‘full’*/</a:t>
            </a:r>
          </a:p>
          <a:p>
            <a:pPr marL="0" indent="0">
              <a:buFont typeface="Monotype Sorts" pitchFamily="-84" charset="2"/>
              <a:buNone/>
              <a:defRPr/>
            </a:pPr>
            <a:r>
              <a:rPr lang="en-US" sz="1800" dirty="0">
                <a:latin typeface="Tahoma" panose="020B0604030504040204" pitchFamily="34" charset="0"/>
                <a:ea typeface="Tahoma" panose="020B0604030504040204" pitchFamily="34" charset="0"/>
                <a:cs typeface="Tahoma" panose="020B0604030504040204" pitchFamily="34" charset="0"/>
              </a:rPr>
              <a:t>        wait(mutex); //acquire lock</a:t>
            </a:r>
          </a:p>
          <a:p>
            <a:pPr marL="0" indent="0">
              <a:buFont typeface="Monotype Sorts" pitchFamily="-84" charset="2"/>
              <a:buNone/>
              <a:defRPr/>
            </a:pPr>
            <a:r>
              <a:rPr lang="en-US" sz="1800" dirty="0">
                <a:latin typeface="Tahoma" panose="020B0604030504040204" pitchFamily="34" charset="0"/>
                <a:ea typeface="Tahoma" panose="020B0604030504040204" pitchFamily="34" charset="0"/>
                <a:cs typeface="Tahoma" panose="020B0604030504040204" pitchFamily="34" charset="0"/>
              </a:rPr>
              <a:t>           ...</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        /* remove data from buffer */ </a:t>
            </a:r>
          </a:p>
          <a:p>
            <a:pPr marL="0" indent="0">
              <a:buFont typeface="Monotype Sorts" pitchFamily="-84" charset="2"/>
              <a:buNone/>
              <a:defRPr/>
            </a:pPr>
            <a:r>
              <a:rPr lang="en-US" sz="1800" dirty="0">
                <a:latin typeface="Tahoma" panose="020B0604030504040204" pitchFamily="34" charset="0"/>
                <a:ea typeface="Tahoma" panose="020B0604030504040204" pitchFamily="34" charset="0"/>
                <a:cs typeface="Tahoma" panose="020B0604030504040204" pitchFamily="34" charset="0"/>
              </a:rPr>
              <a:t>           ... </a:t>
            </a:r>
          </a:p>
          <a:p>
            <a:pPr marL="0" indent="0">
              <a:buFont typeface="Monotype Sorts" pitchFamily="-84" charset="2"/>
              <a:buNone/>
              <a:defRPr/>
            </a:pPr>
            <a:r>
              <a:rPr lang="en-US" sz="1800" dirty="0">
                <a:latin typeface="Tahoma" panose="020B0604030504040204" pitchFamily="34" charset="0"/>
                <a:ea typeface="Tahoma" panose="020B0604030504040204" pitchFamily="34" charset="0"/>
                <a:cs typeface="Tahoma" panose="020B0604030504040204" pitchFamily="34" charset="0"/>
              </a:rPr>
              <a:t>        signal(mutex); //release lock</a:t>
            </a:r>
          </a:p>
          <a:p>
            <a:pPr marL="0" indent="0">
              <a:buFont typeface="Monotype Sorts" pitchFamily="-84" charset="2"/>
              <a:buNone/>
              <a:defRPr/>
            </a:pPr>
            <a:r>
              <a:rPr lang="en-US" sz="1800" dirty="0">
                <a:latin typeface="Tahoma" panose="020B0604030504040204" pitchFamily="34" charset="0"/>
                <a:ea typeface="Tahoma" panose="020B0604030504040204" pitchFamily="34" charset="0"/>
                <a:cs typeface="Tahoma" panose="020B0604030504040204" pitchFamily="34" charset="0"/>
              </a:rPr>
              <a:t>        signal(empty); //increment empty</a:t>
            </a:r>
          </a:p>
          <a:p>
            <a:pPr marL="0" indent="0">
              <a:buFont typeface="Monotype Sorts" pitchFamily="-84" charset="2"/>
              <a:buNone/>
              <a:defRPr/>
            </a:pPr>
            <a:r>
              <a:rPr lang="en-US" sz="1800" dirty="0">
                <a:latin typeface="Tahoma" panose="020B0604030504040204" pitchFamily="34" charset="0"/>
                <a:ea typeface="Tahoma" panose="020B0604030504040204" pitchFamily="34" charset="0"/>
                <a:cs typeface="Tahoma" panose="020B0604030504040204" pitchFamily="34" charset="0"/>
              </a:rPr>
              <a:t>		...</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     } while (true);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64829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Classic Problems of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351328" y="1343814"/>
            <a:ext cx="11489344" cy="4170372"/>
          </a:xfrm>
          <a:prstGeom prst="rect">
            <a:avLst/>
          </a:prstGeom>
          <a:noFill/>
        </p:spPr>
        <p:txBody>
          <a:bodyPr wrap="square">
            <a:spAutoFit/>
          </a:bodyPr>
          <a:lstStyle/>
          <a:p>
            <a:pPr>
              <a:lnSpc>
                <a:spcPct val="100000"/>
              </a:lnSpc>
              <a:spcBef>
                <a:spcPts val="10"/>
              </a:spcBef>
            </a:pPr>
            <a:r>
              <a:rPr lang="en-US" dirty="0">
                <a:latin typeface="Tahoma"/>
                <a:cs typeface="Tahoma"/>
              </a:rPr>
              <a:t>The Readers-Writers Problem</a:t>
            </a:r>
          </a:p>
          <a:p>
            <a:pPr>
              <a:lnSpc>
                <a:spcPct val="100000"/>
              </a:lnSpc>
              <a:spcBef>
                <a:spcPts val="10"/>
              </a:spcBef>
            </a:pPr>
            <a:endParaRPr lang="en-US" dirty="0">
              <a:latin typeface="Tahoma"/>
              <a:cs typeface="Tahoma"/>
            </a:endParaRPr>
          </a:p>
          <a:p>
            <a:pPr marL="285750" indent="-285750">
              <a:lnSpc>
                <a:spcPct val="100000"/>
              </a:lnSpc>
              <a:spcBef>
                <a:spcPts val="10"/>
              </a:spcBef>
              <a:buFont typeface="Arial" panose="020B0604020202020204" pitchFamily="34" charset="0"/>
              <a:buChar char="•"/>
            </a:pPr>
            <a:r>
              <a:rPr lang="en-US" dirty="0">
                <a:latin typeface="Tahoma"/>
                <a:cs typeface="Tahoma"/>
              </a:rPr>
              <a:t>A database is to be shared among several concurrent processes.</a:t>
            </a:r>
          </a:p>
          <a:p>
            <a:pPr marL="285750" indent="-285750">
              <a:lnSpc>
                <a:spcPct val="100000"/>
              </a:lnSpc>
              <a:spcBef>
                <a:spcPts val="10"/>
              </a:spcBef>
              <a:buFont typeface="Arial" panose="020B0604020202020204" pitchFamily="34" charset="0"/>
              <a:buChar char="•"/>
            </a:pPr>
            <a:r>
              <a:rPr lang="en-US" dirty="0">
                <a:latin typeface="Tahoma"/>
                <a:cs typeface="Tahoma"/>
              </a:rPr>
              <a:t>Some processes many want to read the database , whereas other processes wants to update (both read and write)</a:t>
            </a:r>
          </a:p>
          <a:p>
            <a:pPr marL="285750" indent="-285750">
              <a:lnSpc>
                <a:spcPct val="100000"/>
              </a:lnSpc>
              <a:spcBef>
                <a:spcPts val="10"/>
              </a:spcBef>
              <a:buFont typeface="Arial" panose="020B0604020202020204" pitchFamily="34" charset="0"/>
              <a:buChar char="•"/>
            </a:pPr>
            <a:r>
              <a:rPr lang="en-US" dirty="0">
                <a:latin typeface="Tahoma"/>
                <a:cs typeface="Tahoma"/>
              </a:rPr>
              <a:t>Former referred as ‘Reader’ and latter referred as ‘Writer’</a:t>
            </a:r>
          </a:p>
          <a:p>
            <a:pPr marL="285750" indent="-285750">
              <a:lnSpc>
                <a:spcPct val="100000"/>
              </a:lnSpc>
              <a:spcBef>
                <a:spcPts val="10"/>
              </a:spcBef>
              <a:buFont typeface="Arial" panose="020B0604020202020204" pitchFamily="34" charset="0"/>
              <a:buChar char="•"/>
            </a:pPr>
            <a:r>
              <a:rPr lang="en-US" dirty="0">
                <a:latin typeface="Tahoma"/>
                <a:cs typeface="Tahoma"/>
              </a:rPr>
              <a:t>If two readers access the shared data simultaneously no adverse effects will result.</a:t>
            </a:r>
          </a:p>
          <a:p>
            <a:pPr marL="285750" indent="-285750">
              <a:lnSpc>
                <a:spcPct val="100000"/>
              </a:lnSpc>
              <a:spcBef>
                <a:spcPts val="10"/>
              </a:spcBef>
              <a:buFont typeface="Arial" panose="020B0604020202020204" pitchFamily="34" charset="0"/>
              <a:buChar char="•"/>
            </a:pPr>
            <a:endParaRPr lang="en-US" dirty="0">
              <a:latin typeface="Tahoma"/>
              <a:cs typeface="Tahoma"/>
            </a:endParaRPr>
          </a:p>
          <a:p>
            <a:pPr>
              <a:lnSpc>
                <a:spcPct val="100000"/>
              </a:lnSpc>
              <a:spcBef>
                <a:spcPts val="10"/>
              </a:spcBef>
            </a:pPr>
            <a:r>
              <a:rPr lang="en-US" dirty="0">
                <a:solidFill>
                  <a:srgbClr val="C00000"/>
                </a:solidFill>
                <a:latin typeface="Tahoma"/>
                <a:cs typeface="Tahoma"/>
              </a:rPr>
              <a:t>Potential Problem</a:t>
            </a:r>
          </a:p>
          <a:p>
            <a:pPr marL="285750" indent="-285750">
              <a:lnSpc>
                <a:spcPct val="100000"/>
              </a:lnSpc>
              <a:spcBef>
                <a:spcPts val="10"/>
              </a:spcBef>
              <a:buFont typeface="Arial" panose="020B0604020202020204" pitchFamily="34" charset="0"/>
              <a:buChar char="•"/>
            </a:pPr>
            <a:r>
              <a:rPr lang="en-US" dirty="0">
                <a:latin typeface="Tahoma"/>
                <a:cs typeface="Tahoma"/>
              </a:rPr>
              <a:t>However one Writer Process and some other thread(Reader or Writer) access simultaneously, problem arises.</a:t>
            </a:r>
          </a:p>
          <a:p>
            <a:pPr marL="285750" indent="-285750">
              <a:lnSpc>
                <a:spcPct val="100000"/>
              </a:lnSpc>
              <a:spcBef>
                <a:spcPts val="10"/>
              </a:spcBef>
              <a:buFont typeface="Arial" panose="020B0604020202020204" pitchFamily="34" charset="0"/>
              <a:buChar char="•"/>
            </a:pPr>
            <a:r>
              <a:rPr lang="en-US" dirty="0">
                <a:latin typeface="Tahoma"/>
                <a:cs typeface="Tahoma"/>
              </a:rPr>
              <a:t>To ensure this , requires Writer should have exclusive access to shared database. This problem is referred as Readers-Writers Problem.</a:t>
            </a:r>
          </a:p>
          <a:p>
            <a:pPr marL="285750" indent="-285750">
              <a:lnSpc>
                <a:spcPct val="100000"/>
              </a:lnSpc>
              <a:spcBef>
                <a:spcPts val="10"/>
              </a:spcBef>
              <a:buFont typeface="Arial" panose="020B0604020202020204" pitchFamily="34" charset="0"/>
              <a:buChar char="•"/>
            </a:pPr>
            <a:endParaRPr lang="en-US" dirty="0">
              <a:latin typeface="Tahoma"/>
              <a:cs typeface="Tahoma"/>
            </a:endParaRPr>
          </a:p>
          <a:p>
            <a:pPr>
              <a:lnSpc>
                <a:spcPct val="100000"/>
              </a:lnSpc>
              <a:spcBef>
                <a:spcPts val="10"/>
              </a:spcBef>
            </a:pPr>
            <a:endParaRPr lang="en-IN" sz="1300" dirty="0">
              <a:latin typeface="Tahoma"/>
              <a:cs typeface="Tahoma"/>
            </a:endParaRPr>
          </a:p>
        </p:txBody>
      </p:sp>
    </p:spTree>
    <p:extLst>
      <p:ext uri="{BB962C8B-B14F-4D97-AF65-F5344CB8AC3E}">
        <p14:creationId xmlns:p14="http://schemas.microsoft.com/office/powerpoint/2010/main" val="38531208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Classic Problems of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698646" y="946802"/>
            <a:ext cx="10177512" cy="5555367"/>
          </a:xfrm>
          <a:prstGeom prst="rect">
            <a:avLst/>
          </a:prstGeom>
          <a:noFill/>
        </p:spPr>
        <p:txBody>
          <a:bodyPr wrap="square">
            <a:spAutoFit/>
          </a:bodyPr>
          <a:lstStyle/>
          <a:p>
            <a:pPr>
              <a:lnSpc>
                <a:spcPct val="100000"/>
              </a:lnSpc>
              <a:spcBef>
                <a:spcPts val="10"/>
              </a:spcBef>
            </a:pPr>
            <a:endParaRPr lang="en-IN" sz="1300" dirty="0">
              <a:latin typeface="Tahoma"/>
              <a:cs typeface="Tahoma"/>
            </a:endParaRPr>
          </a:p>
          <a:p>
            <a:r>
              <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rPr>
              <a:t>Solution to Readers-Writers Problem using Semaphore:</a:t>
            </a:r>
          </a:p>
          <a:p>
            <a:endPar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endParaRPr>
          </a:p>
          <a:p>
            <a:r>
              <a:rPr lang="en-US" altLang="en-US" dirty="0">
                <a:latin typeface="Tahoma" panose="020B0604030504040204" pitchFamily="34" charset="0"/>
                <a:ea typeface="Tahoma" panose="020B0604030504040204" pitchFamily="34" charset="0"/>
                <a:cs typeface="Tahoma" panose="020B0604030504040204" pitchFamily="34" charset="0"/>
              </a:rPr>
              <a:t> Two Semaphores and one integer variable are used </a:t>
            </a:r>
          </a:p>
          <a:p>
            <a:endParaRPr lang="en-US" altLang="en-US" dirty="0">
              <a:latin typeface="Tahoma" panose="020B0604030504040204" pitchFamily="34" charset="0"/>
              <a:ea typeface="Tahoma" panose="020B0604030504040204" pitchFamily="34" charset="0"/>
              <a:cs typeface="Tahoma" panose="020B0604030504040204" pitchFamily="34" charset="0"/>
            </a:endParaRPr>
          </a:p>
          <a:p>
            <a:pPr marL="342900" indent="-342900">
              <a:buAutoNum type="arabicPeriod"/>
            </a:pPr>
            <a:r>
              <a:rPr lang="en-US" altLang="en-US" dirty="0">
                <a:latin typeface="Tahoma" panose="020B0604030504040204" pitchFamily="34" charset="0"/>
                <a:ea typeface="Tahoma" panose="020B0604030504040204" pitchFamily="34" charset="0"/>
                <a:cs typeface="Tahoma" panose="020B0604030504040204" pitchFamily="34" charset="0"/>
              </a:rPr>
              <a:t>m(mutex) :</a:t>
            </a:r>
          </a:p>
          <a:p>
            <a:pPr marL="742950" lvl="1"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Binary semaphore </a:t>
            </a:r>
          </a:p>
          <a:p>
            <a:pPr marL="742950" lvl="1"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Initialized to 1</a:t>
            </a:r>
          </a:p>
          <a:p>
            <a:pPr marL="742950" lvl="1"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It is used to acquire and release the lock</a:t>
            </a:r>
          </a:p>
          <a:p>
            <a:pPr marL="742950" lvl="1" indent="-285750">
              <a:buFont typeface="Arial" panose="020B0604020202020204" pitchFamily="34" charset="0"/>
              <a:buChar char="•"/>
            </a:pPr>
            <a:r>
              <a:rPr lang="en-US" altLang="en-US" dirty="0" err="1">
                <a:latin typeface="Tahoma" panose="020B0604030504040204" pitchFamily="34" charset="0"/>
                <a:ea typeface="Tahoma" panose="020B0604030504040204" pitchFamily="34" charset="0"/>
                <a:cs typeface="Tahoma" panose="020B0604030504040204" pitchFamily="34" charset="0"/>
              </a:rPr>
              <a:t>Readcount</a:t>
            </a:r>
            <a:r>
              <a:rPr lang="en-US" altLang="en-US" dirty="0">
                <a:latin typeface="Tahoma" panose="020B0604030504040204" pitchFamily="34" charset="0"/>
                <a:ea typeface="Tahoma" panose="020B0604030504040204" pitchFamily="34" charset="0"/>
                <a:cs typeface="Tahoma" panose="020B0604030504040204" pitchFamily="34" charset="0"/>
              </a:rPr>
              <a:t> is updated when reader enters or exits from Critical Section</a:t>
            </a:r>
          </a:p>
          <a:p>
            <a:pPr marL="354013" lvl="1" indent="-342900">
              <a:buAutoNum type="arabicPeriod" startAt="2"/>
            </a:pPr>
            <a:r>
              <a:rPr lang="en-US" altLang="en-US" dirty="0" err="1">
                <a:latin typeface="Tahoma" panose="020B0604030504040204" pitchFamily="34" charset="0"/>
                <a:ea typeface="Tahoma" panose="020B0604030504040204" pitchFamily="34" charset="0"/>
                <a:cs typeface="Tahoma" panose="020B0604030504040204" pitchFamily="34" charset="0"/>
              </a:rPr>
              <a:t>wrt</a:t>
            </a:r>
            <a:r>
              <a:rPr lang="en-US" altLang="en-US" dirty="0">
                <a:latin typeface="Tahoma" panose="020B0604030504040204" pitchFamily="34" charset="0"/>
                <a:ea typeface="Tahoma" panose="020B0604030504040204" pitchFamily="34" charset="0"/>
                <a:cs typeface="Tahoma" panose="020B0604030504040204" pitchFamily="34" charset="0"/>
              </a:rPr>
              <a:t>:</a:t>
            </a:r>
          </a:p>
          <a:p>
            <a:pPr marL="811213" lvl="2"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Binary Semaphore</a:t>
            </a:r>
          </a:p>
          <a:p>
            <a:pPr marL="811213" lvl="2"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Initialized to 1. </a:t>
            </a:r>
          </a:p>
          <a:p>
            <a:pPr marL="811213" lvl="2"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Common to both reader and writer process. Shared to Readers and Writers </a:t>
            </a:r>
          </a:p>
          <a:p>
            <a:pPr marL="354013" lvl="2" indent="-342900">
              <a:buAutoNum type="arabicPeriod" startAt="3"/>
            </a:pPr>
            <a:r>
              <a:rPr lang="en-US" altLang="en-US" dirty="0" err="1">
                <a:latin typeface="Tahoma" panose="020B0604030504040204" pitchFamily="34" charset="0"/>
                <a:ea typeface="Tahoma" panose="020B0604030504040204" pitchFamily="34" charset="0"/>
                <a:cs typeface="Tahoma" panose="020B0604030504040204" pitchFamily="34" charset="0"/>
              </a:rPr>
              <a:t>Readcount</a:t>
            </a:r>
            <a:r>
              <a:rPr lang="en-US" altLang="en-US" dirty="0">
                <a:latin typeface="Tahoma" panose="020B0604030504040204" pitchFamily="34" charset="0"/>
                <a:ea typeface="Tahoma" panose="020B0604030504040204" pitchFamily="34" charset="0"/>
                <a:cs typeface="Tahoma" panose="020B0604030504040204" pitchFamily="34" charset="0"/>
              </a:rPr>
              <a:t>:</a:t>
            </a:r>
          </a:p>
          <a:p>
            <a:pPr marL="811213" lvl="3"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Initial value is 0</a:t>
            </a:r>
          </a:p>
          <a:p>
            <a:pPr marL="811213" lvl="3" indent="-34290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Keeps track how many processes are currently reading the object.</a:t>
            </a:r>
          </a:p>
          <a:p>
            <a:pPr marL="11113" lvl="2"/>
            <a:r>
              <a:rPr lang="en-US" altLang="en-US" dirty="0">
                <a:latin typeface="Tahoma" panose="020B0604030504040204" pitchFamily="34" charset="0"/>
                <a:ea typeface="Tahoma" panose="020B0604030504040204" pitchFamily="34" charset="0"/>
                <a:cs typeface="Tahoma" panose="020B0604030504040204" pitchFamily="34" charset="0"/>
              </a:rPr>
              <a:t>		</a:t>
            </a:r>
          </a:p>
          <a:p>
            <a:pPr lvl="1"/>
            <a:endParaRPr lang="en-US" altLang="en-US" dirty="0">
              <a:latin typeface="Tahoma" panose="020B0604030504040204" pitchFamily="34" charset="0"/>
              <a:ea typeface="Tahoma" panose="020B0604030504040204" pitchFamily="34" charset="0"/>
              <a:cs typeface="Tahoma" panose="020B0604030504040204" pitchFamily="34" charset="0"/>
            </a:endParaRPr>
          </a:p>
          <a:p>
            <a:endParaRPr lang="en-US" altLang="en-US" dirty="0"/>
          </a:p>
        </p:txBody>
      </p:sp>
    </p:spTree>
    <p:extLst>
      <p:ext uri="{BB962C8B-B14F-4D97-AF65-F5344CB8AC3E}">
        <p14:creationId xmlns:p14="http://schemas.microsoft.com/office/powerpoint/2010/main" val="174555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ctr"/>
            <a:r>
              <a:rPr lang="en-IN" sz="1800" spc="-10" dirty="0">
                <a:solidFill>
                  <a:srgbClr val="C00000"/>
                </a:solidFill>
                <a:latin typeface="Tahoma" panose="020B0604030504040204"/>
                <a:cs typeface="Tahoma" panose="020B0604030504040204"/>
              </a:rPr>
              <a:t>CRITICAL SECTION</a:t>
            </a:r>
            <a:endParaRPr lang="en-US"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0F9FD0E0-7297-1F13-BAEB-549F2DD03F9E}"/>
              </a:ext>
            </a:extLst>
          </p:cNvPr>
          <p:cNvSpPr txBox="1"/>
          <p:nvPr/>
        </p:nvSpPr>
        <p:spPr>
          <a:xfrm>
            <a:off x="925500" y="1120676"/>
            <a:ext cx="10771306" cy="2308324"/>
          </a:xfrm>
          <a:prstGeom prst="rect">
            <a:avLst/>
          </a:prstGeom>
          <a:noFill/>
        </p:spPr>
        <p:txBody>
          <a:bodyPr wrap="square">
            <a:spAutoFit/>
          </a:bodyPr>
          <a:lstStyle/>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Consider system of </a:t>
            </a:r>
            <a:r>
              <a:rPr lang="en-US" altLang="en-US" b="1" i="1" dirty="0">
                <a:latin typeface="Tahoma" panose="020B0604030504040204" pitchFamily="34" charset="0"/>
                <a:ea typeface="Tahoma" panose="020B0604030504040204" pitchFamily="34" charset="0"/>
                <a:cs typeface="Tahoma" panose="020B0604030504040204" pitchFamily="34" charset="0"/>
              </a:rPr>
              <a:t>n</a:t>
            </a:r>
            <a:r>
              <a:rPr lang="en-US" altLang="en-US" b="1" dirty="0">
                <a:latin typeface="Tahoma" panose="020B0604030504040204" pitchFamily="34" charset="0"/>
                <a:ea typeface="Tahoma" panose="020B0604030504040204" pitchFamily="34" charset="0"/>
                <a:cs typeface="Tahoma" panose="020B0604030504040204" pitchFamily="34" charset="0"/>
              </a:rPr>
              <a:t> </a:t>
            </a:r>
            <a:r>
              <a:rPr lang="en-US" altLang="en-US" dirty="0">
                <a:latin typeface="Tahoma" panose="020B0604030504040204" pitchFamily="34" charset="0"/>
                <a:ea typeface="Tahoma" panose="020B0604030504040204" pitchFamily="34" charset="0"/>
                <a:cs typeface="Tahoma" panose="020B0604030504040204" pitchFamily="34" charset="0"/>
              </a:rPr>
              <a:t>processes {</a:t>
            </a:r>
            <a:r>
              <a:rPr lang="en-US" altLang="en-US" b="1" i="1" dirty="0">
                <a:latin typeface="Tahoma" panose="020B0604030504040204" pitchFamily="34" charset="0"/>
                <a:ea typeface="Tahoma" panose="020B0604030504040204" pitchFamily="34" charset="0"/>
                <a:cs typeface="Tahoma" panose="020B0604030504040204" pitchFamily="34" charset="0"/>
              </a:rPr>
              <a:t>p</a:t>
            </a:r>
            <a:r>
              <a:rPr lang="en-US" altLang="en-US" b="1" i="1" baseline="-25000" dirty="0">
                <a:latin typeface="Tahoma" panose="020B0604030504040204" pitchFamily="34" charset="0"/>
                <a:ea typeface="Tahoma" panose="020B0604030504040204" pitchFamily="34" charset="0"/>
                <a:cs typeface="Tahoma" panose="020B0604030504040204" pitchFamily="34" charset="0"/>
              </a:rPr>
              <a:t>0</a:t>
            </a:r>
            <a:r>
              <a:rPr lang="en-US" altLang="en-US" b="1" i="1" dirty="0">
                <a:latin typeface="Tahoma" panose="020B0604030504040204" pitchFamily="34" charset="0"/>
                <a:ea typeface="Tahoma" panose="020B0604030504040204" pitchFamily="34" charset="0"/>
                <a:cs typeface="Tahoma" panose="020B0604030504040204" pitchFamily="34" charset="0"/>
              </a:rPr>
              <a:t>, p</a:t>
            </a:r>
            <a:r>
              <a:rPr lang="en-US" altLang="en-US" b="1" i="1" baseline="-25000" dirty="0">
                <a:latin typeface="Tahoma" panose="020B0604030504040204" pitchFamily="34" charset="0"/>
                <a:ea typeface="Tahoma" panose="020B0604030504040204" pitchFamily="34" charset="0"/>
                <a:cs typeface="Tahoma" panose="020B0604030504040204" pitchFamily="34" charset="0"/>
              </a:rPr>
              <a:t>1</a:t>
            </a:r>
            <a:r>
              <a:rPr lang="en-US" altLang="en-US" b="1" i="1" dirty="0">
                <a:latin typeface="Tahoma" panose="020B0604030504040204" pitchFamily="34" charset="0"/>
                <a:ea typeface="Tahoma" panose="020B0604030504040204" pitchFamily="34" charset="0"/>
                <a:cs typeface="Tahoma" panose="020B0604030504040204" pitchFamily="34" charset="0"/>
              </a:rPr>
              <a:t>, … p</a:t>
            </a:r>
            <a:r>
              <a:rPr lang="en-US" altLang="en-US" b="1" i="1" baseline="-25000" dirty="0">
                <a:latin typeface="Tahoma" panose="020B0604030504040204" pitchFamily="34" charset="0"/>
                <a:ea typeface="Tahoma" panose="020B0604030504040204" pitchFamily="34" charset="0"/>
                <a:cs typeface="Tahoma" panose="020B0604030504040204" pitchFamily="34" charset="0"/>
              </a:rPr>
              <a:t>n-1</a:t>
            </a:r>
            <a:r>
              <a:rPr lang="en-US" altLang="en-US" dirty="0">
                <a:latin typeface="Tahoma" panose="020B0604030504040204" pitchFamily="34" charset="0"/>
                <a:ea typeface="Tahoma" panose="020B0604030504040204" pitchFamily="34" charset="0"/>
                <a:cs typeface="Tahoma" panose="020B0604030504040204" pitchFamily="34" charset="0"/>
              </a:rPr>
              <a:t>}</a:t>
            </a: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Each process has </a:t>
            </a:r>
            <a:r>
              <a:rPr lang="en-US" altLang="en-US" b="1" dirty="0">
                <a:solidFill>
                  <a:srgbClr val="3366FF"/>
                </a:solidFill>
                <a:latin typeface="Tahoma" panose="020B0604030504040204" pitchFamily="34" charset="0"/>
                <a:ea typeface="Tahoma" panose="020B0604030504040204" pitchFamily="34" charset="0"/>
                <a:cs typeface="Tahoma" panose="020B0604030504040204" pitchFamily="34" charset="0"/>
              </a:rPr>
              <a:t>critical section </a:t>
            </a:r>
            <a:r>
              <a:rPr lang="en-US" altLang="en-US" dirty="0">
                <a:latin typeface="Tahoma" panose="020B0604030504040204" pitchFamily="34" charset="0"/>
                <a:ea typeface="Tahoma" panose="020B0604030504040204" pitchFamily="34" charset="0"/>
                <a:cs typeface="Tahoma" panose="020B0604030504040204" pitchFamily="34" charset="0"/>
              </a:rPr>
              <a:t>segment of code</a:t>
            </a:r>
          </a:p>
          <a:p>
            <a:pPr marL="742950" lvl="1"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Process may be changing common variables, updating table, writing file, </a:t>
            </a:r>
            <a:r>
              <a:rPr lang="en-US" altLang="en-US" dirty="0" err="1">
                <a:latin typeface="Tahoma" panose="020B0604030504040204" pitchFamily="34" charset="0"/>
                <a:ea typeface="Tahoma" panose="020B0604030504040204" pitchFamily="34" charset="0"/>
                <a:cs typeface="Tahoma" panose="020B0604030504040204" pitchFamily="34" charset="0"/>
              </a:rPr>
              <a:t>etc</a:t>
            </a:r>
            <a:endParaRPr lang="en-US" altLang="en-US" dirty="0">
              <a:latin typeface="Tahoma" panose="020B0604030504040204" pitchFamily="34" charset="0"/>
              <a:ea typeface="Tahoma" panose="020B0604030504040204" pitchFamily="34" charset="0"/>
              <a:cs typeface="Tahoma" panose="020B0604030504040204" pitchFamily="34" charset="0"/>
            </a:endParaRPr>
          </a:p>
          <a:p>
            <a:pPr marL="742950" lvl="1"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When one process in critical section, no other may be in its critical section</a:t>
            </a:r>
          </a:p>
          <a:p>
            <a:pPr marL="285750" indent="-285750">
              <a:buFont typeface="Arial" panose="020B0604020202020204" pitchFamily="34" charset="0"/>
              <a:buChar char="•"/>
            </a:pPr>
            <a:r>
              <a:rPr lang="en-US" altLang="en-US" b="1" i="1" dirty="0">
                <a:latin typeface="Tahoma" panose="020B0604030504040204" pitchFamily="34" charset="0"/>
                <a:ea typeface="Tahoma" panose="020B0604030504040204" pitchFamily="34" charset="0"/>
                <a:cs typeface="Tahoma" panose="020B0604030504040204" pitchFamily="34" charset="0"/>
              </a:rPr>
              <a:t>Critical section problem </a:t>
            </a:r>
            <a:r>
              <a:rPr lang="en-US" altLang="en-US" dirty="0">
                <a:latin typeface="Tahoma" panose="020B0604030504040204" pitchFamily="34" charset="0"/>
                <a:ea typeface="Tahoma" panose="020B0604030504040204" pitchFamily="34" charset="0"/>
                <a:cs typeface="Tahoma" panose="020B0604030504040204" pitchFamily="34" charset="0"/>
              </a:rPr>
              <a:t>is to design protocol to solve this</a:t>
            </a:r>
          </a:p>
          <a:p>
            <a:pPr marL="285750" indent="-285750">
              <a:buFont typeface="Arial" panose="020B0604020202020204" pitchFamily="34" charset="0"/>
              <a:buChar char="•"/>
            </a:pPr>
            <a:r>
              <a:rPr lang="en-US" altLang="en-US" dirty="0">
                <a:latin typeface="Tahoma" panose="020B0604030504040204" pitchFamily="34" charset="0"/>
                <a:ea typeface="Tahoma" panose="020B0604030504040204" pitchFamily="34" charset="0"/>
                <a:cs typeface="Tahoma" panose="020B0604030504040204" pitchFamily="34" charset="0"/>
              </a:rPr>
              <a:t>Each process must ask permission to enter critical section in </a:t>
            </a:r>
            <a:r>
              <a:rPr lang="en-US" altLang="en-US" b="1" dirty="0">
                <a:solidFill>
                  <a:srgbClr val="3366FF"/>
                </a:solidFill>
                <a:latin typeface="Tahoma" panose="020B0604030504040204" pitchFamily="34" charset="0"/>
                <a:ea typeface="Tahoma" panose="020B0604030504040204" pitchFamily="34" charset="0"/>
                <a:cs typeface="Tahoma" panose="020B0604030504040204" pitchFamily="34" charset="0"/>
              </a:rPr>
              <a:t>entry section</a:t>
            </a:r>
            <a:r>
              <a:rPr lang="en-US" altLang="en-US" dirty="0">
                <a:latin typeface="Tahoma" panose="020B0604030504040204" pitchFamily="34" charset="0"/>
                <a:ea typeface="Tahoma" panose="020B0604030504040204" pitchFamily="34" charset="0"/>
                <a:cs typeface="Tahoma" panose="020B0604030504040204" pitchFamily="34" charset="0"/>
              </a:rPr>
              <a:t>, may follow critical section with </a:t>
            </a:r>
            <a:r>
              <a:rPr lang="en-US" altLang="en-US" b="1" dirty="0">
                <a:solidFill>
                  <a:srgbClr val="3366FF"/>
                </a:solidFill>
                <a:latin typeface="Tahoma" panose="020B0604030504040204" pitchFamily="34" charset="0"/>
                <a:ea typeface="Tahoma" panose="020B0604030504040204" pitchFamily="34" charset="0"/>
                <a:cs typeface="Tahoma" panose="020B0604030504040204" pitchFamily="34" charset="0"/>
              </a:rPr>
              <a:t>exit section</a:t>
            </a:r>
            <a:r>
              <a:rPr lang="en-US" altLang="en-US" dirty="0">
                <a:latin typeface="Tahoma" panose="020B0604030504040204" pitchFamily="34" charset="0"/>
                <a:ea typeface="Tahoma" panose="020B0604030504040204" pitchFamily="34" charset="0"/>
                <a:cs typeface="Tahoma" panose="020B0604030504040204" pitchFamily="34" charset="0"/>
              </a:rPr>
              <a:t>, then </a:t>
            </a:r>
            <a:r>
              <a:rPr lang="en-US" altLang="en-US" b="1" dirty="0">
                <a:solidFill>
                  <a:srgbClr val="3366FF"/>
                </a:solidFill>
                <a:latin typeface="Tahoma" panose="020B0604030504040204" pitchFamily="34" charset="0"/>
                <a:ea typeface="Tahoma" panose="020B0604030504040204" pitchFamily="34" charset="0"/>
                <a:cs typeface="Tahoma" panose="020B0604030504040204" pitchFamily="34" charset="0"/>
              </a:rPr>
              <a:t>remainder section</a:t>
            </a:r>
          </a:p>
          <a:p>
            <a:pPr marL="285750" indent="-285750">
              <a:buFont typeface="Arial" panose="020B0604020202020204" pitchFamily="34" charset="0"/>
              <a:buChar char="•"/>
            </a:pPr>
            <a:r>
              <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General Structure of a typical Process</a:t>
            </a:r>
          </a:p>
        </p:txBody>
      </p:sp>
      <p:pic>
        <p:nvPicPr>
          <p:cNvPr id="2" name="Picture 1">
            <a:extLst>
              <a:ext uri="{FF2B5EF4-FFF2-40B4-BE49-F238E27FC236}">
                <a16:creationId xmlns:a16="http://schemas.microsoft.com/office/drawing/2014/main" id="{9F5B6C27-654A-591D-2DD7-840BEE6A00A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86460" y="3568850"/>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612649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Classic Problems of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229413" y="1197620"/>
            <a:ext cx="5269020" cy="3662541"/>
          </a:xfrm>
          <a:prstGeom prst="rect">
            <a:avLst/>
          </a:prstGeom>
          <a:noFill/>
        </p:spPr>
        <p:txBody>
          <a:bodyPr wrap="square">
            <a:spAutoFit/>
          </a:bodyPr>
          <a:lstStyle/>
          <a:p>
            <a:r>
              <a:rPr lang="en-US" altLang="en-US" b="1" dirty="0">
                <a:solidFill>
                  <a:srgbClr val="C00000"/>
                </a:solidFill>
                <a:latin typeface="Tahoma" panose="020B0604030504040204" pitchFamily="34" charset="0"/>
                <a:ea typeface="Tahoma" panose="020B0604030504040204" pitchFamily="34" charset="0"/>
                <a:cs typeface="Tahoma" panose="020B0604030504040204" pitchFamily="34" charset="0"/>
              </a:rPr>
              <a:t>Writer Process</a:t>
            </a:r>
          </a:p>
          <a:p>
            <a:endParaRPr lang="en-US" altLang="en-US"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do {        /* Writer request for critical section</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wait(</a:t>
            </a:r>
            <a:r>
              <a:rPr lang="en-US" altLang="en-US" sz="1800" dirty="0" err="1">
                <a:latin typeface="Tahoma" panose="020B0604030504040204" pitchFamily="34" charset="0"/>
                <a:ea typeface="Tahoma" panose="020B0604030504040204" pitchFamily="34" charset="0"/>
                <a:cs typeface="Tahoma" panose="020B0604030504040204" pitchFamily="34" charset="0"/>
              </a:rPr>
              <a:t>wrt</a:t>
            </a:r>
            <a:r>
              <a:rPr lang="en-US" altLang="en-US" sz="1800" dirty="0">
                <a:latin typeface="Tahoma" panose="020B0604030504040204" pitchFamily="34" charset="0"/>
                <a:ea typeface="Tahoma" panose="020B0604030504040204" pitchFamily="34" charset="0"/>
                <a:cs typeface="Tahoma" panose="020B0604030504040204" pitchFamily="34" charset="0"/>
              </a:rPr>
              <a:t>); </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a:t>
            </a:r>
          </a:p>
          <a:p>
            <a:pPr>
              <a:buFont typeface="Monotype Sorts" pitchFamily="2" charset="2"/>
              <a:buNone/>
            </a:pPr>
            <a:r>
              <a:rPr lang="en-US" altLang="en-US" dirty="0">
                <a:latin typeface="Tahoma" panose="020B0604030504040204" pitchFamily="34" charset="0"/>
                <a:ea typeface="Tahoma" panose="020B0604030504040204" pitchFamily="34" charset="0"/>
                <a:cs typeface="Tahoma" panose="020B0604030504040204" pitchFamily="34" charset="0"/>
              </a:rPr>
              <a:t> 		/* Performs the write</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 </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signal(</a:t>
            </a:r>
            <a:r>
              <a:rPr lang="en-US" altLang="en-US" sz="1800" dirty="0" err="1">
                <a:latin typeface="Tahoma" panose="020B0604030504040204" pitchFamily="34" charset="0"/>
                <a:ea typeface="Tahoma" panose="020B0604030504040204" pitchFamily="34" charset="0"/>
                <a:cs typeface="Tahoma" panose="020B0604030504040204" pitchFamily="34" charset="0"/>
              </a:rPr>
              <a:t>wrt</a:t>
            </a:r>
            <a:r>
              <a:rPr lang="en-US" altLang="en-US" sz="1800" dirty="0">
                <a:latin typeface="Tahoma" panose="020B0604030504040204" pitchFamily="34" charset="0"/>
                <a:ea typeface="Tahoma" panose="020B0604030504040204" pitchFamily="34" charset="0"/>
                <a:cs typeface="Tahoma" panose="020B0604030504040204" pitchFamily="34" charset="0"/>
              </a:rPr>
              <a:t>);</a:t>
            </a:r>
          </a:p>
          <a:p>
            <a:pPr>
              <a:buFont typeface="Monotype Sorts" pitchFamily="2" charset="2"/>
              <a:buNone/>
            </a:pP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altLang="en-US" dirty="0">
                <a:latin typeface="Tahoma" panose="020B0604030504040204" pitchFamily="34" charset="0"/>
                <a:ea typeface="Tahoma" panose="020B0604030504040204" pitchFamily="34" charset="0"/>
                <a:cs typeface="Tahoma" panose="020B0604030504040204" pitchFamily="34" charset="0"/>
              </a:rPr>
              <a:t>		/* leaves Critical section</a:t>
            </a:r>
            <a:endParaRPr lang="en-US" altLang="en-US" sz="1800" dirty="0">
              <a:latin typeface="Tahoma" panose="020B0604030504040204" pitchFamily="34" charset="0"/>
              <a:ea typeface="Tahoma" panose="020B0604030504040204" pitchFamily="34" charset="0"/>
              <a:cs typeface="Tahoma" panose="020B0604030504040204" pitchFamily="34" charset="0"/>
            </a:endParaRP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 while (true);</a:t>
            </a:r>
            <a:br>
              <a:rPr lang="en-US" altLang="en-US" sz="1600" dirty="0">
                <a:latin typeface="Courier New" panose="02070309020205020404" pitchFamily="49" charset="0"/>
                <a:cs typeface="Courier New" panose="02070309020205020404" pitchFamily="49" charset="0"/>
              </a:rPr>
            </a:br>
            <a:endParaRPr lang="en-US" altLang="en-US" sz="1600" dirty="0">
              <a:latin typeface="Courier New" panose="02070309020205020404" pitchFamily="49" charset="0"/>
              <a:cs typeface="Courier New" panose="02070309020205020404" pitchFamily="49" charset="0"/>
            </a:endParaRPr>
          </a:p>
          <a:p>
            <a:endParaRPr lang="en-US" altLang="en-US" dirty="0"/>
          </a:p>
        </p:txBody>
      </p:sp>
      <p:sp>
        <p:nvSpPr>
          <p:cNvPr id="2" name="TextBox 1">
            <a:extLst>
              <a:ext uri="{FF2B5EF4-FFF2-40B4-BE49-F238E27FC236}">
                <a16:creationId xmlns:a16="http://schemas.microsoft.com/office/drawing/2014/main" id="{84690EEB-5F98-1A6B-FB89-843540D97CFD}"/>
              </a:ext>
            </a:extLst>
          </p:cNvPr>
          <p:cNvSpPr txBox="1"/>
          <p:nvPr/>
        </p:nvSpPr>
        <p:spPr>
          <a:xfrm>
            <a:off x="5690937" y="1197620"/>
            <a:ext cx="6184231" cy="5016758"/>
          </a:xfrm>
          <a:prstGeom prst="rect">
            <a:avLst/>
          </a:prstGeom>
          <a:noFill/>
        </p:spPr>
        <p:txBody>
          <a:bodyPr wrap="square" rtlCol="0">
            <a:spAutoFit/>
          </a:bodyPr>
          <a:lstStyle/>
          <a:p>
            <a:pPr marL="0" indent="0">
              <a:buFont typeface="Monotype Sorts" pitchFamily="-84" charset="2"/>
              <a:buNone/>
              <a:defRPr/>
            </a:pPr>
            <a:r>
              <a:rPr lang="en-US" sz="1600" b="1" dirty="0">
                <a:latin typeface="Courier New"/>
                <a:ea typeface="ＭＳ Ｐゴシック" pitchFamily="-84" charset="-128"/>
                <a:cs typeface="Courier New"/>
              </a:rPr>
              <a:t> </a:t>
            </a:r>
            <a:r>
              <a:rPr lang="en-US" sz="1600" b="1" dirty="0">
                <a:solidFill>
                  <a:srgbClr val="C00000"/>
                </a:solidFill>
                <a:latin typeface="Tahoma" panose="020B0604030504040204" pitchFamily="34" charset="0"/>
                <a:ea typeface="Tahoma" panose="020B0604030504040204" pitchFamily="34" charset="0"/>
                <a:cs typeface="Tahoma" panose="020B0604030504040204" pitchFamily="34" charset="0"/>
              </a:rPr>
              <a:t>Reader Process</a:t>
            </a:r>
            <a:endParaRPr lang="en-US" sz="1600" dirty="0">
              <a:latin typeface="Tahoma" panose="020B0604030504040204" pitchFamily="34" charset="0"/>
              <a:ea typeface="Tahoma" panose="020B0604030504040204" pitchFamily="34" charset="0"/>
              <a:cs typeface="Tahoma" panose="020B0604030504040204" pitchFamily="34" charset="0"/>
            </a:endParaRPr>
          </a:p>
          <a:p>
            <a:pPr marL="0" indent="0">
              <a:buFont typeface="Monotype Sorts" pitchFamily="-84" charset="2"/>
              <a:buNone/>
              <a:defRPr/>
            </a:pPr>
            <a:endParaRPr lang="en-US" sz="1600" dirty="0">
              <a:latin typeface="Tahoma" panose="020B0604030504040204" pitchFamily="34" charset="0"/>
              <a:ea typeface="Tahoma" panose="020B0604030504040204" pitchFamily="34" charset="0"/>
              <a:cs typeface="Tahoma" panose="020B0604030504040204" pitchFamily="34" charset="0"/>
            </a:endParaRPr>
          </a:p>
          <a:p>
            <a:pPr marL="0" indent="0">
              <a:buFont typeface="Monotype Sorts" pitchFamily="-84" charset="2"/>
              <a:buNone/>
              <a:defRPr/>
            </a:pPr>
            <a:r>
              <a:rPr lang="en-US" dirty="0">
                <a:latin typeface="Tahoma" panose="020B0604030504040204" pitchFamily="34" charset="0"/>
                <a:ea typeface="Tahoma" panose="020B0604030504040204" pitchFamily="34" charset="0"/>
                <a:cs typeface="Tahoma" panose="020B0604030504040204" pitchFamily="34" charset="0"/>
              </a:rPr>
              <a:t>d</a:t>
            </a:r>
            <a:r>
              <a:rPr lang="en-US" sz="1800" dirty="0">
                <a:latin typeface="Tahoma" panose="020B0604030504040204" pitchFamily="34" charset="0"/>
                <a:ea typeface="Tahoma" panose="020B0604030504040204" pitchFamily="34" charset="0"/>
                <a:cs typeface="Tahoma" panose="020B0604030504040204" pitchFamily="34" charset="0"/>
              </a:rPr>
              <a:t>o { </a:t>
            </a:r>
          </a:p>
          <a:p>
            <a:pPr>
              <a:buFont typeface="Monotype Sorts" pitchFamily="2" charset="2"/>
              <a:buNone/>
            </a:pPr>
            <a:r>
              <a:rPr lang="en-US" altLang="en-US" sz="1800" b="1"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  </a:t>
            </a:r>
            <a:r>
              <a:rPr lang="en-US" altLang="en-US" sz="1800" dirty="0">
                <a:latin typeface="Tahoma" panose="020B0604030504040204" pitchFamily="34" charset="0"/>
                <a:ea typeface="Tahoma" panose="020B0604030504040204" pitchFamily="34" charset="0"/>
                <a:cs typeface="Tahoma" panose="020B0604030504040204" pitchFamily="34" charset="0"/>
              </a:rPr>
              <a:t>wait(mutex);</a:t>
            </a:r>
            <a:br>
              <a:rPr lang="en-US" altLang="en-US" sz="1800" dirty="0">
                <a:latin typeface="Tahoma" panose="020B0604030504040204" pitchFamily="34" charset="0"/>
                <a:ea typeface="Tahoma" panose="020B0604030504040204" pitchFamily="34" charset="0"/>
                <a:cs typeface="Tahoma" panose="020B0604030504040204" pitchFamily="34" charset="0"/>
              </a:rPr>
            </a:br>
            <a:r>
              <a:rPr lang="en-US" altLang="en-US" sz="1800" dirty="0">
                <a:latin typeface="Tahoma" panose="020B0604030504040204" pitchFamily="34" charset="0"/>
                <a:ea typeface="Tahoma" panose="020B0604030504040204" pitchFamily="34" charset="0"/>
                <a:cs typeface="Tahoma" panose="020B0604030504040204" pitchFamily="34" charset="0"/>
              </a:rPr>
              <a:t>           </a:t>
            </a:r>
            <a:r>
              <a:rPr lang="en-US" altLang="en-US" sz="1800" dirty="0" err="1">
                <a:latin typeface="Tahoma" panose="020B0604030504040204" pitchFamily="34" charset="0"/>
                <a:ea typeface="Tahoma" panose="020B0604030504040204" pitchFamily="34" charset="0"/>
                <a:cs typeface="Tahoma" panose="020B0604030504040204" pitchFamily="34" charset="0"/>
              </a:rPr>
              <a:t>readcount</a:t>
            </a:r>
            <a:r>
              <a:rPr lang="en-US" altLang="en-US" sz="1800" dirty="0">
                <a:latin typeface="Tahoma" panose="020B0604030504040204" pitchFamily="34" charset="0"/>
                <a:ea typeface="Tahoma" panose="020B0604030504040204" pitchFamily="34" charset="0"/>
                <a:cs typeface="Tahoma" panose="020B0604030504040204" pitchFamily="34" charset="0"/>
              </a:rPr>
              <a:t>++;</a:t>
            </a:r>
            <a:br>
              <a:rPr lang="en-US" altLang="en-US" sz="1800" dirty="0">
                <a:latin typeface="Tahoma" panose="020B0604030504040204" pitchFamily="34" charset="0"/>
                <a:ea typeface="Tahoma" panose="020B0604030504040204" pitchFamily="34" charset="0"/>
                <a:cs typeface="Tahoma" panose="020B0604030504040204" pitchFamily="34" charset="0"/>
              </a:rPr>
            </a:br>
            <a:r>
              <a:rPr lang="en-US" altLang="en-US" sz="1800" dirty="0">
                <a:latin typeface="Tahoma" panose="020B0604030504040204" pitchFamily="34" charset="0"/>
                <a:ea typeface="Tahoma" panose="020B0604030504040204" pitchFamily="34" charset="0"/>
                <a:cs typeface="Tahoma" panose="020B0604030504040204" pitchFamily="34" charset="0"/>
              </a:rPr>
              <a:t>           if (</a:t>
            </a:r>
            <a:r>
              <a:rPr lang="en-US" altLang="en-US" sz="1800" dirty="0" err="1">
                <a:latin typeface="Tahoma" panose="020B0604030504040204" pitchFamily="34" charset="0"/>
                <a:ea typeface="Tahoma" panose="020B0604030504040204" pitchFamily="34" charset="0"/>
                <a:cs typeface="Tahoma" panose="020B0604030504040204" pitchFamily="34" charset="0"/>
              </a:rPr>
              <a:t>readcount</a:t>
            </a:r>
            <a:r>
              <a:rPr lang="en-US" altLang="en-US" sz="1800" dirty="0">
                <a:latin typeface="Tahoma" panose="020B0604030504040204" pitchFamily="34" charset="0"/>
                <a:ea typeface="Tahoma" panose="020B0604030504040204" pitchFamily="34" charset="0"/>
                <a:cs typeface="Tahoma" panose="020B0604030504040204" pitchFamily="34" charset="0"/>
              </a:rPr>
              <a:t> == 1) </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wait(</a:t>
            </a:r>
            <a:r>
              <a:rPr lang="en-US" altLang="en-US" sz="1800" dirty="0" err="1">
                <a:latin typeface="Tahoma" panose="020B0604030504040204" pitchFamily="34" charset="0"/>
                <a:ea typeface="Tahoma" panose="020B0604030504040204" pitchFamily="34" charset="0"/>
                <a:cs typeface="Tahoma" panose="020B0604030504040204" pitchFamily="34" charset="0"/>
              </a:rPr>
              <a:t>wrt</a:t>
            </a:r>
            <a:r>
              <a:rPr lang="en-US" altLang="en-US" sz="1800" dirty="0">
                <a:latin typeface="Tahoma" panose="020B0604030504040204" pitchFamily="34" charset="0"/>
                <a:ea typeface="Tahoma" panose="020B0604030504040204" pitchFamily="34" charset="0"/>
                <a:cs typeface="Tahoma" panose="020B0604030504040204" pitchFamily="34" charset="0"/>
              </a:rPr>
              <a:t>); </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signal(mutex); // release lock allows other readers</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a:t>
            </a:r>
            <a:br>
              <a:rPr lang="en-US" altLang="en-US" sz="1800" dirty="0">
                <a:latin typeface="Tahoma" panose="020B0604030504040204" pitchFamily="34" charset="0"/>
                <a:ea typeface="Tahoma" panose="020B0604030504040204" pitchFamily="34" charset="0"/>
                <a:cs typeface="Tahoma" panose="020B0604030504040204" pitchFamily="34" charset="0"/>
              </a:rPr>
            </a:br>
            <a:r>
              <a:rPr lang="en-US" altLang="en-US" sz="1800" dirty="0">
                <a:latin typeface="Tahoma" panose="020B0604030504040204" pitchFamily="34" charset="0"/>
                <a:ea typeface="Tahoma" panose="020B0604030504040204" pitchFamily="34" charset="0"/>
                <a:cs typeface="Tahoma" panose="020B0604030504040204" pitchFamily="34" charset="0"/>
              </a:rPr>
              <a:t>           /* reading is performed */ </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 </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wait(mutex);</a:t>
            </a:r>
            <a:br>
              <a:rPr lang="en-US" altLang="en-US" sz="1800" dirty="0">
                <a:latin typeface="Tahoma" panose="020B0604030504040204" pitchFamily="34" charset="0"/>
                <a:ea typeface="Tahoma" panose="020B0604030504040204" pitchFamily="34" charset="0"/>
                <a:cs typeface="Tahoma" panose="020B0604030504040204" pitchFamily="34" charset="0"/>
              </a:rPr>
            </a:br>
            <a:r>
              <a:rPr lang="en-US" altLang="en-US" sz="1800" dirty="0">
                <a:latin typeface="Tahoma" panose="020B0604030504040204" pitchFamily="34" charset="0"/>
                <a:ea typeface="Tahoma" panose="020B0604030504040204" pitchFamily="34" charset="0"/>
                <a:cs typeface="Tahoma" panose="020B0604030504040204" pitchFamily="34" charset="0"/>
              </a:rPr>
              <a:t>           </a:t>
            </a:r>
            <a:r>
              <a:rPr lang="en-US" altLang="en-US" sz="1800" dirty="0" err="1">
                <a:latin typeface="Tahoma" panose="020B0604030504040204" pitchFamily="34" charset="0"/>
                <a:ea typeface="Tahoma" panose="020B0604030504040204" pitchFamily="34" charset="0"/>
                <a:cs typeface="Tahoma" panose="020B0604030504040204" pitchFamily="34" charset="0"/>
              </a:rPr>
              <a:t>readcount</a:t>
            </a:r>
            <a:r>
              <a:rPr lang="en-US" altLang="en-US" sz="1800" dirty="0">
                <a:latin typeface="Tahoma" panose="020B0604030504040204" pitchFamily="34" charset="0"/>
                <a:ea typeface="Tahoma" panose="020B0604030504040204" pitchFamily="34" charset="0"/>
                <a:cs typeface="Tahoma" panose="020B0604030504040204" pitchFamily="34" charset="0"/>
              </a:rPr>
              <a:t>--;</a:t>
            </a:r>
            <a:br>
              <a:rPr lang="en-US" altLang="en-US" sz="1800" dirty="0">
                <a:latin typeface="Tahoma" panose="020B0604030504040204" pitchFamily="34" charset="0"/>
                <a:ea typeface="Tahoma" panose="020B0604030504040204" pitchFamily="34" charset="0"/>
                <a:cs typeface="Tahoma" panose="020B0604030504040204" pitchFamily="34" charset="0"/>
              </a:rPr>
            </a:br>
            <a:r>
              <a:rPr lang="en-US" altLang="en-US" sz="1800" dirty="0">
                <a:latin typeface="Tahoma" panose="020B0604030504040204" pitchFamily="34" charset="0"/>
                <a:ea typeface="Tahoma" panose="020B0604030504040204" pitchFamily="34" charset="0"/>
                <a:cs typeface="Tahoma" panose="020B0604030504040204" pitchFamily="34" charset="0"/>
              </a:rPr>
              <a:t>           if (</a:t>
            </a:r>
            <a:r>
              <a:rPr lang="en-US" altLang="en-US" sz="1800" dirty="0" err="1">
                <a:latin typeface="Tahoma" panose="020B0604030504040204" pitchFamily="34" charset="0"/>
                <a:ea typeface="Tahoma" panose="020B0604030504040204" pitchFamily="34" charset="0"/>
                <a:cs typeface="Tahoma" panose="020B0604030504040204" pitchFamily="34" charset="0"/>
              </a:rPr>
              <a:t>readcount</a:t>
            </a:r>
            <a:r>
              <a:rPr lang="en-US" altLang="en-US" sz="1800" dirty="0">
                <a:latin typeface="Tahoma" panose="020B0604030504040204" pitchFamily="34" charset="0"/>
                <a:ea typeface="Tahoma" panose="020B0604030504040204" pitchFamily="34" charset="0"/>
                <a:cs typeface="Tahoma" panose="020B0604030504040204" pitchFamily="34" charset="0"/>
              </a:rPr>
              <a:t> == 0) </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signal(</a:t>
            </a:r>
            <a:r>
              <a:rPr lang="en-US" altLang="en-US" sz="1800" dirty="0" err="1">
                <a:latin typeface="Tahoma" panose="020B0604030504040204" pitchFamily="34" charset="0"/>
                <a:ea typeface="Tahoma" panose="020B0604030504040204" pitchFamily="34" charset="0"/>
                <a:cs typeface="Tahoma" panose="020B0604030504040204" pitchFamily="34" charset="0"/>
              </a:rPr>
              <a:t>wrt</a:t>
            </a:r>
            <a:r>
              <a:rPr lang="en-US" altLang="en-US" sz="1800" dirty="0">
                <a:latin typeface="Tahoma" panose="020B0604030504040204" pitchFamily="34" charset="0"/>
                <a:ea typeface="Tahoma" panose="020B0604030504040204" pitchFamily="34" charset="0"/>
                <a:cs typeface="Tahoma" panose="020B0604030504040204" pitchFamily="34" charset="0"/>
              </a:rPr>
              <a:t>);  // Writer can enter</a:t>
            </a:r>
          </a:p>
          <a:p>
            <a:pPr>
              <a:buFont typeface="Monotype Sorts" pitchFamily="2" charset="2"/>
              <a:buNone/>
            </a:pPr>
            <a:r>
              <a:rPr lang="en-US" altLang="en-US" sz="1800" dirty="0">
                <a:latin typeface="Tahoma" panose="020B0604030504040204" pitchFamily="34" charset="0"/>
                <a:ea typeface="Tahoma" panose="020B0604030504040204" pitchFamily="34" charset="0"/>
                <a:cs typeface="Tahoma" panose="020B0604030504040204" pitchFamily="34" charset="0"/>
              </a:rPr>
              <a:t>           	signal(mutex); </a:t>
            </a:r>
          </a:p>
          <a:p>
            <a:pPr marL="0" indent="0">
              <a:buFont typeface="Monotype Sorts" pitchFamily="-84" charset="2"/>
              <a:buNone/>
              <a:defRPr/>
            </a:pPr>
            <a:r>
              <a:rPr lang="en-US" sz="1800" dirty="0">
                <a:latin typeface="Tahoma" panose="020B0604030504040204" pitchFamily="34" charset="0"/>
                <a:ea typeface="Tahoma" panose="020B0604030504040204" pitchFamily="34" charset="0"/>
                <a:cs typeface="Tahoma" panose="020B0604030504040204" pitchFamily="34" charset="0"/>
              </a:rPr>
              <a:t>		...</a:t>
            </a:r>
            <a:br>
              <a:rPr lang="en-US" sz="1800" dirty="0">
                <a:latin typeface="Tahoma" panose="020B0604030504040204" pitchFamily="34" charset="0"/>
                <a:ea typeface="Tahoma" panose="020B0604030504040204" pitchFamily="34" charset="0"/>
                <a:cs typeface="Tahoma" panose="020B0604030504040204" pitchFamily="34" charset="0"/>
              </a:rPr>
            </a:br>
            <a:r>
              <a:rPr lang="en-US" sz="1800" dirty="0">
                <a:latin typeface="Tahoma" panose="020B0604030504040204" pitchFamily="34" charset="0"/>
                <a:ea typeface="Tahoma" panose="020B0604030504040204" pitchFamily="34" charset="0"/>
                <a:cs typeface="Tahoma" panose="020B0604030504040204" pitchFamily="34" charset="0"/>
              </a:rPr>
              <a:t>     } while (true);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4336280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Classic Problems of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435549" y="1229898"/>
            <a:ext cx="11489344" cy="3970318"/>
          </a:xfrm>
          <a:prstGeom prst="rect">
            <a:avLst/>
          </a:prstGeom>
          <a:noFill/>
        </p:spPr>
        <p:txBody>
          <a:bodyPr wrap="square">
            <a:spAutoFit/>
          </a:bodyPr>
          <a:lstStyle/>
          <a:p>
            <a:r>
              <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rPr>
              <a:t>The Dining-Philosophers Problem:</a:t>
            </a:r>
          </a:p>
          <a:p>
            <a:pPr>
              <a:lnSpc>
                <a:spcPct val="100000"/>
              </a:lnSpc>
              <a:spcBef>
                <a:spcPts val="10"/>
              </a:spcBef>
            </a:pPr>
            <a:endParaRPr lang="en-US" dirty="0">
              <a:latin typeface="Tahoma"/>
              <a:cs typeface="Tahoma"/>
            </a:endParaRPr>
          </a:p>
          <a:p>
            <a:pPr marL="285750" indent="-285750">
              <a:lnSpc>
                <a:spcPct val="100000"/>
              </a:lnSpc>
              <a:spcBef>
                <a:spcPts val="10"/>
              </a:spcBef>
              <a:buFont typeface="Arial" panose="020B0604020202020204" pitchFamily="34" charset="0"/>
              <a:buChar char="•"/>
            </a:pPr>
            <a:r>
              <a:rPr lang="en-US" dirty="0">
                <a:latin typeface="Tahoma"/>
                <a:cs typeface="Tahoma"/>
              </a:rPr>
              <a:t>Consider Five Philosophers who spend their lives thinking and eating.</a:t>
            </a:r>
          </a:p>
          <a:p>
            <a:pPr marL="285750" indent="-285750">
              <a:lnSpc>
                <a:spcPct val="100000"/>
              </a:lnSpc>
              <a:spcBef>
                <a:spcPts val="10"/>
              </a:spcBef>
              <a:buFont typeface="Arial" panose="020B0604020202020204" pitchFamily="34" charset="0"/>
              <a:buChar char="•"/>
            </a:pPr>
            <a:r>
              <a:rPr lang="en-US" dirty="0">
                <a:latin typeface="Tahoma"/>
                <a:cs typeface="Tahoma"/>
              </a:rPr>
              <a:t>Philosophers share a circular table surrounded  by five chairs, each belonging to one philosopher.</a:t>
            </a:r>
          </a:p>
          <a:p>
            <a:pPr marL="285750" indent="-285750">
              <a:lnSpc>
                <a:spcPct val="100000"/>
              </a:lnSpc>
              <a:spcBef>
                <a:spcPts val="10"/>
              </a:spcBef>
              <a:buFont typeface="Arial" panose="020B0604020202020204" pitchFamily="34" charset="0"/>
              <a:buChar char="•"/>
            </a:pPr>
            <a:r>
              <a:rPr lang="en-US" dirty="0">
                <a:latin typeface="Tahoma"/>
                <a:cs typeface="Tahoma"/>
              </a:rPr>
              <a:t>In the center of the table is a bowl of rice.</a:t>
            </a:r>
          </a:p>
          <a:p>
            <a:pPr marL="285750" indent="-285750">
              <a:lnSpc>
                <a:spcPct val="100000"/>
              </a:lnSpc>
              <a:spcBef>
                <a:spcPts val="10"/>
              </a:spcBef>
              <a:buFont typeface="Arial" panose="020B0604020202020204" pitchFamily="34" charset="0"/>
              <a:buChar char="•"/>
            </a:pPr>
            <a:r>
              <a:rPr lang="en-US" dirty="0">
                <a:latin typeface="Tahoma"/>
                <a:cs typeface="Tahoma"/>
              </a:rPr>
              <a:t>The table is laid with five single chopsticks</a:t>
            </a:r>
          </a:p>
          <a:p>
            <a:pPr marL="285750" indent="-285750">
              <a:lnSpc>
                <a:spcPct val="100000"/>
              </a:lnSpc>
              <a:spcBef>
                <a:spcPts val="10"/>
              </a:spcBef>
              <a:buFont typeface="Arial" panose="020B0604020202020204" pitchFamily="34" charset="0"/>
              <a:buChar char="•"/>
            </a:pPr>
            <a:r>
              <a:rPr lang="en-US" dirty="0">
                <a:latin typeface="Tahoma"/>
                <a:cs typeface="Tahoma"/>
              </a:rPr>
              <a:t>When philosopher thinks, they will not interact.</a:t>
            </a:r>
          </a:p>
          <a:p>
            <a:pPr marL="285750" indent="-285750">
              <a:lnSpc>
                <a:spcPct val="100000"/>
              </a:lnSpc>
              <a:spcBef>
                <a:spcPts val="10"/>
              </a:spcBef>
              <a:buFont typeface="Arial" panose="020B0604020202020204" pitchFamily="34" charset="0"/>
              <a:buChar char="•"/>
            </a:pPr>
            <a:r>
              <a:rPr lang="en-US" dirty="0">
                <a:latin typeface="Tahoma"/>
                <a:cs typeface="Tahoma"/>
              </a:rPr>
              <a:t>If philosopher hungry, tries to pick up two chopsticks that are closest to her.</a:t>
            </a:r>
          </a:p>
          <a:p>
            <a:pPr marL="285750" indent="-285750">
              <a:lnSpc>
                <a:spcPct val="100000"/>
              </a:lnSpc>
              <a:spcBef>
                <a:spcPts val="10"/>
              </a:spcBef>
              <a:buFont typeface="Arial" panose="020B0604020202020204" pitchFamily="34" charset="0"/>
              <a:buChar char="•"/>
            </a:pPr>
            <a:r>
              <a:rPr lang="en-US" dirty="0">
                <a:latin typeface="Tahoma"/>
                <a:cs typeface="Tahoma"/>
              </a:rPr>
              <a:t>Philosopher pick up only one chop stick at a time</a:t>
            </a:r>
          </a:p>
          <a:p>
            <a:pPr marL="742950" lvl="1" indent="-285750">
              <a:spcBef>
                <a:spcPts val="10"/>
              </a:spcBef>
              <a:buFont typeface="Arial" panose="020B0604020202020204" pitchFamily="34" charset="0"/>
              <a:buChar char="•"/>
            </a:pPr>
            <a:r>
              <a:rPr lang="en-US" dirty="0">
                <a:latin typeface="Tahoma"/>
                <a:cs typeface="Tahoma"/>
              </a:rPr>
              <a:t>She cannot pick up a chopstick that is already in the hand of a neighbor.</a:t>
            </a:r>
          </a:p>
          <a:p>
            <a:pPr marL="742950" lvl="1" indent="-285750">
              <a:spcBef>
                <a:spcPts val="10"/>
              </a:spcBef>
              <a:buFont typeface="Arial" panose="020B0604020202020204" pitchFamily="34" charset="0"/>
              <a:buChar char="•"/>
            </a:pPr>
            <a:r>
              <a:rPr lang="en-US" dirty="0">
                <a:latin typeface="Tahoma"/>
                <a:cs typeface="Tahoma"/>
              </a:rPr>
              <a:t>When a hungry philosopher has both her chopsticks at the same time, she can eat without releasing her chopsticks</a:t>
            </a:r>
          </a:p>
          <a:p>
            <a:pPr marL="742950" lvl="1" indent="-285750">
              <a:spcBef>
                <a:spcPts val="10"/>
              </a:spcBef>
              <a:buFont typeface="Arial" panose="020B0604020202020204" pitchFamily="34" charset="0"/>
              <a:buChar char="•"/>
            </a:pPr>
            <a:r>
              <a:rPr lang="en-US" dirty="0">
                <a:latin typeface="Tahoma"/>
                <a:cs typeface="Tahoma"/>
              </a:rPr>
              <a:t>When she finished eating, she puts down both of her chopsticks and starts thinking again.</a:t>
            </a:r>
          </a:p>
          <a:p>
            <a:pPr>
              <a:lnSpc>
                <a:spcPct val="100000"/>
              </a:lnSpc>
              <a:spcBef>
                <a:spcPts val="10"/>
              </a:spcBef>
            </a:pPr>
            <a:endParaRPr lang="en-US" dirty="0">
              <a:latin typeface="Tahoma"/>
              <a:cs typeface="Tahoma"/>
            </a:endParaRPr>
          </a:p>
        </p:txBody>
      </p:sp>
    </p:spTree>
    <p:extLst>
      <p:ext uri="{BB962C8B-B14F-4D97-AF65-F5344CB8AC3E}">
        <p14:creationId xmlns:p14="http://schemas.microsoft.com/office/powerpoint/2010/main" val="6787696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Classic Problems of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2238686" y="1414188"/>
            <a:ext cx="7314387" cy="3527119"/>
          </a:xfrm>
          <a:prstGeom prst="rect">
            <a:avLst/>
          </a:prstGeom>
          <a:noFill/>
        </p:spPr>
        <p:txBody>
          <a:bodyPr wrap="square">
            <a:spAutoFit/>
          </a:bodyPr>
          <a:lstStyle/>
          <a:p>
            <a:pPr marL="376238" indent="-376238">
              <a:lnSpc>
                <a:spcPct val="90000"/>
              </a:lnSpc>
              <a:tabLst>
                <a:tab pos="1709738" algn="l"/>
                <a:tab pos="2001838" algn="l"/>
                <a:tab pos="2227263" algn="l"/>
                <a:tab pos="2454275" algn="l"/>
              </a:tabLst>
            </a:pPr>
            <a:r>
              <a:rPr lang="en-US" altLang="en-US" dirty="0"/>
              <a:t>The structure of Philosopher</a:t>
            </a:r>
            <a:r>
              <a:rPr lang="en-US" altLang="en-US" i="1" dirty="0">
                <a:solidFill>
                  <a:srgbClr val="0000FF"/>
                </a:solidFill>
              </a:rPr>
              <a:t> </a:t>
            </a:r>
            <a:r>
              <a:rPr lang="en-US" altLang="en-US" i="1" dirty="0" err="1">
                <a:solidFill>
                  <a:srgbClr val="0000FF"/>
                </a:solidFill>
              </a:rPr>
              <a:t>i</a:t>
            </a:r>
            <a:r>
              <a:rPr lang="en-US" altLang="en-US" dirty="0"/>
              <a:t>:</a:t>
            </a:r>
          </a:p>
          <a:p>
            <a:pPr marL="1195388" lvl="2" indent="-338138">
              <a:lnSpc>
                <a:spcPct val="90000"/>
              </a:lnSpc>
              <a:buFont typeface="Webdings" pitchFamily="2"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do { </a:t>
            </a:r>
          </a:p>
          <a:p>
            <a:pPr marL="1195388" lvl="2" indent="-338138">
              <a:lnSpc>
                <a:spcPct val="90000"/>
              </a:lnSpc>
              <a:buFont typeface="Webdings" pitchFamily="2" charset="2"/>
              <a:buNone/>
              <a:tabLst>
                <a:tab pos="1709738" algn="l"/>
                <a:tab pos="2001838" algn="l"/>
                <a:tab pos="2227263" algn="l"/>
                <a:tab pos="2454275" algn="l"/>
              </a:tabLst>
            </a:pPr>
            <a:endParaRPr lang="en-US" altLang="en-US" sz="1600" b="1" dirty="0">
              <a:solidFill>
                <a:srgbClr val="000000"/>
              </a:solidFill>
              <a:latin typeface="Courier New" panose="02070309020205020404" pitchFamily="49" charset="0"/>
            </a:endParaRPr>
          </a:p>
          <a:p>
            <a:pPr marL="1195388" lvl="2" indent="-338138">
              <a:lnSpc>
                <a:spcPct val="90000"/>
              </a:lnSpc>
              <a:buFont typeface="Webdings" pitchFamily="2"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wait (chopstick[</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a:t>
            </a:r>
          </a:p>
          <a:p>
            <a:pPr marL="1195388" lvl="2" indent="-338138">
              <a:lnSpc>
                <a:spcPct val="90000"/>
              </a:lnSpc>
              <a:buFont typeface="Webdings" pitchFamily="2"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wait (</a:t>
            </a:r>
            <a:r>
              <a:rPr lang="en-US" altLang="en-US" sz="1600" b="1" dirty="0" err="1">
                <a:solidFill>
                  <a:srgbClr val="000000"/>
                </a:solidFill>
                <a:latin typeface="Courier New" panose="02070309020205020404" pitchFamily="49" charset="0"/>
              </a:rPr>
              <a:t>chopStick</a:t>
            </a:r>
            <a:r>
              <a:rPr lang="en-US" altLang="en-US" sz="1600" b="1" dirty="0">
                <a:solidFill>
                  <a:srgbClr val="000000"/>
                </a:solidFill>
                <a:latin typeface="Courier New" panose="02070309020205020404" pitchFamily="49" charset="0"/>
              </a:rPr>
              <a:t>[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+ 1) % 5] );</a:t>
            </a:r>
          </a:p>
          <a:p>
            <a:pPr marL="1195388" lvl="2" indent="-338138">
              <a:lnSpc>
                <a:spcPct val="90000"/>
              </a:lnSpc>
              <a:buFont typeface="Webdings" pitchFamily="2"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itchFamily="2"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eat</a:t>
            </a:r>
          </a:p>
          <a:p>
            <a:pPr marL="1195388" lvl="2" indent="-338138">
              <a:lnSpc>
                <a:spcPct val="90000"/>
              </a:lnSpc>
              <a:buFont typeface="Webdings" pitchFamily="2" charset="2"/>
              <a:buNone/>
              <a:tabLst>
                <a:tab pos="1709738" algn="l"/>
                <a:tab pos="2001838" algn="l"/>
                <a:tab pos="2227263" algn="l"/>
                <a:tab pos="2454275" algn="l"/>
              </a:tabLst>
            </a:pPr>
            <a:endParaRPr lang="en-US" altLang="en-US" sz="1600" b="1" dirty="0">
              <a:solidFill>
                <a:srgbClr val="000000"/>
              </a:solidFill>
              <a:latin typeface="Courier New" panose="02070309020205020404" pitchFamily="49" charset="0"/>
            </a:endParaRPr>
          </a:p>
          <a:p>
            <a:pPr marL="1195388" lvl="2" indent="-338138">
              <a:lnSpc>
                <a:spcPct val="90000"/>
              </a:lnSpc>
              <a:buFont typeface="Webdings" pitchFamily="2"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signal (chopstick[</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a:t>
            </a:r>
          </a:p>
          <a:p>
            <a:pPr marL="1195388" lvl="2" indent="-338138">
              <a:lnSpc>
                <a:spcPct val="90000"/>
              </a:lnSpc>
              <a:buFont typeface="Webdings" pitchFamily="2"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signal (chopstick[ (</a:t>
            </a:r>
            <a:r>
              <a:rPr lang="en-US" altLang="en-US" sz="1600" b="1" dirty="0" err="1">
                <a:solidFill>
                  <a:srgbClr val="000000"/>
                </a:solidFill>
                <a:latin typeface="Courier New" panose="02070309020205020404" pitchFamily="49" charset="0"/>
              </a:rPr>
              <a:t>i</a:t>
            </a:r>
            <a:r>
              <a:rPr lang="en-US" altLang="en-US" sz="1600" b="1" dirty="0">
                <a:solidFill>
                  <a:srgbClr val="000000"/>
                </a:solidFill>
                <a:latin typeface="Courier New" panose="02070309020205020404" pitchFamily="49" charset="0"/>
              </a:rPr>
              <a:t> + 1) % 5] );</a:t>
            </a:r>
          </a:p>
          <a:p>
            <a:pPr marL="1195388" lvl="2" indent="-338138">
              <a:lnSpc>
                <a:spcPct val="90000"/>
              </a:lnSpc>
              <a:buFont typeface="Webdings" pitchFamily="2"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a:t>
            </a:r>
          </a:p>
          <a:p>
            <a:pPr marL="1195388" lvl="2" indent="-338138">
              <a:lnSpc>
                <a:spcPct val="90000"/>
              </a:lnSpc>
              <a:buFont typeface="Webdings" pitchFamily="2"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  think</a:t>
            </a:r>
          </a:p>
          <a:p>
            <a:pPr marL="1195388" lvl="2" indent="-338138">
              <a:lnSpc>
                <a:spcPct val="90000"/>
              </a:lnSpc>
              <a:buFont typeface="Webdings" pitchFamily="2" charset="2"/>
              <a:buNone/>
              <a:tabLst>
                <a:tab pos="1709738" algn="l"/>
                <a:tab pos="2001838" algn="l"/>
                <a:tab pos="2227263" algn="l"/>
                <a:tab pos="2454275" algn="l"/>
              </a:tabLst>
            </a:pPr>
            <a:endParaRPr lang="en-US" altLang="en-US" b="1" dirty="0">
              <a:solidFill>
                <a:srgbClr val="000000"/>
              </a:solidFill>
              <a:latin typeface="Courier New" panose="02070309020205020404" pitchFamily="49" charset="0"/>
            </a:endParaRPr>
          </a:p>
          <a:p>
            <a:pPr marL="1195388" lvl="2" indent="-338138">
              <a:lnSpc>
                <a:spcPct val="90000"/>
              </a:lnSpc>
              <a:buFont typeface="Webdings" pitchFamily="2" charset="2"/>
              <a:buNone/>
              <a:tabLst>
                <a:tab pos="1709738" algn="l"/>
                <a:tab pos="2001838" algn="l"/>
                <a:tab pos="2227263" algn="l"/>
                <a:tab pos="2454275" algn="l"/>
              </a:tabLst>
            </a:pPr>
            <a:r>
              <a:rPr lang="en-US" altLang="en-US" sz="1600" b="1" dirty="0">
                <a:solidFill>
                  <a:srgbClr val="000000"/>
                </a:solidFill>
                <a:latin typeface="Courier New" panose="02070309020205020404" pitchFamily="49" charset="0"/>
              </a:rPr>
              <a:t>} while (TRUE);</a:t>
            </a:r>
            <a:endParaRPr lang="en-US" altLang="en-US" sz="1600" dirty="0">
              <a:solidFill>
                <a:srgbClr val="0000FF"/>
              </a:solidFill>
            </a:endParaRPr>
          </a:p>
          <a:p>
            <a:endParaRPr lang="en-US" altLang="en-US" dirty="0"/>
          </a:p>
        </p:txBody>
      </p:sp>
    </p:spTree>
    <p:extLst>
      <p:ext uri="{BB962C8B-B14F-4D97-AF65-F5344CB8AC3E}">
        <p14:creationId xmlns:p14="http://schemas.microsoft.com/office/powerpoint/2010/main" val="617790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Classic Problems of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435549" y="1229898"/>
            <a:ext cx="11489344" cy="3970318"/>
          </a:xfrm>
          <a:prstGeom prst="rect">
            <a:avLst/>
          </a:prstGeom>
          <a:noFill/>
        </p:spPr>
        <p:txBody>
          <a:bodyPr wrap="square">
            <a:spAutoFit/>
          </a:bodyPr>
          <a:lstStyle/>
          <a:p>
            <a:r>
              <a:rPr lang="en-US" altLang="en-US" dirty="0">
                <a:solidFill>
                  <a:srgbClr val="C00000"/>
                </a:solidFill>
                <a:latin typeface="Tahoma" panose="020B0604030504040204" pitchFamily="34" charset="0"/>
                <a:ea typeface="Tahoma" panose="020B0604030504040204" pitchFamily="34" charset="0"/>
                <a:cs typeface="Tahoma" panose="020B0604030504040204" pitchFamily="34" charset="0"/>
              </a:rPr>
              <a:t>The Dining-Philosophers Problem:</a:t>
            </a:r>
          </a:p>
          <a:p>
            <a:pPr>
              <a:lnSpc>
                <a:spcPct val="100000"/>
              </a:lnSpc>
              <a:spcBef>
                <a:spcPts val="10"/>
              </a:spcBef>
            </a:pPr>
            <a:endParaRPr lang="en-US" dirty="0">
              <a:latin typeface="Tahoma"/>
              <a:cs typeface="Tahoma"/>
            </a:endParaRPr>
          </a:p>
          <a:p>
            <a:pPr>
              <a:lnSpc>
                <a:spcPct val="100000"/>
              </a:lnSpc>
              <a:spcBef>
                <a:spcPts val="10"/>
              </a:spcBef>
            </a:pPr>
            <a:r>
              <a:rPr lang="en-US" dirty="0">
                <a:latin typeface="Tahoma"/>
                <a:cs typeface="Tahoma"/>
              </a:rPr>
              <a:t>If all five philosophers become hungry simultaneously and each grabs her left chopstick.</a:t>
            </a:r>
          </a:p>
          <a:p>
            <a:pPr>
              <a:lnSpc>
                <a:spcPct val="100000"/>
              </a:lnSpc>
              <a:spcBef>
                <a:spcPts val="10"/>
              </a:spcBef>
            </a:pPr>
            <a:r>
              <a:rPr lang="en-US" dirty="0">
                <a:latin typeface="Tahoma"/>
                <a:cs typeface="Tahoma"/>
              </a:rPr>
              <a:t>All the elements of chopstick will now be equal to 0</a:t>
            </a:r>
          </a:p>
          <a:p>
            <a:pPr>
              <a:lnSpc>
                <a:spcPct val="100000"/>
              </a:lnSpc>
              <a:spcBef>
                <a:spcPts val="10"/>
              </a:spcBef>
            </a:pPr>
            <a:r>
              <a:rPr lang="en-US" dirty="0">
                <a:latin typeface="Tahoma"/>
                <a:cs typeface="Tahoma"/>
              </a:rPr>
              <a:t>When each philosopher tries to grab her right chopstick, she will be delayed forever.</a:t>
            </a:r>
          </a:p>
          <a:p>
            <a:pPr>
              <a:lnSpc>
                <a:spcPct val="100000"/>
              </a:lnSpc>
              <a:spcBef>
                <a:spcPts val="10"/>
              </a:spcBef>
            </a:pPr>
            <a:endParaRPr lang="en-US" dirty="0">
              <a:latin typeface="Tahoma"/>
              <a:cs typeface="Tahoma"/>
            </a:endParaRPr>
          </a:p>
          <a:p>
            <a:pPr>
              <a:lnSpc>
                <a:spcPct val="100000"/>
              </a:lnSpc>
              <a:spcBef>
                <a:spcPts val="10"/>
              </a:spcBef>
            </a:pPr>
            <a:r>
              <a:rPr lang="en-US" dirty="0">
                <a:latin typeface="Tahoma"/>
                <a:cs typeface="Tahoma"/>
              </a:rPr>
              <a:t>Several possible remedies to the deadlock problem</a:t>
            </a:r>
          </a:p>
          <a:p>
            <a:pPr>
              <a:lnSpc>
                <a:spcPct val="100000"/>
              </a:lnSpc>
              <a:spcBef>
                <a:spcPts val="10"/>
              </a:spcBef>
            </a:pPr>
            <a:endParaRPr lang="en-US" dirty="0">
              <a:latin typeface="Tahoma"/>
              <a:cs typeface="Tahoma"/>
            </a:endParaRPr>
          </a:p>
          <a:p>
            <a:pPr marL="342900" indent="-342900">
              <a:lnSpc>
                <a:spcPct val="100000"/>
              </a:lnSpc>
              <a:spcBef>
                <a:spcPts val="10"/>
              </a:spcBef>
              <a:buAutoNum type="arabicPeriod"/>
            </a:pPr>
            <a:r>
              <a:rPr lang="en-US" dirty="0">
                <a:latin typeface="Tahoma"/>
                <a:cs typeface="Tahoma"/>
              </a:rPr>
              <a:t>Allow at most four philosophers to be sitting simultaneously at the table.</a:t>
            </a:r>
          </a:p>
          <a:p>
            <a:pPr marL="342900" indent="-342900">
              <a:lnSpc>
                <a:spcPct val="100000"/>
              </a:lnSpc>
              <a:spcBef>
                <a:spcPts val="10"/>
              </a:spcBef>
              <a:buAutoNum type="arabicPeriod"/>
            </a:pPr>
            <a:r>
              <a:rPr lang="en-US" dirty="0">
                <a:latin typeface="Tahoma"/>
                <a:cs typeface="Tahoma"/>
              </a:rPr>
              <a:t>Allow a philosopher to pick up her chopsticks only if both chopsticks are available</a:t>
            </a:r>
          </a:p>
          <a:p>
            <a:pPr marL="342900" indent="-342900">
              <a:lnSpc>
                <a:spcPct val="100000"/>
              </a:lnSpc>
              <a:spcBef>
                <a:spcPts val="10"/>
              </a:spcBef>
              <a:buAutoNum type="arabicPeriod"/>
            </a:pPr>
            <a:r>
              <a:rPr lang="en-US" dirty="0">
                <a:latin typeface="Tahoma"/>
                <a:cs typeface="Tahoma"/>
              </a:rPr>
              <a:t>Use asymmetric solution : allow odd philosopher picks up first her left chopstick and then her right chopstick and then allow even philosopher picks up first her right chopstick and then her left chopstick</a:t>
            </a:r>
          </a:p>
          <a:p>
            <a:pPr marL="342900" indent="-342900">
              <a:lnSpc>
                <a:spcPct val="100000"/>
              </a:lnSpc>
              <a:spcBef>
                <a:spcPts val="10"/>
              </a:spcBef>
              <a:buAutoNum type="arabicPeriod"/>
            </a:pPr>
            <a:endParaRPr lang="en-US" dirty="0">
              <a:latin typeface="Tahoma"/>
              <a:cs typeface="Tahoma"/>
            </a:endParaRPr>
          </a:p>
          <a:p>
            <a:pPr>
              <a:lnSpc>
                <a:spcPct val="100000"/>
              </a:lnSpc>
              <a:spcBef>
                <a:spcPts val="10"/>
              </a:spcBef>
            </a:pPr>
            <a:endParaRPr lang="en-US" dirty="0">
              <a:latin typeface="Tahoma"/>
              <a:cs typeface="Tahoma"/>
            </a:endParaRPr>
          </a:p>
        </p:txBody>
      </p:sp>
    </p:spTree>
    <p:extLst>
      <p:ext uri="{BB962C8B-B14F-4D97-AF65-F5344CB8AC3E}">
        <p14:creationId xmlns:p14="http://schemas.microsoft.com/office/powerpoint/2010/main" val="451517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Deadlocks – System Model</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351328" y="868951"/>
            <a:ext cx="11489344" cy="5609228"/>
          </a:xfrm>
          <a:prstGeom prst="rect">
            <a:avLst/>
          </a:prstGeom>
          <a:noFill/>
        </p:spPr>
        <p:txBody>
          <a:bodyPr wrap="square">
            <a:spAutoFit/>
          </a:bodyPr>
          <a:lstStyle/>
          <a:p>
            <a:pPr marL="298450" marR="5080" indent="-285750" algn="just">
              <a:lnSpc>
                <a:spcPct val="150000"/>
              </a:lnSpc>
              <a:buFont typeface="Arial" panose="020B0604020202020204" pitchFamily="34" charset="0"/>
              <a:buChar char="•"/>
            </a:pPr>
            <a:r>
              <a:rPr lang="en-IN" sz="1800" dirty="0">
                <a:solidFill>
                  <a:srgbClr val="538235"/>
                </a:solidFill>
                <a:latin typeface="Tahoma"/>
                <a:cs typeface="Tahoma"/>
              </a:rPr>
              <a:t>A </a:t>
            </a:r>
            <a:r>
              <a:rPr lang="en-IN" sz="1800" spc="-5" dirty="0">
                <a:solidFill>
                  <a:srgbClr val="538235"/>
                </a:solidFill>
                <a:latin typeface="Tahoma"/>
                <a:cs typeface="Tahoma"/>
              </a:rPr>
              <a:t>system </a:t>
            </a:r>
            <a:r>
              <a:rPr lang="en-IN" sz="1800" dirty="0">
                <a:solidFill>
                  <a:srgbClr val="538235"/>
                </a:solidFill>
                <a:latin typeface="Tahoma"/>
                <a:cs typeface="Tahoma"/>
              </a:rPr>
              <a:t>consists </a:t>
            </a:r>
            <a:r>
              <a:rPr lang="en-IN" sz="1800" spc="-5" dirty="0">
                <a:solidFill>
                  <a:srgbClr val="538235"/>
                </a:solidFill>
                <a:latin typeface="Tahoma"/>
                <a:cs typeface="Tahoma"/>
              </a:rPr>
              <a:t>of </a:t>
            </a:r>
            <a:r>
              <a:rPr lang="en-IN" sz="1800" dirty="0">
                <a:solidFill>
                  <a:srgbClr val="538235"/>
                </a:solidFill>
                <a:latin typeface="Tahoma"/>
                <a:cs typeface="Tahoma"/>
              </a:rPr>
              <a:t>a finite </a:t>
            </a:r>
            <a:r>
              <a:rPr lang="en-IN" sz="1800" spc="-5" dirty="0">
                <a:solidFill>
                  <a:srgbClr val="538235"/>
                </a:solidFill>
                <a:latin typeface="Tahoma"/>
                <a:cs typeface="Tahoma"/>
              </a:rPr>
              <a:t>number </a:t>
            </a:r>
            <a:r>
              <a:rPr lang="en-IN" sz="1800" spc="10" dirty="0">
                <a:solidFill>
                  <a:srgbClr val="538235"/>
                </a:solidFill>
                <a:latin typeface="Tahoma"/>
                <a:cs typeface="Tahoma"/>
              </a:rPr>
              <a:t>of </a:t>
            </a:r>
            <a:r>
              <a:rPr lang="en-IN" sz="1800" dirty="0">
                <a:solidFill>
                  <a:srgbClr val="538235"/>
                </a:solidFill>
                <a:latin typeface="Tahoma"/>
                <a:cs typeface="Tahoma"/>
              </a:rPr>
              <a:t>resources to be </a:t>
            </a:r>
            <a:r>
              <a:rPr lang="en-IN" sz="1800" spc="-5" dirty="0">
                <a:solidFill>
                  <a:srgbClr val="538235"/>
                </a:solidFill>
                <a:latin typeface="Tahoma"/>
                <a:cs typeface="Tahoma"/>
              </a:rPr>
              <a:t>distributed among </a:t>
            </a:r>
            <a:r>
              <a:rPr lang="en-IN" sz="1800" dirty="0">
                <a:solidFill>
                  <a:srgbClr val="538235"/>
                </a:solidFill>
                <a:latin typeface="Tahoma"/>
                <a:cs typeface="Tahoma"/>
              </a:rPr>
              <a:t>a </a:t>
            </a:r>
            <a:r>
              <a:rPr lang="en-IN" sz="1800" spc="-5" dirty="0">
                <a:solidFill>
                  <a:srgbClr val="538235"/>
                </a:solidFill>
                <a:latin typeface="Tahoma"/>
                <a:cs typeface="Tahoma"/>
              </a:rPr>
              <a:t>number of </a:t>
            </a:r>
            <a:r>
              <a:rPr lang="en-IN" sz="1800" dirty="0">
                <a:solidFill>
                  <a:srgbClr val="538235"/>
                </a:solidFill>
                <a:latin typeface="Tahoma"/>
                <a:cs typeface="Tahoma"/>
              </a:rPr>
              <a:t> </a:t>
            </a:r>
            <a:r>
              <a:rPr lang="en-IN" sz="1800" spc="-5" dirty="0">
                <a:solidFill>
                  <a:srgbClr val="538235"/>
                </a:solidFill>
                <a:latin typeface="Tahoma"/>
                <a:cs typeface="Tahoma"/>
              </a:rPr>
              <a:t>competing</a:t>
            </a:r>
            <a:r>
              <a:rPr lang="en-IN" sz="1800" dirty="0">
                <a:solidFill>
                  <a:srgbClr val="538235"/>
                </a:solidFill>
                <a:latin typeface="Tahoma"/>
                <a:cs typeface="Tahoma"/>
              </a:rPr>
              <a:t> </a:t>
            </a:r>
            <a:r>
              <a:rPr lang="en-IN" sz="1800" spc="-5" dirty="0">
                <a:solidFill>
                  <a:srgbClr val="538235"/>
                </a:solidFill>
                <a:latin typeface="Tahoma"/>
                <a:cs typeface="Tahoma"/>
              </a:rPr>
              <a:t>threads.</a:t>
            </a:r>
          </a:p>
          <a:p>
            <a:pPr marL="298450" marR="5080" indent="-285750" algn="just">
              <a:lnSpc>
                <a:spcPct val="150000"/>
              </a:lnSpc>
              <a:buFont typeface="Arial" panose="020B0604020202020204" pitchFamily="34" charset="0"/>
              <a:buChar char="•"/>
            </a:pPr>
            <a:r>
              <a:rPr lang="en-IN" sz="1800" spc="-5" dirty="0">
                <a:solidFill>
                  <a:srgbClr val="538235"/>
                </a:solidFill>
                <a:latin typeface="Tahoma"/>
                <a:cs typeface="Tahoma"/>
              </a:rPr>
              <a:t> The resources may</a:t>
            </a:r>
            <a:r>
              <a:rPr lang="en-IN" sz="1800" dirty="0">
                <a:solidFill>
                  <a:srgbClr val="538235"/>
                </a:solidFill>
                <a:latin typeface="Tahoma"/>
                <a:cs typeface="Tahoma"/>
              </a:rPr>
              <a:t> be </a:t>
            </a:r>
            <a:r>
              <a:rPr lang="en-IN" sz="1800" spc="-10" dirty="0">
                <a:solidFill>
                  <a:srgbClr val="538235"/>
                </a:solidFill>
                <a:latin typeface="Tahoma"/>
                <a:cs typeface="Tahoma"/>
              </a:rPr>
              <a:t>partitioned</a:t>
            </a:r>
            <a:r>
              <a:rPr lang="en-IN" sz="1800" spc="355" dirty="0">
                <a:solidFill>
                  <a:srgbClr val="538235"/>
                </a:solidFill>
                <a:latin typeface="Tahoma"/>
                <a:cs typeface="Tahoma"/>
              </a:rPr>
              <a:t> </a:t>
            </a:r>
            <a:r>
              <a:rPr lang="en-IN" sz="1800" spc="-5" dirty="0">
                <a:solidFill>
                  <a:srgbClr val="538235"/>
                </a:solidFill>
                <a:latin typeface="Tahoma"/>
                <a:cs typeface="Tahoma"/>
              </a:rPr>
              <a:t>into several types </a:t>
            </a:r>
          </a:p>
          <a:p>
            <a:pPr marL="1212850" marR="5080" lvl="2" indent="-285750" algn="just">
              <a:lnSpc>
                <a:spcPct val="150000"/>
              </a:lnSpc>
              <a:buFont typeface="Arial" panose="020B0604020202020204" pitchFamily="34" charset="0"/>
              <a:buChar char="•"/>
            </a:pPr>
            <a:r>
              <a:rPr lang="en-IN" dirty="0">
                <a:solidFill>
                  <a:srgbClr val="538235"/>
                </a:solidFill>
                <a:latin typeface="Tahoma"/>
                <a:cs typeface="Tahoma"/>
              </a:rPr>
              <a:t>CPU</a:t>
            </a:r>
            <a:r>
              <a:rPr lang="en-IN" spc="5" dirty="0">
                <a:solidFill>
                  <a:srgbClr val="538235"/>
                </a:solidFill>
                <a:latin typeface="Tahoma"/>
                <a:cs typeface="Tahoma"/>
              </a:rPr>
              <a:t> </a:t>
            </a:r>
            <a:r>
              <a:rPr lang="en-IN" spc="-10" dirty="0">
                <a:solidFill>
                  <a:srgbClr val="538235"/>
                </a:solidFill>
                <a:latin typeface="Tahoma"/>
                <a:cs typeface="Tahoma"/>
              </a:rPr>
              <a:t>cycles,</a:t>
            </a:r>
            <a:r>
              <a:rPr lang="en-IN" spc="355" dirty="0">
                <a:solidFill>
                  <a:srgbClr val="538235"/>
                </a:solidFill>
                <a:latin typeface="Tahoma"/>
                <a:cs typeface="Tahoma"/>
              </a:rPr>
              <a:t> </a:t>
            </a:r>
            <a:r>
              <a:rPr lang="en-IN" spc="-5" dirty="0">
                <a:solidFill>
                  <a:srgbClr val="538235"/>
                </a:solidFill>
                <a:latin typeface="Tahoma"/>
                <a:cs typeface="Tahoma"/>
              </a:rPr>
              <a:t>files,</a:t>
            </a:r>
            <a:r>
              <a:rPr lang="en-IN" spc="365" dirty="0">
                <a:solidFill>
                  <a:srgbClr val="538235"/>
                </a:solidFill>
                <a:latin typeface="Tahoma"/>
                <a:cs typeface="Tahoma"/>
              </a:rPr>
              <a:t> </a:t>
            </a:r>
            <a:r>
              <a:rPr lang="en-IN" dirty="0">
                <a:solidFill>
                  <a:srgbClr val="538235"/>
                </a:solidFill>
                <a:latin typeface="Tahoma"/>
                <a:cs typeface="Tahoma"/>
              </a:rPr>
              <a:t>and</a:t>
            </a:r>
            <a:r>
              <a:rPr lang="en-IN" spc="375" dirty="0">
                <a:solidFill>
                  <a:srgbClr val="538235"/>
                </a:solidFill>
                <a:latin typeface="Tahoma"/>
                <a:cs typeface="Tahoma"/>
              </a:rPr>
              <a:t> </a:t>
            </a:r>
            <a:r>
              <a:rPr lang="en-IN" spc="-5" dirty="0">
                <a:solidFill>
                  <a:srgbClr val="538235"/>
                </a:solidFill>
                <a:latin typeface="Tahoma"/>
                <a:cs typeface="Tahoma"/>
              </a:rPr>
              <a:t>I/O </a:t>
            </a:r>
            <a:r>
              <a:rPr lang="en-IN" spc="-360" dirty="0">
                <a:solidFill>
                  <a:srgbClr val="538235"/>
                </a:solidFill>
                <a:latin typeface="Tahoma"/>
                <a:cs typeface="Tahoma"/>
              </a:rPr>
              <a:t> </a:t>
            </a:r>
            <a:r>
              <a:rPr lang="en-IN" spc="-5" dirty="0">
                <a:solidFill>
                  <a:srgbClr val="538235"/>
                </a:solidFill>
                <a:latin typeface="Tahoma"/>
                <a:cs typeface="Tahoma"/>
              </a:rPr>
              <a:t>devices</a:t>
            </a:r>
            <a:r>
              <a:rPr lang="en-IN" spc="50" dirty="0">
                <a:solidFill>
                  <a:srgbClr val="538235"/>
                </a:solidFill>
                <a:latin typeface="Tahoma"/>
                <a:cs typeface="Tahoma"/>
              </a:rPr>
              <a:t> </a:t>
            </a:r>
          </a:p>
          <a:p>
            <a:pPr marL="298450" marR="5080" indent="-285750" algn="just">
              <a:lnSpc>
                <a:spcPct val="150000"/>
              </a:lnSpc>
              <a:buFont typeface="Arial" panose="020B0604020202020204" pitchFamily="34" charset="0"/>
              <a:buChar char="•"/>
            </a:pPr>
            <a:r>
              <a:rPr lang="en-IN" sz="1800" spc="5" dirty="0">
                <a:solidFill>
                  <a:srgbClr val="538235"/>
                </a:solidFill>
                <a:latin typeface="Tahoma"/>
                <a:cs typeface="Tahoma"/>
              </a:rPr>
              <a:t>If </a:t>
            </a:r>
            <a:r>
              <a:rPr lang="en-IN" sz="1800" spc="-365" dirty="0">
                <a:solidFill>
                  <a:srgbClr val="538235"/>
                </a:solidFill>
                <a:latin typeface="Tahoma"/>
                <a:cs typeface="Tahoma"/>
              </a:rPr>
              <a:t> </a:t>
            </a:r>
            <a:r>
              <a:rPr lang="en-IN" sz="1800" dirty="0">
                <a:solidFill>
                  <a:srgbClr val="538235"/>
                </a:solidFill>
                <a:latin typeface="Tahoma"/>
                <a:cs typeface="Tahoma"/>
              </a:rPr>
              <a:t>a</a:t>
            </a:r>
            <a:r>
              <a:rPr lang="en-IN" sz="1800" spc="114" dirty="0">
                <a:solidFill>
                  <a:srgbClr val="538235"/>
                </a:solidFill>
                <a:latin typeface="Tahoma"/>
                <a:cs typeface="Tahoma"/>
              </a:rPr>
              <a:t> </a:t>
            </a:r>
            <a:r>
              <a:rPr lang="en-IN" sz="1800" spc="-5" dirty="0">
                <a:solidFill>
                  <a:srgbClr val="538235"/>
                </a:solidFill>
                <a:latin typeface="Tahoma"/>
                <a:cs typeface="Tahoma"/>
              </a:rPr>
              <a:t>system</a:t>
            </a:r>
            <a:r>
              <a:rPr lang="en-IN" sz="1800" spc="120" dirty="0">
                <a:solidFill>
                  <a:srgbClr val="538235"/>
                </a:solidFill>
                <a:latin typeface="Tahoma"/>
                <a:cs typeface="Tahoma"/>
              </a:rPr>
              <a:t> </a:t>
            </a:r>
            <a:r>
              <a:rPr lang="en-IN" sz="1800" spc="-5" dirty="0">
                <a:solidFill>
                  <a:srgbClr val="538235"/>
                </a:solidFill>
                <a:latin typeface="Tahoma"/>
                <a:cs typeface="Tahoma"/>
              </a:rPr>
              <a:t>has</a:t>
            </a:r>
            <a:r>
              <a:rPr lang="en-IN" sz="1800" spc="120" dirty="0">
                <a:solidFill>
                  <a:srgbClr val="538235"/>
                </a:solidFill>
                <a:latin typeface="Tahoma"/>
                <a:cs typeface="Tahoma"/>
              </a:rPr>
              <a:t> </a:t>
            </a:r>
            <a:r>
              <a:rPr lang="en-IN" sz="1800" spc="-5" dirty="0">
                <a:solidFill>
                  <a:srgbClr val="538235"/>
                </a:solidFill>
                <a:latin typeface="Tahoma"/>
                <a:cs typeface="Tahoma"/>
              </a:rPr>
              <a:t>four</a:t>
            </a:r>
            <a:r>
              <a:rPr lang="en-IN" sz="1800" spc="130" dirty="0">
                <a:solidFill>
                  <a:srgbClr val="538235"/>
                </a:solidFill>
                <a:latin typeface="Tahoma"/>
                <a:cs typeface="Tahoma"/>
              </a:rPr>
              <a:t> </a:t>
            </a:r>
            <a:r>
              <a:rPr lang="en-IN" sz="1800" spc="-5" dirty="0">
                <a:solidFill>
                  <a:srgbClr val="538235"/>
                </a:solidFill>
                <a:latin typeface="Tahoma"/>
                <a:cs typeface="Tahoma"/>
              </a:rPr>
              <a:t>CPUs,</a:t>
            </a:r>
            <a:r>
              <a:rPr lang="en-IN" sz="1800" spc="105" dirty="0">
                <a:solidFill>
                  <a:srgbClr val="538235"/>
                </a:solidFill>
                <a:latin typeface="Tahoma"/>
                <a:cs typeface="Tahoma"/>
              </a:rPr>
              <a:t> </a:t>
            </a:r>
            <a:r>
              <a:rPr lang="en-IN" sz="1800" dirty="0">
                <a:solidFill>
                  <a:srgbClr val="538235"/>
                </a:solidFill>
                <a:latin typeface="Tahoma"/>
                <a:cs typeface="Tahoma"/>
              </a:rPr>
              <a:t>then</a:t>
            </a:r>
            <a:r>
              <a:rPr lang="en-IN" sz="1800" spc="130" dirty="0">
                <a:solidFill>
                  <a:srgbClr val="538235"/>
                </a:solidFill>
                <a:latin typeface="Tahoma"/>
                <a:cs typeface="Tahoma"/>
              </a:rPr>
              <a:t> </a:t>
            </a:r>
            <a:r>
              <a:rPr lang="en-IN" sz="1800" dirty="0">
                <a:solidFill>
                  <a:srgbClr val="538235"/>
                </a:solidFill>
                <a:latin typeface="Tahoma"/>
                <a:cs typeface="Tahoma"/>
              </a:rPr>
              <a:t>the</a:t>
            </a:r>
            <a:r>
              <a:rPr lang="en-IN" sz="1800" spc="120" dirty="0">
                <a:solidFill>
                  <a:srgbClr val="538235"/>
                </a:solidFill>
                <a:latin typeface="Tahoma"/>
                <a:cs typeface="Tahoma"/>
              </a:rPr>
              <a:t> </a:t>
            </a:r>
            <a:r>
              <a:rPr lang="en-IN" sz="1800" spc="-5" dirty="0">
                <a:solidFill>
                  <a:srgbClr val="538235"/>
                </a:solidFill>
                <a:latin typeface="Tahoma"/>
                <a:cs typeface="Tahoma"/>
              </a:rPr>
              <a:t>resource</a:t>
            </a:r>
            <a:r>
              <a:rPr lang="en-IN" sz="1800" spc="120" dirty="0">
                <a:solidFill>
                  <a:srgbClr val="538235"/>
                </a:solidFill>
                <a:latin typeface="Tahoma"/>
                <a:cs typeface="Tahoma"/>
              </a:rPr>
              <a:t> </a:t>
            </a:r>
            <a:r>
              <a:rPr lang="en-IN" sz="1800" spc="-5" dirty="0">
                <a:solidFill>
                  <a:srgbClr val="538235"/>
                </a:solidFill>
                <a:latin typeface="Tahoma"/>
                <a:cs typeface="Tahoma"/>
              </a:rPr>
              <a:t>type</a:t>
            </a:r>
            <a:r>
              <a:rPr lang="en-IN" sz="1800" spc="120" dirty="0">
                <a:solidFill>
                  <a:srgbClr val="538235"/>
                </a:solidFill>
                <a:latin typeface="Tahoma"/>
                <a:cs typeface="Tahoma"/>
              </a:rPr>
              <a:t> </a:t>
            </a:r>
            <a:r>
              <a:rPr lang="en-IN" sz="1800" dirty="0">
                <a:solidFill>
                  <a:srgbClr val="538235"/>
                </a:solidFill>
                <a:latin typeface="Tahoma"/>
                <a:cs typeface="Tahoma"/>
              </a:rPr>
              <a:t>CPU</a:t>
            </a:r>
            <a:r>
              <a:rPr lang="en-IN" sz="1800" spc="110" dirty="0">
                <a:solidFill>
                  <a:srgbClr val="538235"/>
                </a:solidFill>
                <a:latin typeface="Tahoma"/>
                <a:cs typeface="Tahoma"/>
              </a:rPr>
              <a:t> </a:t>
            </a:r>
            <a:r>
              <a:rPr lang="en-IN" sz="1800" spc="-5" dirty="0">
                <a:solidFill>
                  <a:srgbClr val="538235"/>
                </a:solidFill>
                <a:latin typeface="Tahoma"/>
                <a:cs typeface="Tahoma"/>
              </a:rPr>
              <a:t>has</a:t>
            </a:r>
            <a:r>
              <a:rPr lang="en-IN" sz="1800" spc="120" dirty="0">
                <a:solidFill>
                  <a:srgbClr val="538235"/>
                </a:solidFill>
                <a:latin typeface="Tahoma"/>
                <a:cs typeface="Tahoma"/>
              </a:rPr>
              <a:t> </a:t>
            </a:r>
            <a:r>
              <a:rPr lang="en-IN" sz="1800" spc="-5" dirty="0">
                <a:solidFill>
                  <a:srgbClr val="538235"/>
                </a:solidFill>
                <a:latin typeface="Tahoma"/>
                <a:cs typeface="Tahoma"/>
              </a:rPr>
              <a:t>four</a:t>
            </a:r>
            <a:r>
              <a:rPr lang="en-IN" sz="1800" spc="130" dirty="0">
                <a:solidFill>
                  <a:srgbClr val="538235"/>
                </a:solidFill>
                <a:latin typeface="Tahoma"/>
                <a:cs typeface="Tahoma"/>
              </a:rPr>
              <a:t> </a:t>
            </a:r>
            <a:r>
              <a:rPr lang="en-IN" sz="1800" spc="-5" dirty="0">
                <a:solidFill>
                  <a:srgbClr val="538235"/>
                </a:solidFill>
                <a:latin typeface="Tahoma"/>
                <a:cs typeface="Tahoma"/>
              </a:rPr>
              <a:t>instances.</a:t>
            </a:r>
            <a:r>
              <a:rPr lang="en-IN" sz="1800" spc="125" dirty="0">
                <a:solidFill>
                  <a:srgbClr val="538235"/>
                </a:solidFill>
                <a:latin typeface="Tahoma"/>
                <a:cs typeface="Tahoma"/>
              </a:rPr>
              <a:t> </a:t>
            </a:r>
          </a:p>
          <a:p>
            <a:pPr marL="298450" marR="5080" indent="-285750" algn="just">
              <a:lnSpc>
                <a:spcPct val="150000"/>
              </a:lnSpc>
              <a:buFont typeface="Arial" panose="020B0604020202020204" pitchFamily="34" charset="0"/>
              <a:buChar char="•"/>
            </a:pPr>
            <a:r>
              <a:rPr lang="en-IN" sz="1800" dirty="0">
                <a:solidFill>
                  <a:srgbClr val="538235"/>
                </a:solidFill>
                <a:latin typeface="Tahoma"/>
                <a:cs typeface="Tahoma"/>
              </a:rPr>
              <a:t>If a </a:t>
            </a:r>
            <a:r>
              <a:rPr lang="en-IN" sz="1800" spc="-5" dirty="0">
                <a:solidFill>
                  <a:srgbClr val="538235"/>
                </a:solidFill>
                <a:latin typeface="Tahoma"/>
                <a:cs typeface="Tahoma"/>
              </a:rPr>
              <a:t>thread requests an instance of </a:t>
            </a:r>
            <a:r>
              <a:rPr lang="en-IN" sz="1800" dirty="0">
                <a:solidFill>
                  <a:srgbClr val="538235"/>
                </a:solidFill>
                <a:latin typeface="Tahoma"/>
                <a:cs typeface="Tahoma"/>
              </a:rPr>
              <a:t>a </a:t>
            </a:r>
            <a:r>
              <a:rPr lang="en-IN" sz="1800" spc="5" dirty="0">
                <a:solidFill>
                  <a:srgbClr val="538235"/>
                </a:solidFill>
                <a:latin typeface="Tahoma"/>
                <a:cs typeface="Tahoma"/>
              </a:rPr>
              <a:t> </a:t>
            </a:r>
            <a:r>
              <a:rPr lang="en-IN" sz="1800" spc="-5" dirty="0">
                <a:solidFill>
                  <a:srgbClr val="538235"/>
                </a:solidFill>
                <a:latin typeface="Tahoma"/>
                <a:cs typeface="Tahoma"/>
              </a:rPr>
              <a:t>resource type, </a:t>
            </a:r>
            <a:r>
              <a:rPr lang="en-IN" sz="1800" dirty="0">
                <a:solidFill>
                  <a:srgbClr val="538235"/>
                </a:solidFill>
                <a:latin typeface="Tahoma"/>
                <a:cs typeface="Tahoma"/>
              </a:rPr>
              <a:t>the </a:t>
            </a:r>
            <a:r>
              <a:rPr lang="en-IN" sz="1800" spc="-10" dirty="0">
                <a:solidFill>
                  <a:srgbClr val="538235"/>
                </a:solidFill>
                <a:latin typeface="Tahoma"/>
                <a:cs typeface="Tahoma"/>
              </a:rPr>
              <a:t>allocation </a:t>
            </a:r>
            <a:r>
              <a:rPr lang="en-IN" sz="1800" spc="-5" dirty="0">
                <a:solidFill>
                  <a:srgbClr val="538235"/>
                </a:solidFill>
                <a:latin typeface="Tahoma"/>
                <a:cs typeface="Tahoma"/>
              </a:rPr>
              <a:t>of </a:t>
            </a:r>
            <a:r>
              <a:rPr lang="en-IN" sz="1800" dirty="0">
                <a:solidFill>
                  <a:srgbClr val="538235"/>
                </a:solidFill>
                <a:latin typeface="Tahoma"/>
                <a:cs typeface="Tahoma"/>
              </a:rPr>
              <a:t>any </a:t>
            </a:r>
            <a:r>
              <a:rPr lang="en-IN" sz="1800" spc="-5" dirty="0">
                <a:solidFill>
                  <a:srgbClr val="538235"/>
                </a:solidFill>
                <a:latin typeface="Tahoma"/>
                <a:cs typeface="Tahoma"/>
              </a:rPr>
              <a:t>instance of </a:t>
            </a:r>
            <a:r>
              <a:rPr lang="en-IN" sz="1800" dirty="0">
                <a:solidFill>
                  <a:srgbClr val="538235"/>
                </a:solidFill>
                <a:latin typeface="Tahoma"/>
                <a:cs typeface="Tahoma"/>
              </a:rPr>
              <a:t>the type </a:t>
            </a:r>
            <a:r>
              <a:rPr lang="en-IN" sz="1800" spc="-5" dirty="0">
                <a:solidFill>
                  <a:srgbClr val="538235"/>
                </a:solidFill>
                <a:latin typeface="Tahoma"/>
                <a:cs typeface="Tahoma"/>
              </a:rPr>
              <a:t>should </a:t>
            </a:r>
            <a:r>
              <a:rPr lang="en-IN" sz="1800" spc="-10" dirty="0">
                <a:solidFill>
                  <a:srgbClr val="538235"/>
                </a:solidFill>
                <a:latin typeface="Tahoma"/>
                <a:cs typeface="Tahoma"/>
              </a:rPr>
              <a:t>satisfy </a:t>
            </a:r>
            <a:r>
              <a:rPr lang="en-IN" sz="1800" dirty="0">
                <a:solidFill>
                  <a:srgbClr val="538235"/>
                </a:solidFill>
                <a:latin typeface="Tahoma"/>
                <a:cs typeface="Tahoma"/>
              </a:rPr>
              <a:t>the </a:t>
            </a:r>
            <a:r>
              <a:rPr lang="en-IN" sz="1800" spc="-5" dirty="0">
                <a:solidFill>
                  <a:srgbClr val="538235"/>
                </a:solidFill>
                <a:latin typeface="Tahoma"/>
                <a:cs typeface="Tahoma"/>
              </a:rPr>
              <a:t>request. </a:t>
            </a:r>
          </a:p>
          <a:p>
            <a:pPr marL="12700" marR="5080" algn="just">
              <a:lnSpc>
                <a:spcPct val="150000"/>
              </a:lnSpc>
            </a:pPr>
            <a:r>
              <a:rPr lang="en-IN" sz="1800" dirty="0">
                <a:solidFill>
                  <a:srgbClr val="538235"/>
                </a:solidFill>
                <a:latin typeface="Tahoma"/>
                <a:cs typeface="Tahoma"/>
              </a:rPr>
              <a:t>Under the </a:t>
            </a:r>
            <a:r>
              <a:rPr lang="en-IN" sz="1800" spc="-5" dirty="0">
                <a:solidFill>
                  <a:srgbClr val="538235"/>
                </a:solidFill>
                <a:latin typeface="Tahoma"/>
                <a:cs typeface="Tahoma"/>
              </a:rPr>
              <a:t>normal </a:t>
            </a:r>
            <a:r>
              <a:rPr lang="en-IN" sz="1800" dirty="0">
                <a:solidFill>
                  <a:srgbClr val="538235"/>
                </a:solidFill>
                <a:latin typeface="Tahoma"/>
                <a:cs typeface="Tahoma"/>
              </a:rPr>
              <a:t>mode </a:t>
            </a:r>
            <a:r>
              <a:rPr lang="en-IN" sz="1800" spc="-5" dirty="0">
                <a:solidFill>
                  <a:srgbClr val="538235"/>
                </a:solidFill>
                <a:latin typeface="Tahoma"/>
                <a:cs typeface="Tahoma"/>
              </a:rPr>
              <a:t>of </a:t>
            </a:r>
            <a:r>
              <a:rPr lang="en-IN" sz="1800" spc="-10" dirty="0">
                <a:solidFill>
                  <a:srgbClr val="538235"/>
                </a:solidFill>
                <a:latin typeface="Tahoma"/>
                <a:cs typeface="Tahoma"/>
              </a:rPr>
              <a:t>operation,</a:t>
            </a:r>
            <a:r>
              <a:rPr lang="en-IN" sz="1800" spc="-5" dirty="0">
                <a:solidFill>
                  <a:srgbClr val="538235"/>
                </a:solidFill>
                <a:latin typeface="Tahoma"/>
                <a:cs typeface="Tahoma"/>
              </a:rPr>
              <a:t> </a:t>
            </a:r>
            <a:r>
              <a:rPr lang="en-IN" sz="1800" dirty="0">
                <a:solidFill>
                  <a:srgbClr val="538235"/>
                </a:solidFill>
                <a:latin typeface="Tahoma"/>
                <a:cs typeface="Tahoma"/>
              </a:rPr>
              <a:t>a </a:t>
            </a:r>
            <a:r>
              <a:rPr lang="en-IN" sz="1800" spc="-5" dirty="0">
                <a:solidFill>
                  <a:srgbClr val="538235"/>
                </a:solidFill>
                <a:latin typeface="Tahoma"/>
                <a:cs typeface="Tahoma"/>
              </a:rPr>
              <a:t>thread</a:t>
            </a:r>
            <a:r>
              <a:rPr lang="en-IN" sz="1800" spc="365" dirty="0">
                <a:solidFill>
                  <a:srgbClr val="538235"/>
                </a:solidFill>
                <a:latin typeface="Tahoma"/>
                <a:cs typeface="Tahoma"/>
              </a:rPr>
              <a:t> </a:t>
            </a:r>
            <a:r>
              <a:rPr lang="en-IN" sz="1800" spc="-5" dirty="0">
                <a:solidFill>
                  <a:srgbClr val="538235"/>
                </a:solidFill>
                <a:latin typeface="Tahoma"/>
                <a:cs typeface="Tahoma"/>
              </a:rPr>
              <a:t>may </a:t>
            </a:r>
            <a:r>
              <a:rPr lang="en-IN" sz="1800" spc="-10" dirty="0">
                <a:solidFill>
                  <a:srgbClr val="538235"/>
                </a:solidFill>
                <a:latin typeface="Tahoma"/>
                <a:cs typeface="Tahoma"/>
              </a:rPr>
              <a:t>utilize </a:t>
            </a:r>
            <a:r>
              <a:rPr lang="en-IN" sz="1800" dirty="0">
                <a:solidFill>
                  <a:srgbClr val="538235"/>
                </a:solidFill>
                <a:latin typeface="Tahoma"/>
                <a:cs typeface="Tahoma"/>
              </a:rPr>
              <a:t>a </a:t>
            </a:r>
            <a:r>
              <a:rPr lang="en-IN" sz="1800" spc="-5" dirty="0">
                <a:solidFill>
                  <a:srgbClr val="538235"/>
                </a:solidFill>
                <a:latin typeface="Tahoma"/>
                <a:cs typeface="Tahoma"/>
              </a:rPr>
              <a:t>resource </a:t>
            </a:r>
            <a:r>
              <a:rPr lang="en-IN" sz="1800" spc="-15" dirty="0">
                <a:solidFill>
                  <a:srgbClr val="538235"/>
                </a:solidFill>
                <a:latin typeface="Tahoma"/>
                <a:cs typeface="Tahoma"/>
              </a:rPr>
              <a:t>in </a:t>
            </a:r>
            <a:r>
              <a:rPr lang="en-IN" sz="1800" spc="-10" dirty="0">
                <a:solidFill>
                  <a:srgbClr val="538235"/>
                </a:solidFill>
                <a:latin typeface="Tahoma"/>
                <a:cs typeface="Tahoma"/>
              </a:rPr>
              <a:t> </a:t>
            </a:r>
            <a:r>
              <a:rPr lang="en-IN" sz="1800" spc="-5" dirty="0">
                <a:solidFill>
                  <a:srgbClr val="538235"/>
                </a:solidFill>
                <a:latin typeface="Tahoma"/>
                <a:cs typeface="Tahoma"/>
              </a:rPr>
              <a:t>only</a:t>
            </a:r>
            <a:r>
              <a:rPr lang="en-IN" sz="1800" spc="5" dirty="0">
                <a:solidFill>
                  <a:srgbClr val="538235"/>
                </a:solidFill>
                <a:latin typeface="Tahoma"/>
                <a:cs typeface="Tahoma"/>
              </a:rPr>
              <a:t> </a:t>
            </a: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spc="-10" dirty="0">
                <a:solidFill>
                  <a:srgbClr val="538235"/>
                </a:solidFill>
                <a:latin typeface="Tahoma"/>
                <a:cs typeface="Tahoma"/>
              </a:rPr>
              <a:t>following</a:t>
            </a:r>
            <a:r>
              <a:rPr lang="en-IN" sz="1800" spc="45" dirty="0">
                <a:solidFill>
                  <a:srgbClr val="538235"/>
                </a:solidFill>
                <a:latin typeface="Tahoma"/>
                <a:cs typeface="Tahoma"/>
              </a:rPr>
              <a:t> </a:t>
            </a:r>
            <a:r>
              <a:rPr lang="en-IN" sz="1800" spc="-5" dirty="0">
                <a:solidFill>
                  <a:srgbClr val="538235"/>
                </a:solidFill>
                <a:latin typeface="Tahoma"/>
                <a:cs typeface="Tahoma"/>
              </a:rPr>
              <a:t>sequence:</a:t>
            </a:r>
            <a:endParaRPr lang="en-IN" sz="1800" dirty="0">
              <a:latin typeface="Tahoma"/>
              <a:cs typeface="Tahoma"/>
            </a:endParaRPr>
          </a:p>
          <a:p>
            <a:pPr marL="538163" marR="8255" indent="-442913" algn="just">
              <a:lnSpc>
                <a:spcPct val="150000"/>
              </a:lnSpc>
              <a:spcBef>
                <a:spcPts val="5"/>
              </a:spcBef>
              <a:buFont typeface="Tahoma"/>
              <a:buAutoNum type="arabicPeriod"/>
              <a:tabLst>
                <a:tab pos="527050" algn="l"/>
              </a:tabLst>
            </a:pPr>
            <a:r>
              <a:rPr lang="en-IN" sz="1800" b="1" spc="-5" dirty="0">
                <a:solidFill>
                  <a:srgbClr val="538235"/>
                </a:solidFill>
                <a:latin typeface="Tahoma"/>
                <a:cs typeface="Tahoma"/>
              </a:rPr>
              <a:t>Request</a:t>
            </a:r>
            <a:r>
              <a:rPr lang="en-IN" sz="1800" spc="-5" dirty="0">
                <a:solidFill>
                  <a:srgbClr val="538235"/>
                </a:solidFill>
                <a:latin typeface="Tahoma"/>
                <a:cs typeface="Tahoma"/>
              </a:rPr>
              <a:t>.</a:t>
            </a:r>
            <a:r>
              <a:rPr lang="en-IN" sz="1800" dirty="0">
                <a:solidFill>
                  <a:srgbClr val="538235"/>
                </a:solidFill>
                <a:latin typeface="Tahoma"/>
                <a:cs typeface="Tahoma"/>
              </a:rPr>
              <a:t> </a:t>
            </a:r>
            <a:r>
              <a:rPr lang="en-IN" sz="1800" spc="-5" dirty="0">
                <a:solidFill>
                  <a:srgbClr val="538235"/>
                </a:solidFill>
                <a:latin typeface="Tahoma"/>
                <a:cs typeface="Tahoma"/>
              </a:rPr>
              <a:t>The</a:t>
            </a:r>
            <a:r>
              <a:rPr lang="en-IN" sz="1800" dirty="0">
                <a:solidFill>
                  <a:srgbClr val="538235"/>
                </a:solidFill>
                <a:latin typeface="Tahoma"/>
                <a:cs typeface="Tahoma"/>
              </a:rPr>
              <a:t> </a:t>
            </a:r>
            <a:r>
              <a:rPr lang="en-IN" sz="1800" spc="-5" dirty="0">
                <a:solidFill>
                  <a:srgbClr val="538235"/>
                </a:solidFill>
                <a:latin typeface="Tahoma"/>
                <a:cs typeface="Tahoma"/>
              </a:rPr>
              <a:t>thread</a:t>
            </a:r>
            <a:r>
              <a:rPr lang="en-IN" sz="1800" dirty="0">
                <a:solidFill>
                  <a:srgbClr val="538235"/>
                </a:solidFill>
                <a:latin typeface="Tahoma"/>
                <a:cs typeface="Tahoma"/>
              </a:rPr>
              <a:t> </a:t>
            </a:r>
            <a:r>
              <a:rPr lang="en-IN" sz="1800" spc="-5" dirty="0">
                <a:solidFill>
                  <a:srgbClr val="538235"/>
                </a:solidFill>
                <a:latin typeface="Tahoma"/>
                <a:cs typeface="Tahoma"/>
              </a:rPr>
              <a:t>requests</a:t>
            </a:r>
            <a:r>
              <a:rPr lang="en-IN" sz="1800" dirty="0">
                <a:solidFill>
                  <a:srgbClr val="538235"/>
                </a:solidFill>
                <a:latin typeface="Tahoma"/>
                <a:cs typeface="Tahoma"/>
              </a:rPr>
              <a:t> </a:t>
            </a:r>
            <a:r>
              <a:rPr lang="en-IN" sz="1800" spc="10" dirty="0">
                <a:solidFill>
                  <a:srgbClr val="538235"/>
                </a:solidFill>
                <a:latin typeface="Tahoma"/>
                <a:cs typeface="Tahoma"/>
              </a:rPr>
              <a:t>the </a:t>
            </a:r>
            <a:r>
              <a:rPr lang="en-IN" sz="1800" dirty="0">
                <a:solidFill>
                  <a:srgbClr val="538235"/>
                </a:solidFill>
                <a:latin typeface="Tahoma"/>
                <a:cs typeface="Tahoma"/>
              </a:rPr>
              <a:t>resource. If</a:t>
            </a:r>
            <a:r>
              <a:rPr lang="en-IN" sz="1800" spc="5" dirty="0">
                <a:solidFill>
                  <a:srgbClr val="538235"/>
                </a:solidFill>
                <a:latin typeface="Tahoma"/>
                <a:cs typeface="Tahoma"/>
              </a:rPr>
              <a:t> </a:t>
            </a:r>
            <a:r>
              <a:rPr lang="en-IN" sz="1800" dirty="0">
                <a:solidFill>
                  <a:srgbClr val="538235"/>
                </a:solidFill>
                <a:latin typeface="Tahoma"/>
                <a:cs typeface="Tahoma"/>
              </a:rPr>
              <a:t>the </a:t>
            </a:r>
            <a:r>
              <a:rPr lang="en-IN" sz="1800" spc="-5" dirty="0">
                <a:solidFill>
                  <a:srgbClr val="538235"/>
                </a:solidFill>
                <a:latin typeface="Tahoma"/>
                <a:cs typeface="Tahoma"/>
              </a:rPr>
              <a:t>request</a:t>
            </a:r>
            <a:r>
              <a:rPr lang="en-IN" sz="1800" dirty="0">
                <a:solidFill>
                  <a:srgbClr val="538235"/>
                </a:solidFill>
                <a:latin typeface="Tahoma"/>
                <a:cs typeface="Tahoma"/>
              </a:rPr>
              <a:t> </a:t>
            </a:r>
            <a:r>
              <a:rPr lang="en-IN" sz="1800" spc="-5" dirty="0">
                <a:solidFill>
                  <a:srgbClr val="538235"/>
                </a:solidFill>
                <a:latin typeface="Tahoma"/>
                <a:cs typeface="Tahoma"/>
              </a:rPr>
              <a:t>cannot</a:t>
            </a:r>
            <a:r>
              <a:rPr lang="en-IN" sz="1800" dirty="0">
                <a:solidFill>
                  <a:srgbClr val="538235"/>
                </a:solidFill>
                <a:latin typeface="Tahoma"/>
                <a:cs typeface="Tahoma"/>
              </a:rPr>
              <a:t> be </a:t>
            </a:r>
            <a:r>
              <a:rPr lang="en-IN" sz="1800" spc="-5" dirty="0">
                <a:solidFill>
                  <a:srgbClr val="538235"/>
                </a:solidFill>
                <a:latin typeface="Tahoma"/>
                <a:cs typeface="Tahoma"/>
              </a:rPr>
              <a:t>granted </a:t>
            </a:r>
            <a:r>
              <a:rPr lang="en-IN" sz="1800" dirty="0">
                <a:solidFill>
                  <a:srgbClr val="538235"/>
                </a:solidFill>
                <a:latin typeface="Tahoma"/>
                <a:cs typeface="Tahoma"/>
              </a:rPr>
              <a:t> </a:t>
            </a:r>
            <a:r>
              <a:rPr lang="en-IN" sz="1800" spc="-5" dirty="0">
                <a:solidFill>
                  <a:srgbClr val="538235"/>
                </a:solidFill>
                <a:latin typeface="Tahoma"/>
                <a:cs typeface="Tahoma"/>
              </a:rPr>
              <a:t>immediately </a:t>
            </a:r>
            <a:r>
              <a:rPr lang="en-IN" sz="1800" dirty="0">
                <a:solidFill>
                  <a:srgbClr val="538235"/>
                </a:solidFill>
                <a:latin typeface="Tahoma"/>
                <a:cs typeface="Tahoma"/>
              </a:rPr>
              <a:t>(for </a:t>
            </a:r>
            <a:r>
              <a:rPr lang="en-IN" sz="1800" spc="-5" dirty="0">
                <a:solidFill>
                  <a:srgbClr val="538235"/>
                </a:solidFill>
                <a:latin typeface="Tahoma"/>
                <a:cs typeface="Tahoma"/>
              </a:rPr>
              <a:t>example, </a:t>
            </a:r>
            <a:r>
              <a:rPr lang="en-IN" sz="1800" spc="-10" dirty="0">
                <a:solidFill>
                  <a:srgbClr val="538235"/>
                </a:solidFill>
                <a:latin typeface="Tahoma"/>
                <a:cs typeface="Tahoma"/>
              </a:rPr>
              <a:t>if </a:t>
            </a:r>
            <a:r>
              <a:rPr lang="en-IN" sz="1800" dirty="0">
                <a:solidFill>
                  <a:srgbClr val="538235"/>
                </a:solidFill>
                <a:latin typeface="Tahoma"/>
                <a:cs typeface="Tahoma"/>
              </a:rPr>
              <a:t>a mutex </a:t>
            </a:r>
            <a:r>
              <a:rPr lang="en-IN" sz="1800" spc="-5" dirty="0">
                <a:solidFill>
                  <a:srgbClr val="538235"/>
                </a:solidFill>
                <a:latin typeface="Tahoma"/>
                <a:cs typeface="Tahoma"/>
              </a:rPr>
              <a:t>lock </a:t>
            </a:r>
            <a:r>
              <a:rPr lang="en-IN" sz="1800" spc="-10" dirty="0">
                <a:solidFill>
                  <a:srgbClr val="538235"/>
                </a:solidFill>
                <a:latin typeface="Tahoma"/>
                <a:cs typeface="Tahoma"/>
              </a:rPr>
              <a:t>is </a:t>
            </a:r>
            <a:r>
              <a:rPr lang="en-IN" sz="1800" dirty="0">
                <a:solidFill>
                  <a:srgbClr val="538235"/>
                </a:solidFill>
                <a:latin typeface="Tahoma"/>
                <a:cs typeface="Tahoma"/>
              </a:rPr>
              <a:t>currently held by </a:t>
            </a:r>
            <a:r>
              <a:rPr lang="en-IN" sz="1800" spc="-5" dirty="0">
                <a:solidFill>
                  <a:srgbClr val="538235"/>
                </a:solidFill>
                <a:latin typeface="Tahoma"/>
                <a:cs typeface="Tahoma"/>
              </a:rPr>
              <a:t>another thread), </a:t>
            </a:r>
            <a:r>
              <a:rPr lang="en-IN" sz="1800" spc="5" dirty="0">
                <a:solidFill>
                  <a:srgbClr val="538235"/>
                </a:solidFill>
                <a:latin typeface="Tahoma"/>
                <a:cs typeface="Tahoma"/>
              </a:rPr>
              <a:t>then </a:t>
            </a:r>
            <a:r>
              <a:rPr lang="en-IN" sz="1800" dirty="0">
                <a:solidFill>
                  <a:srgbClr val="538235"/>
                </a:solidFill>
                <a:latin typeface="Tahoma"/>
                <a:cs typeface="Tahoma"/>
              </a:rPr>
              <a:t>the </a:t>
            </a:r>
            <a:r>
              <a:rPr lang="en-IN" sz="1800" spc="5" dirty="0">
                <a:solidFill>
                  <a:srgbClr val="538235"/>
                </a:solidFill>
                <a:latin typeface="Tahoma"/>
                <a:cs typeface="Tahoma"/>
              </a:rPr>
              <a:t> </a:t>
            </a:r>
            <a:r>
              <a:rPr lang="en-IN" sz="1800" spc="-5" dirty="0">
                <a:solidFill>
                  <a:srgbClr val="538235"/>
                </a:solidFill>
                <a:latin typeface="Tahoma"/>
                <a:cs typeface="Tahoma"/>
              </a:rPr>
              <a:t>requesting</a:t>
            </a:r>
            <a:r>
              <a:rPr lang="en-IN" sz="1800" spc="40" dirty="0">
                <a:solidFill>
                  <a:srgbClr val="538235"/>
                </a:solidFill>
                <a:latin typeface="Tahoma"/>
                <a:cs typeface="Tahoma"/>
              </a:rPr>
              <a:t> </a:t>
            </a:r>
            <a:r>
              <a:rPr lang="en-IN" sz="1800" spc="-5" dirty="0">
                <a:solidFill>
                  <a:srgbClr val="538235"/>
                </a:solidFill>
                <a:latin typeface="Tahoma"/>
                <a:cs typeface="Tahoma"/>
              </a:rPr>
              <a:t>thread must</a:t>
            </a:r>
            <a:r>
              <a:rPr lang="en-IN" sz="1800" spc="15" dirty="0">
                <a:solidFill>
                  <a:srgbClr val="538235"/>
                </a:solidFill>
                <a:latin typeface="Tahoma"/>
                <a:cs typeface="Tahoma"/>
              </a:rPr>
              <a:t> </a:t>
            </a:r>
            <a:r>
              <a:rPr lang="en-IN" sz="1800" spc="-10" dirty="0">
                <a:solidFill>
                  <a:srgbClr val="538235"/>
                </a:solidFill>
                <a:latin typeface="Tahoma"/>
                <a:cs typeface="Tahoma"/>
              </a:rPr>
              <a:t>wait</a:t>
            </a:r>
            <a:r>
              <a:rPr lang="en-IN" sz="1800" spc="15" dirty="0">
                <a:solidFill>
                  <a:srgbClr val="538235"/>
                </a:solidFill>
                <a:latin typeface="Tahoma"/>
                <a:cs typeface="Tahoma"/>
              </a:rPr>
              <a:t> </a:t>
            </a:r>
            <a:r>
              <a:rPr lang="en-IN" sz="1800" spc="-5" dirty="0">
                <a:solidFill>
                  <a:srgbClr val="538235"/>
                </a:solidFill>
                <a:latin typeface="Tahoma"/>
                <a:cs typeface="Tahoma"/>
              </a:rPr>
              <a:t>until</a:t>
            </a:r>
            <a:r>
              <a:rPr lang="en-IN" sz="1800" dirty="0">
                <a:solidFill>
                  <a:srgbClr val="538235"/>
                </a:solidFill>
                <a:latin typeface="Tahoma"/>
                <a:cs typeface="Tahoma"/>
              </a:rPr>
              <a:t> </a:t>
            </a:r>
            <a:r>
              <a:rPr lang="en-IN" sz="1800" spc="-10" dirty="0">
                <a:solidFill>
                  <a:srgbClr val="538235"/>
                </a:solidFill>
                <a:latin typeface="Tahoma"/>
                <a:cs typeface="Tahoma"/>
              </a:rPr>
              <a:t>it</a:t>
            </a:r>
            <a:r>
              <a:rPr lang="en-IN" sz="1800" spc="15" dirty="0">
                <a:solidFill>
                  <a:srgbClr val="538235"/>
                </a:solidFill>
                <a:latin typeface="Tahoma"/>
                <a:cs typeface="Tahoma"/>
              </a:rPr>
              <a:t> </a:t>
            </a:r>
            <a:r>
              <a:rPr lang="en-IN" sz="1800" spc="-5" dirty="0">
                <a:solidFill>
                  <a:srgbClr val="538235"/>
                </a:solidFill>
                <a:latin typeface="Tahoma"/>
                <a:cs typeface="Tahoma"/>
              </a:rPr>
              <a:t>can</a:t>
            </a:r>
            <a:r>
              <a:rPr lang="en-IN" sz="1800" spc="10" dirty="0">
                <a:solidFill>
                  <a:srgbClr val="538235"/>
                </a:solidFill>
                <a:latin typeface="Tahoma"/>
                <a:cs typeface="Tahoma"/>
              </a:rPr>
              <a:t> </a:t>
            </a:r>
            <a:r>
              <a:rPr lang="en-IN" sz="1800" spc="-5" dirty="0">
                <a:solidFill>
                  <a:srgbClr val="538235"/>
                </a:solidFill>
                <a:latin typeface="Tahoma"/>
                <a:cs typeface="Tahoma"/>
              </a:rPr>
              <a:t>acquire</a:t>
            </a:r>
            <a:r>
              <a:rPr lang="en-IN" sz="1800" spc="5" dirty="0">
                <a:solidFill>
                  <a:srgbClr val="538235"/>
                </a:solidFill>
                <a:latin typeface="Tahoma"/>
                <a:cs typeface="Tahoma"/>
              </a:rPr>
              <a:t> </a:t>
            </a: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spc="-5" dirty="0">
                <a:solidFill>
                  <a:srgbClr val="538235"/>
                </a:solidFill>
                <a:latin typeface="Tahoma"/>
                <a:cs typeface="Tahoma"/>
              </a:rPr>
              <a:t>resource.</a:t>
            </a:r>
            <a:endParaRPr lang="en-IN" sz="1800" dirty="0">
              <a:latin typeface="Tahoma"/>
              <a:cs typeface="Tahoma"/>
            </a:endParaRPr>
          </a:p>
          <a:p>
            <a:pPr marL="538163" marR="12700" indent="-442913" algn="just">
              <a:lnSpc>
                <a:spcPts val="2160"/>
              </a:lnSpc>
              <a:spcBef>
                <a:spcPts val="190"/>
              </a:spcBef>
              <a:buFont typeface="Tahoma"/>
              <a:buAutoNum type="arabicPeriod"/>
              <a:tabLst>
                <a:tab pos="527050" algn="l"/>
              </a:tabLst>
            </a:pPr>
            <a:r>
              <a:rPr lang="en-IN" sz="1800" b="1" dirty="0">
                <a:solidFill>
                  <a:srgbClr val="538235"/>
                </a:solidFill>
                <a:latin typeface="Tahoma"/>
                <a:cs typeface="Tahoma"/>
              </a:rPr>
              <a:t>Use</a:t>
            </a:r>
            <a:r>
              <a:rPr lang="en-IN" sz="1800" dirty="0">
                <a:solidFill>
                  <a:srgbClr val="538235"/>
                </a:solidFill>
                <a:latin typeface="Tahoma"/>
                <a:cs typeface="Tahoma"/>
              </a:rPr>
              <a:t>. </a:t>
            </a:r>
            <a:r>
              <a:rPr lang="en-IN" sz="1800" spc="-5" dirty="0">
                <a:solidFill>
                  <a:srgbClr val="538235"/>
                </a:solidFill>
                <a:latin typeface="Tahoma"/>
                <a:cs typeface="Tahoma"/>
              </a:rPr>
              <a:t>The thread can </a:t>
            </a:r>
            <a:r>
              <a:rPr lang="en-IN" sz="1800" spc="-10" dirty="0">
                <a:solidFill>
                  <a:srgbClr val="538235"/>
                </a:solidFill>
                <a:latin typeface="Tahoma"/>
                <a:cs typeface="Tahoma"/>
              </a:rPr>
              <a:t>operate </a:t>
            </a:r>
            <a:r>
              <a:rPr lang="en-IN" sz="1800" spc="-5" dirty="0">
                <a:solidFill>
                  <a:srgbClr val="538235"/>
                </a:solidFill>
                <a:latin typeface="Tahoma"/>
                <a:cs typeface="Tahoma"/>
              </a:rPr>
              <a:t>on </a:t>
            </a:r>
            <a:r>
              <a:rPr lang="en-IN" sz="1800" dirty="0">
                <a:solidFill>
                  <a:srgbClr val="538235"/>
                </a:solidFill>
                <a:latin typeface="Tahoma"/>
                <a:cs typeface="Tahoma"/>
              </a:rPr>
              <a:t>the </a:t>
            </a:r>
            <a:r>
              <a:rPr lang="en-IN" sz="1800" spc="-5" dirty="0">
                <a:solidFill>
                  <a:srgbClr val="538235"/>
                </a:solidFill>
                <a:latin typeface="Tahoma"/>
                <a:cs typeface="Tahoma"/>
              </a:rPr>
              <a:t>resource (for example, </a:t>
            </a:r>
            <a:r>
              <a:rPr lang="en-IN" sz="1800" spc="-10" dirty="0">
                <a:solidFill>
                  <a:srgbClr val="538235"/>
                </a:solidFill>
                <a:latin typeface="Tahoma"/>
                <a:cs typeface="Tahoma"/>
              </a:rPr>
              <a:t>if </a:t>
            </a:r>
            <a:r>
              <a:rPr lang="en-IN" sz="1800" dirty="0">
                <a:solidFill>
                  <a:srgbClr val="538235"/>
                </a:solidFill>
                <a:latin typeface="Tahoma"/>
                <a:cs typeface="Tahoma"/>
              </a:rPr>
              <a:t>the resource </a:t>
            </a:r>
            <a:r>
              <a:rPr lang="en-IN" sz="1800" spc="5" dirty="0">
                <a:solidFill>
                  <a:srgbClr val="538235"/>
                </a:solidFill>
                <a:latin typeface="Tahoma"/>
                <a:cs typeface="Tahoma"/>
              </a:rPr>
              <a:t>is </a:t>
            </a:r>
            <a:r>
              <a:rPr lang="en-IN" sz="1800" dirty="0">
                <a:solidFill>
                  <a:srgbClr val="538235"/>
                </a:solidFill>
                <a:latin typeface="Tahoma"/>
                <a:cs typeface="Tahoma"/>
              </a:rPr>
              <a:t>a </a:t>
            </a:r>
            <a:r>
              <a:rPr lang="en-IN" sz="1800" spc="-5" dirty="0">
                <a:solidFill>
                  <a:srgbClr val="538235"/>
                </a:solidFill>
                <a:latin typeface="Tahoma"/>
                <a:cs typeface="Tahoma"/>
              </a:rPr>
              <a:t>mutex </a:t>
            </a:r>
            <a:r>
              <a:rPr lang="en-IN" sz="1800" dirty="0">
                <a:solidFill>
                  <a:srgbClr val="538235"/>
                </a:solidFill>
                <a:latin typeface="Tahoma"/>
                <a:cs typeface="Tahoma"/>
              </a:rPr>
              <a:t> </a:t>
            </a:r>
            <a:r>
              <a:rPr lang="en-IN" sz="1800" spc="-5" dirty="0">
                <a:solidFill>
                  <a:srgbClr val="538235"/>
                </a:solidFill>
                <a:latin typeface="Tahoma"/>
                <a:cs typeface="Tahoma"/>
              </a:rPr>
              <a:t>lock,</a:t>
            </a:r>
            <a:r>
              <a:rPr lang="en-IN" sz="1800" spc="5" dirty="0">
                <a:solidFill>
                  <a:srgbClr val="538235"/>
                </a:solidFill>
                <a:latin typeface="Tahoma"/>
                <a:cs typeface="Tahoma"/>
              </a:rPr>
              <a:t> </a:t>
            </a: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spc="-5" dirty="0">
                <a:solidFill>
                  <a:srgbClr val="538235"/>
                </a:solidFill>
                <a:latin typeface="Tahoma"/>
                <a:cs typeface="Tahoma"/>
              </a:rPr>
              <a:t>thread</a:t>
            </a:r>
            <a:r>
              <a:rPr lang="en-IN" sz="1800" spc="15" dirty="0">
                <a:solidFill>
                  <a:srgbClr val="538235"/>
                </a:solidFill>
                <a:latin typeface="Tahoma"/>
                <a:cs typeface="Tahoma"/>
              </a:rPr>
              <a:t> </a:t>
            </a:r>
            <a:r>
              <a:rPr lang="en-IN" sz="1800" spc="-5" dirty="0">
                <a:solidFill>
                  <a:srgbClr val="538235"/>
                </a:solidFill>
                <a:latin typeface="Tahoma"/>
                <a:cs typeface="Tahoma"/>
              </a:rPr>
              <a:t>can</a:t>
            </a:r>
            <a:r>
              <a:rPr lang="en-IN" sz="1800" spc="-15" dirty="0">
                <a:solidFill>
                  <a:srgbClr val="538235"/>
                </a:solidFill>
                <a:latin typeface="Tahoma"/>
                <a:cs typeface="Tahoma"/>
              </a:rPr>
              <a:t> </a:t>
            </a:r>
            <a:r>
              <a:rPr lang="en-IN" sz="1800" spc="-10" dirty="0">
                <a:solidFill>
                  <a:srgbClr val="538235"/>
                </a:solidFill>
                <a:latin typeface="Tahoma"/>
                <a:cs typeface="Tahoma"/>
              </a:rPr>
              <a:t>access</a:t>
            </a:r>
            <a:r>
              <a:rPr lang="en-IN" sz="1800" spc="25" dirty="0">
                <a:solidFill>
                  <a:srgbClr val="538235"/>
                </a:solidFill>
                <a:latin typeface="Tahoma"/>
                <a:cs typeface="Tahoma"/>
              </a:rPr>
              <a:t> </a:t>
            </a:r>
            <a:r>
              <a:rPr lang="en-IN" sz="1800" spc="-5" dirty="0">
                <a:solidFill>
                  <a:srgbClr val="538235"/>
                </a:solidFill>
                <a:latin typeface="Tahoma"/>
                <a:cs typeface="Tahoma"/>
              </a:rPr>
              <a:t>its</a:t>
            </a:r>
            <a:r>
              <a:rPr lang="en-IN" sz="1800" dirty="0">
                <a:solidFill>
                  <a:srgbClr val="538235"/>
                </a:solidFill>
                <a:latin typeface="Tahoma"/>
                <a:cs typeface="Tahoma"/>
              </a:rPr>
              <a:t> </a:t>
            </a:r>
            <a:r>
              <a:rPr lang="en-IN" sz="1800" spc="-10" dirty="0">
                <a:solidFill>
                  <a:srgbClr val="538235"/>
                </a:solidFill>
                <a:latin typeface="Tahoma"/>
                <a:cs typeface="Tahoma"/>
              </a:rPr>
              <a:t>critical</a:t>
            </a:r>
            <a:r>
              <a:rPr lang="en-IN" sz="1800" spc="25" dirty="0">
                <a:solidFill>
                  <a:srgbClr val="538235"/>
                </a:solidFill>
                <a:latin typeface="Tahoma"/>
                <a:cs typeface="Tahoma"/>
              </a:rPr>
              <a:t> </a:t>
            </a:r>
            <a:r>
              <a:rPr lang="en-IN" sz="1800" spc="-5" dirty="0">
                <a:solidFill>
                  <a:srgbClr val="538235"/>
                </a:solidFill>
                <a:latin typeface="Tahoma"/>
                <a:cs typeface="Tahoma"/>
              </a:rPr>
              <a:t>section).</a:t>
            </a:r>
            <a:endParaRPr lang="en-IN" sz="1800" dirty="0">
              <a:latin typeface="Tahoma"/>
              <a:cs typeface="Tahoma"/>
            </a:endParaRPr>
          </a:p>
          <a:p>
            <a:pPr marL="538163" indent="-442913" algn="just">
              <a:lnSpc>
                <a:spcPct val="100000"/>
              </a:lnSpc>
              <a:spcBef>
                <a:spcPts val="530"/>
              </a:spcBef>
              <a:buFont typeface="Tahoma"/>
              <a:buAutoNum type="arabicPeriod"/>
              <a:tabLst>
                <a:tab pos="527050" algn="l"/>
              </a:tabLst>
            </a:pPr>
            <a:r>
              <a:rPr lang="en-IN" sz="1800" b="1" dirty="0">
                <a:solidFill>
                  <a:srgbClr val="538235"/>
                </a:solidFill>
                <a:latin typeface="Tahoma"/>
                <a:cs typeface="Tahoma"/>
              </a:rPr>
              <a:t>Release</a:t>
            </a:r>
            <a:r>
              <a:rPr lang="en-IN" sz="1800" dirty="0">
                <a:solidFill>
                  <a:srgbClr val="538235"/>
                </a:solidFill>
                <a:latin typeface="Tahoma"/>
                <a:cs typeface="Tahoma"/>
              </a:rPr>
              <a:t>.</a:t>
            </a:r>
            <a:r>
              <a:rPr lang="en-IN" sz="1800" spc="-55" dirty="0">
                <a:solidFill>
                  <a:srgbClr val="538235"/>
                </a:solidFill>
                <a:latin typeface="Tahoma"/>
                <a:cs typeface="Tahoma"/>
              </a:rPr>
              <a:t> </a:t>
            </a:r>
            <a:r>
              <a:rPr lang="en-IN" sz="1800" dirty="0">
                <a:solidFill>
                  <a:srgbClr val="538235"/>
                </a:solidFill>
                <a:latin typeface="Tahoma"/>
                <a:cs typeface="Tahoma"/>
              </a:rPr>
              <a:t>The</a:t>
            </a:r>
            <a:r>
              <a:rPr lang="en-IN" sz="1800" spc="20" dirty="0">
                <a:solidFill>
                  <a:srgbClr val="538235"/>
                </a:solidFill>
                <a:latin typeface="Tahoma"/>
                <a:cs typeface="Tahoma"/>
              </a:rPr>
              <a:t> </a:t>
            </a:r>
            <a:r>
              <a:rPr lang="en-IN" sz="1800" spc="-5" dirty="0">
                <a:solidFill>
                  <a:srgbClr val="538235"/>
                </a:solidFill>
                <a:latin typeface="Tahoma"/>
                <a:cs typeface="Tahoma"/>
              </a:rPr>
              <a:t>thread</a:t>
            </a:r>
            <a:r>
              <a:rPr lang="en-IN" sz="1800" spc="-10" dirty="0">
                <a:solidFill>
                  <a:srgbClr val="538235"/>
                </a:solidFill>
                <a:latin typeface="Tahoma"/>
                <a:cs typeface="Tahoma"/>
              </a:rPr>
              <a:t> releases</a:t>
            </a:r>
            <a:r>
              <a:rPr lang="en-IN" sz="1800" spc="65" dirty="0">
                <a:solidFill>
                  <a:srgbClr val="538235"/>
                </a:solidFill>
                <a:latin typeface="Tahoma"/>
                <a:cs typeface="Tahoma"/>
              </a:rPr>
              <a:t> </a:t>
            </a:r>
            <a:r>
              <a:rPr lang="en-IN" sz="1800" dirty="0">
                <a:solidFill>
                  <a:srgbClr val="538235"/>
                </a:solidFill>
                <a:latin typeface="Tahoma"/>
                <a:cs typeface="Tahoma"/>
              </a:rPr>
              <a:t>the </a:t>
            </a:r>
            <a:r>
              <a:rPr lang="en-IN" sz="1800" spc="-5" dirty="0">
                <a:solidFill>
                  <a:srgbClr val="538235"/>
                </a:solidFill>
                <a:latin typeface="Tahoma"/>
                <a:cs typeface="Tahoma"/>
              </a:rPr>
              <a:t>resource</a:t>
            </a:r>
            <a:endParaRPr lang="en-IN" sz="1800" dirty="0">
              <a:latin typeface="Tahoma"/>
              <a:cs typeface="Tahoma"/>
            </a:endParaRPr>
          </a:p>
          <a:p>
            <a:pPr>
              <a:lnSpc>
                <a:spcPct val="100000"/>
              </a:lnSpc>
              <a:spcBef>
                <a:spcPts val="45"/>
              </a:spcBef>
            </a:pPr>
            <a:endParaRPr lang="en-IN" sz="2800" dirty="0">
              <a:latin typeface="Tahoma"/>
              <a:cs typeface="Tahoma"/>
            </a:endParaRPr>
          </a:p>
        </p:txBody>
      </p:sp>
    </p:spTree>
    <p:extLst>
      <p:ext uri="{BB962C8B-B14F-4D97-AF65-F5344CB8AC3E}">
        <p14:creationId xmlns:p14="http://schemas.microsoft.com/office/powerpoint/2010/main" val="4542116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Deadlocks – System Model</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351328" y="1410372"/>
            <a:ext cx="11489344" cy="3139321"/>
          </a:xfrm>
          <a:prstGeom prst="rect">
            <a:avLst/>
          </a:prstGeom>
          <a:noFill/>
        </p:spPr>
        <p:txBody>
          <a:bodyPr wrap="square">
            <a:spAutoFit/>
          </a:bodyPr>
          <a:lstStyle/>
          <a:p>
            <a:pPr marL="298450" marR="9525" indent="-285750" algn="just">
              <a:lnSpc>
                <a:spcPct val="150100"/>
              </a:lnSpc>
              <a:buFont typeface="Arial" panose="020B0604020202020204" pitchFamily="34" charset="0"/>
              <a:buChar char="•"/>
            </a:pPr>
            <a:r>
              <a:rPr lang="en-IN" sz="1800" dirty="0">
                <a:solidFill>
                  <a:srgbClr val="538235"/>
                </a:solidFill>
                <a:latin typeface="Tahoma"/>
                <a:cs typeface="Tahoma"/>
              </a:rPr>
              <a:t>A </a:t>
            </a:r>
            <a:r>
              <a:rPr lang="en-IN" sz="1800" spc="-10" dirty="0">
                <a:solidFill>
                  <a:srgbClr val="538235"/>
                </a:solidFill>
                <a:latin typeface="Tahoma"/>
                <a:cs typeface="Tahoma"/>
              </a:rPr>
              <a:t>set </a:t>
            </a:r>
            <a:r>
              <a:rPr lang="en-IN" sz="1800" spc="-5" dirty="0">
                <a:solidFill>
                  <a:srgbClr val="538235"/>
                </a:solidFill>
                <a:latin typeface="Tahoma"/>
                <a:cs typeface="Tahoma"/>
              </a:rPr>
              <a:t>of threads </a:t>
            </a:r>
            <a:r>
              <a:rPr lang="en-IN" sz="1800" spc="-10" dirty="0">
                <a:solidFill>
                  <a:srgbClr val="538235"/>
                </a:solidFill>
                <a:latin typeface="Tahoma"/>
                <a:cs typeface="Tahoma"/>
              </a:rPr>
              <a:t>is in </a:t>
            </a:r>
            <a:r>
              <a:rPr lang="en-IN" sz="1800" dirty="0">
                <a:solidFill>
                  <a:srgbClr val="538235"/>
                </a:solidFill>
                <a:latin typeface="Tahoma"/>
                <a:cs typeface="Tahoma"/>
              </a:rPr>
              <a:t>a </a:t>
            </a:r>
            <a:r>
              <a:rPr lang="en-IN" sz="1800" b="1" spc="-10" dirty="0">
                <a:solidFill>
                  <a:srgbClr val="538235"/>
                </a:solidFill>
                <a:latin typeface="Tahoma"/>
                <a:cs typeface="Tahoma"/>
              </a:rPr>
              <a:t>deadlocked </a:t>
            </a:r>
            <a:r>
              <a:rPr lang="en-IN" sz="1800" spc="-5" dirty="0">
                <a:solidFill>
                  <a:srgbClr val="538235"/>
                </a:solidFill>
                <a:latin typeface="Tahoma"/>
                <a:cs typeface="Tahoma"/>
              </a:rPr>
              <a:t>state </a:t>
            </a:r>
            <a:r>
              <a:rPr lang="en-IN" sz="1800" spc="-10" dirty="0">
                <a:solidFill>
                  <a:srgbClr val="538235"/>
                </a:solidFill>
                <a:latin typeface="Tahoma"/>
                <a:cs typeface="Tahoma"/>
              </a:rPr>
              <a:t>when </a:t>
            </a:r>
            <a:r>
              <a:rPr lang="en-IN" sz="1800" spc="-5" dirty="0">
                <a:solidFill>
                  <a:srgbClr val="538235"/>
                </a:solidFill>
                <a:latin typeface="Tahoma"/>
                <a:cs typeface="Tahoma"/>
              </a:rPr>
              <a:t>every thread </a:t>
            </a:r>
            <a:r>
              <a:rPr lang="en-IN" sz="1800" spc="-10" dirty="0">
                <a:solidFill>
                  <a:srgbClr val="538235"/>
                </a:solidFill>
                <a:latin typeface="Tahoma"/>
                <a:cs typeface="Tahoma"/>
              </a:rPr>
              <a:t>in </a:t>
            </a:r>
            <a:r>
              <a:rPr lang="en-IN" sz="1800" dirty="0">
                <a:solidFill>
                  <a:srgbClr val="538235"/>
                </a:solidFill>
                <a:latin typeface="Tahoma"/>
                <a:cs typeface="Tahoma"/>
              </a:rPr>
              <a:t>the </a:t>
            </a:r>
            <a:r>
              <a:rPr lang="en-IN" sz="1800" spc="-10" dirty="0">
                <a:solidFill>
                  <a:srgbClr val="538235"/>
                </a:solidFill>
                <a:latin typeface="Tahoma"/>
                <a:cs typeface="Tahoma"/>
              </a:rPr>
              <a:t>set is waiting </a:t>
            </a:r>
            <a:r>
              <a:rPr lang="en-IN" sz="1800" spc="-5" dirty="0">
                <a:solidFill>
                  <a:srgbClr val="538235"/>
                </a:solidFill>
                <a:latin typeface="Tahoma"/>
                <a:cs typeface="Tahoma"/>
              </a:rPr>
              <a:t>for </a:t>
            </a:r>
            <a:r>
              <a:rPr lang="en-IN" sz="1800" spc="-10" dirty="0">
                <a:solidFill>
                  <a:srgbClr val="538235"/>
                </a:solidFill>
                <a:latin typeface="Tahoma"/>
                <a:cs typeface="Tahoma"/>
              </a:rPr>
              <a:t>an </a:t>
            </a:r>
            <a:r>
              <a:rPr lang="en-IN" sz="1800" spc="-5" dirty="0">
                <a:solidFill>
                  <a:srgbClr val="538235"/>
                </a:solidFill>
                <a:latin typeface="Tahoma"/>
                <a:cs typeface="Tahoma"/>
              </a:rPr>
              <a:t> event </a:t>
            </a:r>
            <a:r>
              <a:rPr lang="en-IN" sz="1800" dirty="0">
                <a:solidFill>
                  <a:srgbClr val="538235"/>
                </a:solidFill>
                <a:latin typeface="Tahoma"/>
                <a:cs typeface="Tahoma"/>
              </a:rPr>
              <a:t>that </a:t>
            </a:r>
            <a:r>
              <a:rPr lang="en-IN" sz="1800" spc="-5" dirty="0">
                <a:solidFill>
                  <a:srgbClr val="538235"/>
                </a:solidFill>
                <a:latin typeface="Tahoma"/>
                <a:cs typeface="Tahoma"/>
              </a:rPr>
              <a:t>can </a:t>
            </a:r>
            <a:r>
              <a:rPr lang="en-IN" sz="1800" dirty="0">
                <a:solidFill>
                  <a:srgbClr val="538235"/>
                </a:solidFill>
                <a:latin typeface="Tahoma"/>
                <a:cs typeface="Tahoma"/>
              </a:rPr>
              <a:t>be </a:t>
            </a:r>
            <a:r>
              <a:rPr lang="en-IN" sz="1800" spc="-5" dirty="0">
                <a:solidFill>
                  <a:srgbClr val="538235"/>
                </a:solidFill>
                <a:latin typeface="Tahoma"/>
                <a:cs typeface="Tahoma"/>
              </a:rPr>
              <a:t>caused only </a:t>
            </a:r>
            <a:r>
              <a:rPr lang="en-IN" sz="1800" spc="5" dirty="0">
                <a:solidFill>
                  <a:srgbClr val="538235"/>
                </a:solidFill>
                <a:latin typeface="Tahoma"/>
                <a:cs typeface="Tahoma"/>
              </a:rPr>
              <a:t>by </a:t>
            </a:r>
            <a:r>
              <a:rPr lang="en-IN" sz="1800" spc="-5" dirty="0">
                <a:solidFill>
                  <a:srgbClr val="538235"/>
                </a:solidFill>
                <a:latin typeface="Tahoma"/>
                <a:cs typeface="Tahoma"/>
              </a:rPr>
              <a:t>another thread </a:t>
            </a:r>
            <a:r>
              <a:rPr lang="en-IN" sz="1800" spc="-10" dirty="0">
                <a:solidFill>
                  <a:srgbClr val="538235"/>
                </a:solidFill>
                <a:latin typeface="Tahoma"/>
                <a:cs typeface="Tahoma"/>
              </a:rPr>
              <a:t>in </a:t>
            </a:r>
            <a:r>
              <a:rPr lang="en-IN" sz="1800" dirty="0">
                <a:solidFill>
                  <a:srgbClr val="538235"/>
                </a:solidFill>
                <a:latin typeface="Tahoma"/>
                <a:cs typeface="Tahoma"/>
              </a:rPr>
              <a:t>the </a:t>
            </a:r>
            <a:r>
              <a:rPr lang="en-IN" sz="1800" spc="-5" dirty="0">
                <a:solidFill>
                  <a:srgbClr val="538235"/>
                </a:solidFill>
                <a:latin typeface="Tahoma"/>
                <a:cs typeface="Tahoma"/>
              </a:rPr>
              <a:t>set</a:t>
            </a:r>
          </a:p>
          <a:p>
            <a:pPr marL="298450" marR="9525" indent="-285750" algn="just">
              <a:lnSpc>
                <a:spcPct val="150100"/>
              </a:lnSpc>
              <a:buFont typeface="Arial" panose="020B0604020202020204" pitchFamily="34" charset="0"/>
              <a:buChar char="•"/>
            </a:pPr>
            <a:r>
              <a:rPr lang="en-IN" sz="1800" spc="5" dirty="0">
                <a:solidFill>
                  <a:srgbClr val="538235"/>
                </a:solidFill>
                <a:latin typeface="Tahoma"/>
                <a:cs typeface="Tahoma"/>
              </a:rPr>
              <a:t>The </a:t>
            </a:r>
            <a:r>
              <a:rPr lang="en-IN" sz="1800" spc="-5" dirty="0">
                <a:solidFill>
                  <a:srgbClr val="538235"/>
                </a:solidFill>
                <a:latin typeface="Tahoma"/>
                <a:cs typeface="Tahoma"/>
              </a:rPr>
              <a:t>events </a:t>
            </a:r>
            <a:r>
              <a:rPr lang="en-IN" sz="1800" dirty="0">
                <a:solidFill>
                  <a:srgbClr val="538235"/>
                </a:solidFill>
                <a:latin typeface="Tahoma"/>
                <a:cs typeface="Tahoma"/>
              </a:rPr>
              <a:t>with </a:t>
            </a:r>
            <a:r>
              <a:rPr lang="en-IN" sz="1800" spc="-10" dirty="0">
                <a:solidFill>
                  <a:srgbClr val="538235"/>
                </a:solidFill>
                <a:latin typeface="Tahoma"/>
                <a:cs typeface="Tahoma"/>
              </a:rPr>
              <a:t>which </a:t>
            </a:r>
            <a:r>
              <a:rPr lang="en-IN" sz="1800" spc="-5" dirty="0">
                <a:solidFill>
                  <a:srgbClr val="538235"/>
                </a:solidFill>
                <a:latin typeface="Tahoma"/>
                <a:cs typeface="Tahoma"/>
              </a:rPr>
              <a:t>we </a:t>
            </a:r>
            <a:r>
              <a:rPr lang="en-IN" sz="1800" dirty="0">
                <a:solidFill>
                  <a:srgbClr val="538235"/>
                </a:solidFill>
                <a:latin typeface="Tahoma"/>
                <a:cs typeface="Tahoma"/>
              </a:rPr>
              <a:t> </a:t>
            </a:r>
            <a:r>
              <a:rPr lang="en-IN" sz="1800" spc="-5" dirty="0">
                <a:solidFill>
                  <a:srgbClr val="538235"/>
                </a:solidFill>
                <a:latin typeface="Tahoma"/>
                <a:cs typeface="Tahoma"/>
              </a:rPr>
              <a:t>are </a:t>
            </a:r>
            <a:r>
              <a:rPr lang="en-IN" sz="1800" spc="-10" dirty="0">
                <a:solidFill>
                  <a:srgbClr val="538235"/>
                </a:solidFill>
                <a:latin typeface="Tahoma"/>
                <a:cs typeface="Tahoma"/>
              </a:rPr>
              <a:t>mainly </a:t>
            </a:r>
            <a:r>
              <a:rPr lang="en-IN" sz="1800" spc="-5" dirty="0">
                <a:solidFill>
                  <a:srgbClr val="538235"/>
                </a:solidFill>
                <a:latin typeface="Tahoma"/>
                <a:cs typeface="Tahoma"/>
              </a:rPr>
              <a:t>concerned here are </a:t>
            </a:r>
            <a:r>
              <a:rPr lang="en-IN" sz="1800" dirty="0">
                <a:solidFill>
                  <a:srgbClr val="538235"/>
                </a:solidFill>
                <a:latin typeface="Tahoma"/>
                <a:cs typeface="Tahoma"/>
              </a:rPr>
              <a:t>resource </a:t>
            </a:r>
            <a:r>
              <a:rPr lang="en-IN" sz="1800" spc="-5" dirty="0">
                <a:solidFill>
                  <a:srgbClr val="538235"/>
                </a:solidFill>
                <a:latin typeface="Tahoma"/>
                <a:cs typeface="Tahoma"/>
              </a:rPr>
              <a:t>acquisition and release</a:t>
            </a:r>
          </a:p>
          <a:p>
            <a:pPr marL="298450" marR="9525" indent="-285750" algn="just">
              <a:lnSpc>
                <a:spcPct val="150100"/>
              </a:lnSpc>
              <a:buFont typeface="Arial" panose="020B0604020202020204" pitchFamily="34" charset="0"/>
              <a:buChar char="•"/>
            </a:pPr>
            <a:r>
              <a:rPr lang="en-IN" sz="1800" spc="-5" dirty="0">
                <a:solidFill>
                  <a:srgbClr val="538235"/>
                </a:solidFill>
                <a:latin typeface="Tahoma"/>
                <a:cs typeface="Tahoma"/>
              </a:rPr>
              <a:t>The resources </a:t>
            </a:r>
            <a:r>
              <a:rPr lang="en-IN" sz="1800" spc="-10" dirty="0">
                <a:solidFill>
                  <a:srgbClr val="538235"/>
                </a:solidFill>
                <a:latin typeface="Tahoma"/>
                <a:cs typeface="Tahoma"/>
              </a:rPr>
              <a:t>are </a:t>
            </a:r>
            <a:r>
              <a:rPr lang="en-IN" sz="1800" spc="-5" dirty="0">
                <a:solidFill>
                  <a:srgbClr val="538235"/>
                </a:solidFill>
                <a:latin typeface="Tahoma"/>
                <a:cs typeface="Tahoma"/>
              </a:rPr>
              <a:t> </a:t>
            </a:r>
            <a:r>
              <a:rPr lang="en-IN" sz="1800" spc="-10" dirty="0">
                <a:solidFill>
                  <a:srgbClr val="538235"/>
                </a:solidFill>
                <a:latin typeface="Tahoma"/>
                <a:cs typeface="Tahoma"/>
              </a:rPr>
              <a:t>typically logical </a:t>
            </a:r>
            <a:r>
              <a:rPr lang="en-IN" sz="1800" spc="-5" dirty="0">
                <a:solidFill>
                  <a:srgbClr val="538235"/>
                </a:solidFill>
                <a:latin typeface="Tahoma"/>
                <a:cs typeface="Tahoma"/>
              </a:rPr>
              <a:t>(for example, mutex locks, semaphores, and files)</a:t>
            </a:r>
            <a:r>
              <a:rPr lang="en-IN" sz="1800" spc="-25" dirty="0">
                <a:solidFill>
                  <a:srgbClr val="538235"/>
                </a:solidFill>
                <a:latin typeface="Tahoma"/>
                <a:cs typeface="Tahoma"/>
              </a:rPr>
              <a:t> </a:t>
            </a:r>
          </a:p>
          <a:p>
            <a:pPr marL="298450" marR="9525" indent="-285750" algn="just">
              <a:lnSpc>
                <a:spcPct val="150100"/>
              </a:lnSpc>
              <a:buFont typeface="Arial" panose="020B0604020202020204" pitchFamily="34" charset="0"/>
              <a:buChar char="•"/>
            </a:pPr>
            <a:r>
              <a:rPr lang="en-IN" spc="-5" dirty="0">
                <a:solidFill>
                  <a:srgbClr val="538235"/>
                </a:solidFill>
                <a:latin typeface="Tahoma"/>
                <a:cs typeface="Tahoma"/>
              </a:rPr>
              <a:t>O</a:t>
            </a:r>
            <a:r>
              <a:rPr lang="en-IN" sz="1800" spc="-5" dirty="0">
                <a:solidFill>
                  <a:srgbClr val="538235"/>
                </a:solidFill>
                <a:latin typeface="Tahoma"/>
                <a:cs typeface="Tahoma"/>
              </a:rPr>
              <a:t>ther types </a:t>
            </a:r>
            <a:r>
              <a:rPr lang="en-IN" sz="1800" dirty="0">
                <a:solidFill>
                  <a:srgbClr val="538235"/>
                </a:solidFill>
                <a:latin typeface="Tahoma"/>
                <a:cs typeface="Tahoma"/>
              </a:rPr>
              <a:t> </a:t>
            </a:r>
            <a:r>
              <a:rPr lang="en-IN" sz="1800" spc="-5" dirty="0">
                <a:solidFill>
                  <a:srgbClr val="538235"/>
                </a:solidFill>
                <a:latin typeface="Tahoma"/>
                <a:cs typeface="Tahoma"/>
              </a:rPr>
              <a:t>of</a:t>
            </a:r>
            <a:r>
              <a:rPr lang="en-IN" sz="1800" spc="155" dirty="0">
                <a:solidFill>
                  <a:srgbClr val="538235"/>
                </a:solidFill>
                <a:latin typeface="Tahoma"/>
                <a:cs typeface="Tahoma"/>
              </a:rPr>
              <a:t> </a:t>
            </a:r>
            <a:r>
              <a:rPr lang="en-IN" sz="1800" spc="-5" dirty="0">
                <a:solidFill>
                  <a:srgbClr val="538235"/>
                </a:solidFill>
                <a:latin typeface="Tahoma"/>
                <a:cs typeface="Tahoma"/>
              </a:rPr>
              <a:t>events</a:t>
            </a:r>
            <a:r>
              <a:rPr lang="en-IN" sz="1800" spc="145" dirty="0">
                <a:solidFill>
                  <a:srgbClr val="538235"/>
                </a:solidFill>
                <a:latin typeface="Tahoma"/>
                <a:cs typeface="Tahoma"/>
              </a:rPr>
              <a:t> </a:t>
            </a:r>
            <a:r>
              <a:rPr lang="en-IN" sz="1800" spc="-5" dirty="0">
                <a:solidFill>
                  <a:srgbClr val="538235"/>
                </a:solidFill>
                <a:latin typeface="Tahoma"/>
                <a:cs typeface="Tahoma"/>
              </a:rPr>
              <a:t>may</a:t>
            </a:r>
            <a:r>
              <a:rPr lang="en-IN" sz="1800" spc="140" dirty="0">
                <a:solidFill>
                  <a:srgbClr val="538235"/>
                </a:solidFill>
                <a:latin typeface="Tahoma"/>
                <a:cs typeface="Tahoma"/>
              </a:rPr>
              <a:t> </a:t>
            </a:r>
            <a:r>
              <a:rPr lang="en-IN" sz="1800" spc="-10" dirty="0">
                <a:solidFill>
                  <a:srgbClr val="538235"/>
                </a:solidFill>
                <a:latin typeface="Tahoma"/>
                <a:cs typeface="Tahoma"/>
              </a:rPr>
              <a:t>result</a:t>
            </a:r>
            <a:r>
              <a:rPr lang="en-IN" sz="1800" spc="165" dirty="0">
                <a:solidFill>
                  <a:srgbClr val="538235"/>
                </a:solidFill>
                <a:latin typeface="Tahoma"/>
                <a:cs typeface="Tahoma"/>
              </a:rPr>
              <a:t> </a:t>
            </a:r>
            <a:r>
              <a:rPr lang="en-IN" sz="1800" spc="-10" dirty="0">
                <a:solidFill>
                  <a:srgbClr val="538235"/>
                </a:solidFill>
                <a:latin typeface="Tahoma"/>
                <a:cs typeface="Tahoma"/>
              </a:rPr>
              <a:t>in</a:t>
            </a:r>
            <a:r>
              <a:rPr lang="en-IN" sz="1800" spc="165" dirty="0">
                <a:solidFill>
                  <a:srgbClr val="538235"/>
                </a:solidFill>
                <a:latin typeface="Tahoma"/>
                <a:cs typeface="Tahoma"/>
              </a:rPr>
              <a:t> </a:t>
            </a:r>
            <a:r>
              <a:rPr lang="en-IN" sz="1800" spc="-5" dirty="0">
                <a:solidFill>
                  <a:srgbClr val="538235"/>
                </a:solidFill>
                <a:latin typeface="Tahoma"/>
                <a:cs typeface="Tahoma"/>
              </a:rPr>
              <a:t>deadlocks,</a:t>
            </a:r>
            <a:r>
              <a:rPr lang="en-IN" sz="1800" spc="155" dirty="0">
                <a:solidFill>
                  <a:srgbClr val="538235"/>
                </a:solidFill>
                <a:latin typeface="Tahoma"/>
                <a:cs typeface="Tahoma"/>
              </a:rPr>
              <a:t> </a:t>
            </a:r>
            <a:r>
              <a:rPr lang="en-IN" sz="1800" spc="-5" dirty="0">
                <a:solidFill>
                  <a:srgbClr val="538235"/>
                </a:solidFill>
                <a:latin typeface="Tahoma"/>
                <a:cs typeface="Tahoma"/>
              </a:rPr>
              <a:t>including</a:t>
            </a:r>
            <a:r>
              <a:rPr lang="en-IN" sz="1800" spc="145" dirty="0">
                <a:solidFill>
                  <a:srgbClr val="538235"/>
                </a:solidFill>
                <a:latin typeface="Tahoma"/>
                <a:cs typeface="Tahoma"/>
              </a:rPr>
              <a:t> </a:t>
            </a:r>
            <a:r>
              <a:rPr lang="en-IN" sz="1800" spc="-10" dirty="0">
                <a:solidFill>
                  <a:srgbClr val="538235"/>
                </a:solidFill>
                <a:latin typeface="Tahoma"/>
                <a:cs typeface="Tahoma"/>
              </a:rPr>
              <a:t>reading</a:t>
            </a:r>
            <a:r>
              <a:rPr lang="en-IN" sz="1800" spc="170" dirty="0">
                <a:solidFill>
                  <a:srgbClr val="538235"/>
                </a:solidFill>
                <a:latin typeface="Tahoma"/>
                <a:cs typeface="Tahoma"/>
              </a:rPr>
              <a:t> </a:t>
            </a:r>
            <a:r>
              <a:rPr lang="en-IN" sz="1800" spc="-5" dirty="0">
                <a:solidFill>
                  <a:srgbClr val="538235"/>
                </a:solidFill>
                <a:latin typeface="Tahoma"/>
                <a:cs typeface="Tahoma"/>
              </a:rPr>
              <a:t>from</a:t>
            </a:r>
            <a:r>
              <a:rPr lang="en-IN" sz="1800" spc="160" dirty="0">
                <a:solidFill>
                  <a:srgbClr val="538235"/>
                </a:solidFill>
                <a:latin typeface="Tahoma"/>
                <a:cs typeface="Tahoma"/>
              </a:rPr>
              <a:t> </a:t>
            </a:r>
            <a:r>
              <a:rPr lang="en-IN" sz="1800" dirty="0">
                <a:solidFill>
                  <a:srgbClr val="538235"/>
                </a:solidFill>
                <a:latin typeface="Tahoma"/>
                <a:cs typeface="Tahoma"/>
              </a:rPr>
              <a:t>a</a:t>
            </a:r>
            <a:r>
              <a:rPr lang="en-IN" sz="1800" spc="130" dirty="0">
                <a:solidFill>
                  <a:srgbClr val="538235"/>
                </a:solidFill>
                <a:latin typeface="Tahoma"/>
                <a:cs typeface="Tahoma"/>
              </a:rPr>
              <a:t> </a:t>
            </a:r>
            <a:r>
              <a:rPr lang="en-IN" sz="1800" spc="-5" dirty="0">
                <a:solidFill>
                  <a:srgbClr val="538235"/>
                </a:solidFill>
                <a:latin typeface="Tahoma"/>
                <a:cs typeface="Tahoma"/>
              </a:rPr>
              <a:t>network</a:t>
            </a:r>
            <a:r>
              <a:rPr lang="en-IN" sz="1800" spc="150" dirty="0">
                <a:solidFill>
                  <a:srgbClr val="538235"/>
                </a:solidFill>
                <a:latin typeface="Tahoma"/>
                <a:cs typeface="Tahoma"/>
              </a:rPr>
              <a:t> </a:t>
            </a:r>
            <a:r>
              <a:rPr lang="en-IN" sz="1800" spc="-5" dirty="0">
                <a:solidFill>
                  <a:srgbClr val="538235"/>
                </a:solidFill>
                <a:latin typeface="Tahoma"/>
                <a:cs typeface="Tahoma"/>
              </a:rPr>
              <a:t>interface </a:t>
            </a:r>
            <a:r>
              <a:rPr lang="en-IN" sz="1800" spc="-360" dirty="0">
                <a:solidFill>
                  <a:srgbClr val="538235"/>
                </a:solidFill>
                <a:latin typeface="Tahoma"/>
                <a:cs typeface="Tahoma"/>
              </a:rPr>
              <a:t> </a:t>
            </a:r>
            <a:r>
              <a:rPr lang="en-IN" sz="1800" spc="-5" dirty="0">
                <a:solidFill>
                  <a:srgbClr val="538235"/>
                </a:solidFill>
                <a:latin typeface="Tahoma"/>
                <a:cs typeface="Tahoma"/>
              </a:rPr>
              <a:t>or</a:t>
            </a:r>
            <a:r>
              <a:rPr lang="en-IN" sz="1800" dirty="0">
                <a:solidFill>
                  <a:srgbClr val="538235"/>
                </a:solidFill>
                <a:latin typeface="Tahoma"/>
                <a:cs typeface="Tahoma"/>
              </a:rPr>
              <a:t> the IPC</a:t>
            </a:r>
            <a:r>
              <a:rPr lang="en-IN" sz="1800" spc="-15" dirty="0">
                <a:solidFill>
                  <a:srgbClr val="538235"/>
                </a:solidFill>
                <a:latin typeface="Tahoma"/>
                <a:cs typeface="Tahoma"/>
              </a:rPr>
              <a:t> </a:t>
            </a:r>
            <a:r>
              <a:rPr lang="en-IN" sz="1800" spc="-5" dirty="0">
                <a:solidFill>
                  <a:srgbClr val="538235"/>
                </a:solidFill>
                <a:latin typeface="Tahoma"/>
                <a:cs typeface="Tahoma"/>
              </a:rPr>
              <a:t>(</a:t>
            </a:r>
            <a:r>
              <a:rPr lang="en-IN" spc="-5" dirty="0" err="1">
                <a:solidFill>
                  <a:srgbClr val="538235"/>
                </a:solidFill>
                <a:latin typeface="Tahoma"/>
                <a:cs typeface="Tahoma"/>
              </a:rPr>
              <a:t>I</a:t>
            </a:r>
            <a:r>
              <a:rPr lang="en-IN" sz="1800" spc="-5" dirty="0" err="1">
                <a:solidFill>
                  <a:srgbClr val="538235"/>
                </a:solidFill>
                <a:latin typeface="Tahoma"/>
                <a:cs typeface="Tahoma"/>
              </a:rPr>
              <a:t>nterprocess</a:t>
            </a:r>
            <a:r>
              <a:rPr lang="en-IN" sz="1800" spc="55" dirty="0">
                <a:solidFill>
                  <a:srgbClr val="538235"/>
                </a:solidFill>
                <a:latin typeface="Tahoma"/>
                <a:cs typeface="Tahoma"/>
              </a:rPr>
              <a:t> </a:t>
            </a:r>
            <a:r>
              <a:rPr lang="en-IN" sz="1800" spc="-5" dirty="0">
                <a:solidFill>
                  <a:srgbClr val="538235"/>
                </a:solidFill>
                <a:latin typeface="Tahoma"/>
                <a:cs typeface="Tahoma"/>
              </a:rPr>
              <a:t>communication)</a:t>
            </a:r>
            <a:r>
              <a:rPr lang="en-IN" sz="1800" spc="35" dirty="0">
                <a:solidFill>
                  <a:srgbClr val="538235"/>
                </a:solidFill>
                <a:latin typeface="Tahoma"/>
                <a:cs typeface="Tahoma"/>
              </a:rPr>
              <a:t> </a:t>
            </a:r>
            <a:r>
              <a:rPr lang="en-IN" sz="1800" spc="-10" dirty="0">
                <a:solidFill>
                  <a:srgbClr val="538235"/>
                </a:solidFill>
                <a:latin typeface="Tahoma"/>
                <a:cs typeface="Tahoma"/>
              </a:rPr>
              <a:t>facilities.</a:t>
            </a:r>
            <a:endParaRPr lang="en-IN" sz="1800" dirty="0">
              <a:latin typeface="Tahoma"/>
              <a:cs typeface="Tahoma"/>
            </a:endParaRPr>
          </a:p>
          <a:p>
            <a:pPr marL="342900" indent="-342900">
              <a:lnSpc>
                <a:spcPct val="100000"/>
              </a:lnSpc>
              <a:spcBef>
                <a:spcPts val="10"/>
              </a:spcBef>
              <a:buFont typeface="Arial" panose="020B0604020202020204" pitchFamily="34" charset="0"/>
              <a:buChar char="•"/>
            </a:pPr>
            <a:endParaRPr lang="en-US" dirty="0">
              <a:latin typeface="Tahoma"/>
              <a:cs typeface="Tahoma"/>
            </a:endParaRPr>
          </a:p>
          <a:p>
            <a:pPr>
              <a:lnSpc>
                <a:spcPct val="100000"/>
              </a:lnSpc>
              <a:spcBef>
                <a:spcPts val="10"/>
              </a:spcBef>
            </a:pPr>
            <a:endParaRPr lang="en-US" dirty="0">
              <a:latin typeface="Tahoma"/>
              <a:cs typeface="Tahoma"/>
            </a:endParaRPr>
          </a:p>
        </p:txBody>
      </p:sp>
    </p:spTree>
    <p:extLst>
      <p:ext uri="{BB962C8B-B14F-4D97-AF65-F5344CB8AC3E}">
        <p14:creationId xmlns:p14="http://schemas.microsoft.com/office/powerpoint/2010/main" val="274210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Characterization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279139" y="677162"/>
            <a:ext cx="11704314" cy="5306517"/>
          </a:xfrm>
          <a:prstGeom prst="rect">
            <a:avLst/>
          </a:prstGeom>
          <a:noFill/>
        </p:spPr>
        <p:txBody>
          <a:bodyPr wrap="square">
            <a:spAutoFit/>
          </a:bodyPr>
          <a:lstStyle/>
          <a:p>
            <a:pPr marL="12700" algn="just">
              <a:lnSpc>
                <a:spcPct val="100000"/>
              </a:lnSpc>
              <a:spcBef>
                <a:spcPts val="1000"/>
              </a:spcBef>
            </a:pP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spc="-5" dirty="0">
                <a:solidFill>
                  <a:srgbClr val="538235"/>
                </a:solidFill>
                <a:latin typeface="Tahoma"/>
                <a:cs typeface="Tahoma"/>
              </a:rPr>
              <a:t>four</a:t>
            </a:r>
            <a:r>
              <a:rPr lang="en-IN" sz="1800" spc="10" dirty="0">
                <a:solidFill>
                  <a:srgbClr val="538235"/>
                </a:solidFill>
                <a:latin typeface="Tahoma"/>
                <a:cs typeface="Tahoma"/>
              </a:rPr>
              <a:t> </a:t>
            </a:r>
            <a:r>
              <a:rPr lang="en-IN" sz="1800" spc="-5" dirty="0">
                <a:solidFill>
                  <a:srgbClr val="538235"/>
                </a:solidFill>
                <a:latin typeface="Tahoma"/>
                <a:cs typeface="Tahoma"/>
              </a:rPr>
              <a:t>conditions</a:t>
            </a:r>
            <a:r>
              <a:rPr lang="en-IN" sz="1800" spc="5" dirty="0">
                <a:solidFill>
                  <a:srgbClr val="538235"/>
                </a:solidFill>
                <a:latin typeface="Tahoma"/>
                <a:cs typeface="Tahoma"/>
              </a:rPr>
              <a:t> </a:t>
            </a:r>
            <a:r>
              <a:rPr lang="en-IN" sz="1800" dirty="0">
                <a:solidFill>
                  <a:srgbClr val="538235"/>
                </a:solidFill>
                <a:latin typeface="Tahoma"/>
                <a:cs typeface="Tahoma"/>
              </a:rPr>
              <a:t>that</a:t>
            </a:r>
            <a:r>
              <a:rPr lang="en-IN" sz="1800" spc="-10" dirty="0">
                <a:solidFill>
                  <a:srgbClr val="538235"/>
                </a:solidFill>
                <a:latin typeface="Tahoma"/>
                <a:cs typeface="Tahoma"/>
              </a:rPr>
              <a:t> characterize</a:t>
            </a:r>
            <a:r>
              <a:rPr lang="en-IN" sz="1800" spc="55" dirty="0">
                <a:solidFill>
                  <a:srgbClr val="538235"/>
                </a:solidFill>
                <a:latin typeface="Tahoma"/>
                <a:cs typeface="Tahoma"/>
              </a:rPr>
              <a:t> </a:t>
            </a:r>
            <a:r>
              <a:rPr lang="en-IN" sz="1800" spc="-5" dirty="0">
                <a:solidFill>
                  <a:srgbClr val="538235"/>
                </a:solidFill>
                <a:latin typeface="Tahoma"/>
                <a:cs typeface="Tahoma"/>
              </a:rPr>
              <a:t>deadlock.</a:t>
            </a:r>
            <a:endParaRPr lang="en-IN" sz="1800" dirty="0">
              <a:latin typeface="Tahoma"/>
              <a:cs typeface="Tahoma"/>
            </a:endParaRPr>
          </a:p>
          <a:p>
            <a:pPr marL="64135" algn="just">
              <a:lnSpc>
                <a:spcPct val="100000"/>
              </a:lnSpc>
              <a:spcBef>
                <a:spcPts val="785"/>
              </a:spcBef>
            </a:pPr>
            <a:r>
              <a:rPr lang="en-IN" sz="2000" b="1" spc="-10" dirty="0">
                <a:solidFill>
                  <a:srgbClr val="538235"/>
                </a:solidFill>
                <a:latin typeface="Tahoma"/>
                <a:cs typeface="Tahoma"/>
              </a:rPr>
              <a:t>Necessary</a:t>
            </a:r>
            <a:r>
              <a:rPr lang="en-IN" sz="2000" b="1" spc="35" dirty="0">
                <a:solidFill>
                  <a:srgbClr val="538235"/>
                </a:solidFill>
                <a:latin typeface="Tahoma"/>
                <a:cs typeface="Tahoma"/>
              </a:rPr>
              <a:t> </a:t>
            </a:r>
            <a:r>
              <a:rPr lang="en-IN" sz="2000" b="1" spc="-5" dirty="0">
                <a:solidFill>
                  <a:srgbClr val="538235"/>
                </a:solidFill>
                <a:latin typeface="Tahoma"/>
                <a:cs typeface="Tahoma"/>
              </a:rPr>
              <a:t>Conditions</a:t>
            </a:r>
            <a:endParaRPr lang="en-IN" sz="2000" dirty="0">
              <a:latin typeface="Tahoma"/>
              <a:cs typeface="Tahoma"/>
            </a:endParaRPr>
          </a:p>
          <a:p>
            <a:pPr marL="12700" marR="9525" indent="914400" algn="just">
              <a:lnSpc>
                <a:spcPct val="150200"/>
              </a:lnSpc>
              <a:spcBef>
                <a:spcPts val="55"/>
              </a:spcBef>
            </a:pPr>
            <a:r>
              <a:rPr lang="en-IN" sz="1800" dirty="0">
                <a:solidFill>
                  <a:srgbClr val="538235"/>
                </a:solidFill>
                <a:latin typeface="Tahoma"/>
                <a:cs typeface="Tahoma"/>
              </a:rPr>
              <a:t>A</a:t>
            </a:r>
            <a:r>
              <a:rPr lang="en-IN" sz="1800" spc="5" dirty="0">
                <a:solidFill>
                  <a:srgbClr val="538235"/>
                </a:solidFill>
                <a:latin typeface="Tahoma"/>
                <a:cs typeface="Tahoma"/>
              </a:rPr>
              <a:t> </a:t>
            </a:r>
            <a:r>
              <a:rPr lang="en-IN" sz="1800" spc="-5" dirty="0">
                <a:solidFill>
                  <a:srgbClr val="538235"/>
                </a:solidFill>
                <a:latin typeface="Tahoma"/>
                <a:cs typeface="Tahoma"/>
              </a:rPr>
              <a:t>deadlock</a:t>
            </a:r>
            <a:r>
              <a:rPr lang="en-IN" sz="1800" dirty="0">
                <a:solidFill>
                  <a:srgbClr val="538235"/>
                </a:solidFill>
                <a:latin typeface="Tahoma"/>
                <a:cs typeface="Tahoma"/>
              </a:rPr>
              <a:t> </a:t>
            </a:r>
            <a:r>
              <a:rPr lang="en-IN" sz="1800" spc="-5" dirty="0">
                <a:solidFill>
                  <a:srgbClr val="538235"/>
                </a:solidFill>
                <a:latin typeface="Tahoma"/>
                <a:cs typeface="Tahoma"/>
              </a:rPr>
              <a:t>situation</a:t>
            </a:r>
            <a:r>
              <a:rPr lang="en-IN" sz="1800" dirty="0">
                <a:solidFill>
                  <a:srgbClr val="538235"/>
                </a:solidFill>
                <a:latin typeface="Tahoma"/>
                <a:cs typeface="Tahoma"/>
              </a:rPr>
              <a:t> </a:t>
            </a:r>
            <a:r>
              <a:rPr lang="en-IN" sz="1800" spc="-5" dirty="0">
                <a:solidFill>
                  <a:srgbClr val="538235"/>
                </a:solidFill>
                <a:latin typeface="Tahoma"/>
                <a:cs typeface="Tahoma"/>
              </a:rPr>
              <a:t>can</a:t>
            </a:r>
            <a:r>
              <a:rPr lang="en-IN" sz="1800" dirty="0">
                <a:solidFill>
                  <a:srgbClr val="538235"/>
                </a:solidFill>
                <a:latin typeface="Tahoma"/>
                <a:cs typeface="Tahoma"/>
              </a:rPr>
              <a:t> </a:t>
            </a:r>
            <a:r>
              <a:rPr lang="en-IN" sz="1800" spc="-10" dirty="0">
                <a:solidFill>
                  <a:srgbClr val="538235"/>
                </a:solidFill>
                <a:latin typeface="Tahoma"/>
                <a:cs typeface="Tahoma"/>
              </a:rPr>
              <a:t>arise</a:t>
            </a:r>
            <a:r>
              <a:rPr lang="en-IN" sz="1800" spc="-5" dirty="0">
                <a:solidFill>
                  <a:srgbClr val="538235"/>
                </a:solidFill>
                <a:latin typeface="Tahoma"/>
                <a:cs typeface="Tahoma"/>
              </a:rPr>
              <a:t> </a:t>
            </a:r>
            <a:r>
              <a:rPr lang="en-IN" sz="1800" spc="-10" dirty="0">
                <a:solidFill>
                  <a:srgbClr val="538235"/>
                </a:solidFill>
                <a:latin typeface="Tahoma"/>
                <a:cs typeface="Tahoma"/>
              </a:rPr>
              <a:t>if</a:t>
            </a:r>
            <a:r>
              <a:rPr lang="en-IN" sz="1800" spc="-5" dirty="0">
                <a:solidFill>
                  <a:srgbClr val="538235"/>
                </a:solidFill>
                <a:latin typeface="Tahoma"/>
                <a:cs typeface="Tahoma"/>
              </a:rPr>
              <a:t> </a:t>
            </a: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spc="-10" dirty="0">
                <a:solidFill>
                  <a:srgbClr val="538235"/>
                </a:solidFill>
                <a:latin typeface="Tahoma"/>
                <a:cs typeface="Tahoma"/>
              </a:rPr>
              <a:t>following</a:t>
            </a:r>
            <a:r>
              <a:rPr lang="en-IN" sz="1800" spc="-5" dirty="0">
                <a:solidFill>
                  <a:srgbClr val="538235"/>
                </a:solidFill>
                <a:latin typeface="Tahoma"/>
                <a:cs typeface="Tahoma"/>
              </a:rPr>
              <a:t> four</a:t>
            </a:r>
            <a:r>
              <a:rPr lang="en-IN" sz="1800" dirty="0">
                <a:solidFill>
                  <a:srgbClr val="538235"/>
                </a:solidFill>
                <a:latin typeface="Tahoma"/>
                <a:cs typeface="Tahoma"/>
              </a:rPr>
              <a:t> </a:t>
            </a:r>
            <a:r>
              <a:rPr lang="en-IN" sz="1800" spc="-10" dirty="0">
                <a:solidFill>
                  <a:srgbClr val="538235"/>
                </a:solidFill>
                <a:latin typeface="Tahoma"/>
                <a:cs typeface="Tahoma"/>
              </a:rPr>
              <a:t>conditions</a:t>
            </a:r>
            <a:r>
              <a:rPr lang="en-IN" sz="1800" spc="-5" dirty="0">
                <a:solidFill>
                  <a:srgbClr val="538235"/>
                </a:solidFill>
                <a:latin typeface="Tahoma"/>
                <a:cs typeface="Tahoma"/>
              </a:rPr>
              <a:t> hold </a:t>
            </a:r>
            <a:r>
              <a:rPr lang="en-IN" sz="1800" dirty="0">
                <a:solidFill>
                  <a:srgbClr val="538235"/>
                </a:solidFill>
                <a:latin typeface="Tahoma"/>
                <a:cs typeface="Tahoma"/>
              </a:rPr>
              <a:t> </a:t>
            </a:r>
            <a:r>
              <a:rPr lang="en-IN" sz="1800" spc="-5" dirty="0">
                <a:solidFill>
                  <a:srgbClr val="538235"/>
                </a:solidFill>
                <a:latin typeface="Tahoma"/>
                <a:cs typeface="Tahoma"/>
              </a:rPr>
              <a:t>simultaneously</a:t>
            </a:r>
            <a:r>
              <a:rPr lang="en-IN" sz="1800" spc="80" dirty="0">
                <a:solidFill>
                  <a:srgbClr val="538235"/>
                </a:solidFill>
                <a:latin typeface="Tahoma"/>
                <a:cs typeface="Tahoma"/>
              </a:rPr>
              <a:t> </a:t>
            </a:r>
            <a:r>
              <a:rPr lang="en-IN" sz="1800" spc="-10" dirty="0">
                <a:solidFill>
                  <a:srgbClr val="538235"/>
                </a:solidFill>
                <a:latin typeface="Tahoma"/>
                <a:cs typeface="Tahoma"/>
              </a:rPr>
              <a:t>in</a:t>
            </a:r>
            <a:r>
              <a:rPr lang="en-IN" sz="1800" spc="10" dirty="0">
                <a:solidFill>
                  <a:srgbClr val="538235"/>
                </a:solidFill>
                <a:latin typeface="Tahoma"/>
                <a:cs typeface="Tahoma"/>
              </a:rPr>
              <a:t> </a:t>
            </a:r>
            <a:r>
              <a:rPr lang="en-IN" sz="1800" dirty="0">
                <a:solidFill>
                  <a:srgbClr val="538235"/>
                </a:solidFill>
                <a:latin typeface="Tahoma"/>
                <a:cs typeface="Tahoma"/>
              </a:rPr>
              <a:t>a </a:t>
            </a:r>
            <a:r>
              <a:rPr lang="en-IN" sz="1800" spc="-5" dirty="0">
                <a:solidFill>
                  <a:srgbClr val="538235"/>
                </a:solidFill>
                <a:latin typeface="Tahoma"/>
                <a:cs typeface="Tahoma"/>
              </a:rPr>
              <a:t>system:</a:t>
            </a:r>
            <a:endParaRPr lang="en-IN" sz="1800" dirty="0">
              <a:latin typeface="Tahoma"/>
              <a:cs typeface="Tahoma"/>
            </a:endParaRPr>
          </a:p>
          <a:p>
            <a:pPr marL="406400" marR="6350" indent="-393700" algn="just">
              <a:lnSpc>
                <a:spcPct val="150000"/>
              </a:lnSpc>
              <a:buAutoNum type="arabicPeriod"/>
            </a:pPr>
            <a:r>
              <a:rPr lang="en-IN" sz="1800" b="1" spc="-5" dirty="0">
                <a:solidFill>
                  <a:srgbClr val="538235"/>
                </a:solidFill>
                <a:latin typeface="Tahoma"/>
                <a:cs typeface="Tahoma"/>
              </a:rPr>
              <a:t>Mutual exclusion</a:t>
            </a:r>
            <a:r>
              <a:rPr lang="en-IN" sz="1800" spc="-5" dirty="0">
                <a:solidFill>
                  <a:srgbClr val="538235"/>
                </a:solidFill>
                <a:latin typeface="Tahoma"/>
                <a:cs typeface="Tahoma"/>
              </a:rPr>
              <a:t>. </a:t>
            </a:r>
            <a:r>
              <a:rPr lang="en-IN" sz="1800" dirty="0">
                <a:solidFill>
                  <a:srgbClr val="538235"/>
                </a:solidFill>
                <a:latin typeface="Tahoma"/>
                <a:cs typeface="Tahoma"/>
              </a:rPr>
              <a:t>At </a:t>
            </a:r>
            <a:r>
              <a:rPr lang="en-IN" sz="1800" spc="-10" dirty="0">
                <a:solidFill>
                  <a:srgbClr val="538235"/>
                </a:solidFill>
                <a:latin typeface="Tahoma"/>
                <a:cs typeface="Tahoma"/>
              </a:rPr>
              <a:t>least </a:t>
            </a:r>
            <a:r>
              <a:rPr lang="en-IN" sz="1800" dirty="0">
                <a:solidFill>
                  <a:srgbClr val="538235"/>
                </a:solidFill>
                <a:latin typeface="Tahoma"/>
                <a:cs typeface="Tahoma"/>
              </a:rPr>
              <a:t>one </a:t>
            </a:r>
            <a:r>
              <a:rPr lang="en-IN" sz="1800" spc="-5" dirty="0">
                <a:solidFill>
                  <a:srgbClr val="538235"/>
                </a:solidFill>
                <a:latin typeface="Tahoma"/>
                <a:cs typeface="Tahoma"/>
              </a:rPr>
              <a:t>resource must </a:t>
            </a:r>
            <a:r>
              <a:rPr lang="en-IN" sz="1800" spc="5" dirty="0">
                <a:solidFill>
                  <a:srgbClr val="538235"/>
                </a:solidFill>
                <a:latin typeface="Tahoma"/>
                <a:cs typeface="Tahoma"/>
              </a:rPr>
              <a:t>be </a:t>
            </a:r>
            <a:r>
              <a:rPr lang="en-IN" sz="1800" spc="-5" dirty="0">
                <a:solidFill>
                  <a:srgbClr val="538235"/>
                </a:solidFill>
                <a:latin typeface="Tahoma"/>
                <a:cs typeface="Tahoma"/>
              </a:rPr>
              <a:t>held </a:t>
            </a:r>
            <a:r>
              <a:rPr lang="en-IN" sz="1800" spc="-10" dirty="0">
                <a:solidFill>
                  <a:srgbClr val="538235"/>
                </a:solidFill>
                <a:latin typeface="Tahoma"/>
                <a:cs typeface="Tahoma"/>
              </a:rPr>
              <a:t>in </a:t>
            </a:r>
            <a:r>
              <a:rPr lang="en-IN" sz="1800" dirty="0">
                <a:solidFill>
                  <a:srgbClr val="538235"/>
                </a:solidFill>
                <a:latin typeface="Tahoma"/>
                <a:cs typeface="Tahoma"/>
              </a:rPr>
              <a:t>a </a:t>
            </a:r>
            <a:r>
              <a:rPr lang="en-IN" sz="1800" spc="-10" dirty="0">
                <a:solidFill>
                  <a:srgbClr val="538235"/>
                </a:solidFill>
                <a:latin typeface="Tahoma"/>
                <a:cs typeface="Tahoma"/>
              </a:rPr>
              <a:t>non-sharable </a:t>
            </a:r>
            <a:r>
              <a:rPr lang="en-IN" sz="1800" spc="-5" dirty="0">
                <a:solidFill>
                  <a:srgbClr val="538235"/>
                </a:solidFill>
                <a:latin typeface="Tahoma"/>
                <a:cs typeface="Tahoma"/>
              </a:rPr>
              <a:t>mode; </a:t>
            </a:r>
            <a:r>
              <a:rPr lang="en-IN" sz="1800" dirty="0">
                <a:solidFill>
                  <a:srgbClr val="538235"/>
                </a:solidFill>
                <a:latin typeface="Tahoma"/>
                <a:cs typeface="Tahoma"/>
              </a:rPr>
              <a:t>that </a:t>
            </a:r>
            <a:r>
              <a:rPr lang="en-IN" sz="1800" spc="5" dirty="0">
                <a:solidFill>
                  <a:srgbClr val="538235"/>
                </a:solidFill>
                <a:latin typeface="Tahoma"/>
                <a:cs typeface="Tahoma"/>
              </a:rPr>
              <a:t> </a:t>
            </a:r>
            <a:r>
              <a:rPr lang="en-IN" sz="1800" spc="-10" dirty="0">
                <a:solidFill>
                  <a:srgbClr val="538235"/>
                </a:solidFill>
                <a:latin typeface="Tahoma"/>
                <a:cs typeface="Tahoma"/>
              </a:rPr>
              <a:t>is, </a:t>
            </a:r>
            <a:r>
              <a:rPr lang="en-IN" sz="1800" spc="-5" dirty="0">
                <a:solidFill>
                  <a:srgbClr val="538235"/>
                </a:solidFill>
                <a:latin typeface="Tahoma"/>
                <a:cs typeface="Tahoma"/>
              </a:rPr>
              <a:t>only </a:t>
            </a:r>
            <a:r>
              <a:rPr lang="en-IN" sz="1800" spc="5" dirty="0">
                <a:solidFill>
                  <a:srgbClr val="538235"/>
                </a:solidFill>
                <a:latin typeface="Tahoma"/>
                <a:cs typeface="Tahoma"/>
              </a:rPr>
              <a:t>one </a:t>
            </a:r>
            <a:r>
              <a:rPr lang="en-IN" sz="1800" spc="-5" dirty="0">
                <a:solidFill>
                  <a:srgbClr val="538235"/>
                </a:solidFill>
                <a:latin typeface="Tahoma"/>
                <a:cs typeface="Tahoma"/>
              </a:rPr>
              <a:t>thread at </a:t>
            </a:r>
            <a:r>
              <a:rPr lang="en-IN" sz="1800" dirty="0">
                <a:solidFill>
                  <a:srgbClr val="538235"/>
                </a:solidFill>
                <a:latin typeface="Tahoma"/>
                <a:cs typeface="Tahoma"/>
              </a:rPr>
              <a:t>a </a:t>
            </a:r>
            <a:r>
              <a:rPr lang="en-IN" sz="1800" spc="-5" dirty="0">
                <a:solidFill>
                  <a:srgbClr val="538235"/>
                </a:solidFill>
                <a:latin typeface="Tahoma"/>
                <a:cs typeface="Tahoma"/>
              </a:rPr>
              <a:t>time can </a:t>
            </a:r>
            <a:r>
              <a:rPr lang="en-IN" sz="1800" spc="5" dirty="0">
                <a:solidFill>
                  <a:srgbClr val="538235"/>
                </a:solidFill>
                <a:latin typeface="Tahoma"/>
                <a:cs typeface="Tahoma"/>
              </a:rPr>
              <a:t>use </a:t>
            </a:r>
            <a:r>
              <a:rPr lang="en-IN" sz="1800" dirty="0">
                <a:solidFill>
                  <a:srgbClr val="538235"/>
                </a:solidFill>
                <a:latin typeface="Tahoma"/>
                <a:cs typeface="Tahoma"/>
              </a:rPr>
              <a:t>the resource. If </a:t>
            </a:r>
            <a:r>
              <a:rPr lang="en-IN" sz="1800" spc="-5" dirty="0">
                <a:solidFill>
                  <a:srgbClr val="538235"/>
                </a:solidFill>
                <a:latin typeface="Tahoma"/>
                <a:cs typeface="Tahoma"/>
              </a:rPr>
              <a:t>another thread </a:t>
            </a:r>
            <a:r>
              <a:rPr lang="en-IN" sz="1800" dirty="0">
                <a:solidFill>
                  <a:srgbClr val="538235"/>
                </a:solidFill>
                <a:latin typeface="Tahoma"/>
                <a:cs typeface="Tahoma"/>
              </a:rPr>
              <a:t>requests that </a:t>
            </a:r>
            <a:r>
              <a:rPr lang="en-IN" sz="1800" spc="5" dirty="0">
                <a:solidFill>
                  <a:srgbClr val="538235"/>
                </a:solidFill>
                <a:latin typeface="Tahoma"/>
                <a:cs typeface="Tahoma"/>
              </a:rPr>
              <a:t> </a:t>
            </a:r>
            <a:r>
              <a:rPr lang="en-IN" sz="1800" spc="-5" dirty="0">
                <a:solidFill>
                  <a:srgbClr val="538235"/>
                </a:solidFill>
                <a:latin typeface="Tahoma"/>
                <a:cs typeface="Tahoma"/>
              </a:rPr>
              <a:t>resource,</a:t>
            </a:r>
            <a:r>
              <a:rPr lang="en-IN" sz="1800" spc="30" dirty="0">
                <a:solidFill>
                  <a:srgbClr val="538235"/>
                </a:solidFill>
                <a:latin typeface="Tahoma"/>
                <a:cs typeface="Tahoma"/>
              </a:rPr>
              <a:t> </a:t>
            </a:r>
            <a:r>
              <a:rPr lang="en-IN" sz="1800" dirty="0">
                <a:solidFill>
                  <a:srgbClr val="538235"/>
                </a:solidFill>
                <a:latin typeface="Tahoma"/>
                <a:cs typeface="Tahoma"/>
              </a:rPr>
              <a:t>the</a:t>
            </a:r>
            <a:r>
              <a:rPr lang="en-IN" sz="1800" spc="10" dirty="0">
                <a:solidFill>
                  <a:srgbClr val="538235"/>
                </a:solidFill>
                <a:latin typeface="Tahoma"/>
                <a:cs typeface="Tahoma"/>
              </a:rPr>
              <a:t> </a:t>
            </a:r>
            <a:r>
              <a:rPr lang="en-IN" sz="1800" spc="-5" dirty="0">
                <a:solidFill>
                  <a:srgbClr val="538235"/>
                </a:solidFill>
                <a:latin typeface="Tahoma"/>
                <a:cs typeface="Tahoma"/>
              </a:rPr>
              <a:t>requesting</a:t>
            </a:r>
            <a:r>
              <a:rPr lang="en-IN" sz="1800" spc="50" dirty="0">
                <a:solidFill>
                  <a:srgbClr val="538235"/>
                </a:solidFill>
                <a:latin typeface="Tahoma"/>
                <a:cs typeface="Tahoma"/>
              </a:rPr>
              <a:t> </a:t>
            </a:r>
            <a:r>
              <a:rPr lang="en-IN" sz="1800" spc="-5" dirty="0">
                <a:solidFill>
                  <a:srgbClr val="538235"/>
                </a:solidFill>
                <a:latin typeface="Tahoma"/>
                <a:cs typeface="Tahoma"/>
              </a:rPr>
              <a:t>thread</a:t>
            </a:r>
            <a:r>
              <a:rPr lang="en-IN" sz="1800" spc="20" dirty="0">
                <a:solidFill>
                  <a:srgbClr val="538235"/>
                </a:solidFill>
                <a:latin typeface="Tahoma"/>
                <a:cs typeface="Tahoma"/>
              </a:rPr>
              <a:t> </a:t>
            </a:r>
            <a:r>
              <a:rPr lang="en-IN" sz="1800" spc="-5" dirty="0">
                <a:solidFill>
                  <a:srgbClr val="538235"/>
                </a:solidFill>
                <a:latin typeface="Tahoma"/>
                <a:cs typeface="Tahoma"/>
              </a:rPr>
              <a:t>must</a:t>
            </a:r>
            <a:r>
              <a:rPr lang="en-IN" sz="1800" spc="15" dirty="0">
                <a:solidFill>
                  <a:srgbClr val="538235"/>
                </a:solidFill>
                <a:latin typeface="Tahoma"/>
                <a:cs typeface="Tahoma"/>
              </a:rPr>
              <a:t> </a:t>
            </a:r>
            <a:r>
              <a:rPr lang="en-IN" sz="1800" dirty="0">
                <a:solidFill>
                  <a:srgbClr val="538235"/>
                </a:solidFill>
                <a:latin typeface="Tahoma"/>
                <a:cs typeface="Tahoma"/>
              </a:rPr>
              <a:t>be</a:t>
            </a:r>
            <a:r>
              <a:rPr lang="en-IN" sz="1800" spc="-25" dirty="0">
                <a:solidFill>
                  <a:srgbClr val="538235"/>
                </a:solidFill>
                <a:latin typeface="Tahoma"/>
                <a:cs typeface="Tahoma"/>
              </a:rPr>
              <a:t> </a:t>
            </a:r>
            <a:r>
              <a:rPr lang="en-IN" sz="1800" spc="-5" dirty="0">
                <a:solidFill>
                  <a:srgbClr val="538235"/>
                </a:solidFill>
                <a:latin typeface="Tahoma"/>
                <a:cs typeface="Tahoma"/>
              </a:rPr>
              <a:t>delayed</a:t>
            </a:r>
            <a:r>
              <a:rPr lang="en-IN" sz="1800" spc="10" dirty="0">
                <a:solidFill>
                  <a:srgbClr val="538235"/>
                </a:solidFill>
                <a:latin typeface="Tahoma"/>
                <a:cs typeface="Tahoma"/>
              </a:rPr>
              <a:t> </a:t>
            </a:r>
            <a:r>
              <a:rPr lang="en-IN" sz="1800" spc="-5" dirty="0">
                <a:solidFill>
                  <a:srgbClr val="538235"/>
                </a:solidFill>
                <a:latin typeface="Tahoma"/>
                <a:cs typeface="Tahoma"/>
              </a:rPr>
              <a:t>until</a:t>
            </a:r>
            <a:r>
              <a:rPr lang="en-IN" sz="1800" spc="30" dirty="0">
                <a:solidFill>
                  <a:srgbClr val="538235"/>
                </a:solidFill>
                <a:latin typeface="Tahoma"/>
                <a:cs typeface="Tahoma"/>
              </a:rPr>
              <a:t> </a:t>
            </a:r>
            <a:r>
              <a:rPr lang="en-IN" sz="1800" dirty="0">
                <a:solidFill>
                  <a:srgbClr val="538235"/>
                </a:solidFill>
                <a:latin typeface="Tahoma"/>
                <a:cs typeface="Tahoma"/>
              </a:rPr>
              <a:t>the</a:t>
            </a:r>
            <a:r>
              <a:rPr lang="en-IN" sz="1800" spc="10" dirty="0">
                <a:solidFill>
                  <a:srgbClr val="538235"/>
                </a:solidFill>
                <a:latin typeface="Tahoma"/>
                <a:cs typeface="Tahoma"/>
              </a:rPr>
              <a:t> </a:t>
            </a:r>
            <a:r>
              <a:rPr lang="en-IN" sz="1800" spc="-5" dirty="0">
                <a:solidFill>
                  <a:srgbClr val="538235"/>
                </a:solidFill>
                <a:latin typeface="Tahoma"/>
                <a:cs typeface="Tahoma"/>
              </a:rPr>
              <a:t>resource</a:t>
            </a:r>
            <a:r>
              <a:rPr lang="en-IN" sz="1800" spc="20" dirty="0">
                <a:solidFill>
                  <a:srgbClr val="538235"/>
                </a:solidFill>
                <a:latin typeface="Tahoma"/>
                <a:cs typeface="Tahoma"/>
              </a:rPr>
              <a:t> </a:t>
            </a:r>
            <a:r>
              <a:rPr lang="en-IN" sz="1800" spc="-5" dirty="0">
                <a:solidFill>
                  <a:srgbClr val="538235"/>
                </a:solidFill>
                <a:latin typeface="Tahoma"/>
                <a:cs typeface="Tahoma"/>
              </a:rPr>
              <a:t>has</a:t>
            </a:r>
            <a:r>
              <a:rPr lang="en-IN" sz="1800" spc="5" dirty="0">
                <a:solidFill>
                  <a:srgbClr val="538235"/>
                </a:solidFill>
                <a:latin typeface="Tahoma"/>
                <a:cs typeface="Tahoma"/>
              </a:rPr>
              <a:t> </a:t>
            </a:r>
            <a:r>
              <a:rPr lang="en-IN" sz="1800" spc="-5" dirty="0">
                <a:solidFill>
                  <a:srgbClr val="538235"/>
                </a:solidFill>
                <a:latin typeface="Tahoma"/>
                <a:cs typeface="Tahoma"/>
              </a:rPr>
              <a:t>been</a:t>
            </a:r>
            <a:r>
              <a:rPr lang="en-IN" sz="1800" spc="40" dirty="0">
                <a:solidFill>
                  <a:srgbClr val="538235"/>
                </a:solidFill>
                <a:latin typeface="Tahoma"/>
                <a:cs typeface="Tahoma"/>
              </a:rPr>
              <a:t> </a:t>
            </a:r>
            <a:r>
              <a:rPr lang="en-IN" sz="1800" spc="-10" dirty="0">
                <a:solidFill>
                  <a:srgbClr val="538235"/>
                </a:solidFill>
                <a:latin typeface="Tahoma"/>
                <a:cs typeface="Tahoma"/>
              </a:rPr>
              <a:t>released.</a:t>
            </a:r>
            <a:endParaRPr lang="en-IN" sz="1800" dirty="0">
              <a:latin typeface="Tahoma"/>
              <a:cs typeface="Tahoma"/>
            </a:endParaRPr>
          </a:p>
          <a:p>
            <a:pPr marL="406400" marR="6985" indent="-393700" algn="just">
              <a:lnSpc>
                <a:spcPct val="150000"/>
              </a:lnSpc>
              <a:buAutoNum type="arabicPeriod"/>
            </a:pPr>
            <a:r>
              <a:rPr lang="en-IN" sz="1800" b="1" spc="-10" dirty="0">
                <a:solidFill>
                  <a:srgbClr val="538235"/>
                </a:solidFill>
                <a:latin typeface="Tahoma"/>
                <a:cs typeface="Tahoma"/>
              </a:rPr>
              <a:t>Hold and wait. </a:t>
            </a:r>
            <a:r>
              <a:rPr lang="en-IN" sz="1800" dirty="0">
                <a:solidFill>
                  <a:srgbClr val="538235"/>
                </a:solidFill>
                <a:latin typeface="Tahoma"/>
                <a:cs typeface="Tahoma"/>
              </a:rPr>
              <a:t>A </a:t>
            </a:r>
            <a:r>
              <a:rPr lang="en-IN" sz="1800" spc="-5" dirty="0">
                <a:solidFill>
                  <a:srgbClr val="538235"/>
                </a:solidFill>
                <a:latin typeface="Tahoma"/>
                <a:cs typeface="Tahoma"/>
              </a:rPr>
              <a:t>thread must </a:t>
            </a:r>
            <a:r>
              <a:rPr lang="en-IN" sz="1800" dirty="0">
                <a:solidFill>
                  <a:srgbClr val="538235"/>
                </a:solidFill>
                <a:latin typeface="Tahoma"/>
                <a:cs typeface="Tahoma"/>
              </a:rPr>
              <a:t>be </a:t>
            </a:r>
            <a:r>
              <a:rPr lang="en-IN" sz="1800" spc="-10" dirty="0">
                <a:solidFill>
                  <a:srgbClr val="538235"/>
                </a:solidFill>
                <a:latin typeface="Tahoma"/>
                <a:cs typeface="Tahoma"/>
              </a:rPr>
              <a:t>holding </a:t>
            </a:r>
            <a:r>
              <a:rPr lang="en-IN" sz="1800" spc="-5" dirty="0">
                <a:solidFill>
                  <a:srgbClr val="538235"/>
                </a:solidFill>
                <a:latin typeface="Tahoma"/>
                <a:cs typeface="Tahoma"/>
              </a:rPr>
              <a:t>at </a:t>
            </a:r>
            <a:r>
              <a:rPr lang="en-IN" sz="1800" spc="-10" dirty="0">
                <a:solidFill>
                  <a:srgbClr val="538235"/>
                </a:solidFill>
                <a:latin typeface="Tahoma"/>
                <a:cs typeface="Tahoma"/>
              </a:rPr>
              <a:t>least </a:t>
            </a:r>
            <a:r>
              <a:rPr lang="en-IN" sz="1800" dirty="0">
                <a:solidFill>
                  <a:srgbClr val="538235"/>
                </a:solidFill>
                <a:latin typeface="Tahoma"/>
                <a:cs typeface="Tahoma"/>
              </a:rPr>
              <a:t>one </a:t>
            </a:r>
            <a:r>
              <a:rPr lang="en-IN" sz="1800" spc="-5" dirty="0">
                <a:solidFill>
                  <a:srgbClr val="538235"/>
                </a:solidFill>
                <a:latin typeface="Tahoma"/>
                <a:cs typeface="Tahoma"/>
              </a:rPr>
              <a:t>resource and </a:t>
            </a:r>
            <a:r>
              <a:rPr lang="en-IN" sz="1800" spc="-10" dirty="0">
                <a:solidFill>
                  <a:srgbClr val="538235"/>
                </a:solidFill>
                <a:latin typeface="Tahoma"/>
                <a:cs typeface="Tahoma"/>
              </a:rPr>
              <a:t>waiting </a:t>
            </a:r>
            <a:r>
              <a:rPr lang="en-IN" sz="1800" spc="5" dirty="0">
                <a:solidFill>
                  <a:srgbClr val="538235"/>
                </a:solidFill>
                <a:latin typeface="Tahoma"/>
                <a:cs typeface="Tahoma"/>
              </a:rPr>
              <a:t>to </a:t>
            </a:r>
            <a:r>
              <a:rPr lang="en-IN" sz="1800" spc="10" dirty="0">
                <a:solidFill>
                  <a:srgbClr val="538235"/>
                </a:solidFill>
                <a:latin typeface="Tahoma"/>
                <a:cs typeface="Tahoma"/>
              </a:rPr>
              <a:t> </a:t>
            </a:r>
            <a:r>
              <a:rPr lang="en-IN" sz="1800" spc="-5" dirty="0">
                <a:solidFill>
                  <a:srgbClr val="538235"/>
                </a:solidFill>
                <a:latin typeface="Tahoma"/>
                <a:cs typeface="Tahoma"/>
              </a:rPr>
              <a:t>acquire</a:t>
            </a:r>
            <a:r>
              <a:rPr lang="en-IN" sz="1800" dirty="0">
                <a:solidFill>
                  <a:srgbClr val="538235"/>
                </a:solidFill>
                <a:latin typeface="Tahoma"/>
                <a:cs typeface="Tahoma"/>
              </a:rPr>
              <a:t> </a:t>
            </a:r>
            <a:r>
              <a:rPr lang="en-IN" sz="1800" spc="-5" dirty="0">
                <a:solidFill>
                  <a:srgbClr val="538235"/>
                </a:solidFill>
                <a:latin typeface="Tahoma"/>
                <a:cs typeface="Tahoma"/>
              </a:rPr>
              <a:t>additional</a:t>
            </a:r>
            <a:r>
              <a:rPr lang="en-IN" sz="1800" spc="25" dirty="0">
                <a:solidFill>
                  <a:srgbClr val="538235"/>
                </a:solidFill>
                <a:latin typeface="Tahoma"/>
                <a:cs typeface="Tahoma"/>
              </a:rPr>
              <a:t> </a:t>
            </a:r>
            <a:r>
              <a:rPr lang="en-IN" sz="1800" spc="-5" dirty="0">
                <a:solidFill>
                  <a:srgbClr val="538235"/>
                </a:solidFill>
                <a:latin typeface="Tahoma"/>
                <a:cs typeface="Tahoma"/>
              </a:rPr>
              <a:t>resources</a:t>
            </a:r>
            <a:r>
              <a:rPr lang="en-IN" sz="1800" spc="25" dirty="0">
                <a:solidFill>
                  <a:srgbClr val="538235"/>
                </a:solidFill>
                <a:latin typeface="Tahoma"/>
                <a:cs typeface="Tahoma"/>
              </a:rPr>
              <a:t> </a:t>
            </a:r>
            <a:r>
              <a:rPr lang="en-IN" sz="1800" dirty="0">
                <a:solidFill>
                  <a:srgbClr val="538235"/>
                </a:solidFill>
                <a:latin typeface="Tahoma"/>
                <a:cs typeface="Tahoma"/>
              </a:rPr>
              <a:t>that</a:t>
            </a:r>
            <a:r>
              <a:rPr lang="en-IN" sz="1800" spc="-10" dirty="0">
                <a:solidFill>
                  <a:srgbClr val="538235"/>
                </a:solidFill>
                <a:latin typeface="Tahoma"/>
                <a:cs typeface="Tahoma"/>
              </a:rPr>
              <a:t> </a:t>
            </a:r>
            <a:r>
              <a:rPr lang="en-IN" sz="1800" spc="-5" dirty="0">
                <a:solidFill>
                  <a:srgbClr val="538235"/>
                </a:solidFill>
                <a:latin typeface="Tahoma"/>
                <a:cs typeface="Tahoma"/>
              </a:rPr>
              <a:t>are</a:t>
            </a:r>
            <a:r>
              <a:rPr lang="en-IN" sz="1800" spc="25" dirty="0">
                <a:solidFill>
                  <a:srgbClr val="538235"/>
                </a:solidFill>
                <a:latin typeface="Tahoma"/>
                <a:cs typeface="Tahoma"/>
              </a:rPr>
              <a:t> </a:t>
            </a:r>
            <a:r>
              <a:rPr lang="en-IN" sz="1800" spc="-5" dirty="0">
                <a:solidFill>
                  <a:srgbClr val="538235"/>
                </a:solidFill>
                <a:latin typeface="Tahoma"/>
                <a:cs typeface="Tahoma"/>
              </a:rPr>
              <a:t>currently</a:t>
            </a:r>
            <a:r>
              <a:rPr lang="en-IN" sz="1800" spc="10" dirty="0">
                <a:solidFill>
                  <a:srgbClr val="538235"/>
                </a:solidFill>
                <a:latin typeface="Tahoma"/>
                <a:cs typeface="Tahoma"/>
              </a:rPr>
              <a:t> </a:t>
            </a:r>
            <a:r>
              <a:rPr lang="en-IN" sz="1800" spc="-5" dirty="0">
                <a:solidFill>
                  <a:srgbClr val="538235"/>
                </a:solidFill>
                <a:latin typeface="Tahoma"/>
                <a:cs typeface="Tahoma"/>
              </a:rPr>
              <a:t>being</a:t>
            </a:r>
            <a:r>
              <a:rPr lang="en-IN" sz="1800" spc="20" dirty="0">
                <a:solidFill>
                  <a:srgbClr val="538235"/>
                </a:solidFill>
                <a:latin typeface="Tahoma"/>
                <a:cs typeface="Tahoma"/>
              </a:rPr>
              <a:t> </a:t>
            </a:r>
            <a:r>
              <a:rPr lang="en-IN" sz="1800" spc="-5" dirty="0">
                <a:solidFill>
                  <a:srgbClr val="538235"/>
                </a:solidFill>
                <a:latin typeface="Tahoma"/>
                <a:cs typeface="Tahoma"/>
              </a:rPr>
              <a:t>held</a:t>
            </a:r>
            <a:r>
              <a:rPr lang="en-IN" sz="1800" spc="40" dirty="0">
                <a:solidFill>
                  <a:srgbClr val="538235"/>
                </a:solidFill>
                <a:latin typeface="Tahoma"/>
                <a:cs typeface="Tahoma"/>
              </a:rPr>
              <a:t> </a:t>
            </a:r>
            <a:r>
              <a:rPr lang="en-IN" sz="1800" dirty="0">
                <a:solidFill>
                  <a:srgbClr val="538235"/>
                </a:solidFill>
                <a:latin typeface="Tahoma"/>
                <a:cs typeface="Tahoma"/>
              </a:rPr>
              <a:t>by</a:t>
            </a:r>
            <a:r>
              <a:rPr lang="en-IN" sz="1800" spc="-15" dirty="0">
                <a:solidFill>
                  <a:srgbClr val="538235"/>
                </a:solidFill>
                <a:latin typeface="Tahoma"/>
                <a:cs typeface="Tahoma"/>
              </a:rPr>
              <a:t> </a:t>
            </a:r>
            <a:r>
              <a:rPr lang="en-IN" sz="1800" spc="-5" dirty="0">
                <a:solidFill>
                  <a:srgbClr val="538235"/>
                </a:solidFill>
                <a:latin typeface="Tahoma"/>
                <a:cs typeface="Tahoma"/>
              </a:rPr>
              <a:t>other</a:t>
            </a:r>
            <a:r>
              <a:rPr lang="en-IN" sz="1800" spc="5" dirty="0">
                <a:solidFill>
                  <a:srgbClr val="538235"/>
                </a:solidFill>
                <a:latin typeface="Tahoma"/>
                <a:cs typeface="Tahoma"/>
              </a:rPr>
              <a:t> </a:t>
            </a:r>
            <a:r>
              <a:rPr lang="en-IN" sz="1800" spc="-5" dirty="0">
                <a:solidFill>
                  <a:srgbClr val="538235"/>
                </a:solidFill>
                <a:latin typeface="Tahoma"/>
                <a:cs typeface="Tahoma"/>
              </a:rPr>
              <a:t>threads.</a:t>
            </a:r>
            <a:endParaRPr lang="en-IN" sz="1800" dirty="0">
              <a:latin typeface="Tahoma"/>
              <a:cs typeface="Tahoma"/>
            </a:endParaRPr>
          </a:p>
          <a:p>
            <a:pPr marL="406400" indent="-393700" algn="just">
              <a:lnSpc>
                <a:spcPct val="150000"/>
              </a:lnSpc>
              <a:buAutoNum type="arabicPeriod"/>
            </a:pPr>
            <a:r>
              <a:rPr lang="en-IN" sz="1800" b="1" spc="-10" dirty="0">
                <a:solidFill>
                  <a:srgbClr val="538235"/>
                </a:solidFill>
                <a:latin typeface="Tahoma"/>
                <a:cs typeface="Tahoma"/>
              </a:rPr>
              <a:t>No</a:t>
            </a:r>
            <a:r>
              <a:rPr lang="en-IN" sz="1800" b="1" spc="395" dirty="0">
                <a:solidFill>
                  <a:srgbClr val="538235"/>
                </a:solidFill>
                <a:latin typeface="Tahoma"/>
                <a:cs typeface="Tahoma"/>
              </a:rPr>
              <a:t> </a:t>
            </a:r>
            <a:r>
              <a:rPr lang="en-IN" sz="1800" b="1" spc="-5" dirty="0">
                <a:solidFill>
                  <a:srgbClr val="538235"/>
                </a:solidFill>
                <a:latin typeface="Tahoma"/>
                <a:cs typeface="Tahoma"/>
              </a:rPr>
              <a:t>pre-emption</a:t>
            </a:r>
            <a:r>
              <a:rPr lang="en-IN" sz="1800" spc="-5" dirty="0">
                <a:solidFill>
                  <a:srgbClr val="538235"/>
                </a:solidFill>
                <a:latin typeface="Tahoma"/>
                <a:cs typeface="Tahoma"/>
              </a:rPr>
              <a:t>.</a:t>
            </a:r>
            <a:r>
              <a:rPr lang="en-IN" sz="1800" spc="370" dirty="0">
                <a:solidFill>
                  <a:srgbClr val="538235"/>
                </a:solidFill>
                <a:latin typeface="Tahoma"/>
                <a:cs typeface="Tahoma"/>
              </a:rPr>
              <a:t> </a:t>
            </a:r>
            <a:r>
              <a:rPr lang="en-IN" sz="1800" spc="-10" dirty="0">
                <a:solidFill>
                  <a:srgbClr val="538235"/>
                </a:solidFill>
                <a:latin typeface="Tahoma"/>
                <a:cs typeface="Tahoma"/>
              </a:rPr>
              <a:t>Resources</a:t>
            </a:r>
            <a:r>
              <a:rPr lang="en-IN" sz="1800" spc="365" dirty="0">
                <a:solidFill>
                  <a:srgbClr val="538235"/>
                </a:solidFill>
                <a:latin typeface="Tahoma"/>
                <a:cs typeface="Tahoma"/>
              </a:rPr>
              <a:t> </a:t>
            </a:r>
            <a:r>
              <a:rPr lang="en-IN" sz="1800" spc="-5" dirty="0">
                <a:solidFill>
                  <a:srgbClr val="538235"/>
                </a:solidFill>
                <a:latin typeface="Tahoma"/>
                <a:cs typeface="Tahoma"/>
              </a:rPr>
              <a:t>cannot</a:t>
            </a:r>
            <a:r>
              <a:rPr lang="en-IN" sz="1800" spc="380" dirty="0">
                <a:solidFill>
                  <a:srgbClr val="538235"/>
                </a:solidFill>
                <a:latin typeface="Tahoma"/>
                <a:cs typeface="Tahoma"/>
              </a:rPr>
              <a:t> </a:t>
            </a:r>
            <a:r>
              <a:rPr lang="en-IN" sz="1800" dirty="0">
                <a:solidFill>
                  <a:srgbClr val="538235"/>
                </a:solidFill>
                <a:latin typeface="Tahoma"/>
                <a:cs typeface="Tahoma"/>
              </a:rPr>
              <a:t>be</a:t>
            </a:r>
            <a:r>
              <a:rPr lang="en-IN" sz="1800" spc="390" dirty="0">
                <a:solidFill>
                  <a:srgbClr val="538235"/>
                </a:solidFill>
                <a:latin typeface="Tahoma"/>
                <a:cs typeface="Tahoma"/>
              </a:rPr>
              <a:t> </a:t>
            </a:r>
            <a:r>
              <a:rPr lang="en-IN" sz="1800" spc="-5" dirty="0">
                <a:solidFill>
                  <a:srgbClr val="538235"/>
                </a:solidFill>
                <a:latin typeface="Tahoma"/>
                <a:cs typeface="Tahoma"/>
              </a:rPr>
              <a:t>pre-empted;</a:t>
            </a:r>
            <a:r>
              <a:rPr lang="en-IN" sz="1800" spc="380" dirty="0">
                <a:solidFill>
                  <a:srgbClr val="538235"/>
                </a:solidFill>
                <a:latin typeface="Tahoma"/>
                <a:cs typeface="Tahoma"/>
              </a:rPr>
              <a:t> </a:t>
            </a:r>
            <a:r>
              <a:rPr lang="en-IN" sz="1800" dirty="0">
                <a:solidFill>
                  <a:srgbClr val="538235"/>
                </a:solidFill>
                <a:latin typeface="Tahoma"/>
                <a:cs typeface="Tahoma"/>
              </a:rPr>
              <a:t>that</a:t>
            </a:r>
            <a:r>
              <a:rPr lang="en-IN" sz="1800" spc="380" dirty="0">
                <a:solidFill>
                  <a:srgbClr val="538235"/>
                </a:solidFill>
                <a:latin typeface="Tahoma"/>
                <a:cs typeface="Tahoma"/>
              </a:rPr>
              <a:t> </a:t>
            </a:r>
            <a:r>
              <a:rPr lang="en-IN" sz="1800" spc="-10" dirty="0">
                <a:solidFill>
                  <a:srgbClr val="538235"/>
                </a:solidFill>
                <a:latin typeface="Tahoma"/>
                <a:cs typeface="Tahoma"/>
              </a:rPr>
              <a:t>is,</a:t>
            </a:r>
            <a:r>
              <a:rPr lang="en-IN" sz="1800" spc="370" dirty="0">
                <a:solidFill>
                  <a:srgbClr val="538235"/>
                </a:solidFill>
                <a:latin typeface="Tahoma"/>
                <a:cs typeface="Tahoma"/>
              </a:rPr>
              <a:t> </a:t>
            </a:r>
            <a:r>
              <a:rPr lang="en-IN" sz="1800" dirty="0">
                <a:solidFill>
                  <a:srgbClr val="538235"/>
                </a:solidFill>
                <a:latin typeface="Tahoma"/>
                <a:cs typeface="Tahoma"/>
              </a:rPr>
              <a:t>a</a:t>
            </a:r>
            <a:r>
              <a:rPr lang="en-IN" sz="1800" spc="365" dirty="0">
                <a:solidFill>
                  <a:srgbClr val="538235"/>
                </a:solidFill>
                <a:latin typeface="Tahoma"/>
                <a:cs typeface="Tahoma"/>
              </a:rPr>
              <a:t> </a:t>
            </a:r>
            <a:r>
              <a:rPr lang="en-IN" sz="1800" spc="-5" dirty="0">
                <a:solidFill>
                  <a:srgbClr val="538235"/>
                </a:solidFill>
                <a:latin typeface="Tahoma"/>
                <a:cs typeface="Tahoma"/>
              </a:rPr>
              <a:t>resource</a:t>
            </a:r>
            <a:r>
              <a:rPr lang="en-IN" sz="1800" spc="355" dirty="0">
                <a:solidFill>
                  <a:srgbClr val="538235"/>
                </a:solidFill>
                <a:latin typeface="Tahoma"/>
                <a:cs typeface="Tahoma"/>
              </a:rPr>
              <a:t> </a:t>
            </a:r>
            <a:r>
              <a:rPr lang="en-IN" sz="1800" spc="-5" dirty="0">
                <a:solidFill>
                  <a:srgbClr val="538235"/>
                </a:solidFill>
                <a:latin typeface="Tahoma"/>
                <a:cs typeface="Tahoma"/>
              </a:rPr>
              <a:t>can</a:t>
            </a:r>
            <a:r>
              <a:rPr lang="en-IN" sz="1800" spc="365" dirty="0">
                <a:solidFill>
                  <a:srgbClr val="538235"/>
                </a:solidFill>
                <a:latin typeface="Tahoma"/>
                <a:cs typeface="Tahoma"/>
              </a:rPr>
              <a:t> </a:t>
            </a:r>
            <a:r>
              <a:rPr lang="en-IN" sz="1800" spc="5" dirty="0">
                <a:solidFill>
                  <a:srgbClr val="538235"/>
                </a:solidFill>
                <a:latin typeface="Tahoma"/>
                <a:cs typeface="Tahoma"/>
              </a:rPr>
              <a:t>be </a:t>
            </a:r>
            <a:r>
              <a:rPr lang="en-IN" sz="1800" spc="-5" dirty="0">
                <a:solidFill>
                  <a:srgbClr val="538235"/>
                </a:solidFill>
                <a:latin typeface="Tahoma"/>
                <a:cs typeface="Tahoma"/>
              </a:rPr>
              <a:t>released</a:t>
            </a:r>
            <a:r>
              <a:rPr lang="en-IN" sz="1800" spc="185" dirty="0">
                <a:solidFill>
                  <a:srgbClr val="538235"/>
                </a:solidFill>
                <a:latin typeface="Tahoma"/>
                <a:cs typeface="Tahoma"/>
              </a:rPr>
              <a:t> </a:t>
            </a:r>
            <a:r>
              <a:rPr lang="en-IN" sz="1800" spc="-5" dirty="0">
                <a:solidFill>
                  <a:srgbClr val="538235"/>
                </a:solidFill>
                <a:latin typeface="Tahoma"/>
                <a:cs typeface="Tahoma"/>
              </a:rPr>
              <a:t>only</a:t>
            </a:r>
            <a:r>
              <a:rPr lang="en-IN" sz="1800" spc="180" dirty="0">
                <a:solidFill>
                  <a:srgbClr val="538235"/>
                </a:solidFill>
                <a:latin typeface="Tahoma"/>
                <a:cs typeface="Tahoma"/>
              </a:rPr>
              <a:t> </a:t>
            </a:r>
            <a:r>
              <a:rPr lang="en-IN" sz="1800" spc="-5" dirty="0">
                <a:solidFill>
                  <a:srgbClr val="538235"/>
                </a:solidFill>
                <a:latin typeface="Tahoma"/>
                <a:cs typeface="Tahoma"/>
              </a:rPr>
              <a:t>voluntarily</a:t>
            </a:r>
            <a:r>
              <a:rPr lang="en-IN" sz="1800" spc="185" dirty="0">
                <a:solidFill>
                  <a:srgbClr val="538235"/>
                </a:solidFill>
                <a:latin typeface="Tahoma"/>
                <a:cs typeface="Tahoma"/>
              </a:rPr>
              <a:t> </a:t>
            </a:r>
            <a:r>
              <a:rPr lang="en-IN" sz="1800" dirty="0">
                <a:solidFill>
                  <a:srgbClr val="538235"/>
                </a:solidFill>
                <a:latin typeface="Tahoma"/>
                <a:cs typeface="Tahoma"/>
              </a:rPr>
              <a:t>by</a:t>
            </a:r>
            <a:r>
              <a:rPr lang="en-IN" sz="1800" spc="175" dirty="0">
                <a:solidFill>
                  <a:srgbClr val="538235"/>
                </a:solidFill>
                <a:latin typeface="Tahoma"/>
                <a:cs typeface="Tahoma"/>
              </a:rPr>
              <a:t> </a:t>
            </a:r>
            <a:r>
              <a:rPr lang="en-IN" sz="1800" dirty="0">
                <a:solidFill>
                  <a:srgbClr val="538235"/>
                </a:solidFill>
                <a:latin typeface="Tahoma"/>
                <a:cs typeface="Tahoma"/>
              </a:rPr>
              <a:t>the</a:t>
            </a:r>
            <a:r>
              <a:rPr lang="en-IN" sz="1800" spc="170" dirty="0">
                <a:solidFill>
                  <a:srgbClr val="538235"/>
                </a:solidFill>
                <a:latin typeface="Tahoma"/>
                <a:cs typeface="Tahoma"/>
              </a:rPr>
              <a:t> </a:t>
            </a:r>
            <a:r>
              <a:rPr lang="en-IN" sz="1800" spc="-5" dirty="0">
                <a:solidFill>
                  <a:srgbClr val="538235"/>
                </a:solidFill>
                <a:latin typeface="Tahoma"/>
                <a:cs typeface="Tahoma"/>
              </a:rPr>
              <a:t>thread</a:t>
            </a:r>
            <a:r>
              <a:rPr lang="en-IN" sz="1800" spc="165" dirty="0">
                <a:solidFill>
                  <a:srgbClr val="538235"/>
                </a:solidFill>
                <a:latin typeface="Tahoma"/>
                <a:cs typeface="Tahoma"/>
              </a:rPr>
              <a:t> </a:t>
            </a:r>
            <a:r>
              <a:rPr lang="en-IN" sz="1800" spc="-5" dirty="0">
                <a:solidFill>
                  <a:srgbClr val="538235"/>
                </a:solidFill>
                <a:latin typeface="Tahoma"/>
                <a:cs typeface="Tahoma"/>
              </a:rPr>
              <a:t>holding</a:t>
            </a:r>
            <a:r>
              <a:rPr lang="en-IN" sz="1800" spc="185" dirty="0">
                <a:solidFill>
                  <a:srgbClr val="538235"/>
                </a:solidFill>
                <a:latin typeface="Tahoma"/>
                <a:cs typeface="Tahoma"/>
              </a:rPr>
              <a:t> </a:t>
            </a:r>
            <a:r>
              <a:rPr lang="en-IN" sz="1800" spc="-5" dirty="0">
                <a:solidFill>
                  <a:srgbClr val="538235"/>
                </a:solidFill>
                <a:latin typeface="Tahoma"/>
                <a:cs typeface="Tahoma"/>
              </a:rPr>
              <a:t>it,</a:t>
            </a:r>
            <a:r>
              <a:rPr lang="en-IN" sz="1800" spc="175" dirty="0">
                <a:solidFill>
                  <a:srgbClr val="538235"/>
                </a:solidFill>
                <a:latin typeface="Tahoma"/>
                <a:cs typeface="Tahoma"/>
              </a:rPr>
              <a:t> </a:t>
            </a:r>
            <a:r>
              <a:rPr lang="en-IN" sz="1800" spc="-5" dirty="0">
                <a:solidFill>
                  <a:srgbClr val="538235"/>
                </a:solidFill>
                <a:latin typeface="Tahoma"/>
                <a:cs typeface="Tahoma"/>
              </a:rPr>
              <a:t>after</a:t>
            </a:r>
            <a:r>
              <a:rPr lang="en-IN" sz="1800" spc="180" dirty="0">
                <a:solidFill>
                  <a:srgbClr val="538235"/>
                </a:solidFill>
                <a:latin typeface="Tahoma"/>
                <a:cs typeface="Tahoma"/>
              </a:rPr>
              <a:t> </a:t>
            </a:r>
            <a:r>
              <a:rPr lang="en-IN" sz="1800" spc="-10" dirty="0">
                <a:solidFill>
                  <a:srgbClr val="538235"/>
                </a:solidFill>
                <a:latin typeface="Tahoma"/>
                <a:cs typeface="Tahoma"/>
              </a:rPr>
              <a:t>that</a:t>
            </a:r>
            <a:r>
              <a:rPr lang="en-IN" sz="1800" spc="160" dirty="0">
                <a:solidFill>
                  <a:srgbClr val="538235"/>
                </a:solidFill>
                <a:latin typeface="Tahoma"/>
                <a:cs typeface="Tahoma"/>
              </a:rPr>
              <a:t> </a:t>
            </a:r>
            <a:r>
              <a:rPr lang="en-IN" sz="1800" spc="-5" dirty="0">
                <a:solidFill>
                  <a:srgbClr val="538235"/>
                </a:solidFill>
                <a:latin typeface="Tahoma"/>
                <a:cs typeface="Tahoma"/>
              </a:rPr>
              <a:t>thread</a:t>
            </a:r>
            <a:r>
              <a:rPr lang="en-IN" sz="1800" spc="185" dirty="0">
                <a:solidFill>
                  <a:srgbClr val="538235"/>
                </a:solidFill>
                <a:latin typeface="Tahoma"/>
                <a:cs typeface="Tahoma"/>
              </a:rPr>
              <a:t> </a:t>
            </a:r>
            <a:r>
              <a:rPr lang="en-IN" sz="1800" dirty="0">
                <a:solidFill>
                  <a:srgbClr val="538235"/>
                </a:solidFill>
                <a:latin typeface="Tahoma"/>
                <a:cs typeface="Tahoma"/>
              </a:rPr>
              <a:t>has</a:t>
            </a:r>
            <a:r>
              <a:rPr lang="en-IN" sz="1800" spc="160" dirty="0">
                <a:solidFill>
                  <a:srgbClr val="538235"/>
                </a:solidFill>
                <a:latin typeface="Tahoma"/>
                <a:cs typeface="Tahoma"/>
              </a:rPr>
              <a:t> </a:t>
            </a:r>
            <a:r>
              <a:rPr lang="en-IN" sz="1800" spc="-5" dirty="0">
                <a:solidFill>
                  <a:srgbClr val="538235"/>
                </a:solidFill>
                <a:latin typeface="Tahoma"/>
                <a:cs typeface="Tahoma"/>
              </a:rPr>
              <a:t>completed</a:t>
            </a:r>
            <a:r>
              <a:rPr lang="en-IN" sz="1800" spc="185" dirty="0">
                <a:solidFill>
                  <a:srgbClr val="538235"/>
                </a:solidFill>
                <a:latin typeface="Tahoma"/>
                <a:cs typeface="Tahoma"/>
              </a:rPr>
              <a:t> </a:t>
            </a:r>
            <a:r>
              <a:rPr lang="en-IN" sz="1800" spc="-5" dirty="0">
                <a:solidFill>
                  <a:srgbClr val="538235"/>
                </a:solidFill>
                <a:latin typeface="Tahoma"/>
                <a:cs typeface="Tahoma"/>
              </a:rPr>
              <a:t>its</a:t>
            </a:r>
            <a:r>
              <a:rPr lang="en-IN" dirty="0">
                <a:latin typeface="Tahoma"/>
                <a:cs typeface="Tahoma"/>
              </a:rPr>
              <a:t> </a:t>
            </a:r>
            <a:r>
              <a:rPr lang="en-IN" sz="1800" spc="-5" dirty="0">
                <a:solidFill>
                  <a:srgbClr val="538235"/>
                </a:solidFill>
                <a:latin typeface="Tahoma"/>
                <a:cs typeface="Tahoma"/>
              </a:rPr>
              <a:t>task.</a:t>
            </a:r>
            <a:endParaRPr lang="en-IN" sz="1800" dirty="0">
              <a:latin typeface="Tahoma"/>
              <a:cs typeface="Tahoma"/>
            </a:endParaRPr>
          </a:p>
          <a:p>
            <a:pPr marL="406400" marR="8890" indent="-393700" algn="just">
              <a:lnSpc>
                <a:spcPct val="150000"/>
              </a:lnSpc>
              <a:buAutoNum type="arabicPeriod" startAt="4"/>
            </a:pPr>
            <a:r>
              <a:rPr lang="en-IN" sz="1800" b="1" spc="-5" dirty="0">
                <a:solidFill>
                  <a:srgbClr val="538235"/>
                </a:solidFill>
                <a:latin typeface="Tahoma"/>
                <a:cs typeface="Tahoma"/>
              </a:rPr>
              <a:t>Circular </a:t>
            </a:r>
            <a:r>
              <a:rPr lang="en-IN" sz="1800" b="1" spc="-10" dirty="0">
                <a:solidFill>
                  <a:srgbClr val="538235"/>
                </a:solidFill>
                <a:latin typeface="Tahoma"/>
                <a:cs typeface="Tahoma"/>
              </a:rPr>
              <a:t>wait. </a:t>
            </a:r>
            <a:r>
              <a:rPr lang="en-IN" sz="1800" dirty="0">
                <a:solidFill>
                  <a:srgbClr val="538235"/>
                </a:solidFill>
                <a:latin typeface="Tahoma"/>
                <a:cs typeface="Tahoma"/>
              </a:rPr>
              <a:t>A </a:t>
            </a:r>
            <a:r>
              <a:rPr lang="en-IN" sz="1800" spc="-10" dirty="0">
                <a:solidFill>
                  <a:srgbClr val="538235"/>
                </a:solidFill>
                <a:latin typeface="Tahoma"/>
                <a:cs typeface="Tahoma"/>
              </a:rPr>
              <a:t>set </a:t>
            </a:r>
            <a:r>
              <a:rPr lang="en-IN" sz="1800" spc="-5" dirty="0">
                <a:solidFill>
                  <a:srgbClr val="538235"/>
                </a:solidFill>
                <a:latin typeface="Tahoma"/>
                <a:cs typeface="Tahoma"/>
              </a:rPr>
              <a:t>{T0, T1, </a:t>
            </a:r>
            <a:r>
              <a:rPr lang="en-IN" sz="1800" spc="-25" dirty="0">
                <a:solidFill>
                  <a:srgbClr val="538235"/>
                </a:solidFill>
                <a:latin typeface="Tahoma"/>
                <a:cs typeface="Tahoma"/>
              </a:rPr>
              <a:t>..., </a:t>
            </a:r>
            <a:r>
              <a:rPr lang="en-IN" sz="1800" spc="-5" dirty="0">
                <a:solidFill>
                  <a:srgbClr val="538235"/>
                </a:solidFill>
                <a:latin typeface="Tahoma"/>
                <a:cs typeface="Tahoma"/>
              </a:rPr>
              <a:t>Tn} of </a:t>
            </a:r>
            <a:r>
              <a:rPr lang="en-IN" sz="1800" spc="-10" dirty="0">
                <a:solidFill>
                  <a:srgbClr val="538235"/>
                </a:solidFill>
                <a:latin typeface="Tahoma"/>
                <a:cs typeface="Tahoma"/>
              </a:rPr>
              <a:t>waiting </a:t>
            </a:r>
            <a:r>
              <a:rPr lang="en-IN" sz="1800" spc="-5" dirty="0">
                <a:solidFill>
                  <a:srgbClr val="538235"/>
                </a:solidFill>
                <a:latin typeface="Tahoma"/>
                <a:cs typeface="Tahoma"/>
              </a:rPr>
              <a:t>threads must </a:t>
            </a:r>
            <a:r>
              <a:rPr lang="en-IN" sz="1800" spc="-10" dirty="0">
                <a:solidFill>
                  <a:srgbClr val="538235"/>
                </a:solidFill>
                <a:latin typeface="Tahoma"/>
                <a:cs typeface="Tahoma"/>
              </a:rPr>
              <a:t>exist </a:t>
            </a:r>
            <a:r>
              <a:rPr lang="en-IN" sz="1800" spc="-5" dirty="0">
                <a:solidFill>
                  <a:srgbClr val="538235"/>
                </a:solidFill>
                <a:latin typeface="Tahoma"/>
                <a:cs typeface="Tahoma"/>
              </a:rPr>
              <a:t>such </a:t>
            </a:r>
            <a:r>
              <a:rPr lang="en-IN" sz="1800" dirty="0">
                <a:solidFill>
                  <a:srgbClr val="538235"/>
                </a:solidFill>
                <a:latin typeface="Tahoma"/>
                <a:cs typeface="Tahoma"/>
              </a:rPr>
              <a:t>that </a:t>
            </a:r>
            <a:r>
              <a:rPr lang="en-IN" sz="1800" spc="-5" dirty="0">
                <a:solidFill>
                  <a:srgbClr val="538235"/>
                </a:solidFill>
                <a:latin typeface="Tahoma"/>
                <a:cs typeface="Tahoma"/>
              </a:rPr>
              <a:t>T0 </a:t>
            </a:r>
            <a:r>
              <a:rPr lang="en-IN" sz="1800" spc="-15" dirty="0">
                <a:solidFill>
                  <a:srgbClr val="538235"/>
                </a:solidFill>
                <a:latin typeface="Tahoma"/>
                <a:cs typeface="Tahoma"/>
              </a:rPr>
              <a:t>is </a:t>
            </a:r>
            <a:r>
              <a:rPr lang="en-IN" sz="1800" spc="-10" dirty="0">
                <a:solidFill>
                  <a:srgbClr val="538235"/>
                </a:solidFill>
                <a:latin typeface="Tahoma"/>
                <a:cs typeface="Tahoma"/>
              </a:rPr>
              <a:t> waiting </a:t>
            </a:r>
            <a:r>
              <a:rPr lang="en-IN" sz="1800" spc="-5" dirty="0">
                <a:solidFill>
                  <a:srgbClr val="538235"/>
                </a:solidFill>
                <a:latin typeface="Tahoma"/>
                <a:cs typeface="Tahoma"/>
              </a:rPr>
              <a:t>for </a:t>
            </a:r>
            <a:r>
              <a:rPr lang="en-IN" sz="1800" dirty="0">
                <a:solidFill>
                  <a:srgbClr val="538235"/>
                </a:solidFill>
                <a:latin typeface="Tahoma"/>
                <a:cs typeface="Tahoma"/>
              </a:rPr>
              <a:t>a </a:t>
            </a:r>
            <a:r>
              <a:rPr lang="en-IN" sz="1800" spc="-5" dirty="0">
                <a:solidFill>
                  <a:srgbClr val="538235"/>
                </a:solidFill>
                <a:latin typeface="Tahoma"/>
                <a:cs typeface="Tahoma"/>
              </a:rPr>
              <a:t>resource held </a:t>
            </a:r>
            <a:r>
              <a:rPr lang="en-IN" sz="1800" dirty="0">
                <a:solidFill>
                  <a:srgbClr val="538235"/>
                </a:solidFill>
                <a:latin typeface="Tahoma"/>
                <a:cs typeface="Tahoma"/>
              </a:rPr>
              <a:t>by </a:t>
            </a:r>
            <a:r>
              <a:rPr lang="en-IN" sz="1800" spc="-5" dirty="0">
                <a:solidFill>
                  <a:srgbClr val="538235"/>
                </a:solidFill>
                <a:latin typeface="Tahoma"/>
                <a:cs typeface="Tahoma"/>
              </a:rPr>
              <a:t>T1, T1 </a:t>
            </a:r>
            <a:r>
              <a:rPr lang="en-IN" sz="1800" spc="-10" dirty="0">
                <a:solidFill>
                  <a:srgbClr val="538235"/>
                </a:solidFill>
                <a:latin typeface="Tahoma"/>
                <a:cs typeface="Tahoma"/>
              </a:rPr>
              <a:t>is waiting </a:t>
            </a:r>
            <a:r>
              <a:rPr lang="en-IN" sz="1800" spc="-5" dirty="0">
                <a:solidFill>
                  <a:srgbClr val="538235"/>
                </a:solidFill>
                <a:latin typeface="Tahoma"/>
                <a:cs typeface="Tahoma"/>
              </a:rPr>
              <a:t>for </a:t>
            </a:r>
            <a:r>
              <a:rPr lang="en-IN" sz="1800" dirty="0">
                <a:solidFill>
                  <a:srgbClr val="538235"/>
                </a:solidFill>
                <a:latin typeface="Tahoma"/>
                <a:cs typeface="Tahoma"/>
              </a:rPr>
              <a:t>a </a:t>
            </a:r>
            <a:r>
              <a:rPr lang="en-IN" sz="1800" spc="-5" dirty="0">
                <a:solidFill>
                  <a:srgbClr val="538235"/>
                </a:solidFill>
                <a:latin typeface="Tahoma"/>
                <a:cs typeface="Tahoma"/>
              </a:rPr>
              <a:t>resource </a:t>
            </a:r>
            <a:r>
              <a:rPr lang="en-IN" sz="1800" dirty="0">
                <a:solidFill>
                  <a:srgbClr val="538235"/>
                </a:solidFill>
                <a:latin typeface="Tahoma"/>
                <a:cs typeface="Tahoma"/>
              </a:rPr>
              <a:t>held by </a:t>
            </a:r>
            <a:r>
              <a:rPr lang="en-IN" sz="1800" spc="-5" dirty="0">
                <a:solidFill>
                  <a:srgbClr val="538235"/>
                </a:solidFill>
                <a:latin typeface="Tahoma"/>
                <a:cs typeface="Tahoma"/>
              </a:rPr>
              <a:t>T2, </a:t>
            </a:r>
            <a:r>
              <a:rPr lang="en-IN" sz="1800" spc="-25" dirty="0">
                <a:solidFill>
                  <a:srgbClr val="538235"/>
                </a:solidFill>
                <a:latin typeface="Tahoma"/>
                <a:cs typeface="Tahoma"/>
              </a:rPr>
              <a:t>..., </a:t>
            </a:r>
            <a:r>
              <a:rPr lang="en-IN" sz="1800" spc="-5" dirty="0">
                <a:solidFill>
                  <a:srgbClr val="538235"/>
                </a:solidFill>
                <a:latin typeface="Tahoma"/>
                <a:cs typeface="Tahoma"/>
              </a:rPr>
              <a:t>Tn−1 </a:t>
            </a:r>
            <a:r>
              <a:rPr lang="en-IN" sz="1800" spc="-15" dirty="0">
                <a:solidFill>
                  <a:srgbClr val="538235"/>
                </a:solidFill>
                <a:latin typeface="Tahoma"/>
                <a:cs typeface="Tahoma"/>
              </a:rPr>
              <a:t>is </a:t>
            </a:r>
            <a:r>
              <a:rPr lang="en-IN" sz="1800" spc="-10" dirty="0">
                <a:solidFill>
                  <a:srgbClr val="538235"/>
                </a:solidFill>
                <a:latin typeface="Tahoma"/>
                <a:cs typeface="Tahoma"/>
              </a:rPr>
              <a:t> waiting</a:t>
            </a:r>
            <a:r>
              <a:rPr lang="en-IN" sz="1800" spc="15" dirty="0">
                <a:solidFill>
                  <a:srgbClr val="538235"/>
                </a:solidFill>
                <a:latin typeface="Tahoma"/>
                <a:cs typeface="Tahoma"/>
              </a:rPr>
              <a:t> </a:t>
            </a:r>
            <a:r>
              <a:rPr lang="en-IN" sz="1800" spc="-5" dirty="0">
                <a:solidFill>
                  <a:srgbClr val="538235"/>
                </a:solidFill>
                <a:latin typeface="Tahoma"/>
                <a:cs typeface="Tahoma"/>
              </a:rPr>
              <a:t>for</a:t>
            </a:r>
            <a:r>
              <a:rPr lang="en-IN" sz="1800" spc="-15" dirty="0">
                <a:solidFill>
                  <a:srgbClr val="538235"/>
                </a:solidFill>
                <a:latin typeface="Tahoma"/>
                <a:cs typeface="Tahoma"/>
              </a:rPr>
              <a:t> </a:t>
            </a:r>
            <a:r>
              <a:rPr lang="en-IN" sz="1800" dirty="0">
                <a:solidFill>
                  <a:srgbClr val="538235"/>
                </a:solidFill>
                <a:latin typeface="Tahoma"/>
                <a:cs typeface="Tahoma"/>
              </a:rPr>
              <a:t>a </a:t>
            </a:r>
            <a:r>
              <a:rPr lang="en-IN" sz="1800" spc="-5" dirty="0">
                <a:solidFill>
                  <a:srgbClr val="538235"/>
                </a:solidFill>
                <a:latin typeface="Tahoma"/>
                <a:cs typeface="Tahoma"/>
              </a:rPr>
              <a:t>resource</a:t>
            </a:r>
            <a:r>
              <a:rPr lang="en-IN" sz="1800" spc="25" dirty="0">
                <a:solidFill>
                  <a:srgbClr val="538235"/>
                </a:solidFill>
                <a:latin typeface="Tahoma"/>
                <a:cs typeface="Tahoma"/>
              </a:rPr>
              <a:t> </a:t>
            </a:r>
            <a:r>
              <a:rPr lang="en-IN" sz="1800" spc="-5" dirty="0">
                <a:solidFill>
                  <a:srgbClr val="538235"/>
                </a:solidFill>
                <a:latin typeface="Tahoma"/>
                <a:cs typeface="Tahoma"/>
              </a:rPr>
              <a:t>held</a:t>
            </a:r>
            <a:r>
              <a:rPr lang="en-IN" sz="1800" spc="40" dirty="0">
                <a:solidFill>
                  <a:srgbClr val="538235"/>
                </a:solidFill>
                <a:latin typeface="Tahoma"/>
                <a:cs typeface="Tahoma"/>
              </a:rPr>
              <a:t> </a:t>
            </a:r>
            <a:r>
              <a:rPr lang="en-IN" sz="1800" dirty="0">
                <a:solidFill>
                  <a:srgbClr val="538235"/>
                </a:solidFill>
                <a:latin typeface="Tahoma"/>
                <a:cs typeface="Tahoma"/>
              </a:rPr>
              <a:t>by</a:t>
            </a:r>
            <a:r>
              <a:rPr lang="en-IN" sz="1800" spc="-15" dirty="0">
                <a:solidFill>
                  <a:srgbClr val="538235"/>
                </a:solidFill>
                <a:latin typeface="Tahoma"/>
                <a:cs typeface="Tahoma"/>
              </a:rPr>
              <a:t> </a:t>
            </a:r>
            <a:r>
              <a:rPr lang="en-IN" sz="1800" spc="-5" dirty="0">
                <a:solidFill>
                  <a:srgbClr val="538235"/>
                </a:solidFill>
                <a:latin typeface="Tahoma"/>
                <a:cs typeface="Tahoma"/>
              </a:rPr>
              <a:t>Tn,</a:t>
            </a:r>
            <a:r>
              <a:rPr lang="en-IN" sz="1800" spc="10" dirty="0">
                <a:solidFill>
                  <a:srgbClr val="538235"/>
                </a:solidFill>
                <a:latin typeface="Tahoma"/>
                <a:cs typeface="Tahoma"/>
              </a:rPr>
              <a:t> </a:t>
            </a:r>
            <a:r>
              <a:rPr lang="en-IN" sz="1800" spc="-5" dirty="0">
                <a:solidFill>
                  <a:srgbClr val="538235"/>
                </a:solidFill>
                <a:latin typeface="Tahoma"/>
                <a:cs typeface="Tahoma"/>
              </a:rPr>
              <a:t>and Tn</a:t>
            </a:r>
            <a:r>
              <a:rPr lang="en-IN" sz="1800" spc="10" dirty="0">
                <a:solidFill>
                  <a:srgbClr val="538235"/>
                </a:solidFill>
                <a:latin typeface="Tahoma"/>
                <a:cs typeface="Tahoma"/>
              </a:rPr>
              <a:t> </a:t>
            </a:r>
            <a:r>
              <a:rPr lang="en-IN" sz="1800" spc="-5" dirty="0">
                <a:solidFill>
                  <a:srgbClr val="538235"/>
                </a:solidFill>
                <a:latin typeface="Tahoma"/>
                <a:cs typeface="Tahoma"/>
              </a:rPr>
              <a:t>is</a:t>
            </a:r>
            <a:r>
              <a:rPr lang="en-IN" sz="1800" spc="5" dirty="0">
                <a:solidFill>
                  <a:srgbClr val="538235"/>
                </a:solidFill>
                <a:latin typeface="Tahoma"/>
                <a:cs typeface="Tahoma"/>
              </a:rPr>
              <a:t> </a:t>
            </a:r>
            <a:r>
              <a:rPr lang="en-IN" sz="1800" spc="-10" dirty="0">
                <a:solidFill>
                  <a:srgbClr val="538235"/>
                </a:solidFill>
                <a:latin typeface="Tahoma"/>
                <a:cs typeface="Tahoma"/>
              </a:rPr>
              <a:t>waiting</a:t>
            </a:r>
            <a:r>
              <a:rPr lang="en-IN" sz="1800" spc="25" dirty="0">
                <a:solidFill>
                  <a:srgbClr val="538235"/>
                </a:solidFill>
                <a:latin typeface="Tahoma"/>
                <a:cs typeface="Tahoma"/>
              </a:rPr>
              <a:t> </a:t>
            </a:r>
            <a:r>
              <a:rPr lang="en-IN" sz="1800" spc="-5" dirty="0">
                <a:solidFill>
                  <a:srgbClr val="538235"/>
                </a:solidFill>
                <a:latin typeface="Tahoma"/>
                <a:cs typeface="Tahoma"/>
              </a:rPr>
              <a:t>for</a:t>
            </a:r>
            <a:r>
              <a:rPr lang="en-IN" sz="1800" dirty="0">
                <a:solidFill>
                  <a:srgbClr val="538235"/>
                </a:solidFill>
                <a:latin typeface="Tahoma"/>
                <a:cs typeface="Tahoma"/>
              </a:rPr>
              <a:t> a</a:t>
            </a:r>
            <a:r>
              <a:rPr lang="en-IN" sz="1800" spc="-20" dirty="0">
                <a:solidFill>
                  <a:srgbClr val="538235"/>
                </a:solidFill>
                <a:latin typeface="Tahoma"/>
                <a:cs typeface="Tahoma"/>
              </a:rPr>
              <a:t> </a:t>
            </a:r>
            <a:r>
              <a:rPr lang="en-IN" sz="1800" spc="-5" dirty="0">
                <a:solidFill>
                  <a:srgbClr val="538235"/>
                </a:solidFill>
                <a:latin typeface="Tahoma"/>
                <a:cs typeface="Tahoma"/>
              </a:rPr>
              <a:t>resource</a:t>
            </a:r>
            <a:r>
              <a:rPr lang="en-IN" sz="1800" spc="50" dirty="0">
                <a:solidFill>
                  <a:srgbClr val="538235"/>
                </a:solidFill>
                <a:latin typeface="Tahoma"/>
                <a:cs typeface="Tahoma"/>
              </a:rPr>
              <a:t> </a:t>
            </a:r>
            <a:r>
              <a:rPr lang="en-IN" sz="1800" spc="-10" dirty="0">
                <a:solidFill>
                  <a:srgbClr val="538235"/>
                </a:solidFill>
                <a:latin typeface="Tahoma"/>
                <a:cs typeface="Tahoma"/>
              </a:rPr>
              <a:t>held</a:t>
            </a:r>
            <a:r>
              <a:rPr lang="en-IN" sz="1800" spc="15" dirty="0">
                <a:solidFill>
                  <a:srgbClr val="538235"/>
                </a:solidFill>
                <a:latin typeface="Tahoma"/>
                <a:cs typeface="Tahoma"/>
              </a:rPr>
              <a:t> </a:t>
            </a:r>
            <a:r>
              <a:rPr lang="en-IN" sz="1800" dirty="0">
                <a:solidFill>
                  <a:srgbClr val="538235"/>
                </a:solidFill>
                <a:latin typeface="Tahoma"/>
                <a:cs typeface="Tahoma"/>
              </a:rPr>
              <a:t>by</a:t>
            </a:r>
            <a:r>
              <a:rPr lang="en-IN" sz="1800" spc="-10" dirty="0">
                <a:solidFill>
                  <a:srgbClr val="538235"/>
                </a:solidFill>
                <a:latin typeface="Tahoma"/>
                <a:cs typeface="Tahoma"/>
              </a:rPr>
              <a:t> T0.</a:t>
            </a:r>
            <a:endParaRPr lang="en-IN" sz="1800" dirty="0">
              <a:latin typeface="Tahoma"/>
              <a:cs typeface="Tahoma"/>
            </a:endParaRPr>
          </a:p>
        </p:txBody>
      </p:sp>
    </p:spTree>
    <p:extLst>
      <p:ext uri="{BB962C8B-B14F-4D97-AF65-F5344CB8AC3E}">
        <p14:creationId xmlns:p14="http://schemas.microsoft.com/office/powerpoint/2010/main" val="4028787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Characterization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B6D0AB9C-A98D-A6AA-7525-9DB21CE88634}"/>
              </a:ext>
            </a:extLst>
          </p:cNvPr>
          <p:cNvSpPr txBox="1"/>
          <p:nvPr/>
        </p:nvSpPr>
        <p:spPr>
          <a:xfrm>
            <a:off x="351328" y="868951"/>
            <a:ext cx="11489344" cy="5686172"/>
          </a:xfrm>
          <a:prstGeom prst="rect">
            <a:avLst/>
          </a:prstGeom>
          <a:noFill/>
        </p:spPr>
        <p:txBody>
          <a:bodyPr wrap="square">
            <a:spAutoFit/>
          </a:bodyPr>
          <a:lstStyle/>
          <a:p>
            <a:pPr marL="12700" algn="just">
              <a:lnSpc>
                <a:spcPct val="100000"/>
              </a:lnSpc>
              <a:spcBef>
                <a:spcPts val="785"/>
              </a:spcBef>
            </a:pPr>
            <a:r>
              <a:rPr lang="en-IN" sz="2000" b="1" spc="-5" dirty="0">
                <a:solidFill>
                  <a:srgbClr val="538235"/>
                </a:solidFill>
                <a:latin typeface="Tahoma"/>
                <a:cs typeface="Tahoma"/>
              </a:rPr>
              <a:t>Resource-Allocation</a:t>
            </a:r>
            <a:r>
              <a:rPr lang="en-IN" sz="2000" b="1" spc="35" dirty="0">
                <a:solidFill>
                  <a:srgbClr val="538235"/>
                </a:solidFill>
                <a:latin typeface="Tahoma"/>
                <a:cs typeface="Tahoma"/>
              </a:rPr>
              <a:t> </a:t>
            </a:r>
            <a:r>
              <a:rPr lang="en-IN" sz="2000" b="1" spc="-5" dirty="0">
                <a:solidFill>
                  <a:srgbClr val="538235"/>
                </a:solidFill>
                <a:latin typeface="Tahoma"/>
                <a:cs typeface="Tahoma"/>
              </a:rPr>
              <a:t>Graph</a:t>
            </a:r>
            <a:endParaRPr lang="en-IN" sz="2000" dirty="0">
              <a:latin typeface="Tahoma"/>
              <a:cs typeface="Tahoma"/>
            </a:endParaRPr>
          </a:p>
          <a:p>
            <a:pPr marL="298450" marR="5715" indent="-285750" algn="just">
              <a:lnSpc>
                <a:spcPct val="150000"/>
              </a:lnSpc>
              <a:spcBef>
                <a:spcPts val="55"/>
              </a:spcBef>
              <a:buFont typeface="Arial" panose="020B0604020202020204" pitchFamily="34" charset="0"/>
              <a:buChar char="•"/>
            </a:pPr>
            <a:r>
              <a:rPr lang="en-IN" sz="1800" spc="-5" dirty="0">
                <a:solidFill>
                  <a:srgbClr val="538235"/>
                </a:solidFill>
                <a:latin typeface="Tahoma"/>
                <a:cs typeface="Tahoma"/>
              </a:rPr>
              <a:t>Deadlocks can </a:t>
            </a:r>
            <a:r>
              <a:rPr lang="en-IN" sz="1800" dirty="0">
                <a:solidFill>
                  <a:srgbClr val="538235"/>
                </a:solidFill>
                <a:latin typeface="Tahoma"/>
                <a:cs typeface="Tahoma"/>
              </a:rPr>
              <a:t>be </a:t>
            </a:r>
            <a:r>
              <a:rPr lang="en-IN" sz="1800" spc="-5" dirty="0">
                <a:solidFill>
                  <a:srgbClr val="538235"/>
                </a:solidFill>
                <a:latin typeface="Tahoma"/>
                <a:cs typeface="Tahoma"/>
              </a:rPr>
              <a:t>described </a:t>
            </a:r>
            <a:r>
              <a:rPr lang="en-IN" sz="1800" dirty="0">
                <a:solidFill>
                  <a:srgbClr val="538235"/>
                </a:solidFill>
                <a:latin typeface="Tahoma"/>
                <a:cs typeface="Tahoma"/>
              </a:rPr>
              <a:t>more </a:t>
            </a:r>
            <a:r>
              <a:rPr lang="en-IN" sz="1800" spc="-5" dirty="0">
                <a:solidFill>
                  <a:srgbClr val="538235"/>
                </a:solidFill>
                <a:latin typeface="Tahoma"/>
                <a:cs typeface="Tahoma"/>
              </a:rPr>
              <a:t>precisely </a:t>
            </a:r>
            <a:r>
              <a:rPr lang="en-IN" sz="1800" spc="-10" dirty="0">
                <a:solidFill>
                  <a:srgbClr val="538235"/>
                </a:solidFill>
                <a:latin typeface="Tahoma"/>
                <a:cs typeface="Tahoma"/>
              </a:rPr>
              <a:t>in </a:t>
            </a:r>
            <a:r>
              <a:rPr lang="en-IN" sz="1800" spc="-5" dirty="0">
                <a:solidFill>
                  <a:srgbClr val="538235"/>
                </a:solidFill>
                <a:latin typeface="Tahoma"/>
                <a:cs typeface="Tahoma"/>
              </a:rPr>
              <a:t>terms of </a:t>
            </a:r>
            <a:r>
              <a:rPr lang="en-IN" sz="1800" dirty="0">
                <a:solidFill>
                  <a:srgbClr val="538235"/>
                </a:solidFill>
                <a:latin typeface="Tahoma"/>
                <a:cs typeface="Tahoma"/>
              </a:rPr>
              <a:t>a </a:t>
            </a:r>
            <a:r>
              <a:rPr lang="en-IN" sz="1800" b="1" spc="-5" dirty="0">
                <a:solidFill>
                  <a:srgbClr val="538235"/>
                </a:solidFill>
                <a:latin typeface="Tahoma"/>
                <a:cs typeface="Tahoma"/>
              </a:rPr>
              <a:t>directed </a:t>
            </a:r>
            <a:r>
              <a:rPr lang="en-IN" sz="1800" b="1" spc="-10" dirty="0">
                <a:solidFill>
                  <a:srgbClr val="538235"/>
                </a:solidFill>
                <a:latin typeface="Tahoma"/>
                <a:cs typeface="Tahoma"/>
              </a:rPr>
              <a:t>graph </a:t>
            </a:r>
            <a:r>
              <a:rPr lang="en-IN" sz="1800" b="1" spc="-5" dirty="0">
                <a:solidFill>
                  <a:srgbClr val="538235"/>
                </a:solidFill>
                <a:latin typeface="Tahoma"/>
                <a:cs typeface="Tahoma"/>
              </a:rPr>
              <a:t> </a:t>
            </a:r>
            <a:r>
              <a:rPr lang="en-IN" sz="1800" spc="-5" dirty="0">
                <a:solidFill>
                  <a:srgbClr val="538235"/>
                </a:solidFill>
                <a:latin typeface="Tahoma"/>
                <a:cs typeface="Tahoma"/>
              </a:rPr>
              <a:t>called </a:t>
            </a:r>
            <a:r>
              <a:rPr lang="en-IN" sz="1800" dirty="0">
                <a:solidFill>
                  <a:srgbClr val="538235"/>
                </a:solidFill>
                <a:latin typeface="Tahoma"/>
                <a:cs typeface="Tahoma"/>
              </a:rPr>
              <a:t>a </a:t>
            </a:r>
            <a:r>
              <a:rPr lang="en-IN" sz="1800" spc="-5" dirty="0">
                <a:solidFill>
                  <a:srgbClr val="538235"/>
                </a:solidFill>
                <a:latin typeface="Tahoma"/>
                <a:cs typeface="Tahoma"/>
              </a:rPr>
              <a:t>system </a:t>
            </a:r>
            <a:r>
              <a:rPr lang="en-IN" sz="1800" b="1" dirty="0">
                <a:solidFill>
                  <a:srgbClr val="538235"/>
                </a:solidFill>
                <a:latin typeface="Tahoma"/>
                <a:cs typeface="Tahoma"/>
              </a:rPr>
              <a:t>resource-allocation </a:t>
            </a:r>
            <a:r>
              <a:rPr lang="en-IN" sz="1800" b="1" spc="-5" dirty="0">
                <a:solidFill>
                  <a:srgbClr val="538235"/>
                </a:solidFill>
                <a:latin typeface="Tahoma"/>
                <a:cs typeface="Tahoma"/>
              </a:rPr>
              <a:t>graph</a:t>
            </a:r>
            <a:r>
              <a:rPr lang="en-IN" sz="1800" spc="-5" dirty="0">
                <a:solidFill>
                  <a:srgbClr val="538235"/>
                </a:solidFill>
                <a:latin typeface="Tahoma"/>
                <a:cs typeface="Tahoma"/>
              </a:rPr>
              <a:t>. </a:t>
            </a:r>
          </a:p>
          <a:p>
            <a:pPr marL="298450" marR="5715" indent="-285750" algn="just">
              <a:lnSpc>
                <a:spcPct val="150000"/>
              </a:lnSpc>
              <a:spcBef>
                <a:spcPts val="55"/>
              </a:spcBef>
              <a:buFont typeface="Arial" panose="020B0604020202020204" pitchFamily="34" charset="0"/>
              <a:buChar char="•"/>
            </a:pPr>
            <a:r>
              <a:rPr lang="en-IN" sz="1800" spc="-5" dirty="0">
                <a:solidFill>
                  <a:srgbClr val="538235"/>
                </a:solidFill>
                <a:latin typeface="Tahoma"/>
                <a:cs typeface="Tahoma"/>
              </a:rPr>
              <a:t>This graph consists of </a:t>
            </a:r>
            <a:r>
              <a:rPr lang="en-IN" sz="1800" dirty="0">
                <a:solidFill>
                  <a:srgbClr val="538235"/>
                </a:solidFill>
                <a:latin typeface="Tahoma"/>
                <a:cs typeface="Tahoma"/>
              </a:rPr>
              <a:t>a </a:t>
            </a:r>
            <a:r>
              <a:rPr lang="en-IN" sz="1800" spc="-10" dirty="0">
                <a:solidFill>
                  <a:srgbClr val="538235"/>
                </a:solidFill>
                <a:latin typeface="Tahoma"/>
                <a:cs typeface="Tahoma"/>
              </a:rPr>
              <a:t>set </a:t>
            </a:r>
            <a:r>
              <a:rPr lang="en-IN" sz="1800" spc="-5" dirty="0">
                <a:solidFill>
                  <a:srgbClr val="538235"/>
                </a:solidFill>
                <a:latin typeface="Tahoma"/>
                <a:cs typeface="Tahoma"/>
              </a:rPr>
              <a:t>of </a:t>
            </a:r>
            <a:r>
              <a:rPr lang="en-IN" sz="1800" b="1" dirty="0">
                <a:solidFill>
                  <a:srgbClr val="538235"/>
                </a:solidFill>
                <a:latin typeface="Tahoma"/>
                <a:cs typeface="Tahoma"/>
              </a:rPr>
              <a:t>vertices V </a:t>
            </a:r>
            <a:r>
              <a:rPr lang="en-IN" sz="1800" b="1" spc="-340" dirty="0">
                <a:solidFill>
                  <a:srgbClr val="538235"/>
                </a:solidFill>
                <a:latin typeface="Tahoma"/>
                <a:cs typeface="Tahoma"/>
              </a:rPr>
              <a:t> </a:t>
            </a:r>
            <a:r>
              <a:rPr lang="en-IN" sz="1800" spc="-5" dirty="0">
                <a:solidFill>
                  <a:srgbClr val="538235"/>
                </a:solidFill>
                <a:latin typeface="Tahoma"/>
                <a:cs typeface="Tahoma"/>
              </a:rPr>
              <a:t>and </a:t>
            </a:r>
            <a:r>
              <a:rPr lang="en-IN" sz="1800" dirty="0">
                <a:solidFill>
                  <a:srgbClr val="538235"/>
                </a:solidFill>
                <a:latin typeface="Tahoma"/>
                <a:cs typeface="Tahoma"/>
              </a:rPr>
              <a:t>a </a:t>
            </a:r>
            <a:r>
              <a:rPr lang="en-IN" sz="1800" spc="-10" dirty="0">
                <a:solidFill>
                  <a:srgbClr val="538235"/>
                </a:solidFill>
                <a:latin typeface="Tahoma"/>
                <a:cs typeface="Tahoma"/>
              </a:rPr>
              <a:t>set </a:t>
            </a:r>
            <a:r>
              <a:rPr lang="en-IN" sz="1800" spc="-5" dirty="0">
                <a:solidFill>
                  <a:srgbClr val="538235"/>
                </a:solidFill>
                <a:latin typeface="Tahoma"/>
                <a:cs typeface="Tahoma"/>
              </a:rPr>
              <a:t>of </a:t>
            </a:r>
            <a:r>
              <a:rPr lang="en-IN" sz="1800" b="1" spc="-5" dirty="0">
                <a:solidFill>
                  <a:srgbClr val="538235"/>
                </a:solidFill>
                <a:latin typeface="Tahoma"/>
                <a:cs typeface="Tahoma"/>
              </a:rPr>
              <a:t>edges </a:t>
            </a:r>
            <a:r>
              <a:rPr lang="en-IN" sz="1800" b="1" dirty="0">
                <a:solidFill>
                  <a:srgbClr val="538235"/>
                </a:solidFill>
                <a:latin typeface="Tahoma"/>
                <a:cs typeface="Tahoma"/>
              </a:rPr>
              <a:t>E. </a:t>
            </a:r>
          </a:p>
          <a:p>
            <a:pPr marL="298450" marR="5715" indent="-285750" algn="just">
              <a:lnSpc>
                <a:spcPct val="150000"/>
              </a:lnSpc>
              <a:spcBef>
                <a:spcPts val="55"/>
              </a:spcBef>
              <a:buFont typeface="Arial" panose="020B0604020202020204" pitchFamily="34" charset="0"/>
              <a:buChar char="•"/>
            </a:pPr>
            <a:r>
              <a:rPr lang="en-IN" sz="1800" spc="-5" dirty="0">
                <a:solidFill>
                  <a:srgbClr val="538235"/>
                </a:solidFill>
                <a:latin typeface="Tahoma"/>
                <a:cs typeface="Tahoma"/>
              </a:rPr>
              <a:t>The </a:t>
            </a:r>
            <a:r>
              <a:rPr lang="en-IN" sz="1800" spc="-10" dirty="0">
                <a:solidFill>
                  <a:srgbClr val="538235"/>
                </a:solidFill>
                <a:latin typeface="Tahoma"/>
                <a:cs typeface="Tahoma"/>
              </a:rPr>
              <a:t>set </a:t>
            </a:r>
            <a:r>
              <a:rPr lang="en-IN" sz="1800" spc="-5" dirty="0">
                <a:solidFill>
                  <a:srgbClr val="538235"/>
                </a:solidFill>
                <a:latin typeface="Tahoma"/>
                <a:cs typeface="Tahoma"/>
              </a:rPr>
              <a:t>of vertices </a:t>
            </a:r>
            <a:r>
              <a:rPr lang="en-IN" sz="1800" dirty="0">
                <a:solidFill>
                  <a:srgbClr val="538235"/>
                </a:solidFill>
                <a:latin typeface="Tahoma"/>
                <a:cs typeface="Tahoma"/>
              </a:rPr>
              <a:t>V </a:t>
            </a:r>
            <a:r>
              <a:rPr lang="en-IN" sz="1800" spc="-10" dirty="0">
                <a:solidFill>
                  <a:srgbClr val="538235"/>
                </a:solidFill>
                <a:latin typeface="Tahoma"/>
                <a:cs typeface="Tahoma"/>
              </a:rPr>
              <a:t>is </a:t>
            </a:r>
            <a:r>
              <a:rPr lang="en-IN" sz="1800" spc="-5" dirty="0">
                <a:solidFill>
                  <a:srgbClr val="538235"/>
                </a:solidFill>
                <a:latin typeface="Tahoma"/>
                <a:cs typeface="Tahoma"/>
              </a:rPr>
              <a:t>partitioned into </a:t>
            </a:r>
            <a:r>
              <a:rPr lang="en-IN" sz="1800" dirty="0">
                <a:solidFill>
                  <a:srgbClr val="538235"/>
                </a:solidFill>
                <a:latin typeface="Tahoma"/>
                <a:cs typeface="Tahoma"/>
              </a:rPr>
              <a:t>two </a:t>
            </a:r>
            <a:r>
              <a:rPr lang="en-IN" sz="1800" spc="-5" dirty="0">
                <a:solidFill>
                  <a:srgbClr val="538235"/>
                </a:solidFill>
                <a:latin typeface="Tahoma"/>
                <a:cs typeface="Tahoma"/>
              </a:rPr>
              <a:t>different </a:t>
            </a:r>
            <a:r>
              <a:rPr lang="en-IN" sz="1800" dirty="0">
                <a:solidFill>
                  <a:srgbClr val="538235"/>
                </a:solidFill>
                <a:latin typeface="Tahoma"/>
                <a:cs typeface="Tahoma"/>
              </a:rPr>
              <a:t>types </a:t>
            </a:r>
            <a:r>
              <a:rPr lang="en-IN" sz="1800" spc="-5" dirty="0">
                <a:solidFill>
                  <a:srgbClr val="538235"/>
                </a:solidFill>
                <a:latin typeface="Tahoma"/>
                <a:cs typeface="Tahoma"/>
              </a:rPr>
              <a:t>of </a:t>
            </a:r>
            <a:r>
              <a:rPr lang="en-IN" sz="1800" dirty="0">
                <a:solidFill>
                  <a:srgbClr val="538235"/>
                </a:solidFill>
                <a:latin typeface="Tahoma"/>
                <a:cs typeface="Tahoma"/>
              </a:rPr>
              <a:t> </a:t>
            </a:r>
            <a:r>
              <a:rPr lang="en-IN" sz="1800" spc="-5" dirty="0">
                <a:solidFill>
                  <a:srgbClr val="538235"/>
                </a:solidFill>
                <a:latin typeface="Tahoma"/>
                <a:cs typeface="Tahoma"/>
              </a:rPr>
              <a:t>nodes: </a:t>
            </a:r>
            <a:r>
              <a:rPr lang="en-IN" sz="1800" dirty="0">
                <a:solidFill>
                  <a:srgbClr val="538235"/>
                </a:solidFill>
                <a:latin typeface="Tahoma"/>
                <a:cs typeface="Tahoma"/>
              </a:rPr>
              <a:t>T = </a:t>
            </a:r>
            <a:r>
              <a:rPr lang="en-IN" sz="1800" spc="-5" dirty="0">
                <a:solidFill>
                  <a:srgbClr val="538235"/>
                </a:solidFill>
                <a:latin typeface="Tahoma"/>
                <a:cs typeface="Tahoma"/>
              </a:rPr>
              <a:t>{T1, T2, </a:t>
            </a:r>
            <a:r>
              <a:rPr lang="en-IN" sz="1800" spc="-25" dirty="0">
                <a:solidFill>
                  <a:srgbClr val="538235"/>
                </a:solidFill>
                <a:latin typeface="Tahoma"/>
                <a:cs typeface="Tahoma"/>
              </a:rPr>
              <a:t>..., </a:t>
            </a:r>
            <a:r>
              <a:rPr lang="en-IN" sz="1800" spc="-5" dirty="0">
                <a:solidFill>
                  <a:srgbClr val="538235"/>
                </a:solidFill>
                <a:latin typeface="Tahoma"/>
                <a:cs typeface="Tahoma"/>
              </a:rPr>
              <a:t>Tn}, </a:t>
            </a:r>
            <a:r>
              <a:rPr lang="en-IN" sz="1800" dirty="0">
                <a:solidFill>
                  <a:srgbClr val="538235"/>
                </a:solidFill>
                <a:latin typeface="Tahoma"/>
                <a:cs typeface="Tahoma"/>
              </a:rPr>
              <a:t>the </a:t>
            </a:r>
            <a:r>
              <a:rPr lang="en-IN" sz="1800" spc="-10" dirty="0">
                <a:solidFill>
                  <a:srgbClr val="538235"/>
                </a:solidFill>
                <a:latin typeface="Tahoma"/>
                <a:cs typeface="Tahoma"/>
              </a:rPr>
              <a:t>set </a:t>
            </a:r>
            <a:r>
              <a:rPr lang="en-IN" sz="1800" spc="-5" dirty="0">
                <a:solidFill>
                  <a:srgbClr val="538235"/>
                </a:solidFill>
                <a:latin typeface="Tahoma"/>
                <a:cs typeface="Tahoma"/>
              </a:rPr>
              <a:t>consisting of </a:t>
            </a:r>
            <a:r>
              <a:rPr lang="en-IN" sz="1800" spc="-10" dirty="0">
                <a:solidFill>
                  <a:srgbClr val="538235"/>
                </a:solidFill>
                <a:latin typeface="Tahoma"/>
                <a:cs typeface="Tahoma"/>
              </a:rPr>
              <a:t>all </a:t>
            </a:r>
            <a:r>
              <a:rPr lang="en-IN" sz="1800" dirty="0">
                <a:solidFill>
                  <a:srgbClr val="538235"/>
                </a:solidFill>
                <a:latin typeface="Tahoma"/>
                <a:cs typeface="Tahoma"/>
              </a:rPr>
              <a:t>the </a:t>
            </a:r>
            <a:r>
              <a:rPr lang="en-IN" sz="1800" b="1" spc="-5" dirty="0">
                <a:solidFill>
                  <a:srgbClr val="538235"/>
                </a:solidFill>
                <a:latin typeface="Tahoma"/>
                <a:cs typeface="Tahoma"/>
              </a:rPr>
              <a:t>active </a:t>
            </a:r>
            <a:r>
              <a:rPr lang="en-IN" sz="1800" b="1" spc="-10" dirty="0">
                <a:solidFill>
                  <a:srgbClr val="538235"/>
                </a:solidFill>
                <a:latin typeface="Tahoma"/>
                <a:cs typeface="Tahoma"/>
              </a:rPr>
              <a:t>threads </a:t>
            </a:r>
            <a:r>
              <a:rPr lang="en-IN" sz="1800" spc="-10" dirty="0">
                <a:solidFill>
                  <a:srgbClr val="538235"/>
                </a:solidFill>
                <a:latin typeface="Tahoma"/>
                <a:cs typeface="Tahoma"/>
              </a:rPr>
              <a:t>in </a:t>
            </a:r>
            <a:r>
              <a:rPr lang="en-IN" sz="1800" dirty="0">
                <a:solidFill>
                  <a:srgbClr val="538235"/>
                </a:solidFill>
                <a:latin typeface="Tahoma"/>
                <a:cs typeface="Tahoma"/>
              </a:rPr>
              <a:t>the </a:t>
            </a:r>
            <a:r>
              <a:rPr lang="en-IN" sz="1800" spc="-5" dirty="0">
                <a:solidFill>
                  <a:srgbClr val="538235"/>
                </a:solidFill>
                <a:latin typeface="Tahoma"/>
                <a:cs typeface="Tahoma"/>
              </a:rPr>
              <a:t>system, </a:t>
            </a:r>
            <a:r>
              <a:rPr lang="en-IN" sz="1800" dirty="0">
                <a:solidFill>
                  <a:srgbClr val="538235"/>
                </a:solidFill>
                <a:latin typeface="Tahoma"/>
                <a:cs typeface="Tahoma"/>
              </a:rPr>
              <a:t> </a:t>
            </a:r>
            <a:r>
              <a:rPr lang="en-IN" sz="1800" spc="-5" dirty="0">
                <a:solidFill>
                  <a:srgbClr val="538235"/>
                </a:solidFill>
                <a:latin typeface="Tahoma"/>
                <a:cs typeface="Tahoma"/>
              </a:rPr>
              <a:t>and </a:t>
            </a:r>
            <a:r>
              <a:rPr lang="en-IN" sz="1800" dirty="0">
                <a:solidFill>
                  <a:srgbClr val="538235"/>
                </a:solidFill>
                <a:latin typeface="Tahoma"/>
                <a:cs typeface="Tahoma"/>
              </a:rPr>
              <a:t>R</a:t>
            </a:r>
            <a:r>
              <a:rPr lang="en-IN" sz="1800" spc="5" dirty="0">
                <a:solidFill>
                  <a:srgbClr val="538235"/>
                </a:solidFill>
                <a:latin typeface="Tahoma"/>
                <a:cs typeface="Tahoma"/>
              </a:rPr>
              <a:t> </a:t>
            </a:r>
            <a:r>
              <a:rPr lang="en-IN" sz="1800" dirty="0">
                <a:solidFill>
                  <a:srgbClr val="538235"/>
                </a:solidFill>
                <a:latin typeface="Tahoma"/>
                <a:cs typeface="Tahoma"/>
              </a:rPr>
              <a:t>=</a:t>
            </a:r>
            <a:r>
              <a:rPr lang="en-IN" sz="1800" spc="5" dirty="0">
                <a:solidFill>
                  <a:srgbClr val="538235"/>
                </a:solidFill>
                <a:latin typeface="Tahoma"/>
                <a:cs typeface="Tahoma"/>
              </a:rPr>
              <a:t> </a:t>
            </a:r>
            <a:r>
              <a:rPr lang="en-IN" sz="1800" spc="-5" dirty="0">
                <a:solidFill>
                  <a:srgbClr val="538235"/>
                </a:solidFill>
                <a:latin typeface="Tahoma"/>
                <a:cs typeface="Tahoma"/>
              </a:rPr>
              <a:t>{R1,</a:t>
            </a:r>
            <a:r>
              <a:rPr lang="en-IN" sz="1800" spc="5" dirty="0">
                <a:solidFill>
                  <a:srgbClr val="538235"/>
                </a:solidFill>
                <a:latin typeface="Tahoma"/>
                <a:cs typeface="Tahoma"/>
              </a:rPr>
              <a:t> </a:t>
            </a:r>
            <a:r>
              <a:rPr lang="en-IN" sz="1800" spc="-5" dirty="0">
                <a:solidFill>
                  <a:srgbClr val="538235"/>
                </a:solidFill>
                <a:latin typeface="Tahoma"/>
                <a:cs typeface="Tahoma"/>
              </a:rPr>
              <a:t>R2,</a:t>
            </a:r>
            <a:r>
              <a:rPr lang="en-IN" sz="1800" spc="5" dirty="0">
                <a:solidFill>
                  <a:srgbClr val="538235"/>
                </a:solidFill>
                <a:latin typeface="Tahoma"/>
                <a:cs typeface="Tahoma"/>
              </a:rPr>
              <a:t> </a:t>
            </a:r>
            <a:r>
              <a:rPr lang="en-IN" sz="1800" spc="-25" dirty="0">
                <a:solidFill>
                  <a:srgbClr val="538235"/>
                </a:solidFill>
                <a:latin typeface="Tahoma"/>
                <a:cs typeface="Tahoma"/>
              </a:rPr>
              <a:t>...,</a:t>
            </a:r>
            <a:r>
              <a:rPr lang="en-IN" sz="1800" spc="10" dirty="0">
                <a:solidFill>
                  <a:srgbClr val="538235"/>
                </a:solidFill>
                <a:latin typeface="Tahoma"/>
                <a:cs typeface="Tahoma"/>
              </a:rPr>
              <a:t> </a:t>
            </a:r>
            <a:r>
              <a:rPr lang="en-IN" sz="1800" dirty="0">
                <a:solidFill>
                  <a:srgbClr val="538235"/>
                </a:solidFill>
                <a:latin typeface="Tahoma"/>
                <a:cs typeface="Tahoma"/>
              </a:rPr>
              <a:t>Rm},</a:t>
            </a:r>
            <a:r>
              <a:rPr lang="en-IN" sz="1800" spc="5" dirty="0">
                <a:solidFill>
                  <a:srgbClr val="538235"/>
                </a:solidFill>
                <a:latin typeface="Tahoma"/>
                <a:cs typeface="Tahoma"/>
              </a:rPr>
              <a:t> </a:t>
            </a: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spc="-10" dirty="0">
                <a:solidFill>
                  <a:srgbClr val="538235"/>
                </a:solidFill>
                <a:latin typeface="Tahoma"/>
                <a:cs typeface="Tahoma"/>
              </a:rPr>
              <a:t>set</a:t>
            </a:r>
            <a:r>
              <a:rPr lang="en-IN" sz="1800" spc="45" dirty="0">
                <a:solidFill>
                  <a:srgbClr val="538235"/>
                </a:solidFill>
                <a:latin typeface="Tahoma"/>
                <a:cs typeface="Tahoma"/>
              </a:rPr>
              <a:t> </a:t>
            </a:r>
            <a:r>
              <a:rPr lang="en-IN" sz="1800" spc="-10" dirty="0">
                <a:solidFill>
                  <a:srgbClr val="538235"/>
                </a:solidFill>
                <a:latin typeface="Tahoma"/>
                <a:cs typeface="Tahoma"/>
              </a:rPr>
              <a:t>consisting</a:t>
            </a:r>
            <a:r>
              <a:rPr lang="en-IN" sz="1800" spc="20" dirty="0">
                <a:solidFill>
                  <a:srgbClr val="538235"/>
                </a:solidFill>
                <a:latin typeface="Tahoma"/>
                <a:cs typeface="Tahoma"/>
              </a:rPr>
              <a:t> </a:t>
            </a:r>
            <a:r>
              <a:rPr lang="en-IN" sz="1800" spc="-5" dirty="0">
                <a:solidFill>
                  <a:srgbClr val="538235"/>
                </a:solidFill>
                <a:latin typeface="Tahoma"/>
                <a:cs typeface="Tahoma"/>
              </a:rPr>
              <a:t>of</a:t>
            </a:r>
            <a:r>
              <a:rPr lang="en-IN" sz="1800" spc="15" dirty="0">
                <a:solidFill>
                  <a:srgbClr val="538235"/>
                </a:solidFill>
                <a:latin typeface="Tahoma"/>
                <a:cs typeface="Tahoma"/>
              </a:rPr>
              <a:t> </a:t>
            </a:r>
            <a:r>
              <a:rPr lang="en-IN" sz="1800" b="1" dirty="0">
                <a:solidFill>
                  <a:srgbClr val="538235"/>
                </a:solidFill>
                <a:latin typeface="Tahoma"/>
                <a:cs typeface="Tahoma"/>
              </a:rPr>
              <a:t>all</a:t>
            </a:r>
            <a:r>
              <a:rPr lang="en-IN" sz="1800" b="1" spc="5" dirty="0">
                <a:solidFill>
                  <a:srgbClr val="538235"/>
                </a:solidFill>
                <a:latin typeface="Tahoma"/>
                <a:cs typeface="Tahoma"/>
              </a:rPr>
              <a:t> </a:t>
            </a:r>
            <a:r>
              <a:rPr lang="en-IN" sz="1800" b="1" dirty="0">
                <a:solidFill>
                  <a:srgbClr val="538235"/>
                </a:solidFill>
                <a:latin typeface="Tahoma"/>
                <a:cs typeface="Tahoma"/>
              </a:rPr>
              <a:t>resource</a:t>
            </a:r>
            <a:r>
              <a:rPr lang="en-IN" sz="1800" b="1" spc="-40" dirty="0">
                <a:solidFill>
                  <a:srgbClr val="538235"/>
                </a:solidFill>
                <a:latin typeface="Tahoma"/>
                <a:cs typeface="Tahoma"/>
              </a:rPr>
              <a:t> </a:t>
            </a:r>
            <a:r>
              <a:rPr lang="en-IN" sz="1800" b="1" spc="-5" dirty="0">
                <a:solidFill>
                  <a:srgbClr val="538235"/>
                </a:solidFill>
                <a:latin typeface="Tahoma"/>
                <a:cs typeface="Tahoma"/>
              </a:rPr>
              <a:t>types in</a:t>
            </a:r>
            <a:r>
              <a:rPr lang="en-IN" sz="1800" b="1" spc="-20" dirty="0">
                <a:solidFill>
                  <a:srgbClr val="538235"/>
                </a:solidFill>
                <a:latin typeface="Tahoma"/>
                <a:cs typeface="Tahoma"/>
              </a:rPr>
              <a:t> </a:t>
            </a:r>
            <a:r>
              <a:rPr lang="en-IN" sz="1800" b="1" dirty="0">
                <a:solidFill>
                  <a:srgbClr val="538235"/>
                </a:solidFill>
                <a:latin typeface="Tahoma"/>
                <a:cs typeface="Tahoma"/>
              </a:rPr>
              <a:t>the</a:t>
            </a:r>
            <a:r>
              <a:rPr lang="en-IN" sz="1800" b="1" spc="-10" dirty="0">
                <a:solidFill>
                  <a:srgbClr val="538235"/>
                </a:solidFill>
                <a:latin typeface="Tahoma"/>
                <a:cs typeface="Tahoma"/>
              </a:rPr>
              <a:t> </a:t>
            </a:r>
            <a:r>
              <a:rPr lang="en-IN" sz="1800" b="1" dirty="0">
                <a:solidFill>
                  <a:srgbClr val="538235"/>
                </a:solidFill>
                <a:latin typeface="Tahoma"/>
                <a:cs typeface="Tahoma"/>
              </a:rPr>
              <a:t>system.</a:t>
            </a:r>
            <a:endParaRPr lang="en-IN" sz="1800" dirty="0">
              <a:latin typeface="Tahoma"/>
              <a:cs typeface="Tahoma"/>
            </a:endParaRPr>
          </a:p>
          <a:p>
            <a:pPr marL="298450" indent="-285750" algn="just">
              <a:lnSpc>
                <a:spcPct val="100000"/>
              </a:lnSpc>
              <a:spcBef>
                <a:spcPts val="720"/>
              </a:spcBef>
              <a:buFont typeface="Arial" panose="020B0604020202020204" pitchFamily="34" charset="0"/>
              <a:buChar char="•"/>
            </a:pPr>
            <a:r>
              <a:rPr lang="en-IN" sz="1800" dirty="0">
                <a:solidFill>
                  <a:srgbClr val="538235"/>
                </a:solidFill>
                <a:latin typeface="Tahoma"/>
                <a:cs typeface="Tahoma"/>
              </a:rPr>
              <a:t>A</a:t>
            </a:r>
            <a:r>
              <a:rPr lang="en-IN" sz="1800" spc="100" dirty="0">
                <a:solidFill>
                  <a:srgbClr val="538235"/>
                </a:solidFill>
                <a:latin typeface="Tahoma"/>
                <a:cs typeface="Tahoma"/>
              </a:rPr>
              <a:t> </a:t>
            </a:r>
            <a:r>
              <a:rPr lang="en-IN" sz="1800" b="1" spc="-5" dirty="0">
                <a:solidFill>
                  <a:srgbClr val="538235"/>
                </a:solidFill>
                <a:latin typeface="Tahoma"/>
                <a:cs typeface="Tahoma"/>
              </a:rPr>
              <a:t>directed</a:t>
            </a:r>
            <a:r>
              <a:rPr lang="en-IN" sz="1800" b="1" spc="125" dirty="0">
                <a:solidFill>
                  <a:srgbClr val="538235"/>
                </a:solidFill>
                <a:latin typeface="Tahoma"/>
                <a:cs typeface="Tahoma"/>
              </a:rPr>
              <a:t> </a:t>
            </a:r>
            <a:r>
              <a:rPr lang="en-IN" sz="1800" b="1" spc="-5" dirty="0">
                <a:solidFill>
                  <a:srgbClr val="538235"/>
                </a:solidFill>
                <a:latin typeface="Tahoma"/>
                <a:cs typeface="Tahoma"/>
              </a:rPr>
              <a:t>edge</a:t>
            </a:r>
            <a:r>
              <a:rPr lang="en-IN" sz="1800" b="1" spc="135" dirty="0">
                <a:solidFill>
                  <a:srgbClr val="538235"/>
                </a:solidFill>
                <a:latin typeface="Tahoma"/>
                <a:cs typeface="Tahoma"/>
              </a:rPr>
              <a:t> </a:t>
            </a:r>
            <a:r>
              <a:rPr lang="en-IN" sz="1800" spc="-5" dirty="0">
                <a:solidFill>
                  <a:srgbClr val="538235"/>
                </a:solidFill>
                <a:latin typeface="Tahoma"/>
                <a:cs typeface="Tahoma"/>
              </a:rPr>
              <a:t>from</a:t>
            </a:r>
            <a:r>
              <a:rPr lang="en-IN" sz="1800" spc="100" dirty="0">
                <a:solidFill>
                  <a:srgbClr val="538235"/>
                </a:solidFill>
                <a:latin typeface="Tahoma"/>
                <a:cs typeface="Tahoma"/>
              </a:rPr>
              <a:t> </a:t>
            </a:r>
            <a:r>
              <a:rPr lang="en-IN" sz="1800" spc="-5" dirty="0">
                <a:solidFill>
                  <a:srgbClr val="538235"/>
                </a:solidFill>
                <a:latin typeface="Tahoma"/>
                <a:cs typeface="Tahoma"/>
              </a:rPr>
              <a:t>thread</a:t>
            </a:r>
            <a:r>
              <a:rPr lang="en-IN" sz="1800" spc="114" dirty="0">
                <a:solidFill>
                  <a:srgbClr val="538235"/>
                </a:solidFill>
                <a:latin typeface="Tahoma"/>
                <a:cs typeface="Tahoma"/>
              </a:rPr>
              <a:t> </a:t>
            </a:r>
            <a:r>
              <a:rPr lang="en-IN" sz="1800" spc="-5" dirty="0" err="1">
                <a:solidFill>
                  <a:srgbClr val="538235"/>
                </a:solidFill>
                <a:latin typeface="Tahoma"/>
                <a:cs typeface="Tahoma"/>
              </a:rPr>
              <a:t>Ti</a:t>
            </a:r>
            <a:r>
              <a:rPr lang="en-IN" sz="1800" spc="95" dirty="0">
                <a:solidFill>
                  <a:srgbClr val="538235"/>
                </a:solidFill>
                <a:latin typeface="Tahoma"/>
                <a:cs typeface="Tahoma"/>
              </a:rPr>
              <a:t> </a:t>
            </a:r>
            <a:r>
              <a:rPr lang="en-IN" sz="1800" dirty="0">
                <a:solidFill>
                  <a:srgbClr val="538235"/>
                </a:solidFill>
                <a:latin typeface="Tahoma"/>
                <a:cs typeface="Tahoma"/>
              </a:rPr>
              <a:t>to</a:t>
            </a:r>
            <a:r>
              <a:rPr lang="en-IN" sz="1800" spc="105" dirty="0">
                <a:solidFill>
                  <a:srgbClr val="538235"/>
                </a:solidFill>
                <a:latin typeface="Tahoma"/>
                <a:cs typeface="Tahoma"/>
              </a:rPr>
              <a:t> </a:t>
            </a:r>
            <a:r>
              <a:rPr lang="en-IN" sz="1800" spc="-5" dirty="0">
                <a:solidFill>
                  <a:srgbClr val="538235"/>
                </a:solidFill>
                <a:latin typeface="Tahoma"/>
                <a:cs typeface="Tahoma"/>
              </a:rPr>
              <a:t>resource</a:t>
            </a:r>
            <a:r>
              <a:rPr lang="en-IN" sz="1800" spc="114" dirty="0">
                <a:solidFill>
                  <a:srgbClr val="538235"/>
                </a:solidFill>
                <a:latin typeface="Tahoma"/>
                <a:cs typeface="Tahoma"/>
              </a:rPr>
              <a:t> </a:t>
            </a:r>
            <a:r>
              <a:rPr lang="en-IN" sz="1800" dirty="0">
                <a:solidFill>
                  <a:srgbClr val="538235"/>
                </a:solidFill>
                <a:latin typeface="Tahoma"/>
                <a:cs typeface="Tahoma"/>
              </a:rPr>
              <a:t>type</a:t>
            </a:r>
            <a:r>
              <a:rPr lang="en-IN" sz="1800" spc="105" dirty="0">
                <a:solidFill>
                  <a:srgbClr val="538235"/>
                </a:solidFill>
                <a:latin typeface="Tahoma"/>
                <a:cs typeface="Tahoma"/>
              </a:rPr>
              <a:t> </a:t>
            </a:r>
            <a:r>
              <a:rPr lang="en-IN" sz="1800" spc="-5" dirty="0" err="1">
                <a:solidFill>
                  <a:srgbClr val="538235"/>
                </a:solidFill>
                <a:latin typeface="Tahoma"/>
                <a:cs typeface="Tahoma"/>
              </a:rPr>
              <a:t>Rj</a:t>
            </a:r>
            <a:r>
              <a:rPr lang="en-IN" sz="1800" spc="105" dirty="0">
                <a:solidFill>
                  <a:srgbClr val="538235"/>
                </a:solidFill>
                <a:latin typeface="Tahoma"/>
                <a:cs typeface="Tahoma"/>
              </a:rPr>
              <a:t> </a:t>
            </a:r>
            <a:r>
              <a:rPr lang="en-IN" sz="1800" spc="-10" dirty="0">
                <a:solidFill>
                  <a:srgbClr val="538235"/>
                </a:solidFill>
                <a:latin typeface="Tahoma"/>
                <a:cs typeface="Tahoma"/>
              </a:rPr>
              <a:t>is</a:t>
            </a:r>
            <a:r>
              <a:rPr lang="en-IN" sz="1800" spc="100" dirty="0">
                <a:solidFill>
                  <a:srgbClr val="538235"/>
                </a:solidFill>
                <a:latin typeface="Tahoma"/>
                <a:cs typeface="Tahoma"/>
              </a:rPr>
              <a:t> </a:t>
            </a:r>
            <a:r>
              <a:rPr lang="en-IN" sz="1800" spc="-5" dirty="0">
                <a:solidFill>
                  <a:srgbClr val="538235"/>
                </a:solidFill>
                <a:latin typeface="Tahoma"/>
                <a:cs typeface="Tahoma"/>
              </a:rPr>
              <a:t>denoted</a:t>
            </a:r>
            <a:r>
              <a:rPr lang="en-IN" sz="1800" spc="105" dirty="0">
                <a:solidFill>
                  <a:srgbClr val="538235"/>
                </a:solidFill>
                <a:latin typeface="Tahoma"/>
                <a:cs typeface="Tahoma"/>
              </a:rPr>
              <a:t> </a:t>
            </a:r>
            <a:r>
              <a:rPr lang="en-IN" sz="1800" dirty="0">
                <a:solidFill>
                  <a:srgbClr val="538235"/>
                </a:solidFill>
                <a:latin typeface="Tahoma"/>
                <a:cs typeface="Tahoma"/>
              </a:rPr>
              <a:t>by</a:t>
            </a:r>
            <a:r>
              <a:rPr lang="en-IN" sz="1800" spc="110" dirty="0">
                <a:solidFill>
                  <a:srgbClr val="538235"/>
                </a:solidFill>
                <a:latin typeface="Tahoma"/>
                <a:cs typeface="Tahoma"/>
              </a:rPr>
              <a:t> </a:t>
            </a:r>
            <a:r>
              <a:rPr lang="en-IN" sz="1800" b="1" dirty="0" err="1">
                <a:solidFill>
                  <a:srgbClr val="538235"/>
                </a:solidFill>
                <a:latin typeface="Tahoma"/>
                <a:cs typeface="Tahoma"/>
              </a:rPr>
              <a:t>Ti</a:t>
            </a:r>
            <a:r>
              <a:rPr lang="en-IN" sz="1800" b="1" spc="105" dirty="0">
                <a:solidFill>
                  <a:srgbClr val="538235"/>
                </a:solidFill>
                <a:latin typeface="Tahoma"/>
                <a:cs typeface="Tahoma"/>
              </a:rPr>
              <a:t> </a:t>
            </a:r>
            <a:r>
              <a:rPr lang="en-IN" sz="1800" b="1" dirty="0">
                <a:solidFill>
                  <a:srgbClr val="538235"/>
                </a:solidFill>
                <a:latin typeface="Tahoma"/>
                <a:cs typeface="Tahoma"/>
              </a:rPr>
              <a:t>→</a:t>
            </a:r>
            <a:r>
              <a:rPr lang="en-IN" sz="1800" b="1" spc="-5" dirty="0" err="1">
                <a:solidFill>
                  <a:srgbClr val="538235"/>
                </a:solidFill>
                <a:latin typeface="Tahoma"/>
                <a:cs typeface="Tahoma"/>
              </a:rPr>
              <a:t>Rj</a:t>
            </a:r>
            <a:r>
              <a:rPr lang="en-IN" sz="1800" b="1" spc="-5" dirty="0">
                <a:solidFill>
                  <a:srgbClr val="538235"/>
                </a:solidFill>
                <a:latin typeface="Tahoma"/>
                <a:cs typeface="Tahoma"/>
              </a:rPr>
              <a:t>;</a:t>
            </a:r>
            <a:r>
              <a:rPr lang="en-IN" sz="1800" b="1" spc="340" dirty="0">
                <a:solidFill>
                  <a:srgbClr val="538235"/>
                </a:solidFill>
                <a:latin typeface="Tahoma"/>
                <a:cs typeface="Tahoma"/>
              </a:rPr>
              <a:t> </a:t>
            </a:r>
          </a:p>
          <a:p>
            <a:pPr marL="755650" lvl="1" indent="-285750" algn="just">
              <a:spcBef>
                <a:spcPts val="720"/>
              </a:spcBef>
              <a:buFont typeface="Arial" panose="020B0604020202020204" pitchFamily="34" charset="0"/>
              <a:buChar char="•"/>
            </a:pPr>
            <a:r>
              <a:rPr lang="en-IN" spc="-10" dirty="0">
                <a:solidFill>
                  <a:srgbClr val="538235"/>
                </a:solidFill>
                <a:latin typeface="Tahoma"/>
                <a:cs typeface="Tahoma"/>
              </a:rPr>
              <a:t>It </a:t>
            </a:r>
            <a:r>
              <a:rPr lang="en-IN" spc="-5" dirty="0">
                <a:solidFill>
                  <a:srgbClr val="538235"/>
                </a:solidFill>
                <a:latin typeface="Tahoma"/>
                <a:cs typeface="Tahoma"/>
              </a:rPr>
              <a:t>signifies </a:t>
            </a:r>
            <a:r>
              <a:rPr lang="en-IN" dirty="0">
                <a:solidFill>
                  <a:srgbClr val="538235"/>
                </a:solidFill>
                <a:latin typeface="Tahoma"/>
                <a:cs typeface="Tahoma"/>
              </a:rPr>
              <a:t>that </a:t>
            </a:r>
            <a:r>
              <a:rPr lang="en-IN" b="1" spc="-5" dirty="0">
                <a:solidFill>
                  <a:srgbClr val="538235"/>
                </a:solidFill>
                <a:latin typeface="Tahoma"/>
                <a:cs typeface="Tahoma"/>
              </a:rPr>
              <a:t>thread </a:t>
            </a:r>
            <a:r>
              <a:rPr lang="en-IN" b="1" dirty="0" err="1">
                <a:solidFill>
                  <a:srgbClr val="538235"/>
                </a:solidFill>
                <a:latin typeface="Tahoma"/>
                <a:cs typeface="Tahoma"/>
              </a:rPr>
              <a:t>Ti</a:t>
            </a:r>
            <a:r>
              <a:rPr lang="en-IN" b="1" dirty="0">
                <a:solidFill>
                  <a:srgbClr val="538235"/>
                </a:solidFill>
                <a:latin typeface="Tahoma"/>
                <a:cs typeface="Tahoma"/>
              </a:rPr>
              <a:t> </a:t>
            </a:r>
            <a:r>
              <a:rPr lang="en-IN" b="1" spc="-5" dirty="0">
                <a:solidFill>
                  <a:srgbClr val="538235"/>
                </a:solidFill>
                <a:latin typeface="Tahoma"/>
                <a:cs typeface="Tahoma"/>
              </a:rPr>
              <a:t>has </a:t>
            </a:r>
            <a:r>
              <a:rPr lang="en-IN" b="1" spc="-10" dirty="0">
                <a:solidFill>
                  <a:srgbClr val="538235"/>
                </a:solidFill>
                <a:latin typeface="Tahoma"/>
                <a:cs typeface="Tahoma"/>
              </a:rPr>
              <a:t>requested</a:t>
            </a:r>
            <a:r>
              <a:rPr lang="en-IN" b="1" spc="330" dirty="0">
                <a:solidFill>
                  <a:srgbClr val="538235"/>
                </a:solidFill>
                <a:latin typeface="Tahoma"/>
                <a:cs typeface="Tahoma"/>
              </a:rPr>
              <a:t> </a:t>
            </a:r>
            <a:r>
              <a:rPr lang="en-IN" b="1" dirty="0">
                <a:solidFill>
                  <a:srgbClr val="538235"/>
                </a:solidFill>
                <a:latin typeface="Tahoma"/>
                <a:cs typeface="Tahoma"/>
              </a:rPr>
              <a:t>an </a:t>
            </a:r>
            <a:r>
              <a:rPr lang="en-IN" b="1" spc="-5" dirty="0">
                <a:solidFill>
                  <a:srgbClr val="538235"/>
                </a:solidFill>
                <a:latin typeface="Tahoma"/>
                <a:cs typeface="Tahoma"/>
              </a:rPr>
              <a:t>instance </a:t>
            </a:r>
            <a:r>
              <a:rPr lang="en-IN" b="1" dirty="0">
                <a:solidFill>
                  <a:srgbClr val="538235"/>
                </a:solidFill>
                <a:latin typeface="Tahoma"/>
                <a:cs typeface="Tahoma"/>
              </a:rPr>
              <a:t>of </a:t>
            </a:r>
            <a:r>
              <a:rPr lang="en-IN" b="1" spc="-5" dirty="0">
                <a:solidFill>
                  <a:srgbClr val="538235"/>
                </a:solidFill>
                <a:latin typeface="Tahoma"/>
                <a:cs typeface="Tahoma"/>
              </a:rPr>
              <a:t>resource type </a:t>
            </a:r>
            <a:r>
              <a:rPr lang="en-IN" b="1" spc="-5" dirty="0" err="1">
                <a:solidFill>
                  <a:srgbClr val="538235"/>
                </a:solidFill>
                <a:latin typeface="Tahoma"/>
                <a:cs typeface="Tahoma"/>
              </a:rPr>
              <a:t>Rj</a:t>
            </a:r>
            <a:r>
              <a:rPr lang="en-IN" b="1" spc="340" dirty="0">
                <a:solidFill>
                  <a:srgbClr val="538235"/>
                </a:solidFill>
                <a:latin typeface="Tahoma"/>
                <a:cs typeface="Tahoma"/>
              </a:rPr>
              <a:t> </a:t>
            </a:r>
            <a:r>
              <a:rPr lang="en-IN" spc="-5" dirty="0">
                <a:solidFill>
                  <a:srgbClr val="538235"/>
                </a:solidFill>
                <a:latin typeface="Tahoma"/>
                <a:cs typeface="Tahoma"/>
              </a:rPr>
              <a:t>and </a:t>
            </a:r>
            <a:r>
              <a:rPr lang="en-IN" dirty="0">
                <a:solidFill>
                  <a:srgbClr val="538235"/>
                </a:solidFill>
                <a:latin typeface="Tahoma"/>
                <a:cs typeface="Tahoma"/>
              </a:rPr>
              <a:t> </a:t>
            </a:r>
            <a:r>
              <a:rPr lang="en-IN" spc="-10" dirty="0">
                <a:solidFill>
                  <a:srgbClr val="538235"/>
                </a:solidFill>
                <a:latin typeface="Tahoma"/>
                <a:cs typeface="Tahoma"/>
              </a:rPr>
              <a:t>is </a:t>
            </a:r>
            <a:r>
              <a:rPr lang="en-IN" spc="-5" dirty="0">
                <a:solidFill>
                  <a:srgbClr val="538235"/>
                </a:solidFill>
                <a:latin typeface="Tahoma"/>
                <a:cs typeface="Tahoma"/>
              </a:rPr>
              <a:t>currently </a:t>
            </a:r>
            <a:r>
              <a:rPr lang="en-IN" spc="-10" dirty="0">
                <a:solidFill>
                  <a:srgbClr val="538235"/>
                </a:solidFill>
                <a:latin typeface="Tahoma"/>
                <a:cs typeface="Tahoma"/>
              </a:rPr>
              <a:t>waiting </a:t>
            </a:r>
            <a:r>
              <a:rPr lang="en-IN" spc="-5" dirty="0">
                <a:solidFill>
                  <a:srgbClr val="538235"/>
                </a:solidFill>
                <a:latin typeface="Tahoma"/>
                <a:cs typeface="Tahoma"/>
              </a:rPr>
              <a:t>for </a:t>
            </a:r>
            <a:r>
              <a:rPr lang="en-IN" dirty="0">
                <a:solidFill>
                  <a:srgbClr val="538235"/>
                </a:solidFill>
                <a:latin typeface="Tahoma"/>
                <a:cs typeface="Tahoma"/>
              </a:rPr>
              <a:t>that </a:t>
            </a:r>
            <a:r>
              <a:rPr lang="en-IN" spc="-5" dirty="0">
                <a:solidFill>
                  <a:srgbClr val="538235"/>
                </a:solidFill>
                <a:latin typeface="Tahoma"/>
                <a:cs typeface="Tahoma"/>
              </a:rPr>
              <a:t>resource.</a:t>
            </a:r>
          </a:p>
          <a:p>
            <a:pPr marL="755650" lvl="1" indent="-285750" algn="just">
              <a:spcBef>
                <a:spcPts val="720"/>
              </a:spcBef>
              <a:buFont typeface="Arial" panose="020B0604020202020204" pitchFamily="34" charset="0"/>
              <a:buChar char="•"/>
            </a:pPr>
            <a:r>
              <a:rPr lang="en-IN" spc="-5" dirty="0">
                <a:solidFill>
                  <a:srgbClr val="538235"/>
                </a:solidFill>
                <a:latin typeface="Tahoma"/>
                <a:cs typeface="Tahoma"/>
              </a:rPr>
              <a:t> </a:t>
            </a:r>
            <a:r>
              <a:rPr lang="en-IN" dirty="0">
                <a:solidFill>
                  <a:srgbClr val="538235"/>
                </a:solidFill>
                <a:latin typeface="Tahoma"/>
                <a:cs typeface="Tahoma"/>
              </a:rPr>
              <a:t>A </a:t>
            </a:r>
            <a:r>
              <a:rPr lang="en-IN" spc="-5" dirty="0">
                <a:solidFill>
                  <a:srgbClr val="538235"/>
                </a:solidFill>
                <a:latin typeface="Tahoma"/>
                <a:cs typeface="Tahoma"/>
              </a:rPr>
              <a:t>directed </a:t>
            </a:r>
            <a:r>
              <a:rPr lang="en-IN" dirty="0">
                <a:solidFill>
                  <a:srgbClr val="538235"/>
                </a:solidFill>
                <a:latin typeface="Tahoma"/>
                <a:cs typeface="Tahoma"/>
              </a:rPr>
              <a:t>edge </a:t>
            </a:r>
            <a:r>
              <a:rPr lang="en-IN" spc="-5" dirty="0">
                <a:solidFill>
                  <a:srgbClr val="538235"/>
                </a:solidFill>
                <a:latin typeface="Tahoma"/>
                <a:cs typeface="Tahoma"/>
              </a:rPr>
              <a:t>from </a:t>
            </a:r>
            <a:r>
              <a:rPr lang="en-IN" dirty="0">
                <a:solidFill>
                  <a:srgbClr val="538235"/>
                </a:solidFill>
                <a:latin typeface="Tahoma"/>
                <a:cs typeface="Tahoma"/>
              </a:rPr>
              <a:t>resource type </a:t>
            </a:r>
            <a:r>
              <a:rPr lang="en-IN" spc="-5" dirty="0" err="1">
                <a:solidFill>
                  <a:srgbClr val="538235"/>
                </a:solidFill>
                <a:latin typeface="Tahoma"/>
                <a:cs typeface="Tahoma"/>
              </a:rPr>
              <a:t>Rj</a:t>
            </a:r>
            <a:r>
              <a:rPr lang="en-IN" spc="-5" dirty="0">
                <a:solidFill>
                  <a:srgbClr val="538235"/>
                </a:solidFill>
                <a:latin typeface="Tahoma"/>
                <a:cs typeface="Tahoma"/>
              </a:rPr>
              <a:t> </a:t>
            </a:r>
            <a:r>
              <a:rPr lang="en-IN" dirty="0">
                <a:solidFill>
                  <a:srgbClr val="538235"/>
                </a:solidFill>
                <a:latin typeface="Tahoma"/>
                <a:cs typeface="Tahoma"/>
              </a:rPr>
              <a:t>to </a:t>
            </a:r>
            <a:r>
              <a:rPr lang="en-IN" spc="-5" dirty="0">
                <a:solidFill>
                  <a:srgbClr val="538235"/>
                </a:solidFill>
                <a:latin typeface="Tahoma"/>
                <a:cs typeface="Tahoma"/>
              </a:rPr>
              <a:t>thread </a:t>
            </a:r>
            <a:r>
              <a:rPr lang="en-IN" spc="-5" dirty="0" err="1">
                <a:solidFill>
                  <a:srgbClr val="538235"/>
                </a:solidFill>
                <a:latin typeface="Tahoma"/>
                <a:cs typeface="Tahoma"/>
              </a:rPr>
              <a:t>Ti</a:t>
            </a:r>
            <a:r>
              <a:rPr lang="en-IN" spc="-5" dirty="0">
                <a:solidFill>
                  <a:srgbClr val="538235"/>
                </a:solidFill>
                <a:latin typeface="Tahoma"/>
                <a:cs typeface="Tahoma"/>
              </a:rPr>
              <a:t> </a:t>
            </a:r>
            <a:r>
              <a:rPr lang="en-IN" dirty="0">
                <a:solidFill>
                  <a:srgbClr val="538235"/>
                </a:solidFill>
                <a:latin typeface="Tahoma"/>
                <a:cs typeface="Tahoma"/>
              </a:rPr>
              <a:t> </a:t>
            </a:r>
            <a:r>
              <a:rPr lang="en-IN" spc="-10" dirty="0">
                <a:solidFill>
                  <a:srgbClr val="538235"/>
                </a:solidFill>
                <a:latin typeface="Tahoma"/>
                <a:cs typeface="Tahoma"/>
              </a:rPr>
              <a:t>is </a:t>
            </a:r>
            <a:r>
              <a:rPr lang="en-IN" spc="-5" dirty="0">
                <a:solidFill>
                  <a:srgbClr val="538235"/>
                </a:solidFill>
                <a:latin typeface="Tahoma"/>
                <a:cs typeface="Tahoma"/>
              </a:rPr>
              <a:t>denoted </a:t>
            </a:r>
            <a:r>
              <a:rPr lang="en-IN" spc="5" dirty="0">
                <a:solidFill>
                  <a:srgbClr val="538235"/>
                </a:solidFill>
                <a:latin typeface="Tahoma"/>
                <a:cs typeface="Tahoma"/>
              </a:rPr>
              <a:t>by </a:t>
            </a:r>
            <a:r>
              <a:rPr lang="en-IN" b="1" spc="-5" dirty="0" err="1">
                <a:solidFill>
                  <a:srgbClr val="538235"/>
                </a:solidFill>
                <a:latin typeface="Tahoma"/>
                <a:cs typeface="Tahoma"/>
              </a:rPr>
              <a:t>Rj</a:t>
            </a:r>
            <a:r>
              <a:rPr lang="en-IN" b="1" spc="-5" dirty="0">
                <a:solidFill>
                  <a:srgbClr val="538235"/>
                </a:solidFill>
                <a:latin typeface="Tahoma"/>
                <a:cs typeface="Tahoma"/>
              </a:rPr>
              <a:t> </a:t>
            </a:r>
            <a:r>
              <a:rPr lang="en-IN" b="1" dirty="0">
                <a:solidFill>
                  <a:srgbClr val="538235"/>
                </a:solidFill>
                <a:latin typeface="Tahoma"/>
                <a:cs typeface="Tahoma"/>
              </a:rPr>
              <a:t>→ </a:t>
            </a:r>
            <a:r>
              <a:rPr lang="en-IN" b="1" spc="5" dirty="0" err="1">
                <a:solidFill>
                  <a:srgbClr val="538235"/>
                </a:solidFill>
                <a:latin typeface="Tahoma"/>
                <a:cs typeface="Tahoma"/>
              </a:rPr>
              <a:t>T</a:t>
            </a:r>
            <a:r>
              <a:rPr lang="en-IN" spc="5" dirty="0" err="1">
                <a:solidFill>
                  <a:srgbClr val="538235"/>
                </a:solidFill>
                <a:latin typeface="Tahoma"/>
                <a:cs typeface="Tahoma"/>
              </a:rPr>
              <a:t>i</a:t>
            </a:r>
            <a:r>
              <a:rPr lang="en-IN" spc="5" dirty="0">
                <a:solidFill>
                  <a:srgbClr val="538235"/>
                </a:solidFill>
                <a:latin typeface="Tahoma"/>
                <a:cs typeface="Tahoma"/>
              </a:rPr>
              <a:t> </a:t>
            </a:r>
            <a:r>
              <a:rPr lang="en-IN" dirty="0">
                <a:solidFill>
                  <a:srgbClr val="538235"/>
                </a:solidFill>
                <a:latin typeface="Tahoma"/>
                <a:cs typeface="Tahoma"/>
              </a:rPr>
              <a:t>; </a:t>
            </a:r>
            <a:r>
              <a:rPr lang="en-IN" spc="-10" dirty="0">
                <a:solidFill>
                  <a:srgbClr val="538235"/>
                </a:solidFill>
                <a:latin typeface="Tahoma"/>
                <a:cs typeface="Tahoma"/>
              </a:rPr>
              <a:t>it </a:t>
            </a:r>
            <a:r>
              <a:rPr lang="en-IN" spc="-5" dirty="0">
                <a:solidFill>
                  <a:srgbClr val="538235"/>
                </a:solidFill>
                <a:latin typeface="Tahoma"/>
                <a:cs typeface="Tahoma"/>
              </a:rPr>
              <a:t>signifies </a:t>
            </a:r>
            <a:r>
              <a:rPr lang="en-IN" dirty="0">
                <a:solidFill>
                  <a:srgbClr val="538235"/>
                </a:solidFill>
                <a:latin typeface="Tahoma"/>
                <a:cs typeface="Tahoma"/>
              </a:rPr>
              <a:t>that </a:t>
            </a:r>
            <a:r>
              <a:rPr lang="en-IN" spc="-5" dirty="0">
                <a:solidFill>
                  <a:srgbClr val="538235"/>
                </a:solidFill>
                <a:latin typeface="Tahoma"/>
                <a:cs typeface="Tahoma"/>
              </a:rPr>
              <a:t>an instance of </a:t>
            </a:r>
            <a:r>
              <a:rPr lang="en-IN" dirty="0">
                <a:solidFill>
                  <a:srgbClr val="538235"/>
                </a:solidFill>
                <a:latin typeface="Tahoma"/>
                <a:cs typeface="Tahoma"/>
              </a:rPr>
              <a:t>resource type </a:t>
            </a:r>
            <a:r>
              <a:rPr lang="en-IN" b="1" spc="-5" dirty="0" err="1">
                <a:solidFill>
                  <a:srgbClr val="538235"/>
                </a:solidFill>
                <a:latin typeface="Tahoma"/>
                <a:cs typeface="Tahoma"/>
              </a:rPr>
              <a:t>Rj</a:t>
            </a:r>
            <a:r>
              <a:rPr lang="en-IN" b="1" spc="-5" dirty="0">
                <a:solidFill>
                  <a:srgbClr val="538235"/>
                </a:solidFill>
                <a:latin typeface="Tahoma"/>
                <a:cs typeface="Tahoma"/>
              </a:rPr>
              <a:t> has been </a:t>
            </a:r>
            <a:r>
              <a:rPr lang="en-IN" b="1" dirty="0">
                <a:solidFill>
                  <a:srgbClr val="538235"/>
                </a:solidFill>
                <a:latin typeface="Tahoma"/>
                <a:cs typeface="Tahoma"/>
              </a:rPr>
              <a:t> allocated to </a:t>
            </a:r>
            <a:r>
              <a:rPr lang="en-IN" b="1" spc="-5" dirty="0">
                <a:solidFill>
                  <a:srgbClr val="538235"/>
                </a:solidFill>
                <a:latin typeface="Tahoma"/>
                <a:cs typeface="Tahoma"/>
              </a:rPr>
              <a:t>thread </a:t>
            </a:r>
            <a:r>
              <a:rPr lang="en-IN" b="1" dirty="0" err="1">
                <a:solidFill>
                  <a:srgbClr val="538235"/>
                </a:solidFill>
                <a:latin typeface="Tahoma"/>
                <a:cs typeface="Tahoma"/>
              </a:rPr>
              <a:t>Ti</a:t>
            </a:r>
            <a:r>
              <a:rPr lang="en-IN" b="1" dirty="0">
                <a:solidFill>
                  <a:srgbClr val="538235"/>
                </a:solidFill>
                <a:latin typeface="Tahoma"/>
                <a:cs typeface="Tahoma"/>
              </a:rPr>
              <a:t>. </a:t>
            </a:r>
          </a:p>
          <a:p>
            <a:pPr marL="755650" lvl="1" indent="-285750" algn="just">
              <a:spcBef>
                <a:spcPts val="720"/>
              </a:spcBef>
              <a:buFont typeface="Arial" panose="020B0604020202020204" pitchFamily="34" charset="0"/>
              <a:buChar char="•"/>
            </a:pPr>
            <a:r>
              <a:rPr lang="en-IN" b="1" dirty="0">
                <a:solidFill>
                  <a:srgbClr val="538235"/>
                </a:solidFill>
                <a:latin typeface="Tahoma"/>
                <a:cs typeface="Tahoma"/>
              </a:rPr>
              <a:t>A </a:t>
            </a:r>
            <a:r>
              <a:rPr lang="en-IN" b="1" spc="-5" dirty="0">
                <a:solidFill>
                  <a:srgbClr val="538235"/>
                </a:solidFill>
                <a:latin typeface="Tahoma"/>
                <a:cs typeface="Tahoma"/>
              </a:rPr>
              <a:t>directed </a:t>
            </a:r>
            <a:r>
              <a:rPr lang="en-IN" b="1" spc="-10" dirty="0">
                <a:solidFill>
                  <a:srgbClr val="538235"/>
                </a:solidFill>
                <a:latin typeface="Tahoma"/>
                <a:cs typeface="Tahoma"/>
              </a:rPr>
              <a:t>edge</a:t>
            </a:r>
            <a:r>
              <a:rPr lang="en-IN" b="1" spc="330" dirty="0">
                <a:solidFill>
                  <a:srgbClr val="538235"/>
                </a:solidFill>
                <a:latin typeface="Tahoma"/>
                <a:cs typeface="Tahoma"/>
              </a:rPr>
              <a:t> </a:t>
            </a:r>
            <a:r>
              <a:rPr lang="en-IN" b="1" dirty="0" err="1">
                <a:solidFill>
                  <a:srgbClr val="538235"/>
                </a:solidFill>
                <a:latin typeface="Tahoma"/>
                <a:cs typeface="Tahoma"/>
              </a:rPr>
              <a:t>Ti</a:t>
            </a:r>
            <a:r>
              <a:rPr lang="en-IN" b="1" dirty="0">
                <a:solidFill>
                  <a:srgbClr val="538235"/>
                </a:solidFill>
                <a:latin typeface="Tahoma"/>
                <a:cs typeface="Tahoma"/>
              </a:rPr>
              <a:t> → </a:t>
            </a:r>
            <a:r>
              <a:rPr lang="en-IN" b="1" spc="-5" dirty="0" err="1">
                <a:solidFill>
                  <a:srgbClr val="538235"/>
                </a:solidFill>
                <a:latin typeface="Tahoma"/>
                <a:cs typeface="Tahoma"/>
              </a:rPr>
              <a:t>Rj</a:t>
            </a:r>
            <a:r>
              <a:rPr lang="en-IN" b="1" spc="-5" dirty="0">
                <a:solidFill>
                  <a:srgbClr val="538235"/>
                </a:solidFill>
                <a:latin typeface="Tahoma"/>
                <a:cs typeface="Tahoma"/>
              </a:rPr>
              <a:t> </a:t>
            </a:r>
            <a:r>
              <a:rPr lang="en-IN" spc="-10" dirty="0">
                <a:solidFill>
                  <a:srgbClr val="538235"/>
                </a:solidFill>
                <a:latin typeface="Tahoma"/>
                <a:cs typeface="Tahoma"/>
              </a:rPr>
              <a:t>is called </a:t>
            </a:r>
            <a:r>
              <a:rPr lang="en-IN" dirty="0">
                <a:solidFill>
                  <a:srgbClr val="538235"/>
                </a:solidFill>
                <a:latin typeface="Tahoma"/>
                <a:cs typeface="Tahoma"/>
              </a:rPr>
              <a:t>a </a:t>
            </a:r>
            <a:r>
              <a:rPr lang="en-IN" b="1" spc="-10" dirty="0">
                <a:solidFill>
                  <a:srgbClr val="538235"/>
                </a:solidFill>
                <a:latin typeface="Tahoma"/>
                <a:cs typeface="Tahoma"/>
              </a:rPr>
              <a:t>request </a:t>
            </a:r>
            <a:r>
              <a:rPr lang="en-IN" b="1" spc="-5" dirty="0">
                <a:solidFill>
                  <a:srgbClr val="538235"/>
                </a:solidFill>
                <a:latin typeface="Tahoma"/>
                <a:cs typeface="Tahoma"/>
              </a:rPr>
              <a:t>edge; </a:t>
            </a:r>
          </a:p>
          <a:p>
            <a:pPr marL="755650" lvl="1" indent="-285750" algn="just">
              <a:spcBef>
                <a:spcPts val="720"/>
              </a:spcBef>
              <a:buFont typeface="Arial" panose="020B0604020202020204" pitchFamily="34" charset="0"/>
              <a:buChar char="•"/>
            </a:pPr>
            <a:r>
              <a:rPr lang="en-IN" b="1" spc="-5" dirty="0">
                <a:solidFill>
                  <a:srgbClr val="538235"/>
                </a:solidFill>
                <a:latin typeface="Tahoma"/>
                <a:cs typeface="Tahoma"/>
              </a:rPr>
              <a:t>A</a:t>
            </a:r>
            <a:r>
              <a:rPr lang="en-IN" dirty="0">
                <a:solidFill>
                  <a:srgbClr val="538235"/>
                </a:solidFill>
                <a:latin typeface="Tahoma"/>
                <a:cs typeface="Tahoma"/>
              </a:rPr>
              <a:t> </a:t>
            </a:r>
            <a:r>
              <a:rPr lang="en-IN" spc="5" dirty="0">
                <a:solidFill>
                  <a:srgbClr val="538235"/>
                </a:solidFill>
                <a:latin typeface="Tahoma"/>
                <a:cs typeface="Tahoma"/>
              </a:rPr>
              <a:t> </a:t>
            </a:r>
            <a:r>
              <a:rPr lang="en-IN" spc="-5" dirty="0">
                <a:solidFill>
                  <a:srgbClr val="538235"/>
                </a:solidFill>
                <a:latin typeface="Tahoma"/>
                <a:cs typeface="Tahoma"/>
              </a:rPr>
              <a:t>directed</a:t>
            </a:r>
            <a:r>
              <a:rPr lang="en-IN" spc="45" dirty="0">
                <a:solidFill>
                  <a:srgbClr val="538235"/>
                </a:solidFill>
                <a:latin typeface="Tahoma"/>
                <a:cs typeface="Tahoma"/>
              </a:rPr>
              <a:t> </a:t>
            </a:r>
            <a:r>
              <a:rPr lang="en-IN" dirty="0">
                <a:solidFill>
                  <a:srgbClr val="538235"/>
                </a:solidFill>
                <a:latin typeface="Tahoma"/>
                <a:cs typeface="Tahoma"/>
              </a:rPr>
              <a:t>edge</a:t>
            </a:r>
            <a:r>
              <a:rPr lang="en-IN" spc="30" dirty="0">
                <a:solidFill>
                  <a:srgbClr val="538235"/>
                </a:solidFill>
                <a:latin typeface="Tahoma"/>
                <a:cs typeface="Tahoma"/>
              </a:rPr>
              <a:t> </a:t>
            </a:r>
            <a:r>
              <a:rPr lang="en-IN" spc="-5" dirty="0" err="1">
                <a:solidFill>
                  <a:srgbClr val="538235"/>
                </a:solidFill>
                <a:latin typeface="Tahoma"/>
                <a:cs typeface="Tahoma"/>
              </a:rPr>
              <a:t>Rj</a:t>
            </a:r>
            <a:r>
              <a:rPr lang="en-IN" spc="30" dirty="0">
                <a:solidFill>
                  <a:srgbClr val="538235"/>
                </a:solidFill>
                <a:latin typeface="Tahoma"/>
                <a:cs typeface="Tahoma"/>
              </a:rPr>
              <a:t> </a:t>
            </a:r>
            <a:r>
              <a:rPr lang="en-IN" dirty="0">
                <a:solidFill>
                  <a:srgbClr val="538235"/>
                </a:solidFill>
                <a:latin typeface="Tahoma"/>
                <a:cs typeface="Tahoma"/>
              </a:rPr>
              <a:t>→</a:t>
            </a:r>
            <a:r>
              <a:rPr lang="en-IN" spc="30" dirty="0">
                <a:solidFill>
                  <a:srgbClr val="538235"/>
                </a:solidFill>
                <a:latin typeface="Tahoma"/>
                <a:cs typeface="Tahoma"/>
              </a:rPr>
              <a:t> </a:t>
            </a:r>
            <a:r>
              <a:rPr lang="en-IN" spc="-5" dirty="0" err="1">
                <a:solidFill>
                  <a:srgbClr val="538235"/>
                </a:solidFill>
                <a:latin typeface="Tahoma"/>
                <a:cs typeface="Tahoma"/>
              </a:rPr>
              <a:t>Ti</a:t>
            </a:r>
            <a:r>
              <a:rPr lang="en-IN" spc="25" dirty="0">
                <a:solidFill>
                  <a:srgbClr val="538235"/>
                </a:solidFill>
                <a:latin typeface="Tahoma"/>
                <a:cs typeface="Tahoma"/>
              </a:rPr>
              <a:t> </a:t>
            </a:r>
            <a:r>
              <a:rPr lang="en-IN" spc="5" dirty="0">
                <a:solidFill>
                  <a:srgbClr val="538235"/>
                </a:solidFill>
                <a:latin typeface="Tahoma"/>
                <a:cs typeface="Tahoma"/>
              </a:rPr>
              <a:t>is</a:t>
            </a:r>
            <a:r>
              <a:rPr lang="en-IN" spc="25" dirty="0">
                <a:solidFill>
                  <a:srgbClr val="538235"/>
                </a:solidFill>
                <a:latin typeface="Tahoma"/>
                <a:cs typeface="Tahoma"/>
              </a:rPr>
              <a:t> </a:t>
            </a:r>
            <a:r>
              <a:rPr lang="en-IN" spc="-5" dirty="0">
                <a:solidFill>
                  <a:srgbClr val="538235"/>
                </a:solidFill>
                <a:latin typeface="Tahoma"/>
                <a:cs typeface="Tahoma"/>
              </a:rPr>
              <a:t>called</a:t>
            </a:r>
            <a:r>
              <a:rPr lang="en-IN" spc="40" dirty="0">
                <a:solidFill>
                  <a:srgbClr val="538235"/>
                </a:solidFill>
                <a:latin typeface="Tahoma"/>
                <a:cs typeface="Tahoma"/>
              </a:rPr>
              <a:t> </a:t>
            </a:r>
            <a:r>
              <a:rPr lang="en-IN" spc="-5" dirty="0">
                <a:solidFill>
                  <a:srgbClr val="538235"/>
                </a:solidFill>
                <a:latin typeface="Tahoma"/>
                <a:cs typeface="Tahoma"/>
              </a:rPr>
              <a:t>an</a:t>
            </a:r>
            <a:r>
              <a:rPr lang="en-IN" spc="35" dirty="0">
                <a:solidFill>
                  <a:srgbClr val="538235"/>
                </a:solidFill>
                <a:latin typeface="Tahoma"/>
                <a:cs typeface="Tahoma"/>
              </a:rPr>
              <a:t> </a:t>
            </a:r>
            <a:r>
              <a:rPr lang="en-IN" b="1" spc="-5" dirty="0">
                <a:solidFill>
                  <a:srgbClr val="538235"/>
                </a:solidFill>
                <a:latin typeface="Tahoma"/>
                <a:cs typeface="Tahoma"/>
              </a:rPr>
              <a:t>assignment</a:t>
            </a:r>
            <a:r>
              <a:rPr lang="en-IN" b="1" spc="65" dirty="0">
                <a:solidFill>
                  <a:srgbClr val="538235"/>
                </a:solidFill>
                <a:latin typeface="Tahoma"/>
                <a:cs typeface="Tahoma"/>
              </a:rPr>
              <a:t> </a:t>
            </a:r>
            <a:r>
              <a:rPr lang="en-IN" b="1" spc="-5" dirty="0">
                <a:solidFill>
                  <a:srgbClr val="538235"/>
                </a:solidFill>
                <a:latin typeface="Tahoma"/>
                <a:cs typeface="Tahoma"/>
              </a:rPr>
              <a:t>edge</a:t>
            </a:r>
            <a:r>
              <a:rPr lang="en-IN" spc="-5" dirty="0">
                <a:solidFill>
                  <a:srgbClr val="538235"/>
                </a:solidFill>
                <a:latin typeface="Tahoma"/>
                <a:cs typeface="Tahoma"/>
              </a:rPr>
              <a:t>.</a:t>
            </a:r>
            <a:r>
              <a:rPr lang="en-IN" spc="25" dirty="0">
                <a:solidFill>
                  <a:srgbClr val="538235"/>
                </a:solidFill>
                <a:latin typeface="Tahoma"/>
                <a:cs typeface="Tahoma"/>
              </a:rPr>
              <a:t> </a:t>
            </a:r>
          </a:p>
          <a:p>
            <a:pPr marL="755650" lvl="1" indent="-285750" algn="just">
              <a:spcBef>
                <a:spcPts val="720"/>
              </a:spcBef>
              <a:buFont typeface="Arial" panose="020B0604020202020204" pitchFamily="34" charset="0"/>
              <a:buChar char="•"/>
            </a:pPr>
            <a:r>
              <a:rPr lang="en-IN" spc="-30" dirty="0">
                <a:solidFill>
                  <a:srgbClr val="538235"/>
                </a:solidFill>
                <a:latin typeface="Tahoma"/>
                <a:cs typeface="Tahoma"/>
              </a:rPr>
              <a:t>We</a:t>
            </a:r>
            <a:r>
              <a:rPr lang="en-IN" spc="25" dirty="0">
                <a:solidFill>
                  <a:srgbClr val="538235"/>
                </a:solidFill>
                <a:latin typeface="Tahoma"/>
                <a:cs typeface="Tahoma"/>
              </a:rPr>
              <a:t> </a:t>
            </a:r>
            <a:r>
              <a:rPr lang="en-IN" spc="-5" dirty="0">
                <a:solidFill>
                  <a:srgbClr val="538235"/>
                </a:solidFill>
                <a:latin typeface="Tahoma"/>
                <a:cs typeface="Tahoma"/>
              </a:rPr>
              <a:t>represent</a:t>
            </a:r>
            <a:r>
              <a:rPr lang="en-IN" spc="45" dirty="0">
                <a:solidFill>
                  <a:srgbClr val="538235"/>
                </a:solidFill>
                <a:latin typeface="Tahoma"/>
                <a:cs typeface="Tahoma"/>
              </a:rPr>
              <a:t> </a:t>
            </a:r>
            <a:r>
              <a:rPr lang="en-IN" spc="-10" dirty="0">
                <a:solidFill>
                  <a:srgbClr val="538235"/>
                </a:solidFill>
                <a:latin typeface="Tahoma"/>
                <a:cs typeface="Tahoma"/>
              </a:rPr>
              <a:t>each</a:t>
            </a:r>
            <a:r>
              <a:rPr lang="en-IN" spc="35" dirty="0">
                <a:solidFill>
                  <a:srgbClr val="538235"/>
                </a:solidFill>
                <a:latin typeface="Tahoma"/>
                <a:cs typeface="Tahoma"/>
              </a:rPr>
              <a:t> </a:t>
            </a:r>
            <a:r>
              <a:rPr lang="en-IN" b="1" dirty="0">
                <a:solidFill>
                  <a:srgbClr val="538235"/>
                </a:solidFill>
                <a:latin typeface="Tahoma"/>
                <a:cs typeface="Tahoma"/>
              </a:rPr>
              <a:t>thread</a:t>
            </a:r>
            <a:r>
              <a:rPr lang="en-IN" b="1" spc="50" dirty="0">
                <a:solidFill>
                  <a:srgbClr val="538235"/>
                </a:solidFill>
                <a:latin typeface="Tahoma"/>
                <a:cs typeface="Tahoma"/>
              </a:rPr>
              <a:t> </a:t>
            </a:r>
            <a:r>
              <a:rPr lang="en-IN" b="1" dirty="0" err="1">
                <a:solidFill>
                  <a:srgbClr val="538235"/>
                </a:solidFill>
                <a:latin typeface="Tahoma"/>
                <a:cs typeface="Tahoma"/>
              </a:rPr>
              <a:t>Ti</a:t>
            </a:r>
            <a:r>
              <a:rPr lang="en-IN" b="1" spc="50" dirty="0">
                <a:solidFill>
                  <a:srgbClr val="538235"/>
                </a:solidFill>
                <a:latin typeface="Tahoma"/>
                <a:cs typeface="Tahoma"/>
              </a:rPr>
              <a:t> </a:t>
            </a:r>
            <a:r>
              <a:rPr lang="en-IN" spc="-10" dirty="0">
                <a:solidFill>
                  <a:srgbClr val="538235"/>
                </a:solidFill>
                <a:latin typeface="Tahoma"/>
                <a:cs typeface="Tahoma"/>
              </a:rPr>
              <a:t>as </a:t>
            </a:r>
            <a:r>
              <a:rPr lang="en-IN" spc="-365" dirty="0">
                <a:solidFill>
                  <a:srgbClr val="538235"/>
                </a:solidFill>
                <a:latin typeface="Tahoma"/>
                <a:cs typeface="Tahoma"/>
              </a:rPr>
              <a:t> </a:t>
            </a:r>
            <a:r>
              <a:rPr lang="en-IN" dirty="0">
                <a:solidFill>
                  <a:srgbClr val="538235"/>
                </a:solidFill>
                <a:latin typeface="Tahoma"/>
                <a:cs typeface="Tahoma"/>
              </a:rPr>
              <a:t>a</a:t>
            </a:r>
            <a:r>
              <a:rPr lang="en-IN" spc="-5" dirty="0">
                <a:solidFill>
                  <a:srgbClr val="538235"/>
                </a:solidFill>
                <a:latin typeface="Tahoma"/>
                <a:cs typeface="Tahoma"/>
              </a:rPr>
              <a:t> </a:t>
            </a:r>
            <a:r>
              <a:rPr lang="en-IN" b="1" spc="-5" dirty="0">
                <a:solidFill>
                  <a:srgbClr val="538235"/>
                </a:solidFill>
                <a:latin typeface="Tahoma"/>
                <a:cs typeface="Tahoma"/>
              </a:rPr>
              <a:t>circle</a:t>
            </a:r>
            <a:r>
              <a:rPr lang="en-IN" b="1" spc="15" dirty="0">
                <a:solidFill>
                  <a:srgbClr val="538235"/>
                </a:solidFill>
                <a:latin typeface="Tahoma"/>
                <a:cs typeface="Tahoma"/>
              </a:rPr>
              <a:t> </a:t>
            </a:r>
            <a:r>
              <a:rPr lang="en-IN" spc="-5" dirty="0">
                <a:solidFill>
                  <a:srgbClr val="538235"/>
                </a:solidFill>
                <a:latin typeface="Tahoma"/>
                <a:cs typeface="Tahoma"/>
              </a:rPr>
              <a:t>and</a:t>
            </a:r>
            <a:r>
              <a:rPr lang="en-IN" spc="20" dirty="0">
                <a:solidFill>
                  <a:srgbClr val="538235"/>
                </a:solidFill>
                <a:latin typeface="Tahoma"/>
                <a:cs typeface="Tahoma"/>
              </a:rPr>
              <a:t> </a:t>
            </a:r>
            <a:r>
              <a:rPr lang="en-IN" spc="-10" dirty="0">
                <a:solidFill>
                  <a:srgbClr val="538235"/>
                </a:solidFill>
                <a:latin typeface="Tahoma"/>
                <a:cs typeface="Tahoma"/>
              </a:rPr>
              <a:t>each</a:t>
            </a:r>
            <a:r>
              <a:rPr lang="en-IN" spc="10" dirty="0">
                <a:solidFill>
                  <a:srgbClr val="538235"/>
                </a:solidFill>
                <a:latin typeface="Tahoma"/>
                <a:cs typeface="Tahoma"/>
              </a:rPr>
              <a:t> </a:t>
            </a:r>
            <a:r>
              <a:rPr lang="en-IN" spc="-5" dirty="0">
                <a:solidFill>
                  <a:srgbClr val="538235"/>
                </a:solidFill>
                <a:latin typeface="Tahoma"/>
                <a:cs typeface="Tahoma"/>
              </a:rPr>
              <a:t>resource</a:t>
            </a:r>
            <a:r>
              <a:rPr lang="en-IN" spc="25" dirty="0">
                <a:solidFill>
                  <a:srgbClr val="538235"/>
                </a:solidFill>
                <a:latin typeface="Tahoma"/>
                <a:cs typeface="Tahoma"/>
              </a:rPr>
              <a:t> </a:t>
            </a:r>
            <a:r>
              <a:rPr lang="en-IN" dirty="0">
                <a:solidFill>
                  <a:srgbClr val="538235"/>
                </a:solidFill>
                <a:latin typeface="Tahoma"/>
                <a:cs typeface="Tahoma"/>
              </a:rPr>
              <a:t>type</a:t>
            </a:r>
            <a:r>
              <a:rPr lang="en-IN" spc="-20" dirty="0">
                <a:solidFill>
                  <a:srgbClr val="538235"/>
                </a:solidFill>
                <a:latin typeface="Tahoma"/>
                <a:cs typeface="Tahoma"/>
              </a:rPr>
              <a:t> </a:t>
            </a:r>
            <a:r>
              <a:rPr lang="en-IN" b="1" spc="-5" dirty="0" err="1">
                <a:solidFill>
                  <a:srgbClr val="538235"/>
                </a:solidFill>
                <a:latin typeface="Tahoma"/>
                <a:cs typeface="Tahoma"/>
              </a:rPr>
              <a:t>Rj</a:t>
            </a:r>
            <a:r>
              <a:rPr lang="en-IN" b="1" spc="5" dirty="0">
                <a:solidFill>
                  <a:srgbClr val="538235"/>
                </a:solidFill>
                <a:latin typeface="Tahoma"/>
                <a:cs typeface="Tahoma"/>
              </a:rPr>
              <a:t> </a:t>
            </a:r>
            <a:r>
              <a:rPr lang="en-IN" spc="-5" dirty="0">
                <a:solidFill>
                  <a:srgbClr val="538235"/>
                </a:solidFill>
                <a:latin typeface="Tahoma"/>
                <a:cs typeface="Tahoma"/>
              </a:rPr>
              <a:t>as</a:t>
            </a:r>
            <a:r>
              <a:rPr lang="en-IN" dirty="0">
                <a:solidFill>
                  <a:srgbClr val="538235"/>
                </a:solidFill>
                <a:latin typeface="Tahoma"/>
                <a:cs typeface="Tahoma"/>
              </a:rPr>
              <a:t> a </a:t>
            </a:r>
            <a:r>
              <a:rPr lang="en-IN" b="1" spc="-5" dirty="0">
                <a:solidFill>
                  <a:srgbClr val="538235"/>
                </a:solidFill>
                <a:latin typeface="Tahoma"/>
                <a:cs typeface="Tahoma"/>
              </a:rPr>
              <a:t>rectangle</a:t>
            </a:r>
            <a:r>
              <a:rPr lang="en-IN" spc="-5" dirty="0">
                <a:solidFill>
                  <a:srgbClr val="538235"/>
                </a:solidFill>
                <a:latin typeface="Tahoma"/>
                <a:cs typeface="Tahoma"/>
              </a:rPr>
              <a:t>.</a:t>
            </a:r>
            <a:endParaRPr lang="en-IN" dirty="0">
              <a:latin typeface="Tahoma"/>
              <a:cs typeface="Tahoma"/>
            </a:endParaRPr>
          </a:p>
        </p:txBody>
      </p:sp>
    </p:spTree>
    <p:extLst>
      <p:ext uri="{BB962C8B-B14F-4D97-AF65-F5344CB8AC3E}">
        <p14:creationId xmlns:p14="http://schemas.microsoft.com/office/powerpoint/2010/main" val="2911928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Characterization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pic>
        <p:nvPicPr>
          <p:cNvPr id="2" name="object 4">
            <a:extLst>
              <a:ext uri="{FF2B5EF4-FFF2-40B4-BE49-F238E27FC236}">
                <a16:creationId xmlns:a16="http://schemas.microsoft.com/office/drawing/2014/main" id="{C7C5DA4F-B0CB-8B99-A780-F6BA65E1D452}"/>
              </a:ext>
            </a:extLst>
          </p:cNvPr>
          <p:cNvPicPr/>
          <p:nvPr/>
        </p:nvPicPr>
        <p:blipFill>
          <a:blip r:embed="rId2" cstate="print"/>
          <a:stretch>
            <a:fillRect/>
          </a:stretch>
        </p:blipFill>
        <p:spPr>
          <a:xfrm>
            <a:off x="7920306" y="1338904"/>
            <a:ext cx="3220935" cy="4412191"/>
          </a:xfrm>
          <a:prstGeom prst="rect">
            <a:avLst/>
          </a:prstGeom>
        </p:spPr>
      </p:pic>
      <p:sp>
        <p:nvSpPr>
          <p:cNvPr id="6" name="TextBox 5">
            <a:extLst>
              <a:ext uri="{FF2B5EF4-FFF2-40B4-BE49-F238E27FC236}">
                <a16:creationId xmlns:a16="http://schemas.microsoft.com/office/drawing/2014/main" id="{3EC1F02F-9C94-661F-C431-A137C4C55B06}"/>
              </a:ext>
            </a:extLst>
          </p:cNvPr>
          <p:cNvSpPr txBox="1"/>
          <p:nvPr/>
        </p:nvSpPr>
        <p:spPr>
          <a:xfrm>
            <a:off x="439152" y="764777"/>
            <a:ext cx="7682164" cy="6155531"/>
          </a:xfrm>
          <a:prstGeom prst="rect">
            <a:avLst/>
          </a:prstGeom>
          <a:noFill/>
        </p:spPr>
        <p:txBody>
          <a:bodyPr wrap="square">
            <a:spAutoFit/>
          </a:bodyPr>
          <a:lstStyle/>
          <a:p>
            <a:pPr marL="12700">
              <a:lnSpc>
                <a:spcPct val="100000"/>
              </a:lnSpc>
              <a:spcBef>
                <a:spcPts val="815"/>
              </a:spcBef>
            </a:pPr>
            <a:r>
              <a:rPr lang="en-IN" sz="1800" spc="-5" dirty="0">
                <a:solidFill>
                  <a:srgbClr val="538235"/>
                </a:solidFill>
                <a:latin typeface="Tahoma"/>
                <a:cs typeface="Tahoma"/>
              </a:rPr>
              <a:t>The</a:t>
            </a:r>
            <a:r>
              <a:rPr lang="en-IN" sz="1800" spc="10" dirty="0">
                <a:solidFill>
                  <a:srgbClr val="538235"/>
                </a:solidFill>
                <a:latin typeface="Tahoma"/>
                <a:cs typeface="Tahoma"/>
              </a:rPr>
              <a:t> </a:t>
            </a:r>
            <a:r>
              <a:rPr lang="en-IN" sz="1800" spc="-10" dirty="0">
                <a:solidFill>
                  <a:srgbClr val="538235"/>
                </a:solidFill>
                <a:latin typeface="Tahoma"/>
                <a:cs typeface="Tahoma"/>
              </a:rPr>
              <a:t>resource-allocation</a:t>
            </a:r>
            <a:r>
              <a:rPr lang="en-IN" sz="1800" spc="95" dirty="0">
                <a:solidFill>
                  <a:srgbClr val="538235"/>
                </a:solidFill>
                <a:latin typeface="Tahoma"/>
                <a:cs typeface="Tahoma"/>
              </a:rPr>
              <a:t> </a:t>
            </a:r>
            <a:r>
              <a:rPr lang="en-IN" sz="1800" spc="-5" dirty="0">
                <a:solidFill>
                  <a:srgbClr val="538235"/>
                </a:solidFill>
                <a:latin typeface="Tahoma"/>
                <a:cs typeface="Tahoma"/>
              </a:rPr>
              <a:t>graph</a:t>
            </a:r>
            <a:r>
              <a:rPr lang="en-IN" sz="1800" dirty="0">
                <a:solidFill>
                  <a:srgbClr val="538235"/>
                </a:solidFill>
                <a:latin typeface="Tahoma"/>
                <a:cs typeface="Tahoma"/>
              </a:rPr>
              <a:t> </a:t>
            </a:r>
            <a:r>
              <a:rPr lang="en-IN" sz="1800" spc="-5" dirty="0">
                <a:solidFill>
                  <a:srgbClr val="538235"/>
                </a:solidFill>
                <a:latin typeface="Tahoma"/>
                <a:cs typeface="Tahoma"/>
              </a:rPr>
              <a:t>shown</a:t>
            </a:r>
            <a:r>
              <a:rPr lang="en-IN" sz="1800" spc="35" dirty="0">
                <a:solidFill>
                  <a:srgbClr val="538235"/>
                </a:solidFill>
                <a:latin typeface="Tahoma"/>
                <a:cs typeface="Tahoma"/>
              </a:rPr>
              <a:t> </a:t>
            </a:r>
            <a:r>
              <a:rPr lang="en-IN" sz="1800" spc="-5" dirty="0">
                <a:solidFill>
                  <a:srgbClr val="538235"/>
                </a:solidFill>
                <a:latin typeface="Tahoma"/>
                <a:cs typeface="Tahoma"/>
              </a:rPr>
              <a:t>above</a:t>
            </a:r>
            <a:r>
              <a:rPr lang="en-IN" sz="1800" spc="-15" dirty="0">
                <a:solidFill>
                  <a:srgbClr val="538235"/>
                </a:solidFill>
                <a:latin typeface="Tahoma"/>
                <a:cs typeface="Tahoma"/>
              </a:rPr>
              <a:t> </a:t>
            </a:r>
            <a:r>
              <a:rPr lang="en-IN" sz="1800" spc="-5" dirty="0">
                <a:solidFill>
                  <a:srgbClr val="538235"/>
                </a:solidFill>
                <a:latin typeface="Tahoma"/>
                <a:cs typeface="Tahoma"/>
              </a:rPr>
              <a:t>depicts</a:t>
            </a:r>
            <a:r>
              <a:rPr lang="en-IN" sz="1800" spc="10" dirty="0">
                <a:solidFill>
                  <a:srgbClr val="538235"/>
                </a:solidFill>
                <a:latin typeface="Tahoma"/>
                <a:cs typeface="Tahoma"/>
              </a:rPr>
              <a:t> </a:t>
            </a:r>
            <a:r>
              <a:rPr lang="en-IN" sz="1800" dirty="0">
                <a:solidFill>
                  <a:srgbClr val="538235"/>
                </a:solidFill>
                <a:latin typeface="Tahoma"/>
                <a:cs typeface="Tahoma"/>
              </a:rPr>
              <a:t>the</a:t>
            </a:r>
            <a:r>
              <a:rPr lang="en-IN" sz="1800" spc="15" dirty="0">
                <a:solidFill>
                  <a:srgbClr val="538235"/>
                </a:solidFill>
                <a:latin typeface="Tahoma"/>
                <a:cs typeface="Tahoma"/>
              </a:rPr>
              <a:t> </a:t>
            </a:r>
            <a:r>
              <a:rPr lang="en-IN" sz="1800" spc="-10" dirty="0">
                <a:solidFill>
                  <a:srgbClr val="538235"/>
                </a:solidFill>
                <a:latin typeface="Tahoma"/>
                <a:cs typeface="Tahoma"/>
              </a:rPr>
              <a:t>following</a:t>
            </a:r>
            <a:r>
              <a:rPr lang="en-IN" sz="1800" spc="30" dirty="0">
                <a:solidFill>
                  <a:srgbClr val="538235"/>
                </a:solidFill>
                <a:latin typeface="Tahoma"/>
                <a:cs typeface="Tahoma"/>
              </a:rPr>
              <a:t> </a:t>
            </a:r>
            <a:r>
              <a:rPr lang="en-IN" sz="1800" spc="-5" dirty="0">
                <a:solidFill>
                  <a:srgbClr val="538235"/>
                </a:solidFill>
                <a:latin typeface="Tahoma"/>
                <a:cs typeface="Tahoma"/>
              </a:rPr>
              <a:t>situation.</a:t>
            </a:r>
            <a:endParaRPr lang="en-IN" sz="1800" dirty="0">
              <a:latin typeface="Tahoma"/>
              <a:cs typeface="Tahoma"/>
            </a:endParaRPr>
          </a:p>
          <a:p>
            <a:pPr marL="131445" indent="-119380">
              <a:lnSpc>
                <a:spcPct val="100000"/>
              </a:lnSpc>
              <a:spcBef>
                <a:spcPts val="720"/>
              </a:spcBef>
              <a:buChar char="•"/>
              <a:tabLst>
                <a:tab pos="132080" algn="l"/>
              </a:tabLst>
            </a:pPr>
            <a:r>
              <a:rPr lang="en-IN" sz="1800" spc="-5" dirty="0">
                <a:solidFill>
                  <a:srgbClr val="538235"/>
                </a:solidFill>
                <a:latin typeface="Tahoma"/>
                <a:cs typeface="Tahoma"/>
              </a:rPr>
              <a:t>The</a:t>
            </a:r>
            <a:r>
              <a:rPr lang="en-IN" sz="1800" spc="-15" dirty="0">
                <a:solidFill>
                  <a:srgbClr val="538235"/>
                </a:solidFill>
                <a:latin typeface="Tahoma"/>
                <a:cs typeface="Tahoma"/>
              </a:rPr>
              <a:t> </a:t>
            </a:r>
            <a:r>
              <a:rPr lang="en-IN" sz="1800" b="1" dirty="0">
                <a:solidFill>
                  <a:srgbClr val="538235"/>
                </a:solidFill>
                <a:latin typeface="Tahoma"/>
                <a:cs typeface="Tahoma"/>
              </a:rPr>
              <a:t>sets</a:t>
            </a:r>
            <a:r>
              <a:rPr lang="en-IN" sz="1800" b="1" spc="-45" dirty="0">
                <a:solidFill>
                  <a:srgbClr val="538235"/>
                </a:solidFill>
                <a:latin typeface="Tahoma"/>
                <a:cs typeface="Tahoma"/>
              </a:rPr>
              <a:t> </a:t>
            </a:r>
            <a:r>
              <a:rPr lang="en-IN" sz="1800" b="1" spc="5" dirty="0">
                <a:solidFill>
                  <a:srgbClr val="538235"/>
                </a:solidFill>
                <a:latin typeface="Tahoma"/>
                <a:cs typeface="Tahoma"/>
              </a:rPr>
              <a:t>T,</a:t>
            </a:r>
            <a:r>
              <a:rPr lang="en-IN" sz="1800" b="1" spc="-20" dirty="0">
                <a:solidFill>
                  <a:srgbClr val="538235"/>
                </a:solidFill>
                <a:latin typeface="Tahoma"/>
                <a:cs typeface="Tahoma"/>
              </a:rPr>
              <a:t> </a:t>
            </a:r>
            <a:r>
              <a:rPr lang="en-IN" sz="1800" b="1" spc="-5" dirty="0">
                <a:solidFill>
                  <a:srgbClr val="538235"/>
                </a:solidFill>
                <a:latin typeface="Tahoma"/>
                <a:cs typeface="Tahoma"/>
              </a:rPr>
              <a:t>R,</a:t>
            </a:r>
            <a:r>
              <a:rPr lang="en-IN" sz="1800" b="1" spc="5" dirty="0">
                <a:solidFill>
                  <a:srgbClr val="538235"/>
                </a:solidFill>
                <a:latin typeface="Tahoma"/>
                <a:cs typeface="Tahoma"/>
              </a:rPr>
              <a:t> </a:t>
            </a:r>
            <a:r>
              <a:rPr lang="en-IN" sz="1800" b="1" dirty="0">
                <a:solidFill>
                  <a:srgbClr val="538235"/>
                </a:solidFill>
                <a:latin typeface="Tahoma"/>
                <a:cs typeface="Tahoma"/>
              </a:rPr>
              <a:t>and</a:t>
            </a:r>
            <a:r>
              <a:rPr lang="en-IN" sz="1800" b="1" spc="-40" dirty="0">
                <a:solidFill>
                  <a:srgbClr val="538235"/>
                </a:solidFill>
                <a:latin typeface="Tahoma"/>
                <a:cs typeface="Tahoma"/>
              </a:rPr>
              <a:t> </a:t>
            </a:r>
            <a:r>
              <a:rPr lang="en-IN" sz="1800" b="1" dirty="0">
                <a:solidFill>
                  <a:srgbClr val="538235"/>
                </a:solidFill>
                <a:latin typeface="Tahoma"/>
                <a:cs typeface="Tahoma"/>
              </a:rPr>
              <a:t>E</a:t>
            </a:r>
            <a:r>
              <a:rPr lang="en-IN" sz="1800" dirty="0">
                <a:solidFill>
                  <a:srgbClr val="538235"/>
                </a:solidFill>
                <a:latin typeface="Tahoma"/>
                <a:cs typeface="Tahoma"/>
              </a:rPr>
              <a:t>:</a:t>
            </a:r>
            <a:endParaRPr lang="en-IN" sz="1800" dirty="0">
              <a:latin typeface="Tahoma"/>
              <a:cs typeface="Tahoma"/>
            </a:endParaRPr>
          </a:p>
          <a:p>
            <a:pPr marL="113030" indent="-100965">
              <a:lnSpc>
                <a:spcPct val="100000"/>
              </a:lnSpc>
              <a:spcBef>
                <a:spcPts val="720"/>
              </a:spcBef>
              <a:buChar char="◦"/>
              <a:tabLst>
                <a:tab pos="113664" algn="l"/>
              </a:tabLst>
            </a:pPr>
            <a:r>
              <a:rPr lang="en-IN" sz="1800" dirty="0">
                <a:solidFill>
                  <a:srgbClr val="538235"/>
                </a:solidFill>
                <a:latin typeface="Tahoma"/>
                <a:cs typeface="Tahoma"/>
              </a:rPr>
              <a:t>T</a:t>
            </a:r>
            <a:r>
              <a:rPr lang="en-IN" sz="1800" spc="-15" dirty="0">
                <a:solidFill>
                  <a:srgbClr val="538235"/>
                </a:solidFill>
                <a:latin typeface="Tahoma"/>
                <a:cs typeface="Tahoma"/>
              </a:rPr>
              <a:t> </a:t>
            </a:r>
            <a:r>
              <a:rPr lang="en-IN" sz="1800" dirty="0">
                <a:solidFill>
                  <a:srgbClr val="538235"/>
                </a:solidFill>
                <a:latin typeface="Tahoma"/>
                <a:cs typeface="Tahoma"/>
              </a:rPr>
              <a:t>=</a:t>
            </a:r>
            <a:r>
              <a:rPr lang="en-IN" sz="1800" spc="-20" dirty="0">
                <a:solidFill>
                  <a:srgbClr val="538235"/>
                </a:solidFill>
                <a:latin typeface="Tahoma"/>
                <a:cs typeface="Tahoma"/>
              </a:rPr>
              <a:t> </a:t>
            </a:r>
            <a:r>
              <a:rPr lang="en-IN" sz="1800" spc="-5" dirty="0">
                <a:solidFill>
                  <a:srgbClr val="538235"/>
                </a:solidFill>
                <a:latin typeface="Tahoma"/>
                <a:cs typeface="Tahoma"/>
              </a:rPr>
              <a:t>{T1,</a:t>
            </a:r>
            <a:r>
              <a:rPr lang="en-IN" sz="1800" spc="5" dirty="0">
                <a:solidFill>
                  <a:srgbClr val="538235"/>
                </a:solidFill>
                <a:latin typeface="Tahoma"/>
                <a:cs typeface="Tahoma"/>
              </a:rPr>
              <a:t> </a:t>
            </a:r>
            <a:r>
              <a:rPr lang="en-IN" sz="1800" spc="-5" dirty="0">
                <a:solidFill>
                  <a:srgbClr val="538235"/>
                </a:solidFill>
                <a:latin typeface="Tahoma"/>
                <a:cs typeface="Tahoma"/>
              </a:rPr>
              <a:t>T2,</a:t>
            </a:r>
            <a:r>
              <a:rPr lang="en-IN" sz="1800" spc="-15" dirty="0">
                <a:solidFill>
                  <a:srgbClr val="538235"/>
                </a:solidFill>
                <a:latin typeface="Tahoma"/>
                <a:cs typeface="Tahoma"/>
              </a:rPr>
              <a:t> </a:t>
            </a:r>
            <a:r>
              <a:rPr lang="en-IN" sz="1800" spc="-5" dirty="0">
                <a:solidFill>
                  <a:srgbClr val="538235"/>
                </a:solidFill>
                <a:latin typeface="Tahoma"/>
                <a:cs typeface="Tahoma"/>
              </a:rPr>
              <a:t>T3}</a:t>
            </a:r>
            <a:endParaRPr lang="en-IN" sz="1800" dirty="0">
              <a:latin typeface="Tahoma"/>
              <a:cs typeface="Tahoma"/>
            </a:endParaRPr>
          </a:p>
          <a:p>
            <a:pPr marL="113030" indent="-100965">
              <a:lnSpc>
                <a:spcPct val="100000"/>
              </a:lnSpc>
              <a:spcBef>
                <a:spcPts val="720"/>
              </a:spcBef>
              <a:buChar char="◦"/>
              <a:tabLst>
                <a:tab pos="113664" algn="l"/>
              </a:tabLst>
            </a:pPr>
            <a:r>
              <a:rPr lang="en-IN" sz="1800" dirty="0">
                <a:solidFill>
                  <a:srgbClr val="538235"/>
                </a:solidFill>
                <a:latin typeface="Tahoma"/>
                <a:cs typeface="Tahoma"/>
              </a:rPr>
              <a:t>R</a:t>
            </a:r>
            <a:r>
              <a:rPr lang="en-IN" sz="1800" spc="-10" dirty="0">
                <a:solidFill>
                  <a:srgbClr val="538235"/>
                </a:solidFill>
                <a:latin typeface="Tahoma"/>
                <a:cs typeface="Tahoma"/>
              </a:rPr>
              <a:t> </a:t>
            </a:r>
            <a:r>
              <a:rPr lang="en-IN" sz="1800" dirty="0">
                <a:solidFill>
                  <a:srgbClr val="538235"/>
                </a:solidFill>
                <a:latin typeface="Tahoma"/>
                <a:cs typeface="Tahoma"/>
              </a:rPr>
              <a:t>=</a:t>
            </a:r>
            <a:r>
              <a:rPr lang="en-IN" sz="1800" spc="-10" dirty="0">
                <a:solidFill>
                  <a:srgbClr val="538235"/>
                </a:solidFill>
                <a:latin typeface="Tahoma"/>
                <a:cs typeface="Tahoma"/>
              </a:rPr>
              <a:t> </a:t>
            </a:r>
            <a:r>
              <a:rPr lang="en-IN" sz="1800" spc="-5" dirty="0">
                <a:solidFill>
                  <a:srgbClr val="538235"/>
                </a:solidFill>
                <a:latin typeface="Tahoma"/>
                <a:cs typeface="Tahoma"/>
              </a:rPr>
              <a:t>{R1,</a:t>
            </a:r>
            <a:r>
              <a:rPr lang="en-IN" sz="1800" spc="-10" dirty="0">
                <a:solidFill>
                  <a:srgbClr val="538235"/>
                </a:solidFill>
                <a:latin typeface="Tahoma"/>
                <a:cs typeface="Tahoma"/>
              </a:rPr>
              <a:t> </a:t>
            </a:r>
            <a:r>
              <a:rPr lang="en-IN" sz="1800" spc="-5" dirty="0">
                <a:solidFill>
                  <a:srgbClr val="538235"/>
                </a:solidFill>
                <a:latin typeface="Tahoma"/>
                <a:cs typeface="Tahoma"/>
              </a:rPr>
              <a:t>R2,</a:t>
            </a:r>
            <a:r>
              <a:rPr lang="en-IN" sz="1800" spc="-10" dirty="0">
                <a:solidFill>
                  <a:srgbClr val="538235"/>
                </a:solidFill>
                <a:latin typeface="Tahoma"/>
                <a:cs typeface="Tahoma"/>
              </a:rPr>
              <a:t> </a:t>
            </a:r>
            <a:r>
              <a:rPr lang="en-IN" sz="1800" spc="-5" dirty="0">
                <a:solidFill>
                  <a:srgbClr val="538235"/>
                </a:solidFill>
                <a:latin typeface="Tahoma"/>
                <a:cs typeface="Tahoma"/>
              </a:rPr>
              <a:t>R3,</a:t>
            </a:r>
            <a:r>
              <a:rPr lang="en-IN" sz="1800" spc="-10" dirty="0">
                <a:solidFill>
                  <a:srgbClr val="538235"/>
                </a:solidFill>
                <a:latin typeface="Tahoma"/>
                <a:cs typeface="Tahoma"/>
              </a:rPr>
              <a:t> </a:t>
            </a:r>
            <a:r>
              <a:rPr lang="en-IN" sz="1800" spc="-5" dirty="0">
                <a:solidFill>
                  <a:srgbClr val="538235"/>
                </a:solidFill>
                <a:latin typeface="Tahoma"/>
                <a:cs typeface="Tahoma"/>
              </a:rPr>
              <a:t>R4}</a:t>
            </a:r>
            <a:endParaRPr lang="en-IN" sz="1800" dirty="0">
              <a:latin typeface="Tahoma"/>
              <a:cs typeface="Tahoma"/>
            </a:endParaRPr>
          </a:p>
          <a:p>
            <a:pPr marL="161925" indent="-101600">
              <a:lnSpc>
                <a:spcPct val="100000"/>
              </a:lnSpc>
              <a:spcBef>
                <a:spcPts val="720"/>
              </a:spcBef>
              <a:buChar char="◦"/>
              <a:tabLst>
                <a:tab pos="162560" algn="l"/>
              </a:tabLst>
            </a:pPr>
            <a:r>
              <a:rPr lang="en-IN" sz="1800" dirty="0">
                <a:solidFill>
                  <a:srgbClr val="538235"/>
                </a:solidFill>
                <a:latin typeface="Tahoma"/>
                <a:cs typeface="Tahoma"/>
              </a:rPr>
              <a:t>E =</a:t>
            </a:r>
            <a:r>
              <a:rPr lang="en-IN" sz="1800" spc="-5" dirty="0">
                <a:solidFill>
                  <a:srgbClr val="538235"/>
                </a:solidFill>
                <a:latin typeface="Tahoma"/>
                <a:cs typeface="Tahoma"/>
              </a:rPr>
              <a:t> {T1 </a:t>
            </a:r>
            <a:r>
              <a:rPr lang="en-IN" sz="1800" dirty="0">
                <a:solidFill>
                  <a:srgbClr val="538235"/>
                </a:solidFill>
                <a:latin typeface="Tahoma"/>
                <a:cs typeface="Tahoma"/>
              </a:rPr>
              <a:t>→</a:t>
            </a:r>
            <a:r>
              <a:rPr lang="en-IN" sz="1800" spc="10" dirty="0">
                <a:solidFill>
                  <a:srgbClr val="538235"/>
                </a:solidFill>
                <a:latin typeface="Tahoma"/>
                <a:cs typeface="Tahoma"/>
              </a:rPr>
              <a:t> </a:t>
            </a:r>
            <a:r>
              <a:rPr lang="en-IN" sz="1800" spc="-5" dirty="0">
                <a:solidFill>
                  <a:srgbClr val="538235"/>
                </a:solidFill>
                <a:latin typeface="Tahoma"/>
                <a:cs typeface="Tahoma"/>
              </a:rPr>
              <a:t>R1,</a:t>
            </a:r>
            <a:r>
              <a:rPr lang="en-IN" sz="1800" dirty="0">
                <a:solidFill>
                  <a:srgbClr val="538235"/>
                </a:solidFill>
                <a:latin typeface="Tahoma"/>
                <a:cs typeface="Tahoma"/>
              </a:rPr>
              <a:t> </a:t>
            </a:r>
            <a:r>
              <a:rPr lang="en-IN" sz="1800" spc="-5" dirty="0">
                <a:solidFill>
                  <a:srgbClr val="538235"/>
                </a:solidFill>
                <a:latin typeface="Tahoma"/>
                <a:cs typeface="Tahoma"/>
              </a:rPr>
              <a:t>T2 </a:t>
            </a:r>
            <a:r>
              <a:rPr lang="en-IN" sz="1800" dirty="0">
                <a:solidFill>
                  <a:srgbClr val="538235"/>
                </a:solidFill>
                <a:latin typeface="Tahoma"/>
                <a:cs typeface="Tahoma"/>
              </a:rPr>
              <a:t>→</a:t>
            </a:r>
            <a:r>
              <a:rPr lang="en-IN" sz="1800" spc="-15" dirty="0">
                <a:solidFill>
                  <a:srgbClr val="538235"/>
                </a:solidFill>
                <a:latin typeface="Tahoma"/>
                <a:cs typeface="Tahoma"/>
              </a:rPr>
              <a:t> </a:t>
            </a:r>
            <a:r>
              <a:rPr lang="en-IN" sz="1800" spc="-5" dirty="0">
                <a:solidFill>
                  <a:srgbClr val="538235"/>
                </a:solidFill>
                <a:latin typeface="Tahoma"/>
                <a:cs typeface="Tahoma"/>
              </a:rPr>
              <a:t>R3,</a:t>
            </a:r>
            <a:r>
              <a:rPr lang="en-IN" sz="1800" dirty="0">
                <a:solidFill>
                  <a:srgbClr val="538235"/>
                </a:solidFill>
                <a:latin typeface="Tahoma"/>
                <a:cs typeface="Tahoma"/>
              </a:rPr>
              <a:t> </a:t>
            </a:r>
            <a:r>
              <a:rPr lang="en-IN" sz="1800" spc="-5" dirty="0">
                <a:solidFill>
                  <a:srgbClr val="538235"/>
                </a:solidFill>
                <a:latin typeface="Tahoma"/>
                <a:cs typeface="Tahoma"/>
              </a:rPr>
              <a:t>R1 </a:t>
            </a:r>
            <a:r>
              <a:rPr lang="en-IN" sz="1800" dirty="0">
                <a:solidFill>
                  <a:srgbClr val="538235"/>
                </a:solidFill>
                <a:latin typeface="Tahoma"/>
                <a:cs typeface="Tahoma"/>
              </a:rPr>
              <a:t>→</a:t>
            </a:r>
            <a:r>
              <a:rPr lang="en-IN" sz="1800" spc="5" dirty="0">
                <a:solidFill>
                  <a:srgbClr val="538235"/>
                </a:solidFill>
                <a:latin typeface="Tahoma"/>
                <a:cs typeface="Tahoma"/>
              </a:rPr>
              <a:t> </a:t>
            </a:r>
            <a:r>
              <a:rPr lang="en-IN" sz="1800" spc="-5" dirty="0">
                <a:solidFill>
                  <a:srgbClr val="538235"/>
                </a:solidFill>
                <a:latin typeface="Tahoma"/>
                <a:cs typeface="Tahoma"/>
              </a:rPr>
              <a:t>T2,</a:t>
            </a:r>
            <a:r>
              <a:rPr lang="en-IN" sz="1800" dirty="0">
                <a:solidFill>
                  <a:srgbClr val="538235"/>
                </a:solidFill>
                <a:latin typeface="Tahoma"/>
                <a:cs typeface="Tahoma"/>
              </a:rPr>
              <a:t> </a:t>
            </a:r>
            <a:r>
              <a:rPr lang="en-IN" sz="1800" spc="-5" dirty="0">
                <a:solidFill>
                  <a:srgbClr val="538235"/>
                </a:solidFill>
                <a:latin typeface="Tahoma"/>
                <a:cs typeface="Tahoma"/>
              </a:rPr>
              <a:t>R2 </a:t>
            </a:r>
            <a:r>
              <a:rPr lang="en-IN" sz="1800" dirty="0">
                <a:solidFill>
                  <a:srgbClr val="538235"/>
                </a:solidFill>
                <a:latin typeface="Tahoma"/>
                <a:cs typeface="Tahoma"/>
              </a:rPr>
              <a:t>→ </a:t>
            </a:r>
            <a:r>
              <a:rPr lang="en-IN" sz="1800" spc="-5" dirty="0">
                <a:solidFill>
                  <a:srgbClr val="538235"/>
                </a:solidFill>
                <a:latin typeface="Tahoma"/>
                <a:cs typeface="Tahoma"/>
              </a:rPr>
              <a:t>T2,</a:t>
            </a:r>
            <a:r>
              <a:rPr lang="en-IN" sz="1800" spc="-20" dirty="0">
                <a:solidFill>
                  <a:srgbClr val="538235"/>
                </a:solidFill>
                <a:latin typeface="Tahoma"/>
                <a:cs typeface="Tahoma"/>
              </a:rPr>
              <a:t> </a:t>
            </a:r>
            <a:r>
              <a:rPr lang="en-IN" sz="1800" spc="-5" dirty="0">
                <a:solidFill>
                  <a:srgbClr val="538235"/>
                </a:solidFill>
                <a:latin typeface="Tahoma"/>
                <a:cs typeface="Tahoma"/>
              </a:rPr>
              <a:t>R2 </a:t>
            </a:r>
            <a:r>
              <a:rPr lang="en-IN" sz="1800" dirty="0">
                <a:solidFill>
                  <a:srgbClr val="538235"/>
                </a:solidFill>
                <a:latin typeface="Tahoma"/>
                <a:cs typeface="Tahoma"/>
              </a:rPr>
              <a:t>→ </a:t>
            </a:r>
            <a:r>
              <a:rPr lang="en-IN" sz="1800" spc="-5" dirty="0">
                <a:solidFill>
                  <a:srgbClr val="538235"/>
                </a:solidFill>
                <a:latin typeface="Tahoma"/>
                <a:cs typeface="Tahoma"/>
              </a:rPr>
              <a:t>T1,</a:t>
            </a:r>
            <a:r>
              <a:rPr lang="en-IN" sz="1800" spc="5" dirty="0">
                <a:solidFill>
                  <a:srgbClr val="538235"/>
                </a:solidFill>
                <a:latin typeface="Tahoma"/>
                <a:cs typeface="Tahoma"/>
              </a:rPr>
              <a:t> </a:t>
            </a:r>
            <a:r>
              <a:rPr lang="en-IN" sz="1800" spc="-5" dirty="0">
                <a:solidFill>
                  <a:srgbClr val="538235"/>
                </a:solidFill>
                <a:latin typeface="Tahoma"/>
                <a:cs typeface="Tahoma"/>
              </a:rPr>
              <a:t>R3 </a:t>
            </a:r>
            <a:r>
              <a:rPr lang="en-IN" sz="1800" dirty="0">
                <a:solidFill>
                  <a:srgbClr val="538235"/>
                </a:solidFill>
                <a:latin typeface="Tahoma"/>
                <a:cs typeface="Tahoma"/>
              </a:rPr>
              <a:t>→ </a:t>
            </a:r>
            <a:r>
              <a:rPr lang="en-IN" sz="1800" spc="-5" dirty="0">
                <a:solidFill>
                  <a:srgbClr val="538235"/>
                </a:solidFill>
                <a:latin typeface="Tahoma"/>
                <a:cs typeface="Tahoma"/>
              </a:rPr>
              <a:t>T3}</a:t>
            </a:r>
            <a:endParaRPr lang="en-IN" sz="1800" dirty="0">
              <a:latin typeface="Tahoma"/>
              <a:cs typeface="Tahoma"/>
            </a:endParaRPr>
          </a:p>
          <a:p>
            <a:pPr marL="131445" indent="-119380">
              <a:lnSpc>
                <a:spcPct val="100000"/>
              </a:lnSpc>
              <a:spcBef>
                <a:spcPts val="725"/>
              </a:spcBef>
              <a:buFont typeface="Tahoma"/>
              <a:buChar char="•"/>
              <a:tabLst>
                <a:tab pos="132080" algn="l"/>
              </a:tabLst>
            </a:pPr>
            <a:r>
              <a:rPr lang="en-IN" sz="1800" b="1" dirty="0">
                <a:solidFill>
                  <a:srgbClr val="538235"/>
                </a:solidFill>
                <a:latin typeface="Tahoma"/>
                <a:cs typeface="Tahoma"/>
              </a:rPr>
              <a:t>Resource</a:t>
            </a:r>
            <a:r>
              <a:rPr lang="en-IN" sz="1800" b="1" spc="-85" dirty="0">
                <a:solidFill>
                  <a:srgbClr val="538235"/>
                </a:solidFill>
                <a:latin typeface="Tahoma"/>
                <a:cs typeface="Tahoma"/>
              </a:rPr>
              <a:t> </a:t>
            </a:r>
            <a:r>
              <a:rPr lang="en-IN" sz="1800" b="1" dirty="0">
                <a:solidFill>
                  <a:srgbClr val="538235"/>
                </a:solidFill>
                <a:latin typeface="Tahoma"/>
                <a:cs typeface="Tahoma"/>
              </a:rPr>
              <a:t>instances:</a:t>
            </a:r>
            <a:endParaRPr lang="en-IN" sz="1800" dirty="0">
              <a:latin typeface="Tahoma"/>
              <a:cs typeface="Tahoma"/>
            </a:endParaRPr>
          </a:p>
          <a:p>
            <a:pPr marL="113030" indent="-100965">
              <a:lnSpc>
                <a:spcPct val="100000"/>
              </a:lnSpc>
              <a:spcBef>
                <a:spcPts val="720"/>
              </a:spcBef>
              <a:buChar char="◦"/>
              <a:tabLst>
                <a:tab pos="113664" algn="l"/>
              </a:tabLst>
            </a:pPr>
            <a:r>
              <a:rPr lang="en-IN" sz="1800" spc="-5" dirty="0">
                <a:solidFill>
                  <a:srgbClr val="538235"/>
                </a:solidFill>
                <a:latin typeface="Tahoma"/>
                <a:cs typeface="Tahoma"/>
              </a:rPr>
              <a:t>One</a:t>
            </a:r>
            <a:r>
              <a:rPr lang="en-IN" sz="1800" spc="10" dirty="0">
                <a:solidFill>
                  <a:srgbClr val="538235"/>
                </a:solidFill>
                <a:latin typeface="Tahoma"/>
                <a:cs typeface="Tahoma"/>
              </a:rPr>
              <a:t> </a:t>
            </a:r>
            <a:r>
              <a:rPr lang="en-IN" sz="1800" spc="-5" dirty="0">
                <a:solidFill>
                  <a:srgbClr val="538235"/>
                </a:solidFill>
                <a:latin typeface="Tahoma"/>
                <a:cs typeface="Tahoma"/>
              </a:rPr>
              <a:t>instance</a:t>
            </a:r>
            <a:r>
              <a:rPr lang="en-IN" sz="1800" spc="15" dirty="0">
                <a:solidFill>
                  <a:srgbClr val="538235"/>
                </a:solidFill>
                <a:latin typeface="Tahoma"/>
                <a:cs typeface="Tahoma"/>
              </a:rPr>
              <a:t> </a:t>
            </a:r>
            <a:r>
              <a:rPr lang="en-IN" sz="1800" spc="-5" dirty="0">
                <a:solidFill>
                  <a:srgbClr val="538235"/>
                </a:solidFill>
                <a:latin typeface="Tahoma"/>
                <a:cs typeface="Tahoma"/>
              </a:rPr>
              <a:t>of</a:t>
            </a:r>
            <a:r>
              <a:rPr lang="en-IN" sz="1800" dirty="0">
                <a:solidFill>
                  <a:srgbClr val="538235"/>
                </a:solidFill>
                <a:latin typeface="Tahoma"/>
                <a:cs typeface="Tahoma"/>
              </a:rPr>
              <a:t> </a:t>
            </a:r>
            <a:r>
              <a:rPr lang="en-IN" sz="1800" spc="-5" dirty="0">
                <a:solidFill>
                  <a:srgbClr val="538235"/>
                </a:solidFill>
                <a:latin typeface="Tahoma"/>
                <a:cs typeface="Tahoma"/>
              </a:rPr>
              <a:t>resource</a:t>
            </a:r>
            <a:r>
              <a:rPr lang="en-IN" sz="1800" spc="20" dirty="0">
                <a:solidFill>
                  <a:srgbClr val="538235"/>
                </a:solidFill>
                <a:latin typeface="Tahoma"/>
                <a:cs typeface="Tahoma"/>
              </a:rPr>
              <a:t> </a:t>
            </a:r>
            <a:r>
              <a:rPr lang="en-IN" sz="1800" dirty="0">
                <a:solidFill>
                  <a:srgbClr val="538235"/>
                </a:solidFill>
                <a:latin typeface="Tahoma"/>
                <a:cs typeface="Tahoma"/>
              </a:rPr>
              <a:t>type</a:t>
            </a:r>
            <a:r>
              <a:rPr lang="en-IN" sz="1800" spc="-30" dirty="0">
                <a:solidFill>
                  <a:srgbClr val="538235"/>
                </a:solidFill>
                <a:latin typeface="Tahoma"/>
                <a:cs typeface="Tahoma"/>
              </a:rPr>
              <a:t> </a:t>
            </a:r>
            <a:r>
              <a:rPr lang="en-IN" sz="1800" spc="-5" dirty="0">
                <a:solidFill>
                  <a:srgbClr val="538235"/>
                </a:solidFill>
                <a:latin typeface="Tahoma"/>
                <a:cs typeface="Tahoma"/>
              </a:rPr>
              <a:t>R1</a:t>
            </a:r>
            <a:endParaRPr lang="en-IN" sz="1800" dirty="0">
              <a:latin typeface="Tahoma"/>
              <a:cs typeface="Tahoma"/>
            </a:endParaRPr>
          </a:p>
          <a:p>
            <a:pPr marL="113030" indent="-100965">
              <a:lnSpc>
                <a:spcPct val="100000"/>
              </a:lnSpc>
              <a:spcBef>
                <a:spcPts val="720"/>
              </a:spcBef>
              <a:buChar char="◦"/>
              <a:tabLst>
                <a:tab pos="113664" algn="l"/>
              </a:tabLst>
            </a:pPr>
            <a:r>
              <a:rPr lang="en-IN" sz="1800" spc="-45" dirty="0">
                <a:solidFill>
                  <a:srgbClr val="538235"/>
                </a:solidFill>
                <a:latin typeface="Tahoma"/>
                <a:cs typeface="Tahoma"/>
              </a:rPr>
              <a:t>Two</a:t>
            </a:r>
            <a:r>
              <a:rPr lang="en-IN" sz="1800" spc="10" dirty="0">
                <a:solidFill>
                  <a:srgbClr val="538235"/>
                </a:solidFill>
                <a:latin typeface="Tahoma"/>
                <a:cs typeface="Tahoma"/>
              </a:rPr>
              <a:t> </a:t>
            </a:r>
            <a:r>
              <a:rPr lang="en-IN" sz="1800" spc="-5" dirty="0">
                <a:solidFill>
                  <a:srgbClr val="538235"/>
                </a:solidFill>
                <a:latin typeface="Tahoma"/>
                <a:cs typeface="Tahoma"/>
              </a:rPr>
              <a:t>instances</a:t>
            </a:r>
            <a:r>
              <a:rPr lang="en-IN" sz="1800" spc="15" dirty="0">
                <a:solidFill>
                  <a:srgbClr val="538235"/>
                </a:solidFill>
                <a:latin typeface="Tahoma"/>
                <a:cs typeface="Tahoma"/>
              </a:rPr>
              <a:t> </a:t>
            </a:r>
            <a:r>
              <a:rPr lang="en-IN" sz="1800" spc="-5" dirty="0">
                <a:solidFill>
                  <a:srgbClr val="538235"/>
                </a:solidFill>
                <a:latin typeface="Tahoma"/>
                <a:cs typeface="Tahoma"/>
              </a:rPr>
              <a:t>of</a:t>
            </a:r>
            <a:r>
              <a:rPr lang="en-IN" sz="1800" dirty="0">
                <a:solidFill>
                  <a:srgbClr val="538235"/>
                </a:solidFill>
                <a:latin typeface="Tahoma"/>
                <a:cs typeface="Tahoma"/>
              </a:rPr>
              <a:t> </a:t>
            </a:r>
            <a:r>
              <a:rPr lang="en-IN" sz="1800" spc="-5" dirty="0">
                <a:solidFill>
                  <a:srgbClr val="538235"/>
                </a:solidFill>
                <a:latin typeface="Tahoma"/>
                <a:cs typeface="Tahoma"/>
              </a:rPr>
              <a:t>resource</a:t>
            </a:r>
            <a:r>
              <a:rPr lang="en-IN" sz="1800" spc="15" dirty="0">
                <a:solidFill>
                  <a:srgbClr val="538235"/>
                </a:solidFill>
                <a:latin typeface="Tahoma"/>
                <a:cs typeface="Tahoma"/>
              </a:rPr>
              <a:t> </a:t>
            </a:r>
            <a:r>
              <a:rPr lang="en-IN" sz="1800" dirty="0">
                <a:solidFill>
                  <a:srgbClr val="538235"/>
                </a:solidFill>
                <a:latin typeface="Tahoma"/>
                <a:cs typeface="Tahoma"/>
              </a:rPr>
              <a:t>type</a:t>
            </a:r>
            <a:r>
              <a:rPr lang="en-IN" sz="1800" spc="-30" dirty="0">
                <a:solidFill>
                  <a:srgbClr val="538235"/>
                </a:solidFill>
                <a:latin typeface="Tahoma"/>
                <a:cs typeface="Tahoma"/>
              </a:rPr>
              <a:t> </a:t>
            </a:r>
            <a:r>
              <a:rPr lang="en-IN" sz="1800" spc="-5" dirty="0">
                <a:solidFill>
                  <a:srgbClr val="538235"/>
                </a:solidFill>
                <a:latin typeface="Tahoma"/>
                <a:cs typeface="Tahoma"/>
              </a:rPr>
              <a:t>R2</a:t>
            </a:r>
            <a:endParaRPr lang="en-IN" sz="1800" dirty="0">
              <a:latin typeface="Tahoma"/>
              <a:cs typeface="Tahoma"/>
            </a:endParaRPr>
          </a:p>
          <a:p>
            <a:pPr marL="161925" indent="-101600">
              <a:lnSpc>
                <a:spcPct val="100000"/>
              </a:lnSpc>
              <a:spcBef>
                <a:spcPts val="720"/>
              </a:spcBef>
              <a:buChar char="◦"/>
              <a:tabLst>
                <a:tab pos="162560" algn="l"/>
              </a:tabLst>
            </a:pPr>
            <a:r>
              <a:rPr lang="en-IN" sz="1800" spc="-5" dirty="0">
                <a:solidFill>
                  <a:srgbClr val="538235"/>
                </a:solidFill>
                <a:latin typeface="Tahoma"/>
                <a:cs typeface="Tahoma"/>
              </a:rPr>
              <a:t>One</a:t>
            </a:r>
            <a:r>
              <a:rPr lang="en-IN" sz="1800" spc="10" dirty="0">
                <a:solidFill>
                  <a:srgbClr val="538235"/>
                </a:solidFill>
                <a:latin typeface="Tahoma"/>
                <a:cs typeface="Tahoma"/>
              </a:rPr>
              <a:t> </a:t>
            </a:r>
            <a:r>
              <a:rPr lang="en-IN" sz="1800" spc="-5" dirty="0">
                <a:solidFill>
                  <a:srgbClr val="538235"/>
                </a:solidFill>
                <a:latin typeface="Tahoma"/>
                <a:cs typeface="Tahoma"/>
              </a:rPr>
              <a:t>instance</a:t>
            </a:r>
            <a:r>
              <a:rPr lang="en-IN" sz="1800" spc="15" dirty="0">
                <a:solidFill>
                  <a:srgbClr val="538235"/>
                </a:solidFill>
                <a:latin typeface="Tahoma"/>
                <a:cs typeface="Tahoma"/>
              </a:rPr>
              <a:t> </a:t>
            </a:r>
            <a:r>
              <a:rPr lang="en-IN" sz="1800" spc="-5" dirty="0">
                <a:solidFill>
                  <a:srgbClr val="538235"/>
                </a:solidFill>
                <a:latin typeface="Tahoma"/>
                <a:cs typeface="Tahoma"/>
              </a:rPr>
              <a:t>of</a:t>
            </a:r>
            <a:r>
              <a:rPr lang="en-IN" sz="1800" spc="-20" dirty="0">
                <a:solidFill>
                  <a:srgbClr val="538235"/>
                </a:solidFill>
                <a:latin typeface="Tahoma"/>
                <a:cs typeface="Tahoma"/>
              </a:rPr>
              <a:t> </a:t>
            </a:r>
            <a:r>
              <a:rPr lang="en-IN" sz="1800" spc="-5" dirty="0">
                <a:solidFill>
                  <a:srgbClr val="538235"/>
                </a:solidFill>
                <a:latin typeface="Tahoma"/>
                <a:cs typeface="Tahoma"/>
              </a:rPr>
              <a:t>resource</a:t>
            </a:r>
            <a:r>
              <a:rPr lang="en-IN" sz="1800" spc="30" dirty="0">
                <a:solidFill>
                  <a:srgbClr val="538235"/>
                </a:solidFill>
                <a:latin typeface="Tahoma"/>
                <a:cs typeface="Tahoma"/>
              </a:rPr>
              <a:t> </a:t>
            </a:r>
            <a:r>
              <a:rPr lang="en-IN" sz="1800" dirty="0">
                <a:solidFill>
                  <a:srgbClr val="538235"/>
                </a:solidFill>
                <a:latin typeface="Tahoma"/>
                <a:cs typeface="Tahoma"/>
              </a:rPr>
              <a:t>type</a:t>
            </a:r>
            <a:r>
              <a:rPr lang="en-IN" sz="1800" spc="-25" dirty="0">
                <a:solidFill>
                  <a:srgbClr val="538235"/>
                </a:solidFill>
                <a:latin typeface="Tahoma"/>
                <a:cs typeface="Tahoma"/>
              </a:rPr>
              <a:t> </a:t>
            </a:r>
            <a:r>
              <a:rPr lang="en-IN" sz="1800" spc="-5" dirty="0">
                <a:solidFill>
                  <a:srgbClr val="538235"/>
                </a:solidFill>
                <a:latin typeface="Tahoma"/>
                <a:cs typeface="Tahoma"/>
              </a:rPr>
              <a:t>R3</a:t>
            </a:r>
            <a:endParaRPr lang="en-IN" sz="1800" dirty="0">
              <a:latin typeface="Tahoma"/>
              <a:cs typeface="Tahoma"/>
            </a:endParaRPr>
          </a:p>
          <a:p>
            <a:pPr marL="113030" indent="-100965">
              <a:lnSpc>
                <a:spcPct val="100000"/>
              </a:lnSpc>
              <a:spcBef>
                <a:spcPts val="720"/>
              </a:spcBef>
              <a:buChar char="◦"/>
              <a:tabLst>
                <a:tab pos="113664" algn="l"/>
              </a:tabLst>
            </a:pPr>
            <a:r>
              <a:rPr lang="en-IN" sz="1800" spc="-5" dirty="0">
                <a:solidFill>
                  <a:srgbClr val="538235"/>
                </a:solidFill>
                <a:latin typeface="Tahoma"/>
                <a:cs typeface="Tahoma"/>
              </a:rPr>
              <a:t>Three</a:t>
            </a:r>
            <a:r>
              <a:rPr lang="en-IN" sz="1800" spc="5" dirty="0">
                <a:solidFill>
                  <a:srgbClr val="538235"/>
                </a:solidFill>
                <a:latin typeface="Tahoma"/>
                <a:cs typeface="Tahoma"/>
              </a:rPr>
              <a:t> </a:t>
            </a:r>
            <a:r>
              <a:rPr lang="en-IN" sz="1800" spc="-5" dirty="0">
                <a:solidFill>
                  <a:srgbClr val="538235"/>
                </a:solidFill>
                <a:latin typeface="Tahoma"/>
                <a:cs typeface="Tahoma"/>
              </a:rPr>
              <a:t>instances</a:t>
            </a:r>
            <a:r>
              <a:rPr lang="en-IN" sz="1800" spc="45" dirty="0">
                <a:solidFill>
                  <a:srgbClr val="538235"/>
                </a:solidFill>
                <a:latin typeface="Tahoma"/>
                <a:cs typeface="Tahoma"/>
              </a:rPr>
              <a:t> </a:t>
            </a:r>
            <a:r>
              <a:rPr lang="en-IN" sz="1800" spc="-5" dirty="0">
                <a:solidFill>
                  <a:srgbClr val="538235"/>
                </a:solidFill>
                <a:latin typeface="Tahoma"/>
                <a:cs typeface="Tahoma"/>
              </a:rPr>
              <a:t>of</a:t>
            </a:r>
            <a:r>
              <a:rPr lang="en-IN" sz="1800" dirty="0">
                <a:solidFill>
                  <a:srgbClr val="538235"/>
                </a:solidFill>
                <a:latin typeface="Tahoma"/>
                <a:cs typeface="Tahoma"/>
              </a:rPr>
              <a:t> </a:t>
            </a:r>
            <a:r>
              <a:rPr lang="en-IN" sz="1800" spc="-5" dirty="0">
                <a:solidFill>
                  <a:srgbClr val="538235"/>
                </a:solidFill>
                <a:latin typeface="Tahoma"/>
                <a:cs typeface="Tahoma"/>
              </a:rPr>
              <a:t>resource</a:t>
            </a:r>
            <a:r>
              <a:rPr lang="en-IN" sz="1800" spc="10" dirty="0">
                <a:solidFill>
                  <a:srgbClr val="538235"/>
                </a:solidFill>
                <a:latin typeface="Tahoma"/>
                <a:cs typeface="Tahoma"/>
              </a:rPr>
              <a:t> </a:t>
            </a:r>
            <a:r>
              <a:rPr lang="en-IN" sz="1800" dirty="0">
                <a:solidFill>
                  <a:srgbClr val="538235"/>
                </a:solidFill>
                <a:latin typeface="Tahoma"/>
                <a:cs typeface="Tahoma"/>
              </a:rPr>
              <a:t>type</a:t>
            </a:r>
            <a:r>
              <a:rPr lang="en-IN" sz="1800" spc="-30" dirty="0">
                <a:solidFill>
                  <a:srgbClr val="538235"/>
                </a:solidFill>
                <a:latin typeface="Tahoma"/>
                <a:cs typeface="Tahoma"/>
              </a:rPr>
              <a:t> </a:t>
            </a:r>
            <a:r>
              <a:rPr lang="en-IN" sz="1800" spc="-5" dirty="0">
                <a:solidFill>
                  <a:srgbClr val="538235"/>
                </a:solidFill>
                <a:latin typeface="Tahoma"/>
                <a:cs typeface="Tahoma"/>
              </a:rPr>
              <a:t>R4</a:t>
            </a:r>
            <a:endParaRPr lang="en-IN" sz="1800" dirty="0">
              <a:latin typeface="Tahoma"/>
              <a:cs typeface="Tahoma"/>
            </a:endParaRPr>
          </a:p>
          <a:p>
            <a:pPr marL="153035" indent="-140970">
              <a:lnSpc>
                <a:spcPct val="100000"/>
              </a:lnSpc>
              <a:spcBef>
                <a:spcPts val="720"/>
              </a:spcBef>
              <a:buChar char="•"/>
              <a:tabLst>
                <a:tab pos="153670" algn="l"/>
              </a:tabLst>
            </a:pPr>
            <a:r>
              <a:rPr lang="en-IN" sz="1800" b="1" dirty="0">
                <a:solidFill>
                  <a:srgbClr val="538235"/>
                </a:solidFill>
                <a:latin typeface="Tahoma"/>
                <a:cs typeface="Tahoma"/>
              </a:rPr>
              <a:t>Thread</a:t>
            </a:r>
            <a:r>
              <a:rPr lang="en-IN" sz="1800" b="1" spc="-60" dirty="0">
                <a:solidFill>
                  <a:srgbClr val="538235"/>
                </a:solidFill>
                <a:latin typeface="Tahoma"/>
                <a:cs typeface="Tahoma"/>
              </a:rPr>
              <a:t> </a:t>
            </a:r>
            <a:r>
              <a:rPr lang="en-IN" sz="1800" b="1" dirty="0">
                <a:solidFill>
                  <a:srgbClr val="538235"/>
                </a:solidFill>
                <a:latin typeface="Tahoma"/>
                <a:cs typeface="Tahoma"/>
              </a:rPr>
              <a:t>states:</a:t>
            </a:r>
            <a:endParaRPr lang="en-IN" sz="1800" dirty="0">
              <a:latin typeface="Tahoma"/>
              <a:cs typeface="Tahoma"/>
            </a:endParaRPr>
          </a:p>
          <a:p>
            <a:pPr marL="121920" indent="-109855">
              <a:lnSpc>
                <a:spcPct val="100000"/>
              </a:lnSpc>
              <a:spcBef>
                <a:spcPts val="720"/>
              </a:spcBef>
              <a:buChar char="◦"/>
              <a:tabLst>
                <a:tab pos="122555" algn="l"/>
              </a:tabLst>
            </a:pPr>
            <a:r>
              <a:rPr lang="en-IN" sz="1800" spc="-5" dirty="0">
                <a:solidFill>
                  <a:srgbClr val="538235"/>
                </a:solidFill>
                <a:latin typeface="Tahoma"/>
                <a:cs typeface="Tahoma"/>
              </a:rPr>
              <a:t>Thread</a:t>
            </a:r>
            <a:r>
              <a:rPr lang="en-IN" sz="1800" spc="50" dirty="0">
                <a:solidFill>
                  <a:srgbClr val="538235"/>
                </a:solidFill>
                <a:latin typeface="Tahoma"/>
                <a:cs typeface="Tahoma"/>
              </a:rPr>
              <a:t> </a:t>
            </a:r>
            <a:r>
              <a:rPr lang="en-IN" sz="1800" spc="-5" dirty="0">
                <a:solidFill>
                  <a:srgbClr val="538235"/>
                </a:solidFill>
                <a:latin typeface="Tahoma"/>
                <a:cs typeface="Tahoma"/>
              </a:rPr>
              <a:t>T1</a:t>
            </a:r>
            <a:r>
              <a:rPr lang="en-IN" sz="1800" spc="55" dirty="0">
                <a:solidFill>
                  <a:srgbClr val="538235"/>
                </a:solidFill>
                <a:latin typeface="Tahoma"/>
                <a:cs typeface="Tahoma"/>
              </a:rPr>
              <a:t> </a:t>
            </a:r>
            <a:r>
              <a:rPr lang="en-IN" sz="1800" spc="-10" dirty="0">
                <a:solidFill>
                  <a:srgbClr val="538235"/>
                </a:solidFill>
                <a:latin typeface="Tahoma"/>
                <a:cs typeface="Tahoma"/>
              </a:rPr>
              <a:t>is</a:t>
            </a:r>
            <a:r>
              <a:rPr lang="en-IN" sz="1800" spc="50" dirty="0">
                <a:solidFill>
                  <a:srgbClr val="538235"/>
                </a:solidFill>
                <a:latin typeface="Tahoma"/>
                <a:cs typeface="Tahoma"/>
              </a:rPr>
              <a:t> </a:t>
            </a:r>
            <a:r>
              <a:rPr lang="en-IN" sz="1800" spc="-5" dirty="0">
                <a:solidFill>
                  <a:srgbClr val="538235"/>
                </a:solidFill>
                <a:latin typeface="Tahoma"/>
                <a:cs typeface="Tahoma"/>
              </a:rPr>
              <a:t>holding</a:t>
            </a:r>
            <a:r>
              <a:rPr lang="en-IN" sz="1800" spc="75" dirty="0">
                <a:solidFill>
                  <a:srgbClr val="538235"/>
                </a:solidFill>
                <a:latin typeface="Tahoma"/>
                <a:cs typeface="Tahoma"/>
              </a:rPr>
              <a:t> </a:t>
            </a:r>
            <a:r>
              <a:rPr lang="en-IN" sz="1800" spc="-5" dirty="0">
                <a:solidFill>
                  <a:srgbClr val="538235"/>
                </a:solidFill>
                <a:latin typeface="Tahoma"/>
                <a:cs typeface="Tahoma"/>
              </a:rPr>
              <a:t>an</a:t>
            </a:r>
            <a:r>
              <a:rPr lang="en-IN" sz="1800" spc="35" dirty="0">
                <a:solidFill>
                  <a:srgbClr val="538235"/>
                </a:solidFill>
                <a:latin typeface="Tahoma"/>
                <a:cs typeface="Tahoma"/>
              </a:rPr>
              <a:t> </a:t>
            </a:r>
            <a:r>
              <a:rPr lang="en-IN" sz="1800" spc="-5" dirty="0">
                <a:solidFill>
                  <a:srgbClr val="538235"/>
                </a:solidFill>
                <a:latin typeface="Tahoma"/>
                <a:cs typeface="Tahoma"/>
              </a:rPr>
              <a:t>instance</a:t>
            </a:r>
            <a:r>
              <a:rPr lang="en-IN" sz="1800" spc="55" dirty="0">
                <a:solidFill>
                  <a:srgbClr val="538235"/>
                </a:solidFill>
                <a:latin typeface="Tahoma"/>
                <a:cs typeface="Tahoma"/>
              </a:rPr>
              <a:t> </a:t>
            </a:r>
            <a:r>
              <a:rPr lang="en-IN" sz="1800" spc="-5" dirty="0">
                <a:solidFill>
                  <a:srgbClr val="538235"/>
                </a:solidFill>
                <a:latin typeface="Tahoma"/>
                <a:cs typeface="Tahoma"/>
              </a:rPr>
              <a:t>of</a:t>
            </a:r>
            <a:r>
              <a:rPr lang="en-IN" sz="1800" spc="60" dirty="0">
                <a:solidFill>
                  <a:srgbClr val="538235"/>
                </a:solidFill>
                <a:latin typeface="Tahoma"/>
                <a:cs typeface="Tahoma"/>
              </a:rPr>
              <a:t> </a:t>
            </a:r>
            <a:r>
              <a:rPr lang="en-IN" sz="1800" spc="-5" dirty="0">
                <a:solidFill>
                  <a:srgbClr val="538235"/>
                </a:solidFill>
                <a:latin typeface="Tahoma"/>
                <a:cs typeface="Tahoma"/>
              </a:rPr>
              <a:t>resource</a:t>
            </a:r>
            <a:r>
              <a:rPr lang="en-IN" sz="1800" spc="55" dirty="0">
                <a:solidFill>
                  <a:srgbClr val="538235"/>
                </a:solidFill>
                <a:latin typeface="Tahoma"/>
                <a:cs typeface="Tahoma"/>
              </a:rPr>
              <a:t> </a:t>
            </a:r>
            <a:r>
              <a:rPr lang="en-IN" sz="1800" dirty="0">
                <a:solidFill>
                  <a:srgbClr val="538235"/>
                </a:solidFill>
                <a:latin typeface="Tahoma"/>
                <a:cs typeface="Tahoma"/>
              </a:rPr>
              <a:t>type</a:t>
            </a:r>
            <a:r>
              <a:rPr lang="en-IN" sz="1800" spc="60" dirty="0">
                <a:solidFill>
                  <a:srgbClr val="538235"/>
                </a:solidFill>
                <a:latin typeface="Tahoma"/>
                <a:cs typeface="Tahoma"/>
              </a:rPr>
              <a:t> </a:t>
            </a:r>
            <a:r>
              <a:rPr lang="en-IN" sz="1800" spc="-5" dirty="0">
                <a:solidFill>
                  <a:srgbClr val="538235"/>
                </a:solidFill>
                <a:latin typeface="Tahoma"/>
                <a:cs typeface="Tahoma"/>
              </a:rPr>
              <a:t>R2</a:t>
            </a:r>
            <a:r>
              <a:rPr lang="en-IN" sz="1800" spc="25" dirty="0">
                <a:solidFill>
                  <a:srgbClr val="538235"/>
                </a:solidFill>
                <a:latin typeface="Tahoma"/>
                <a:cs typeface="Tahoma"/>
              </a:rPr>
              <a:t> </a:t>
            </a:r>
            <a:r>
              <a:rPr lang="en-IN" sz="1800" spc="-5" dirty="0">
                <a:solidFill>
                  <a:srgbClr val="538235"/>
                </a:solidFill>
                <a:latin typeface="Tahoma"/>
                <a:cs typeface="Tahoma"/>
              </a:rPr>
              <a:t>and</a:t>
            </a:r>
            <a:r>
              <a:rPr lang="en-IN" sz="1800" spc="75" dirty="0">
                <a:solidFill>
                  <a:srgbClr val="538235"/>
                </a:solidFill>
                <a:latin typeface="Tahoma"/>
                <a:cs typeface="Tahoma"/>
              </a:rPr>
              <a:t> </a:t>
            </a:r>
            <a:r>
              <a:rPr lang="en-IN" sz="1800" spc="-10" dirty="0">
                <a:solidFill>
                  <a:srgbClr val="538235"/>
                </a:solidFill>
                <a:latin typeface="Tahoma"/>
                <a:cs typeface="Tahoma"/>
              </a:rPr>
              <a:t>is</a:t>
            </a:r>
            <a:r>
              <a:rPr lang="en-IN" sz="1800" spc="30" dirty="0">
                <a:solidFill>
                  <a:srgbClr val="538235"/>
                </a:solidFill>
                <a:latin typeface="Tahoma"/>
                <a:cs typeface="Tahoma"/>
              </a:rPr>
              <a:t> </a:t>
            </a:r>
            <a:r>
              <a:rPr lang="en-IN" sz="1800" spc="-10" dirty="0">
                <a:solidFill>
                  <a:srgbClr val="538235"/>
                </a:solidFill>
                <a:latin typeface="Tahoma"/>
                <a:cs typeface="Tahoma"/>
              </a:rPr>
              <a:t>waiting</a:t>
            </a:r>
            <a:r>
              <a:rPr lang="en-IN" sz="1800" spc="75" dirty="0">
                <a:solidFill>
                  <a:srgbClr val="538235"/>
                </a:solidFill>
                <a:latin typeface="Tahoma"/>
                <a:cs typeface="Tahoma"/>
              </a:rPr>
              <a:t> </a:t>
            </a:r>
            <a:r>
              <a:rPr lang="en-IN" sz="1800" spc="-5" dirty="0">
                <a:solidFill>
                  <a:srgbClr val="538235"/>
                </a:solidFill>
                <a:latin typeface="Tahoma"/>
                <a:cs typeface="Tahoma"/>
              </a:rPr>
              <a:t>for</a:t>
            </a:r>
            <a:r>
              <a:rPr lang="en-IN" sz="1800" spc="55" dirty="0">
                <a:solidFill>
                  <a:srgbClr val="538235"/>
                </a:solidFill>
                <a:latin typeface="Tahoma"/>
                <a:cs typeface="Tahoma"/>
              </a:rPr>
              <a:t> </a:t>
            </a:r>
            <a:r>
              <a:rPr lang="en-IN" sz="1800" spc="-5" dirty="0">
                <a:solidFill>
                  <a:srgbClr val="538235"/>
                </a:solidFill>
                <a:latin typeface="Tahoma"/>
                <a:cs typeface="Tahoma"/>
              </a:rPr>
              <a:t>an</a:t>
            </a:r>
            <a:r>
              <a:rPr lang="en-IN" sz="1800" spc="40" dirty="0">
                <a:solidFill>
                  <a:srgbClr val="538235"/>
                </a:solidFill>
                <a:latin typeface="Tahoma"/>
                <a:cs typeface="Tahoma"/>
              </a:rPr>
              <a:t> </a:t>
            </a:r>
            <a:r>
              <a:rPr lang="en-IN" sz="1800" spc="-5" dirty="0">
                <a:solidFill>
                  <a:srgbClr val="538235"/>
                </a:solidFill>
                <a:latin typeface="Tahoma"/>
                <a:cs typeface="Tahoma"/>
              </a:rPr>
              <a:t>instance</a:t>
            </a:r>
            <a:r>
              <a:rPr lang="en-IN" sz="1800" spc="55" dirty="0">
                <a:solidFill>
                  <a:srgbClr val="538235"/>
                </a:solidFill>
                <a:latin typeface="Tahoma"/>
                <a:cs typeface="Tahoma"/>
              </a:rPr>
              <a:t> </a:t>
            </a:r>
            <a:r>
              <a:rPr lang="en-IN" sz="1800" spc="-5" dirty="0">
                <a:solidFill>
                  <a:srgbClr val="538235"/>
                </a:solidFill>
                <a:latin typeface="Tahoma"/>
                <a:cs typeface="Tahoma"/>
              </a:rPr>
              <a:t>of</a:t>
            </a:r>
            <a:r>
              <a:rPr lang="en-IN" dirty="0">
                <a:latin typeface="Tahoma"/>
                <a:cs typeface="Tahoma"/>
              </a:rPr>
              <a:t> </a:t>
            </a:r>
            <a:r>
              <a:rPr lang="en-IN" sz="1800" spc="-5" dirty="0">
                <a:solidFill>
                  <a:srgbClr val="538235"/>
                </a:solidFill>
                <a:latin typeface="Tahoma"/>
                <a:cs typeface="Tahoma"/>
              </a:rPr>
              <a:t>resource </a:t>
            </a:r>
            <a:r>
              <a:rPr lang="en-IN" sz="1800" dirty="0">
                <a:solidFill>
                  <a:srgbClr val="538235"/>
                </a:solidFill>
                <a:latin typeface="Tahoma"/>
                <a:cs typeface="Tahoma"/>
              </a:rPr>
              <a:t>type</a:t>
            </a:r>
            <a:r>
              <a:rPr lang="en-IN" sz="1800" spc="-45" dirty="0">
                <a:solidFill>
                  <a:srgbClr val="538235"/>
                </a:solidFill>
                <a:latin typeface="Tahoma"/>
                <a:cs typeface="Tahoma"/>
              </a:rPr>
              <a:t> </a:t>
            </a:r>
            <a:r>
              <a:rPr lang="en-IN" sz="1800" spc="-5" dirty="0">
                <a:solidFill>
                  <a:srgbClr val="538235"/>
                </a:solidFill>
                <a:latin typeface="Tahoma"/>
                <a:cs typeface="Tahoma"/>
              </a:rPr>
              <a:t>R1.</a:t>
            </a:r>
            <a:endParaRPr lang="en-IN" sz="1800" dirty="0">
              <a:latin typeface="Tahoma"/>
              <a:cs typeface="Tahoma"/>
            </a:endParaRPr>
          </a:p>
          <a:p>
            <a:pPr marL="12700" marR="5080">
              <a:lnSpc>
                <a:spcPct val="150000"/>
              </a:lnSpc>
              <a:spcBef>
                <a:spcPts val="5"/>
              </a:spcBef>
              <a:buChar char="◦"/>
              <a:tabLst>
                <a:tab pos="135255" algn="l"/>
              </a:tabLst>
            </a:pPr>
            <a:r>
              <a:rPr lang="en-IN" sz="1800" spc="-5" dirty="0">
                <a:solidFill>
                  <a:srgbClr val="538235"/>
                </a:solidFill>
                <a:latin typeface="Tahoma"/>
                <a:cs typeface="Tahoma"/>
              </a:rPr>
              <a:t>Thread</a:t>
            </a:r>
            <a:r>
              <a:rPr lang="en-IN" sz="1800" spc="155" dirty="0">
                <a:solidFill>
                  <a:srgbClr val="538235"/>
                </a:solidFill>
                <a:latin typeface="Tahoma"/>
                <a:cs typeface="Tahoma"/>
              </a:rPr>
              <a:t> </a:t>
            </a:r>
            <a:r>
              <a:rPr lang="en-IN" sz="1800" spc="-5" dirty="0">
                <a:solidFill>
                  <a:srgbClr val="538235"/>
                </a:solidFill>
                <a:latin typeface="Tahoma"/>
                <a:cs typeface="Tahoma"/>
              </a:rPr>
              <a:t>T2</a:t>
            </a:r>
            <a:r>
              <a:rPr lang="en-IN" sz="1800" spc="145" dirty="0">
                <a:solidFill>
                  <a:srgbClr val="538235"/>
                </a:solidFill>
                <a:latin typeface="Tahoma"/>
                <a:cs typeface="Tahoma"/>
              </a:rPr>
              <a:t> </a:t>
            </a:r>
            <a:r>
              <a:rPr lang="en-IN" sz="1800" spc="-10" dirty="0">
                <a:solidFill>
                  <a:srgbClr val="538235"/>
                </a:solidFill>
                <a:latin typeface="Tahoma"/>
                <a:cs typeface="Tahoma"/>
              </a:rPr>
              <a:t>is</a:t>
            </a:r>
            <a:r>
              <a:rPr lang="en-IN" sz="1800" spc="150" dirty="0">
                <a:solidFill>
                  <a:srgbClr val="538235"/>
                </a:solidFill>
                <a:latin typeface="Tahoma"/>
                <a:cs typeface="Tahoma"/>
              </a:rPr>
              <a:t> </a:t>
            </a:r>
            <a:r>
              <a:rPr lang="en-IN" sz="1800" spc="-5" dirty="0">
                <a:solidFill>
                  <a:srgbClr val="538235"/>
                </a:solidFill>
                <a:latin typeface="Tahoma"/>
                <a:cs typeface="Tahoma"/>
              </a:rPr>
              <a:t>holding</a:t>
            </a:r>
            <a:r>
              <a:rPr lang="en-IN" sz="1800" spc="165" dirty="0">
                <a:solidFill>
                  <a:srgbClr val="538235"/>
                </a:solidFill>
                <a:latin typeface="Tahoma"/>
                <a:cs typeface="Tahoma"/>
              </a:rPr>
              <a:t> </a:t>
            </a:r>
            <a:r>
              <a:rPr lang="en-IN" sz="1800" spc="-5" dirty="0">
                <a:solidFill>
                  <a:srgbClr val="538235"/>
                </a:solidFill>
                <a:latin typeface="Tahoma"/>
                <a:cs typeface="Tahoma"/>
              </a:rPr>
              <a:t>an</a:t>
            </a:r>
            <a:r>
              <a:rPr lang="en-IN" sz="1800" spc="155" dirty="0">
                <a:solidFill>
                  <a:srgbClr val="538235"/>
                </a:solidFill>
                <a:latin typeface="Tahoma"/>
                <a:cs typeface="Tahoma"/>
              </a:rPr>
              <a:t> </a:t>
            </a:r>
            <a:r>
              <a:rPr lang="en-IN" sz="1800" spc="-5" dirty="0">
                <a:solidFill>
                  <a:srgbClr val="538235"/>
                </a:solidFill>
                <a:latin typeface="Tahoma"/>
                <a:cs typeface="Tahoma"/>
              </a:rPr>
              <a:t>instance</a:t>
            </a:r>
            <a:r>
              <a:rPr lang="en-IN" sz="1800" spc="150" dirty="0">
                <a:solidFill>
                  <a:srgbClr val="538235"/>
                </a:solidFill>
                <a:latin typeface="Tahoma"/>
                <a:cs typeface="Tahoma"/>
              </a:rPr>
              <a:t> </a:t>
            </a:r>
            <a:r>
              <a:rPr lang="en-IN" sz="1800" spc="-5" dirty="0">
                <a:solidFill>
                  <a:srgbClr val="538235"/>
                </a:solidFill>
                <a:latin typeface="Tahoma"/>
                <a:cs typeface="Tahoma"/>
              </a:rPr>
              <a:t>of</a:t>
            </a:r>
            <a:r>
              <a:rPr lang="en-IN" sz="1800" spc="155" dirty="0">
                <a:solidFill>
                  <a:srgbClr val="538235"/>
                </a:solidFill>
                <a:latin typeface="Tahoma"/>
                <a:cs typeface="Tahoma"/>
              </a:rPr>
              <a:t> </a:t>
            </a:r>
            <a:r>
              <a:rPr lang="en-IN" sz="1800" dirty="0">
                <a:solidFill>
                  <a:srgbClr val="538235"/>
                </a:solidFill>
                <a:latin typeface="Tahoma"/>
                <a:cs typeface="Tahoma"/>
              </a:rPr>
              <a:t>R1</a:t>
            </a:r>
            <a:r>
              <a:rPr lang="en-IN" sz="1800" spc="145" dirty="0">
                <a:solidFill>
                  <a:srgbClr val="538235"/>
                </a:solidFill>
                <a:latin typeface="Tahoma"/>
                <a:cs typeface="Tahoma"/>
              </a:rPr>
              <a:t> </a:t>
            </a:r>
            <a:r>
              <a:rPr lang="en-IN" sz="1800" spc="-15" dirty="0">
                <a:solidFill>
                  <a:srgbClr val="538235"/>
                </a:solidFill>
                <a:latin typeface="Tahoma"/>
                <a:cs typeface="Tahoma"/>
              </a:rPr>
              <a:t>and</a:t>
            </a:r>
            <a:r>
              <a:rPr lang="en-IN" sz="1800" spc="165" dirty="0">
                <a:solidFill>
                  <a:srgbClr val="538235"/>
                </a:solidFill>
                <a:latin typeface="Tahoma"/>
                <a:cs typeface="Tahoma"/>
              </a:rPr>
              <a:t> </a:t>
            </a:r>
            <a:r>
              <a:rPr lang="en-IN" sz="1800" spc="-5" dirty="0">
                <a:solidFill>
                  <a:srgbClr val="538235"/>
                </a:solidFill>
                <a:latin typeface="Tahoma"/>
                <a:cs typeface="Tahoma"/>
              </a:rPr>
              <a:t>an</a:t>
            </a:r>
            <a:r>
              <a:rPr lang="en-IN" sz="1800" spc="155" dirty="0">
                <a:solidFill>
                  <a:srgbClr val="538235"/>
                </a:solidFill>
                <a:latin typeface="Tahoma"/>
                <a:cs typeface="Tahoma"/>
              </a:rPr>
              <a:t> </a:t>
            </a:r>
            <a:r>
              <a:rPr lang="en-IN" sz="1800" spc="-5" dirty="0">
                <a:solidFill>
                  <a:srgbClr val="538235"/>
                </a:solidFill>
                <a:latin typeface="Tahoma"/>
                <a:cs typeface="Tahoma"/>
              </a:rPr>
              <a:t>instance</a:t>
            </a:r>
            <a:r>
              <a:rPr lang="en-IN" sz="1800" spc="145" dirty="0">
                <a:solidFill>
                  <a:srgbClr val="538235"/>
                </a:solidFill>
                <a:latin typeface="Tahoma"/>
                <a:cs typeface="Tahoma"/>
              </a:rPr>
              <a:t> </a:t>
            </a:r>
            <a:r>
              <a:rPr lang="en-IN" sz="1800" spc="-5" dirty="0">
                <a:solidFill>
                  <a:srgbClr val="538235"/>
                </a:solidFill>
                <a:latin typeface="Tahoma"/>
                <a:cs typeface="Tahoma"/>
              </a:rPr>
              <a:t>of</a:t>
            </a:r>
            <a:r>
              <a:rPr lang="en-IN" sz="1800" spc="160" dirty="0">
                <a:solidFill>
                  <a:srgbClr val="538235"/>
                </a:solidFill>
                <a:latin typeface="Tahoma"/>
                <a:cs typeface="Tahoma"/>
              </a:rPr>
              <a:t> </a:t>
            </a:r>
            <a:r>
              <a:rPr lang="en-IN" sz="1800" spc="-5" dirty="0">
                <a:solidFill>
                  <a:srgbClr val="538235"/>
                </a:solidFill>
                <a:latin typeface="Tahoma"/>
                <a:cs typeface="Tahoma"/>
              </a:rPr>
              <a:t>R2</a:t>
            </a:r>
            <a:r>
              <a:rPr lang="en-IN" sz="1800" spc="145" dirty="0">
                <a:solidFill>
                  <a:srgbClr val="538235"/>
                </a:solidFill>
                <a:latin typeface="Tahoma"/>
                <a:cs typeface="Tahoma"/>
              </a:rPr>
              <a:t> </a:t>
            </a:r>
            <a:r>
              <a:rPr lang="en-IN" sz="1800" spc="-5" dirty="0">
                <a:solidFill>
                  <a:srgbClr val="538235"/>
                </a:solidFill>
                <a:latin typeface="Tahoma"/>
                <a:cs typeface="Tahoma"/>
              </a:rPr>
              <a:t>and</a:t>
            </a:r>
            <a:r>
              <a:rPr lang="en-IN" sz="1800" spc="140" dirty="0">
                <a:solidFill>
                  <a:srgbClr val="538235"/>
                </a:solidFill>
                <a:latin typeface="Tahoma"/>
                <a:cs typeface="Tahoma"/>
              </a:rPr>
              <a:t> </a:t>
            </a:r>
            <a:r>
              <a:rPr lang="en-IN" sz="1800" spc="-10" dirty="0">
                <a:solidFill>
                  <a:srgbClr val="538235"/>
                </a:solidFill>
                <a:latin typeface="Tahoma"/>
                <a:cs typeface="Tahoma"/>
              </a:rPr>
              <a:t>is</a:t>
            </a:r>
            <a:r>
              <a:rPr lang="en-IN" sz="1800" spc="150" dirty="0">
                <a:solidFill>
                  <a:srgbClr val="538235"/>
                </a:solidFill>
                <a:latin typeface="Tahoma"/>
                <a:cs typeface="Tahoma"/>
              </a:rPr>
              <a:t> </a:t>
            </a:r>
            <a:r>
              <a:rPr lang="en-IN" sz="1800" spc="-10" dirty="0">
                <a:solidFill>
                  <a:srgbClr val="538235"/>
                </a:solidFill>
                <a:latin typeface="Tahoma"/>
                <a:cs typeface="Tahoma"/>
              </a:rPr>
              <a:t>waiting</a:t>
            </a:r>
            <a:r>
              <a:rPr lang="en-IN" sz="1800" spc="165" dirty="0">
                <a:solidFill>
                  <a:srgbClr val="538235"/>
                </a:solidFill>
                <a:latin typeface="Tahoma"/>
                <a:cs typeface="Tahoma"/>
              </a:rPr>
              <a:t> </a:t>
            </a:r>
            <a:r>
              <a:rPr lang="en-IN" sz="1800" spc="-5" dirty="0">
                <a:solidFill>
                  <a:srgbClr val="538235"/>
                </a:solidFill>
                <a:latin typeface="Tahoma"/>
                <a:cs typeface="Tahoma"/>
              </a:rPr>
              <a:t>for</a:t>
            </a:r>
            <a:r>
              <a:rPr lang="en-IN" sz="1800" spc="150" dirty="0">
                <a:solidFill>
                  <a:srgbClr val="538235"/>
                </a:solidFill>
                <a:latin typeface="Tahoma"/>
                <a:cs typeface="Tahoma"/>
              </a:rPr>
              <a:t> </a:t>
            </a:r>
            <a:r>
              <a:rPr lang="en-IN" sz="1800" spc="-10" dirty="0">
                <a:solidFill>
                  <a:srgbClr val="538235"/>
                </a:solidFill>
                <a:latin typeface="Tahoma"/>
                <a:cs typeface="Tahoma"/>
              </a:rPr>
              <a:t>an </a:t>
            </a:r>
            <a:r>
              <a:rPr lang="en-IN" sz="1800" spc="-360" dirty="0">
                <a:solidFill>
                  <a:srgbClr val="538235"/>
                </a:solidFill>
                <a:latin typeface="Tahoma"/>
                <a:cs typeface="Tahoma"/>
              </a:rPr>
              <a:t> </a:t>
            </a:r>
            <a:r>
              <a:rPr lang="en-IN" sz="1800" spc="-5" dirty="0">
                <a:solidFill>
                  <a:srgbClr val="538235"/>
                </a:solidFill>
                <a:latin typeface="Tahoma"/>
                <a:cs typeface="Tahoma"/>
              </a:rPr>
              <a:t>instance</a:t>
            </a:r>
            <a:r>
              <a:rPr lang="en-IN" sz="1800" spc="20" dirty="0">
                <a:solidFill>
                  <a:srgbClr val="538235"/>
                </a:solidFill>
                <a:latin typeface="Tahoma"/>
                <a:cs typeface="Tahoma"/>
              </a:rPr>
              <a:t> </a:t>
            </a:r>
            <a:r>
              <a:rPr lang="en-IN" sz="1800" spc="-5" dirty="0">
                <a:solidFill>
                  <a:srgbClr val="538235"/>
                </a:solidFill>
                <a:latin typeface="Tahoma"/>
                <a:cs typeface="Tahoma"/>
              </a:rPr>
              <a:t>of</a:t>
            </a:r>
            <a:r>
              <a:rPr lang="en-IN" sz="1800" spc="10" dirty="0">
                <a:solidFill>
                  <a:srgbClr val="538235"/>
                </a:solidFill>
                <a:latin typeface="Tahoma"/>
                <a:cs typeface="Tahoma"/>
              </a:rPr>
              <a:t> </a:t>
            </a:r>
            <a:r>
              <a:rPr lang="en-IN" sz="1800" spc="-5" dirty="0">
                <a:solidFill>
                  <a:srgbClr val="538235"/>
                </a:solidFill>
                <a:latin typeface="Tahoma"/>
                <a:cs typeface="Tahoma"/>
              </a:rPr>
              <a:t>R3.</a:t>
            </a:r>
            <a:endParaRPr lang="en-IN" sz="1800" dirty="0">
              <a:latin typeface="Tahoma"/>
              <a:cs typeface="Tahoma"/>
            </a:endParaRPr>
          </a:p>
          <a:p>
            <a:pPr marL="161925" indent="-101600">
              <a:lnSpc>
                <a:spcPct val="100000"/>
              </a:lnSpc>
              <a:spcBef>
                <a:spcPts val="720"/>
              </a:spcBef>
              <a:buChar char="◦"/>
              <a:tabLst>
                <a:tab pos="162560" algn="l"/>
              </a:tabLst>
            </a:pPr>
            <a:r>
              <a:rPr lang="en-IN" sz="1800" spc="-5" dirty="0">
                <a:solidFill>
                  <a:srgbClr val="538235"/>
                </a:solidFill>
                <a:latin typeface="Tahoma"/>
                <a:cs typeface="Tahoma"/>
              </a:rPr>
              <a:t>Thread</a:t>
            </a:r>
            <a:r>
              <a:rPr lang="en-IN" sz="1800" spc="5" dirty="0">
                <a:solidFill>
                  <a:srgbClr val="538235"/>
                </a:solidFill>
                <a:latin typeface="Tahoma"/>
                <a:cs typeface="Tahoma"/>
              </a:rPr>
              <a:t> </a:t>
            </a:r>
            <a:r>
              <a:rPr lang="en-IN" sz="1800" spc="-5" dirty="0">
                <a:solidFill>
                  <a:srgbClr val="538235"/>
                </a:solidFill>
                <a:latin typeface="Tahoma"/>
                <a:cs typeface="Tahoma"/>
              </a:rPr>
              <a:t>T3 </a:t>
            </a:r>
            <a:r>
              <a:rPr lang="en-IN" sz="1800" spc="-10" dirty="0">
                <a:solidFill>
                  <a:srgbClr val="538235"/>
                </a:solidFill>
                <a:latin typeface="Tahoma"/>
                <a:cs typeface="Tahoma"/>
              </a:rPr>
              <a:t>is</a:t>
            </a:r>
            <a:r>
              <a:rPr lang="en-IN" sz="1800" spc="-5" dirty="0">
                <a:solidFill>
                  <a:srgbClr val="538235"/>
                </a:solidFill>
                <a:latin typeface="Tahoma"/>
                <a:cs typeface="Tahoma"/>
              </a:rPr>
              <a:t> holding</a:t>
            </a:r>
            <a:r>
              <a:rPr lang="en-IN" sz="1800" spc="35" dirty="0">
                <a:solidFill>
                  <a:srgbClr val="538235"/>
                </a:solidFill>
                <a:latin typeface="Tahoma"/>
                <a:cs typeface="Tahoma"/>
              </a:rPr>
              <a:t> </a:t>
            </a:r>
            <a:r>
              <a:rPr lang="en-IN" sz="1800" spc="-5" dirty="0">
                <a:solidFill>
                  <a:srgbClr val="538235"/>
                </a:solidFill>
                <a:latin typeface="Tahoma"/>
                <a:cs typeface="Tahoma"/>
              </a:rPr>
              <a:t>an</a:t>
            </a:r>
            <a:r>
              <a:rPr lang="en-IN" sz="1800" spc="-20" dirty="0">
                <a:solidFill>
                  <a:srgbClr val="538235"/>
                </a:solidFill>
                <a:latin typeface="Tahoma"/>
                <a:cs typeface="Tahoma"/>
              </a:rPr>
              <a:t> </a:t>
            </a:r>
            <a:r>
              <a:rPr lang="en-IN" sz="1800" spc="-5" dirty="0">
                <a:solidFill>
                  <a:srgbClr val="538235"/>
                </a:solidFill>
                <a:latin typeface="Tahoma"/>
                <a:cs typeface="Tahoma"/>
              </a:rPr>
              <a:t>instance</a:t>
            </a:r>
            <a:r>
              <a:rPr lang="en-IN" sz="1800" spc="20" dirty="0">
                <a:solidFill>
                  <a:srgbClr val="538235"/>
                </a:solidFill>
                <a:latin typeface="Tahoma"/>
                <a:cs typeface="Tahoma"/>
              </a:rPr>
              <a:t> </a:t>
            </a:r>
            <a:r>
              <a:rPr lang="en-IN" sz="1800" spc="-5" dirty="0">
                <a:solidFill>
                  <a:srgbClr val="538235"/>
                </a:solidFill>
                <a:latin typeface="Tahoma"/>
                <a:cs typeface="Tahoma"/>
              </a:rPr>
              <a:t>of</a:t>
            </a:r>
            <a:r>
              <a:rPr lang="en-IN" sz="1800" spc="5" dirty="0">
                <a:solidFill>
                  <a:srgbClr val="538235"/>
                </a:solidFill>
                <a:latin typeface="Tahoma"/>
                <a:cs typeface="Tahoma"/>
              </a:rPr>
              <a:t> </a:t>
            </a:r>
            <a:r>
              <a:rPr lang="en-IN" sz="1800" spc="-5" dirty="0">
                <a:solidFill>
                  <a:srgbClr val="538235"/>
                </a:solidFill>
                <a:latin typeface="Tahoma"/>
                <a:cs typeface="Tahoma"/>
              </a:rPr>
              <a:t>R3.</a:t>
            </a:r>
            <a:endParaRPr lang="en-US" dirty="0"/>
          </a:p>
        </p:txBody>
      </p:sp>
    </p:spTree>
    <p:extLst>
      <p:ext uri="{BB962C8B-B14F-4D97-AF65-F5344CB8AC3E}">
        <p14:creationId xmlns:p14="http://schemas.microsoft.com/office/powerpoint/2010/main" val="3084660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Characterization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440917" y="942453"/>
            <a:ext cx="8079206" cy="5388591"/>
          </a:xfrm>
          <a:prstGeom prst="rect">
            <a:avLst/>
          </a:prstGeom>
          <a:noFill/>
        </p:spPr>
        <p:txBody>
          <a:bodyPr wrap="square">
            <a:spAutoFit/>
          </a:bodyPr>
          <a:lstStyle/>
          <a:p>
            <a:pPr marL="12700" marR="5080" indent="914400" algn="just">
              <a:lnSpc>
                <a:spcPct val="150000"/>
              </a:lnSpc>
              <a:spcBef>
                <a:spcPts val="100"/>
              </a:spcBef>
            </a:pPr>
            <a:r>
              <a:rPr lang="en-IN" sz="1800" dirty="0">
                <a:solidFill>
                  <a:srgbClr val="538235"/>
                </a:solidFill>
                <a:latin typeface="Tahoma"/>
                <a:cs typeface="Tahoma"/>
              </a:rPr>
              <a:t>Suppose</a:t>
            </a:r>
            <a:r>
              <a:rPr lang="en-IN" sz="1800" spc="145" dirty="0">
                <a:solidFill>
                  <a:srgbClr val="538235"/>
                </a:solidFill>
                <a:latin typeface="Tahoma"/>
                <a:cs typeface="Tahoma"/>
              </a:rPr>
              <a:t> </a:t>
            </a:r>
            <a:r>
              <a:rPr lang="en-IN" sz="1800" dirty="0">
                <a:solidFill>
                  <a:srgbClr val="538235"/>
                </a:solidFill>
                <a:latin typeface="Tahoma"/>
                <a:cs typeface="Tahoma"/>
              </a:rPr>
              <a:t>that</a:t>
            </a:r>
            <a:r>
              <a:rPr lang="en-IN" sz="1800" spc="160" dirty="0">
                <a:solidFill>
                  <a:srgbClr val="538235"/>
                </a:solidFill>
                <a:latin typeface="Tahoma"/>
                <a:cs typeface="Tahoma"/>
              </a:rPr>
              <a:t> </a:t>
            </a:r>
            <a:r>
              <a:rPr lang="en-IN" sz="1800" spc="-5" dirty="0">
                <a:solidFill>
                  <a:srgbClr val="538235"/>
                </a:solidFill>
                <a:latin typeface="Tahoma"/>
                <a:cs typeface="Tahoma"/>
              </a:rPr>
              <a:t>thread</a:t>
            </a:r>
            <a:r>
              <a:rPr lang="en-IN" sz="1800" spc="155" dirty="0">
                <a:solidFill>
                  <a:srgbClr val="538235"/>
                </a:solidFill>
                <a:latin typeface="Tahoma"/>
                <a:cs typeface="Tahoma"/>
              </a:rPr>
              <a:t> </a:t>
            </a:r>
            <a:r>
              <a:rPr lang="en-IN" sz="1800" spc="-5" dirty="0">
                <a:solidFill>
                  <a:srgbClr val="538235"/>
                </a:solidFill>
                <a:latin typeface="Tahoma"/>
                <a:cs typeface="Tahoma"/>
              </a:rPr>
              <a:t>T3</a:t>
            </a:r>
            <a:r>
              <a:rPr lang="en-IN" sz="1800" spc="145" dirty="0">
                <a:solidFill>
                  <a:srgbClr val="538235"/>
                </a:solidFill>
                <a:latin typeface="Tahoma"/>
                <a:cs typeface="Tahoma"/>
              </a:rPr>
              <a:t> </a:t>
            </a:r>
            <a:r>
              <a:rPr lang="en-IN" sz="1800" spc="-5" dirty="0">
                <a:solidFill>
                  <a:srgbClr val="538235"/>
                </a:solidFill>
                <a:latin typeface="Tahoma"/>
                <a:cs typeface="Tahoma"/>
              </a:rPr>
              <a:t>requests</a:t>
            </a:r>
            <a:r>
              <a:rPr lang="en-IN" sz="1800" spc="130" dirty="0">
                <a:solidFill>
                  <a:srgbClr val="538235"/>
                </a:solidFill>
                <a:latin typeface="Tahoma"/>
                <a:cs typeface="Tahoma"/>
              </a:rPr>
              <a:t> </a:t>
            </a:r>
            <a:r>
              <a:rPr lang="en-IN" sz="1800" spc="-5" dirty="0">
                <a:solidFill>
                  <a:srgbClr val="538235"/>
                </a:solidFill>
                <a:latin typeface="Tahoma"/>
                <a:cs typeface="Tahoma"/>
              </a:rPr>
              <a:t>an</a:t>
            </a:r>
            <a:r>
              <a:rPr lang="en-IN" sz="1800" spc="155" dirty="0">
                <a:solidFill>
                  <a:srgbClr val="538235"/>
                </a:solidFill>
                <a:latin typeface="Tahoma"/>
                <a:cs typeface="Tahoma"/>
              </a:rPr>
              <a:t> </a:t>
            </a:r>
            <a:r>
              <a:rPr lang="en-IN" sz="1800" dirty="0">
                <a:solidFill>
                  <a:srgbClr val="538235"/>
                </a:solidFill>
                <a:latin typeface="Tahoma"/>
                <a:cs typeface="Tahoma"/>
              </a:rPr>
              <a:t>instance</a:t>
            </a:r>
            <a:r>
              <a:rPr lang="en-IN" sz="1800" spc="145" dirty="0">
                <a:solidFill>
                  <a:srgbClr val="538235"/>
                </a:solidFill>
                <a:latin typeface="Tahoma"/>
                <a:cs typeface="Tahoma"/>
              </a:rPr>
              <a:t> </a:t>
            </a:r>
            <a:r>
              <a:rPr lang="en-IN" sz="1800" spc="-5" dirty="0">
                <a:solidFill>
                  <a:srgbClr val="538235"/>
                </a:solidFill>
                <a:latin typeface="Tahoma"/>
                <a:cs typeface="Tahoma"/>
              </a:rPr>
              <a:t>of</a:t>
            </a:r>
            <a:r>
              <a:rPr lang="en-IN" sz="1800" spc="155" dirty="0">
                <a:solidFill>
                  <a:srgbClr val="538235"/>
                </a:solidFill>
                <a:latin typeface="Tahoma"/>
                <a:cs typeface="Tahoma"/>
              </a:rPr>
              <a:t> </a:t>
            </a:r>
            <a:r>
              <a:rPr lang="en-IN" sz="1800" dirty="0">
                <a:solidFill>
                  <a:srgbClr val="538235"/>
                </a:solidFill>
                <a:latin typeface="Tahoma"/>
                <a:cs typeface="Tahoma"/>
              </a:rPr>
              <a:t>resource</a:t>
            </a:r>
            <a:r>
              <a:rPr lang="en-IN" sz="1800" spc="145" dirty="0">
                <a:solidFill>
                  <a:srgbClr val="538235"/>
                </a:solidFill>
                <a:latin typeface="Tahoma"/>
                <a:cs typeface="Tahoma"/>
              </a:rPr>
              <a:t> </a:t>
            </a:r>
            <a:r>
              <a:rPr lang="en-IN" sz="1800" dirty="0">
                <a:solidFill>
                  <a:srgbClr val="538235"/>
                </a:solidFill>
                <a:latin typeface="Tahoma"/>
                <a:cs typeface="Tahoma"/>
              </a:rPr>
              <a:t>type</a:t>
            </a:r>
            <a:r>
              <a:rPr lang="en-IN" sz="1800" spc="145" dirty="0">
                <a:solidFill>
                  <a:srgbClr val="538235"/>
                </a:solidFill>
                <a:latin typeface="Tahoma"/>
                <a:cs typeface="Tahoma"/>
              </a:rPr>
              <a:t> </a:t>
            </a:r>
            <a:r>
              <a:rPr lang="en-IN" sz="1800" spc="-5" dirty="0">
                <a:solidFill>
                  <a:srgbClr val="538235"/>
                </a:solidFill>
                <a:latin typeface="Tahoma"/>
                <a:cs typeface="Tahoma"/>
              </a:rPr>
              <a:t>R2.</a:t>
            </a:r>
            <a:r>
              <a:rPr lang="en-IN" sz="1800" spc="145" dirty="0">
                <a:solidFill>
                  <a:srgbClr val="538235"/>
                </a:solidFill>
                <a:latin typeface="Tahoma"/>
                <a:cs typeface="Tahoma"/>
              </a:rPr>
              <a:t> </a:t>
            </a:r>
            <a:r>
              <a:rPr lang="en-IN" sz="1800" dirty="0">
                <a:solidFill>
                  <a:srgbClr val="538235"/>
                </a:solidFill>
                <a:latin typeface="Tahoma"/>
                <a:cs typeface="Tahoma"/>
              </a:rPr>
              <a:t>Since </a:t>
            </a:r>
            <a:r>
              <a:rPr lang="en-IN" sz="1800" spc="-365" dirty="0">
                <a:solidFill>
                  <a:srgbClr val="538235"/>
                </a:solidFill>
                <a:latin typeface="Tahoma"/>
                <a:cs typeface="Tahoma"/>
              </a:rPr>
              <a:t> </a:t>
            </a:r>
            <a:r>
              <a:rPr lang="en-IN" sz="1800" dirty="0">
                <a:solidFill>
                  <a:srgbClr val="538235"/>
                </a:solidFill>
                <a:latin typeface="Tahoma"/>
                <a:cs typeface="Tahoma"/>
              </a:rPr>
              <a:t>no </a:t>
            </a:r>
            <a:r>
              <a:rPr lang="en-IN" sz="1800" spc="-5" dirty="0">
                <a:solidFill>
                  <a:srgbClr val="538235"/>
                </a:solidFill>
                <a:latin typeface="Tahoma"/>
                <a:cs typeface="Tahoma"/>
              </a:rPr>
              <a:t>resource instance </a:t>
            </a:r>
            <a:r>
              <a:rPr lang="en-IN" sz="1800" spc="-10" dirty="0">
                <a:solidFill>
                  <a:srgbClr val="538235"/>
                </a:solidFill>
                <a:latin typeface="Tahoma"/>
                <a:cs typeface="Tahoma"/>
              </a:rPr>
              <a:t>is </a:t>
            </a:r>
            <a:r>
              <a:rPr lang="en-IN" sz="1800" spc="-5" dirty="0">
                <a:solidFill>
                  <a:srgbClr val="538235"/>
                </a:solidFill>
                <a:latin typeface="Tahoma"/>
                <a:cs typeface="Tahoma"/>
              </a:rPr>
              <a:t>currently </a:t>
            </a:r>
            <a:r>
              <a:rPr lang="en-IN" sz="1800" spc="-15" dirty="0">
                <a:solidFill>
                  <a:srgbClr val="538235"/>
                </a:solidFill>
                <a:latin typeface="Tahoma"/>
                <a:cs typeface="Tahoma"/>
              </a:rPr>
              <a:t>available, </a:t>
            </a:r>
            <a:r>
              <a:rPr lang="en-IN" sz="1800" spc="-5" dirty="0">
                <a:solidFill>
                  <a:srgbClr val="538235"/>
                </a:solidFill>
                <a:latin typeface="Tahoma"/>
                <a:cs typeface="Tahoma"/>
              </a:rPr>
              <a:t>we </a:t>
            </a:r>
            <a:r>
              <a:rPr lang="en-IN" sz="1800" dirty="0">
                <a:solidFill>
                  <a:srgbClr val="538235"/>
                </a:solidFill>
                <a:latin typeface="Tahoma"/>
                <a:cs typeface="Tahoma"/>
              </a:rPr>
              <a:t>add a </a:t>
            </a:r>
            <a:r>
              <a:rPr lang="en-IN" sz="1800" b="1" spc="-5" dirty="0">
                <a:solidFill>
                  <a:srgbClr val="538235"/>
                </a:solidFill>
                <a:latin typeface="Tahoma"/>
                <a:cs typeface="Tahoma"/>
              </a:rPr>
              <a:t>request </a:t>
            </a:r>
            <a:r>
              <a:rPr lang="en-IN" sz="1800" b="1" spc="-10" dirty="0">
                <a:solidFill>
                  <a:srgbClr val="538235"/>
                </a:solidFill>
                <a:latin typeface="Tahoma"/>
                <a:cs typeface="Tahoma"/>
              </a:rPr>
              <a:t>edge </a:t>
            </a:r>
            <a:r>
              <a:rPr lang="en-IN" sz="1800" b="1" dirty="0">
                <a:solidFill>
                  <a:srgbClr val="538235"/>
                </a:solidFill>
                <a:latin typeface="Tahoma"/>
                <a:cs typeface="Tahoma"/>
              </a:rPr>
              <a:t>T3 → </a:t>
            </a:r>
            <a:r>
              <a:rPr lang="en-IN" sz="1800" b="1" spc="-5" dirty="0">
                <a:solidFill>
                  <a:srgbClr val="538235"/>
                </a:solidFill>
                <a:latin typeface="Tahoma"/>
                <a:cs typeface="Tahoma"/>
              </a:rPr>
              <a:t>R2 </a:t>
            </a:r>
            <a:r>
              <a:rPr lang="en-IN" sz="1800" dirty="0">
                <a:solidFill>
                  <a:srgbClr val="538235"/>
                </a:solidFill>
                <a:latin typeface="Tahoma"/>
                <a:cs typeface="Tahoma"/>
              </a:rPr>
              <a:t>to the </a:t>
            </a:r>
            <a:r>
              <a:rPr lang="en-IN" sz="1800" spc="5" dirty="0">
                <a:solidFill>
                  <a:srgbClr val="538235"/>
                </a:solidFill>
                <a:latin typeface="Tahoma"/>
                <a:cs typeface="Tahoma"/>
              </a:rPr>
              <a:t> </a:t>
            </a:r>
            <a:r>
              <a:rPr lang="en-IN" sz="1800" spc="-5" dirty="0">
                <a:solidFill>
                  <a:srgbClr val="538235"/>
                </a:solidFill>
                <a:latin typeface="Tahoma"/>
                <a:cs typeface="Tahoma"/>
              </a:rPr>
              <a:t>graph.</a:t>
            </a:r>
            <a:r>
              <a:rPr lang="en-IN" sz="1800" spc="-20" dirty="0">
                <a:solidFill>
                  <a:srgbClr val="538235"/>
                </a:solidFill>
                <a:latin typeface="Tahoma"/>
                <a:cs typeface="Tahoma"/>
              </a:rPr>
              <a:t> </a:t>
            </a:r>
            <a:r>
              <a:rPr lang="en-IN" sz="1800" dirty="0">
                <a:solidFill>
                  <a:srgbClr val="538235"/>
                </a:solidFill>
                <a:latin typeface="Tahoma"/>
                <a:cs typeface="Tahoma"/>
              </a:rPr>
              <a:t>At</a:t>
            </a:r>
            <a:r>
              <a:rPr lang="en-IN" sz="1800" spc="15" dirty="0">
                <a:solidFill>
                  <a:srgbClr val="538235"/>
                </a:solidFill>
                <a:latin typeface="Tahoma"/>
                <a:cs typeface="Tahoma"/>
              </a:rPr>
              <a:t> </a:t>
            </a:r>
            <a:r>
              <a:rPr lang="en-IN" sz="1800" spc="-5" dirty="0">
                <a:solidFill>
                  <a:srgbClr val="538235"/>
                </a:solidFill>
                <a:latin typeface="Tahoma"/>
                <a:cs typeface="Tahoma"/>
              </a:rPr>
              <a:t>this</a:t>
            </a:r>
            <a:r>
              <a:rPr lang="en-IN" sz="1800" dirty="0">
                <a:solidFill>
                  <a:srgbClr val="538235"/>
                </a:solidFill>
                <a:latin typeface="Tahoma"/>
                <a:cs typeface="Tahoma"/>
              </a:rPr>
              <a:t> </a:t>
            </a:r>
            <a:r>
              <a:rPr lang="en-IN" sz="1800" spc="-5" dirty="0">
                <a:solidFill>
                  <a:srgbClr val="538235"/>
                </a:solidFill>
                <a:latin typeface="Tahoma"/>
                <a:cs typeface="Tahoma"/>
              </a:rPr>
              <a:t>point,</a:t>
            </a:r>
            <a:r>
              <a:rPr lang="en-IN" sz="1800" spc="10" dirty="0">
                <a:solidFill>
                  <a:srgbClr val="538235"/>
                </a:solidFill>
                <a:latin typeface="Tahoma"/>
                <a:cs typeface="Tahoma"/>
              </a:rPr>
              <a:t> </a:t>
            </a:r>
            <a:r>
              <a:rPr lang="en-IN" sz="1800" dirty="0">
                <a:solidFill>
                  <a:srgbClr val="538235"/>
                </a:solidFill>
                <a:latin typeface="Tahoma"/>
                <a:cs typeface="Tahoma"/>
              </a:rPr>
              <a:t>two</a:t>
            </a:r>
            <a:r>
              <a:rPr lang="en-IN" sz="1800" spc="-20" dirty="0">
                <a:solidFill>
                  <a:srgbClr val="538235"/>
                </a:solidFill>
                <a:latin typeface="Tahoma"/>
                <a:cs typeface="Tahoma"/>
              </a:rPr>
              <a:t> </a:t>
            </a:r>
            <a:r>
              <a:rPr lang="en-IN" sz="1800" spc="-5" dirty="0">
                <a:solidFill>
                  <a:srgbClr val="538235"/>
                </a:solidFill>
                <a:latin typeface="Tahoma"/>
                <a:cs typeface="Tahoma"/>
              </a:rPr>
              <a:t>minimal</a:t>
            </a:r>
            <a:r>
              <a:rPr lang="en-IN" sz="1800" spc="25" dirty="0">
                <a:solidFill>
                  <a:srgbClr val="538235"/>
                </a:solidFill>
                <a:latin typeface="Tahoma"/>
                <a:cs typeface="Tahoma"/>
              </a:rPr>
              <a:t> </a:t>
            </a:r>
            <a:r>
              <a:rPr lang="en-IN" sz="1800" spc="-10" dirty="0">
                <a:solidFill>
                  <a:srgbClr val="538235"/>
                </a:solidFill>
                <a:latin typeface="Tahoma"/>
                <a:cs typeface="Tahoma"/>
              </a:rPr>
              <a:t>cycles</a:t>
            </a:r>
            <a:r>
              <a:rPr lang="en-IN" sz="1800" spc="25" dirty="0">
                <a:solidFill>
                  <a:srgbClr val="538235"/>
                </a:solidFill>
                <a:latin typeface="Tahoma"/>
                <a:cs typeface="Tahoma"/>
              </a:rPr>
              <a:t> </a:t>
            </a:r>
            <a:r>
              <a:rPr lang="en-IN" sz="1800" spc="-10" dirty="0">
                <a:solidFill>
                  <a:srgbClr val="538235"/>
                </a:solidFill>
                <a:latin typeface="Tahoma"/>
                <a:cs typeface="Tahoma"/>
              </a:rPr>
              <a:t>exist</a:t>
            </a:r>
            <a:r>
              <a:rPr lang="en-IN" sz="1800" spc="40" dirty="0">
                <a:solidFill>
                  <a:srgbClr val="538235"/>
                </a:solidFill>
                <a:latin typeface="Tahoma"/>
                <a:cs typeface="Tahoma"/>
              </a:rPr>
              <a:t> </a:t>
            </a:r>
            <a:r>
              <a:rPr lang="en-IN" sz="1800" spc="-10" dirty="0">
                <a:solidFill>
                  <a:srgbClr val="538235"/>
                </a:solidFill>
                <a:latin typeface="Tahoma"/>
                <a:cs typeface="Tahoma"/>
              </a:rPr>
              <a:t>in</a:t>
            </a:r>
            <a:r>
              <a:rPr lang="en-IN" sz="1800" spc="10" dirty="0">
                <a:solidFill>
                  <a:srgbClr val="538235"/>
                </a:solidFill>
                <a:latin typeface="Tahoma"/>
                <a:cs typeface="Tahoma"/>
              </a:rPr>
              <a:t> </a:t>
            </a: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spc="-5" dirty="0">
                <a:solidFill>
                  <a:srgbClr val="538235"/>
                </a:solidFill>
                <a:latin typeface="Tahoma"/>
                <a:cs typeface="Tahoma"/>
              </a:rPr>
              <a:t>system:</a:t>
            </a:r>
            <a:endParaRPr lang="en-IN" sz="1800" dirty="0">
              <a:latin typeface="Tahoma"/>
              <a:cs typeface="Tahoma"/>
            </a:endParaRPr>
          </a:p>
          <a:p>
            <a:pPr marL="12700">
              <a:lnSpc>
                <a:spcPct val="100000"/>
              </a:lnSpc>
              <a:spcBef>
                <a:spcPts val="720"/>
              </a:spcBef>
            </a:pPr>
            <a:r>
              <a:rPr lang="en-IN" sz="1800" b="1" spc="5" dirty="0">
                <a:solidFill>
                  <a:srgbClr val="538235"/>
                </a:solidFill>
                <a:latin typeface="Tahoma"/>
                <a:cs typeface="Tahoma"/>
              </a:rPr>
              <a:t>T1</a:t>
            </a:r>
            <a:r>
              <a:rPr lang="en-IN" sz="1800" b="1" spc="-20" dirty="0">
                <a:solidFill>
                  <a:srgbClr val="538235"/>
                </a:solidFill>
                <a:latin typeface="Tahoma"/>
                <a:cs typeface="Tahoma"/>
              </a:rPr>
              <a:t> </a:t>
            </a:r>
            <a:r>
              <a:rPr lang="en-IN" sz="1800" b="1" dirty="0">
                <a:solidFill>
                  <a:srgbClr val="538235"/>
                </a:solidFill>
                <a:latin typeface="Tahoma"/>
                <a:cs typeface="Tahoma"/>
              </a:rPr>
              <a:t>→ </a:t>
            </a:r>
            <a:r>
              <a:rPr lang="en-IN" sz="1800" b="1" spc="-5" dirty="0">
                <a:solidFill>
                  <a:srgbClr val="538235"/>
                </a:solidFill>
                <a:latin typeface="Tahoma"/>
                <a:cs typeface="Tahoma"/>
              </a:rPr>
              <a:t>R1</a:t>
            </a:r>
            <a:r>
              <a:rPr lang="en-IN" sz="1800" b="1" spc="-15" dirty="0">
                <a:solidFill>
                  <a:srgbClr val="538235"/>
                </a:solidFill>
                <a:latin typeface="Tahoma"/>
                <a:cs typeface="Tahoma"/>
              </a:rPr>
              <a:t> </a:t>
            </a:r>
            <a:r>
              <a:rPr lang="en-IN" sz="1800" b="1" dirty="0">
                <a:solidFill>
                  <a:srgbClr val="538235"/>
                </a:solidFill>
                <a:latin typeface="Tahoma"/>
                <a:cs typeface="Tahoma"/>
              </a:rPr>
              <a:t>→</a:t>
            </a:r>
            <a:r>
              <a:rPr lang="en-IN" sz="1800" b="1" spc="5" dirty="0">
                <a:solidFill>
                  <a:srgbClr val="538235"/>
                </a:solidFill>
                <a:latin typeface="Tahoma"/>
                <a:cs typeface="Tahoma"/>
              </a:rPr>
              <a:t> </a:t>
            </a:r>
            <a:r>
              <a:rPr lang="en-IN" sz="1800" b="1" dirty="0">
                <a:solidFill>
                  <a:srgbClr val="538235"/>
                </a:solidFill>
                <a:latin typeface="Tahoma"/>
                <a:cs typeface="Tahoma"/>
              </a:rPr>
              <a:t>T2</a:t>
            </a:r>
            <a:r>
              <a:rPr lang="en-IN" sz="1800" b="1" spc="-20" dirty="0">
                <a:solidFill>
                  <a:srgbClr val="538235"/>
                </a:solidFill>
                <a:latin typeface="Tahoma"/>
                <a:cs typeface="Tahoma"/>
              </a:rPr>
              <a:t> </a:t>
            </a:r>
            <a:r>
              <a:rPr lang="en-IN" sz="1800" b="1" dirty="0">
                <a:solidFill>
                  <a:srgbClr val="538235"/>
                </a:solidFill>
                <a:latin typeface="Tahoma"/>
                <a:cs typeface="Tahoma"/>
              </a:rPr>
              <a:t>→</a:t>
            </a:r>
            <a:r>
              <a:rPr lang="en-IN" sz="1800" b="1" spc="5" dirty="0">
                <a:solidFill>
                  <a:srgbClr val="538235"/>
                </a:solidFill>
                <a:latin typeface="Tahoma"/>
                <a:cs typeface="Tahoma"/>
              </a:rPr>
              <a:t> </a:t>
            </a:r>
            <a:r>
              <a:rPr lang="en-IN" sz="1800" b="1" spc="-5" dirty="0">
                <a:solidFill>
                  <a:srgbClr val="538235"/>
                </a:solidFill>
                <a:latin typeface="Tahoma"/>
                <a:cs typeface="Tahoma"/>
              </a:rPr>
              <a:t>R3</a:t>
            </a:r>
            <a:r>
              <a:rPr lang="en-IN" sz="1800" b="1" spc="5" dirty="0">
                <a:solidFill>
                  <a:srgbClr val="538235"/>
                </a:solidFill>
                <a:latin typeface="Tahoma"/>
                <a:cs typeface="Tahoma"/>
              </a:rPr>
              <a:t> </a:t>
            </a:r>
            <a:r>
              <a:rPr lang="en-IN" sz="1800" b="1" dirty="0">
                <a:solidFill>
                  <a:srgbClr val="538235"/>
                </a:solidFill>
                <a:latin typeface="Tahoma"/>
                <a:cs typeface="Tahoma"/>
              </a:rPr>
              <a:t>→</a:t>
            </a:r>
            <a:r>
              <a:rPr lang="en-IN" sz="1800" b="1" spc="-25" dirty="0">
                <a:solidFill>
                  <a:srgbClr val="538235"/>
                </a:solidFill>
                <a:latin typeface="Tahoma"/>
                <a:cs typeface="Tahoma"/>
              </a:rPr>
              <a:t> </a:t>
            </a:r>
            <a:r>
              <a:rPr lang="en-IN" sz="1800" b="1" dirty="0">
                <a:solidFill>
                  <a:srgbClr val="538235"/>
                </a:solidFill>
                <a:latin typeface="Tahoma"/>
                <a:cs typeface="Tahoma"/>
              </a:rPr>
              <a:t>T3</a:t>
            </a:r>
            <a:r>
              <a:rPr lang="en-IN" sz="1800" b="1" spc="-15" dirty="0">
                <a:solidFill>
                  <a:srgbClr val="538235"/>
                </a:solidFill>
                <a:latin typeface="Tahoma"/>
                <a:cs typeface="Tahoma"/>
              </a:rPr>
              <a:t> </a:t>
            </a:r>
            <a:r>
              <a:rPr lang="en-IN" sz="1800" b="1" dirty="0">
                <a:solidFill>
                  <a:srgbClr val="538235"/>
                </a:solidFill>
                <a:latin typeface="Tahoma"/>
                <a:cs typeface="Tahoma"/>
              </a:rPr>
              <a:t>→</a:t>
            </a:r>
            <a:r>
              <a:rPr lang="en-IN" sz="1800" b="1" spc="5" dirty="0">
                <a:solidFill>
                  <a:srgbClr val="538235"/>
                </a:solidFill>
                <a:latin typeface="Tahoma"/>
                <a:cs typeface="Tahoma"/>
              </a:rPr>
              <a:t> </a:t>
            </a:r>
            <a:r>
              <a:rPr lang="en-IN" sz="1800" b="1" spc="-5" dirty="0">
                <a:solidFill>
                  <a:srgbClr val="538235"/>
                </a:solidFill>
                <a:latin typeface="Tahoma"/>
                <a:cs typeface="Tahoma"/>
              </a:rPr>
              <a:t>R2</a:t>
            </a:r>
            <a:r>
              <a:rPr lang="en-IN" sz="1800" b="1" spc="10" dirty="0">
                <a:solidFill>
                  <a:srgbClr val="538235"/>
                </a:solidFill>
                <a:latin typeface="Tahoma"/>
                <a:cs typeface="Tahoma"/>
              </a:rPr>
              <a:t> </a:t>
            </a:r>
            <a:r>
              <a:rPr lang="en-IN" sz="1800" b="1" dirty="0">
                <a:solidFill>
                  <a:srgbClr val="538235"/>
                </a:solidFill>
                <a:latin typeface="Tahoma"/>
                <a:cs typeface="Tahoma"/>
              </a:rPr>
              <a:t>→</a:t>
            </a:r>
            <a:r>
              <a:rPr lang="en-IN" sz="1800" b="1" spc="-25" dirty="0">
                <a:solidFill>
                  <a:srgbClr val="538235"/>
                </a:solidFill>
                <a:latin typeface="Tahoma"/>
                <a:cs typeface="Tahoma"/>
              </a:rPr>
              <a:t> </a:t>
            </a:r>
            <a:r>
              <a:rPr lang="en-IN" sz="1800" b="1" spc="5" dirty="0">
                <a:solidFill>
                  <a:srgbClr val="538235"/>
                </a:solidFill>
                <a:latin typeface="Tahoma"/>
                <a:cs typeface="Tahoma"/>
              </a:rPr>
              <a:t>T1</a:t>
            </a:r>
            <a:r>
              <a:rPr lang="en-IN" sz="1800" b="1" spc="-20" dirty="0">
                <a:solidFill>
                  <a:srgbClr val="538235"/>
                </a:solidFill>
                <a:latin typeface="Tahoma"/>
                <a:cs typeface="Tahoma"/>
              </a:rPr>
              <a:t> </a:t>
            </a:r>
            <a:r>
              <a:rPr lang="en-IN" sz="1800" b="1" dirty="0">
                <a:solidFill>
                  <a:srgbClr val="538235"/>
                </a:solidFill>
                <a:latin typeface="Tahoma"/>
                <a:cs typeface="Tahoma"/>
              </a:rPr>
              <a:t>T2</a:t>
            </a:r>
            <a:r>
              <a:rPr lang="en-IN" sz="1800" b="1" spc="-15" dirty="0">
                <a:solidFill>
                  <a:srgbClr val="538235"/>
                </a:solidFill>
                <a:latin typeface="Tahoma"/>
                <a:cs typeface="Tahoma"/>
              </a:rPr>
              <a:t> </a:t>
            </a:r>
            <a:r>
              <a:rPr lang="en-IN" sz="1800" b="1" dirty="0">
                <a:solidFill>
                  <a:srgbClr val="538235"/>
                </a:solidFill>
                <a:latin typeface="Tahoma"/>
                <a:cs typeface="Tahoma"/>
              </a:rPr>
              <a:t>→ </a:t>
            </a:r>
            <a:r>
              <a:rPr lang="en-IN" sz="1800" b="1" spc="-5" dirty="0">
                <a:solidFill>
                  <a:srgbClr val="538235"/>
                </a:solidFill>
                <a:latin typeface="Tahoma"/>
                <a:cs typeface="Tahoma"/>
              </a:rPr>
              <a:t>R3</a:t>
            </a:r>
            <a:r>
              <a:rPr lang="en-IN" sz="1800" b="1" spc="5" dirty="0">
                <a:solidFill>
                  <a:srgbClr val="538235"/>
                </a:solidFill>
                <a:latin typeface="Tahoma"/>
                <a:cs typeface="Tahoma"/>
              </a:rPr>
              <a:t> </a:t>
            </a:r>
            <a:r>
              <a:rPr lang="en-IN" sz="1800" b="1" dirty="0">
                <a:solidFill>
                  <a:srgbClr val="538235"/>
                </a:solidFill>
                <a:latin typeface="Tahoma"/>
                <a:cs typeface="Tahoma"/>
              </a:rPr>
              <a:t>→</a:t>
            </a:r>
            <a:r>
              <a:rPr lang="en-IN" sz="1800" b="1" spc="-20" dirty="0">
                <a:solidFill>
                  <a:srgbClr val="538235"/>
                </a:solidFill>
                <a:latin typeface="Tahoma"/>
                <a:cs typeface="Tahoma"/>
              </a:rPr>
              <a:t> </a:t>
            </a:r>
            <a:r>
              <a:rPr lang="en-IN" sz="1800" b="1" dirty="0">
                <a:solidFill>
                  <a:srgbClr val="538235"/>
                </a:solidFill>
                <a:latin typeface="Tahoma"/>
                <a:cs typeface="Tahoma"/>
              </a:rPr>
              <a:t>T3</a:t>
            </a:r>
            <a:r>
              <a:rPr lang="en-IN" sz="1800" b="1" spc="-20" dirty="0">
                <a:solidFill>
                  <a:srgbClr val="538235"/>
                </a:solidFill>
                <a:latin typeface="Tahoma"/>
                <a:cs typeface="Tahoma"/>
              </a:rPr>
              <a:t> </a:t>
            </a:r>
            <a:r>
              <a:rPr lang="en-IN" sz="1800" b="1" dirty="0">
                <a:solidFill>
                  <a:srgbClr val="538235"/>
                </a:solidFill>
                <a:latin typeface="Tahoma"/>
                <a:cs typeface="Tahoma"/>
              </a:rPr>
              <a:t>→</a:t>
            </a:r>
            <a:r>
              <a:rPr lang="en-IN" sz="1800" b="1" spc="10" dirty="0">
                <a:solidFill>
                  <a:srgbClr val="538235"/>
                </a:solidFill>
                <a:latin typeface="Tahoma"/>
                <a:cs typeface="Tahoma"/>
              </a:rPr>
              <a:t> </a:t>
            </a:r>
            <a:r>
              <a:rPr lang="en-IN" sz="1800" b="1" spc="-5" dirty="0">
                <a:solidFill>
                  <a:srgbClr val="538235"/>
                </a:solidFill>
                <a:latin typeface="Tahoma"/>
                <a:cs typeface="Tahoma"/>
              </a:rPr>
              <a:t>R2</a:t>
            </a:r>
            <a:r>
              <a:rPr lang="en-IN" sz="1800" b="1" spc="5" dirty="0">
                <a:solidFill>
                  <a:srgbClr val="538235"/>
                </a:solidFill>
                <a:latin typeface="Tahoma"/>
                <a:cs typeface="Tahoma"/>
              </a:rPr>
              <a:t> </a:t>
            </a:r>
            <a:r>
              <a:rPr lang="en-IN" sz="1800" b="1" dirty="0">
                <a:solidFill>
                  <a:srgbClr val="538235"/>
                </a:solidFill>
                <a:latin typeface="Tahoma"/>
                <a:cs typeface="Tahoma"/>
              </a:rPr>
              <a:t>→</a:t>
            </a:r>
            <a:r>
              <a:rPr lang="en-IN" sz="1800" b="1" spc="-25" dirty="0">
                <a:solidFill>
                  <a:srgbClr val="538235"/>
                </a:solidFill>
                <a:latin typeface="Tahoma"/>
                <a:cs typeface="Tahoma"/>
              </a:rPr>
              <a:t> </a:t>
            </a:r>
            <a:r>
              <a:rPr lang="en-IN" sz="1800" b="1" spc="5" dirty="0">
                <a:solidFill>
                  <a:srgbClr val="538235"/>
                </a:solidFill>
                <a:latin typeface="Tahoma"/>
                <a:cs typeface="Tahoma"/>
              </a:rPr>
              <a:t>T2</a:t>
            </a:r>
            <a:endParaRPr lang="en-IN" sz="1800" dirty="0">
              <a:latin typeface="Tahoma"/>
              <a:cs typeface="Tahoma"/>
            </a:endParaRPr>
          </a:p>
          <a:p>
            <a:pPr marL="12700" marR="5715" indent="914400" algn="just">
              <a:lnSpc>
                <a:spcPct val="150000"/>
              </a:lnSpc>
            </a:pPr>
            <a:r>
              <a:rPr lang="en-IN" sz="1800" b="1" dirty="0">
                <a:solidFill>
                  <a:srgbClr val="538235"/>
                </a:solidFill>
                <a:latin typeface="Tahoma"/>
                <a:cs typeface="Tahoma"/>
              </a:rPr>
              <a:t>Threads T1, T2, and T3 </a:t>
            </a:r>
            <a:r>
              <a:rPr lang="en-IN" sz="1800" b="1" spc="-10" dirty="0">
                <a:solidFill>
                  <a:srgbClr val="538235"/>
                </a:solidFill>
                <a:latin typeface="Tahoma"/>
                <a:cs typeface="Tahoma"/>
              </a:rPr>
              <a:t>are </a:t>
            </a:r>
            <a:r>
              <a:rPr lang="en-IN" sz="1800" b="1" spc="-5" dirty="0">
                <a:solidFill>
                  <a:srgbClr val="538235"/>
                </a:solidFill>
                <a:latin typeface="Tahoma"/>
                <a:cs typeface="Tahoma"/>
              </a:rPr>
              <a:t>deadlocked. </a:t>
            </a:r>
            <a:r>
              <a:rPr lang="en-IN" sz="1800" spc="-5" dirty="0">
                <a:solidFill>
                  <a:srgbClr val="538235"/>
                </a:solidFill>
                <a:latin typeface="Tahoma"/>
                <a:cs typeface="Tahoma"/>
              </a:rPr>
              <a:t>Thread T2 </a:t>
            </a:r>
            <a:r>
              <a:rPr lang="en-IN" sz="1800" spc="5" dirty="0">
                <a:solidFill>
                  <a:srgbClr val="538235"/>
                </a:solidFill>
                <a:latin typeface="Tahoma"/>
                <a:cs typeface="Tahoma"/>
              </a:rPr>
              <a:t>is </a:t>
            </a:r>
            <a:r>
              <a:rPr lang="en-IN" sz="1800" spc="-10" dirty="0">
                <a:solidFill>
                  <a:srgbClr val="538235"/>
                </a:solidFill>
                <a:latin typeface="Tahoma"/>
                <a:cs typeface="Tahoma"/>
              </a:rPr>
              <a:t>waiting </a:t>
            </a:r>
            <a:r>
              <a:rPr lang="en-IN" sz="1800" spc="-5" dirty="0">
                <a:solidFill>
                  <a:srgbClr val="538235"/>
                </a:solidFill>
                <a:latin typeface="Tahoma"/>
                <a:cs typeface="Tahoma"/>
              </a:rPr>
              <a:t>for </a:t>
            </a:r>
            <a:r>
              <a:rPr lang="en-IN" sz="1800" dirty="0">
                <a:solidFill>
                  <a:srgbClr val="538235"/>
                </a:solidFill>
                <a:latin typeface="Tahoma"/>
                <a:cs typeface="Tahoma"/>
              </a:rPr>
              <a:t>the </a:t>
            </a:r>
            <a:r>
              <a:rPr lang="en-IN" sz="1800" spc="5" dirty="0">
                <a:solidFill>
                  <a:srgbClr val="538235"/>
                </a:solidFill>
                <a:latin typeface="Tahoma"/>
                <a:cs typeface="Tahoma"/>
              </a:rPr>
              <a:t> </a:t>
            </a:r>
            <a:r>
              <a:rPr lang="en-IN" sz="1800" dirty="0">
                <a:solidFill>
                  <a:srgbClr val="538235"/>
                </a:solidFill>
                <a:latin typeface="Tahoma"/>
                <a:cs typeface="Tahoma"/>
              </a:rPr>
              <a:t>resource </a:t>
            </a:r>
            <a:r>
              <a:rPr lang="en-IN" sz="1800" spc="-5" dirty="0">
                <a:solidFill>
                  <a:srgbClr val="538235"/>
                </a:solidFill>
                <a:latin typeface="Tahoma"/>
                <a:cs typeface="Tahoma"/>
              </a:rPr>
              <a:t>R3, which </a:t>
            </a:r>
            <a:r>
              <a:rPr lang="en-IN" sz="1800" spc="-10" dirty="0">
                <a:solidFill>
                  <a:srgbClr val="538235"/>
                </a:solidFill>
                <a:latin typeface="Tahoma"/>
                <a:cs typeface="Tahoma"/>
              </a:rPr>
              <a:t>is </a:t>
            </a:r>
            <a:r>
              <a:rPr lang="en-IN" sz="1800" dirty="0">
                <a:solidFill>
                  <a:srgbClr val="538235"/>
                </a:solidFill>
                <a:latin typeface="Tahoma"/>
                <a:cs typeface="Tahoma"/>
              </a:rPr>
              <a:t>held by </a:t>
            </a:r>
            <a:r>
              <a:rPr lang="en-IN" sz="1800" spc="-5" dirty="0">
                <a:solidFill>
                  <a:srgbClr val="538235"/>
                </a:solidFill>
                <a:latin typeface="Tahoma"/>
                <a:cs typeface="Tahoma"/>
              </a:rPr>
              <a:t>thread T3. Thread T3 </a:t>
            </a:r>
            <a:r>
              <a:rPr lang="en-IN" sz="1800" spc="-10" dirty="0">
                <a:solidFill>
                  <a:srgbClr val="538235"/>
                </a:solidFill>
                <a:latin typeface="Tahoma"/>
                <a:cs typeface="Tahoma"/>
              </a:rPr>
              <a:t>is </a:t>
            </a:r>
            <a:r>
              <a:rPr lang="en-IN" sz="1800" spc="-5" dirty="0">
                <a:solidFill>
                  <a:srgbClr val="538235"/>
                </a:solidFill>
                <a:latin typeface="Tahoma"/>
                <a:cs typeface="Tahoma"/>
              </a:rPr>
              <a:t>waiting for </a:t>
            </a:r>
            <a:r>
              <a:rPr lang="en-IN" sz="1800" dirty="0">
                <a:solidFill>
                  <a:srgbClr val="538235"/>
                </a:solidFill>
                <a:latin typeface="Tahoma"/>
                <a:cs typeface="Tahoma"/>
              </a:rPr>
              <a:t>either </a:t>
            </a:r>
            <a:r>
              <a:rPr lang="en-IN" sz="1800" spc="-5" dirty="0">
                <a:solidFill>
                  <a:srgbClr val="538235"/>
                </a:solidFill>
                <a:latin typeface="Tahoma"/>
                <a:cs typeface="Tahoma"/>
              </a:rPr>
              <a:t>thread T1 </a:t>
            </a:r>
            <a:r>
              <a:rPr lang="en-IN" sz="1800" spc="20" dirty="0">
                <a:solidFill>
                  <a:srgbClr val="538235"/>
                </a:solidFill>
                <a:latin typeface="Tahoma"/>
                <a:cs typeface="Tahoma"/>
              </a:rPr>
              <a:t>or </a:t>
            </a:r>
            <a:r>
              <a:rPr lang="en-IN" sz="1800" spc="25" dirty="0">
                <a:solidFill>
                  <a:srgbClr val="538235"/>
                </a:solidFill>
                <a:latin typeface="Tahoma"/>
                <a:cs typeface="Tahoma"/>
              </a:rPr>
              <a:t> </a:t>
            </a:r>
            <a:r>
              <a:rPr lang="en-IN" sz="1800" spc="-5" dirty="0">
                <a:solidFill>
                  <a:srgbClr val="538235"/>
                </a:solidFill>
                <a:latin typeface="Tahoma"/>
                <a:cs typeface="Tahoma"/>
              </a:rPr>
              <a:t>thread T2 </a:t>
            </a:r>
            <a:r>
              <a:rPr lang="en-IN" sz="1800" dirty="0">
                <a:solidFill>
                  <a:srgbClr val="538235"/>
                </a:solidFill>
                <a:latin typeface="Tahoma"/>
                <a:cs typeface="Tahoma"/>
              </a:rPr>
              <a:t>to </a:t>
            </a:r>
            <a:r>
              <a:rPr lang="en-IN" sz="1800" spc="-5" dirty="0">
                <a:solidFill>
                  <a:srgbClr val="538235"/>
                </a:solidFill>
                <a:latin typeface="Tahoma"/>
                <a:cs typeface="Tahoma"/>
              </a:rPr>
              <a:t>release resource R2. </a:t>
            </a:r>
            <a:r>
              <a:rPr lang="en-IN" sz="1800" dirty="0">
                <a:solidFill>
                  <a:srgbClr val="538235"/>
                </a:solidFill>
                <a:latin typeface="Tahoma"/>
                <a:cs typeface="Tahoma"/>
              </a:rPr>
              <a:t>In addition, </a:t>
            </a:r>
            <a:r>
              <a:rPr lang="en-IN" sz="1800" spc="-5" dirty="0">
                <a:solidFill>
                  <a:srgbClr val="538235"/>
                </a:solidFill>
                <a:latin typeface="Tahoma"/>
                <a:cs typeface="Tahoma"/>
              </a:rPr>
              <a:t>thread T1 </a:t>
            </a:r>
            <a:r>
              <a:rPr lang="en-IN" sz="1800" spc="5" dirty="0">
                <a:solidFill>
                  <a:srgbClr val="538235"/>
                </a:solidFill>
                <a:latin typeface="Tahoma"/>
                <a:cs typeface="Tahoma"/>
              </a:rPr>
              <a:t>is </a:t>
            </a:r>
            <a:r>
              <a:rPr lang="en-IN" sz="1800" spc="-10" dirty="0">
                <a:solidFill>
                  <a:srgbClr val="538235"/>
                </a:solidFill>
                <a:latin typeface="Tahoma"/>
                <a:cs typeface="Tahoma"/>
              </a:rPr>
              <a:t>waiting </a:t>
            </a:r>
            <a:r>
              <a:rPr lang="en-IN" sz="1800" spc="-5" dirty="0">
                <a:solidFill>
                  <a:srgbClr val="538235"/>
                </a:solidFill>
                <a:latin typeface="Tahoma"/>
                <a:cs typeface="Tahoma"/>
              </a:rPr>
              <a:t>for thread T2 </a:t>
            </a:r>
            <a:r>
              <a:rPr lang="en-IN" sz="1800" spc="5" dirty="0">
                <a:solidFill>
                  <a:srgbClr val="538235"/>
                </a:solidFill>
                <a:latin typeface="Tahoma"/>
                <a:cs typeface="Tahoma"/>
              </a:rPr>
              <a:t>to </a:t>
            </a:r>
            <a:r>
              <a:rPr lang="en-IN" sz="1800" spc="10" dirty="0">
                <a:solidFill>
                  <a:srgbClr val="538235"/>
                </a:solidFill>
                <a:latin typeface="Tahoma"/>
                <a:cs typeface="Tahoma"/>
              </a:rPr>
              <a:t> </a:t>
            </a:r>
            <a:r>
              <a:rPr lang="en-IN" sz="1800" spc="-10" dirty="0">
                <a:solidFill>
                  <a:srgbClr val="538235"/>
                </a:solidFill>
                <a:latin typeface="Tahoma"/>
                <a:cs typeface="Tahoma"/>
              </a:rPr>
              <a:t>release</a:t>
            </a:r>
            <a:r>
              <a:rPr lang="en-IN" sz="1800" spc="35" dirty="0">
                <a:solidFill>
                  <a:srgbClr val="538235"/>
                </a:solidFill>
                <a:latin typeface="Tahoma"/>
                <a:cs typeface="Tahoma"/>
              </a:rPr>
              <a:t> </a:t>
            </a:r>
            <a:r>
              <a:rPr lang="en-IN" sz="1800" spc="-5" dirty="0">
                <a:solidFill>
                  <a:srgbClr val="538235"/>
                </a:solidFill>
                <a:latin typeface="Tahoma"/>
                <a:cs typeface="Tahoma"/>
              </a:rPr>
              <a:t>resource</a:t>
            </a:r>
            <a:r>
              <a:rPr lang="en-IN" sz="1800" spc="20" dirty="0">
                <a:solidFill>
                  <a:srgbClr val="538235"/>
                </a:solidFill>
                <a:latin typeface="Tahoma"/>
                <a:cs typeface="Tahoma"/>
              </a:rPr>
              <a:t> </a:t>
            </a:r>
            <a:r>
              <a:rPr lang="en-IN" sz="1800" spc="-5" dirty="0">
                <a:solidFill>
                  <a:srgbClr val="538235"/>
                </a:solidFill>
                <a:latin typeface="Tahoma"/>
                <a:cs typeface="Tahoma"/>
              </a:rPr>
              <a:t>R1.</a:t>
            </a:r>
          </a:p>
          <a:p>
            <a:pPr marL="12700" marR="5715" indent="914400" algn="just">
              <a:lnSpc>
                <a:spcPct val="150000"/>
              </a:lnSpc>
            </a:pPr>
            <a:r>
              <a:rPr lang="en-IN" sz="1800" dirty="0">
                <a:solidFill>
                  <a:srgbClr val="538235"/>
                </a:solidFill>
                <a:latin typeface="Tahoma"/>
                <a:cs typeface="Tahoma"/>
              </a:rPr>
              <a:t>In </a:t>
            </a:r>
            <a:r>
              <a:rPr lang="en-IN" sz="1800" spc="-15" dirty="0">
                <a:solidFill>
                  <a:srgbClr val="538235"/>
                </a:solidFill>
                <a:latin typeface="Tahoma"/>
                <a:cs typeface="Tahoma"/>
              </a:rPr>
              <a:t>summary, </a:t>
            </a:r>
            <a:r>
              <a:rPr lang="en-IN" sz="1800" spc="5" dirty="0">
                <a:solidFill>
                  <a:srgbClr val="538235"/>
                </a:solidFill>
                <a:latin typeface="Tahoma"/>
                <a:cs typeface="Tahoma"/>
              </a:rPr>
              <a:t>if </a:t>
            </a:r>
            <a:r>
              <a:rPr lang="en-IN" sz="1800" dirty="0">
                <a:solidFill>
                  <a:srgbClr val="538235"/>
                </a:solidFill>
                <a:latin typeface="Tahoma"/>
                <a:cs typeface="Tahoma"/>
              </a:rPr>
              <a:t>a </a:t>
            </a:r>
            <a:r>
              <a:rPr lang="en-IN" sz="1800" spc="-5" dirty="0">
                <a:solidFill>
                  <a:srgbClr val="538235"/>
                </a:solidFill>
                <a:latin typeface="Tahoma"/>
                <a:cs typeface="Tahoma"/>
              </a:rPr>
              <a:t>resource-allocation </a:t>
            </a:r>
            <a:r>
              <a:rPr lang="en-IN" sz="1800" dirty="0">
                <a:solidFill>
                  <a:srgbClr val="538235"/>
                </a:solidFill>
                <a:latin typeface="Tahoma"/>
                <a:cs typeface="Tahoma"/>
              </a:rPr>
              <a:t>graph </a:t>
            </a:r>
            <a:r>
              <a:rPr lang="en-IN" sz="1800" b="1" spc="-5" dirty="0">
                <a:solidFill>
                  <a:srgbClr val="538235"/>
                </a:solidFill>
                <a:latin typeface="Tahoma"/>
                <a:cs typeface="Tahoma"/>
              </a:rPr>
              <a:t>does not have </a:t>
            </a:r>
            <a:r>
              <a:rPr lang="en-IN" sz="1800" b="1" dirty="0">
                <a:solidFill>
                  <a:srgbClr val="538235"/>
                </a:solidFill>
                <a:latin typeface="Tahoma"/>
                <a:cs typeface="Tahoma"/>
              </a:rPr>
              <a:t>a </a:t>
            </a:r>
            <a:r>
              <a:rPr lang="en-IN" sz="1800" b="1" spc="-5" dirty="0">
                <a:solidFill>
                  <a:srgbClr val="538235"/>
                </a:solidFill>
                <a:latin typeface="Tahoma"/>
                <a:cs typeface="Tahoma"/>
              </a:rPr>
              <a:t>cycle</a:t>
            </a:r>
            <a:r>
              <a:rPr lang="en-IN" sz="1800" spc="-5" dirty="0">
                <a:solidFill>
                  <a:srgbClr val="538235"/>
                </a:solidFill>
                <a:latin typeface="Tahoma"/>
                <a:cs typeface="Tahoma"/>
              </a:rPr>
              <a:t>, </a:t>
            </a:r>
            <a:r>
              <a:rPr lang="en-IN" sz="1800" dirty="0">
                <a:solidFill>
                  <a:srgbClr val="538235"/>
                </a:solidFill>
                <a:latin typeface="Tahoma"/>
                <a:cs typeface="Tahoma"/>
              </a:rPr>
              <a:t>then the </a:t>
            </a:r>
            <a:r>
              <a:rPr lang="en-IN" sz="1800" spc="5" dirty="0">
                <a:solidFill>
                  <a:srgbClr val="538235"/>
                </a:solidFill>
                <a:latin typeface="Tahoma"/>
                <a:cs typeface="Tahoma"/>
              </a:rPr>
              <a:t> </a:t>
            </a:r>
            <a:r>
              <a:rPr lang="en-IN" sz="1800" spc="-5" dirty="0">
                <a:solidFill>
                  <a:srgbClr val="538235"/>
                </a:solidFill>
                <a:latin typeface="Tahoma"/>
                <a:cs typeface="Tahoma"/>
              </a:rPr>
              <a:t>system </a:t>
            </a:r>
            <a:r>
              <a:rPr lang="en-IN" sz="1800" spc="-10" dirty="0">
                <a:solidFill>
                  <a:srgbClr val="538235"/>
                </a:solidFill>
                <a:latin typeface="Tahoma"/>
                <a:cs typeface="Tahoma"/>
              </a:rPr>
              <a:t>is </a:t>
            </a:r>
            <a:r>
              <a:rPr lang="en-IN" sz="1800" b="1" spc="-5" dirty="0">
                <a:solidFill>
                  <a:srgbClr val="538235"/>
                </a:solidFill>
                <a:latin typeface="Tahoma"/>
                <a:cs typeface="Tahoma"/>
              </a:rPr>
              <a:t>not in </a:t>
            </a:r>
            <a:r>
              <a:rPr lang="en-IN" sz="1800" b="1" dirty="0">
                <a:solidFill>
                  <a:srgbClr val="538235"/>
                </a:solidFill>
                <a:latin typeface="Tahoma"/>
                <a:cs typeface="Tahoma"/>
              </a:rPr>
              <a:t>a </a:t>
            </a:r>
            <a:r>
              <a:rPr lang="en-IN" sz="1800" b="1" spc="-5" dirty="0">
                <a:solidFill>
                  <a:srgbClr val="538235"/>
                </a:solidFill>
                <a:latin typeface="Tahoma"/>
                <a:cs typeface="Tahoma"/>
              </a:rPr>
              <a:t>deadlocked state. </a:t>
            </a:r>
          </a:p>
          <a:p>
            <a:pPr marL="12700" marR="5715" indent="914400" algn="just">
              <a:lnSpc>
                <a:spcPct val="150000"/>
              </a:lnSpc>
            </a:pPr>
            <a:r>
              <a:rPr lang="en-IN" sz="1800" dirty="0">
                <a:solidFill>
                  <a:srgbClr val="538235"/>
                </a:solidFill>
                <a:latin typeface="Tahoma"/>
                <a:cs typeface="Tahoma"/>
              </a:rPr>
              <a:t>If </a:t>
            </a:r>
            <a:r>
              <a:rPr lang="en-IN" sz="1800" spc="-10" dirty="0">
                <a:solidFill>
                  <a:srgbClr val="538235"/>
                </a:solidFill>
                <a:latin typeface="Tahoma"/>
                <a:cs typeface="Tahoma"/>
              </a:rPr>
              <a:t>there is </a:t>
            </a:r>
            <a:r>
              <a:rPr lang="en-IN" sz="1800" dirty="0">
                <a:solidFill>
                  <a:srgbClr val="538235"/>
                </a:solidFill>
                <a:latin typeface="Tahoma"/>
                <a:cs typeface="Tahoma"/>
              </a:rPr>
              <a:t>a </a:t>
            </a:r>
            <a:r>
              <a:rPr lang="en-IN" sz="1800" b="1" spc="-5" dirty="0">
                <a:solidFill>
                  <a:srgbClr val="538235"/>
                </a:solidFill>
                <a:latin typeface="Tahoma"/>
                <a:cs typeface="Tahoma"/>
              </a:rPr>
              <a:t>cycle</a:t>
            </a:r>
            <a:r>
              <a:rPr lang="en-IN" sz="1800" spc="-5" dirty="0">
                <a:solidFill>
                  <a:srgbClr val="538235"/>
                </a:solidFill>
                <a:latin typeface="Tahoma"/>
                <a:cs typeface="Tahoma"/>
              </a:rPr>
              <a:t>, </a:t>
            </a:r>
            <a:r>
              <a:rPr lang="en-IN" sz="1800" dirty="0">
                <a:solidFill>
                  <a:srgbClr val="538235"/>
                </a:solidFill>
                <a:latin typeface="Tahoma"/>
                <a:cs typeface="Tahoma"/>
              </a:rPr>
              <a:t>then the </a:t>
            </a:r>
            <a:r>
              <a:rPr lang="en-IN" sz="1800" b="1" spc="-5" dirty="0">
                <a:solidFill>
                  <a:srgbClr val="538235"/>
                </a:solidFill>
                <a:latin typeface="Tahoma"/>
                <a:cs typeface="Tahoma"/>
              </a:rPr>
              <a:t>system </a:t>
            </a:r>
            <a:r>
              <a:rPr lang="en-IN" sz="1800" b="1" spc="-10" dirty="0">
                <a:solidFill>
                  <a:srgbClr val="538235"/>
                </a:solidFill>
                <a:latin typeface="Tahoma"/>
                <a:cs typeface="Tahoma"/>
              </a:rPr>
              <a:t>may </a:t>
            </a:r>
            <a:r>
              <a:rPr lang="en-IN" sz="1800" b="1" dirty="0">
                <a:solidFill>
                  <a:srgbClr val="538235"/>
                </a:solidFill>
                <a:latin typeface="Tahoma"/>
                <a:cs typeface="Tahoma"/>
              </a:rPr>
              <a:t>or </a:t>
            </a:r>
            <a:r>
              <a:rPr lang="en-IN" sz="1800" b="1" spc="5" dirty="0">
                <a:solidFill>
                  <a:srgbClr val="538235"/>
                </a:solidFill>
                <a:latin typeface="Tahoma"/>
                <a:cs typeface="Tahoma"/>
              </a:rPr>
              <a:t> </a:t>
            </a:r>
            <a:r>
              <a:rPr lang="en-IN" sz="1800" b="1" dirty="0">
                <a:solidFill>
                  <a:srgbClr val="538235"/>
                </a:solidFill>
                <a:latin typeface="Tahoma"/>
                <a:cs typeface="Tahoma"/>
              </a:rPr>
              <a:t>may</a:t>
            </a:r>
            <a:r>
              <a:rPr lang="en-IN" sz="1800" b="1" spc="-15" dirty="0">
                <a:solidFill>
                  <a:srgbClr val="538235"/>
                </a:solidFill>
                <a:latin typeface="Tahoma"/>
                <a:cs typeface="Tahoma"/>
              </a:rPr>
              <a:t> </a:t>
            </a:r>
            <a:r>
              <a:rPr lang="en-IN" sz="1800" b="1" spc="-5" dirty="0">
                <a:solidFill>
                  <a:srgbClr val="538235"/>
                </a:solidFill>
                <a:latin typeface="Tahoma"/>
                <a:cs typeface="Tahoma"/>
              </a:rPr>
              <a:t>not</a:t>
            </a:r>
            <a:r>
              <a:rPr lang="en-IN" sz="1800" b="1" spc="-10" dirty="0">
                <a:solidFill>
                  <a:srgbClr val="538235"/>
                </a:solidFill>
                <a:latin typeface="Tahoma"/>
                <a:cs typeface="Tahoma"/>
              </a:rPr>
              <a:t> </a:t>
            </a:r>
            <a:r>
              <a:rPr lang="en-IN" sz="1800" b="1" dirty="0">
                <a:solidFill>
                  <a:srgbClr val="538235"/>
                </a:solidFill>
                <a:latin typeface="Tahoma"/>
                <a:cs typeface="Tahoma"/>
              </a:rPr>
              <a:t>be</a:t>
            </a:r>
            <a:r>
              <a:rPr lang="en-IN" sz="1800" b="1" spc="-10" dirty="0">
                <a:solidFill>
                  <a:srgbClr val="538235"/>
                </a:solidFill>
                <a:latin typeface="Tahoma"/>
                <a:cs typeface="Tahoma"/>
              </a:rPr>
              <a:t> </a:t>
            </a:r>
            <a:r>
              <a:rPr lang="en-IN" sz="1800" b="1" dirty="0">
                <a:solidFill>
                  <a:srgbClr val="538235"/>
                </a:solidFill>
                <a:latin typeface="Tahoma"/>
                <a:cs typeface="Tahoma"/>
              </a:rPr>
              <a:t>in</a:t>
            </a:r>
            <a:r>
              <a:rPr lang="en-IN" sz="1800" b="1" spc="-20" dirty="0">
                <a:solidFill>
                  <a:srgbClr val="538235"/>
                </a:solidFill>
                <a:latin typeface="Tahoma"/>
                <a:cs typeface="Tahoma"/>
              </a:rPr>
              <a:t> </a:t>
            </a:r>
            <a:r>
              <a:rPr lang="en-IN" sz="1800" b="1" dirty="0">
                <a:solidFill>
                  <a:srgbClr val="538235"/>
                </a:solidFill>
                <a:latin typeface="Tahoma"/>
                <a:cs typeface="Tahoma"/>
              </a:rPr>
              <a:t>a</a:t>
            </a:r>
            <a:r>
              <a:rPr lang="en-IN" sz="1800" b="1" spc="10" dirty="0">
                <a:solidFill>
                  <a:srgbClr val="538235"/>
                </a:solidFill>
                <a:latin typeface="Tahoma"/>
                <a:cs typeface="Tahoma"/>
              </a:rPr>
              <a:t> </a:t>
            </a:r>
            <a:r>
              <a:rPr lang="en-IN" sz="1800" b="1" spc="-5" dirty="0">
                <a:solidFill>
                  <a:srgbClr val="538235"/>
                </a:solidFill>
                <a:latin typeface="Tahoma"/>
                <a:cs typeface="Tahoma"/>
              </a:rPr>
              <a:t>deadlocked </a:t>
            </a:r>
            <a:r>
              <a:rPr lang="en-IN" sz="1800" b="1" dirty="0">
                <a:solidFill>
                  <a:srgbClr val="538235"/>
                </a:solidFill>
                <a:latin typeface="Tahoma"/>
                <a:cs typeface="Tahoma"/>
              </a:rPr>
              <a:t>state.</a:t>
            </a:r>
            <a:endParaRPr lang="en-IN" sz="1800" dirty="0">
              <a:latin typeface="Tahoma"/>
              <a:cs typeface="Tahoma"/>
            </a:endParaRPr>
          </a:p>
          <a:p>
            <a:pPr marL="12700" marR="5715" indent="914400" algn="just">
              <a:lnSpc>
                <a:spcPct val="150000"/>
              </a:lnSpc>
            </a:pPr>
            <a:endParaRPr lang="en-IN" sz="1800" dirty="0">
              <a:latin typeface="Tahoma"/>
              <a:cs typeface="Tahoma"/>
            </a:endParaRPr>
          </a:p>
        </p:txBody>
      </p:sp>
      <p:pic>
        <p:nvPicPr>
          <p:cNvPr id="3" name="object 4">
            <a:extLst>
              <a:ext uri="{FF2B5EF4-FFF2-40B4-BE49-F238E27FC236}">
                <a16:creationId xmlns:a16="http://schemas.microsoft.com/office/drawing/2014/main" id="{7DAAA8BA-C3AD-262F-7455-AE1F28EA6565}"/>
              </a:ext>
            </a:extLst>
          </p:cNvPr>
          <p:cNvPicPr/>
          <p:nvPr/>
        </p:nvPicPr>
        <p:blipFill>
          <a:blip r:embed="rId2" cstate="print"/>
          <a:stretch>
            <a:fillRect/>
          </a:stretch>
        </p:blipFill>
        <p:spPr>
          <a:xfrm>
            <a:off x="8785298" y="1310639"/>
            <a:ext cx="2967550" cy="4247757"/>
          </a:xfrm>
          <a:prstGeom prst="rect">
            <a:avLst/>
          </a:prstGeom>
        </p:spPr>
      </p:pic>
    </p:spTree>
    <p:extLst>
      <p:ext uri="{BB962C8B-B14F-4D97-AF65-F5344CB8AC3E}">
        <p14:creationId xmlns:p14="http://schemas.microsoft.com/office/powerpoint/2010/main" val="2742752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ctr"/>
            <a:r>
              <a:rPr lang="en-IN" sz="1800" spc="-10" dirty="0">
                <a:solidFill>
                  <a:srgbClr val="C00000"/>
                </a:solidFill>
                <a:latin typeface="Tahoma" panose="020B0604030504040204"/>
                <a:cs typeface="Tahoma" panose="020B0604030504040204"/>
              </a:rPr>
              <a:t>SOLUTION TO THE CRITICAL SECTION PROBLEM</a:t>
            </a:r>
            <a:endParaRPr lang="en-US"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0F9FD0E0-7297-1F13-BAEB-549F2DD03F9E}"/>
              </a:ext>
            </a:extLst>
          </p:cNvPr>
          <p:cNvSpPr txBox="1"/>
          <p:nvPr/>
        </p:nvSpPr>
        <p:spPr>
          <a:xfrm>
            <a:off x="925500" y="1120676"/>
            <a:ext cx="10771306" cy="3139321"/>
          </a:xfrm>
          <a:prstGeom prst="rect">
            <a:avLst/>
          </a:prstGeom>
          <a:noFill/>
        </p:spPr>
        <p:txBody>
          <a:bodyPr wrap="square">
            <a:spAutoFit/>
          </a:bodyPr>
          <a:lstStyle/>
          <a:p>
            <a:pPr marL="342900" indent="-342900">
              <a:buFont typeface="+mj-lt"/>
              <a:buAutoNum type="arabicPeriod"/>
            </a:pPr>
            <a:r>
              <a:rPr lang="en-US" altLang="en-US" b="1" dirty="0">
                <a:solidFill>
                  <a:srgbClr val="3366FF"/>
                </a:solidFill>
              </a:rPr>
              <a:t>Mutual Exclusion </a:t>
            </a:r>
            <a:r>
              <a:rPr lang="en-US" altLang="en-US" dirty="0"/>
              <a:t>- If process </a:t>
            </a:r>
            <a:r>
              <a:rPr lang="en-US" altLang="en-US" b="1" i="1" dirty="0"/>
              <a:t>P</a:t>
            </a:r>
            <a:r>
              <a:rPr lang="en-US" altLang="en-US" b="1" i="1" baseline="-25000" dirty="0"/>
              <a:t>i</a:t>
            </a:r>
            <a:r>
              <a:rPr lang="en-US" altLang="en-US" b="1" dirty="0"/>
              <a:t> </a:t>
            </a:r>
            <a:r>
              <a:rPr lang="en-US" altLang="en-US" dirty="0"/>
              <a:t>is executing in its critical section, then no other processes can be executing in their critical sections</a:t>
            </a:r>
          </a:p>
          <a:p>
            <a:pPr marL="342900" indent="-342900">
              <a:buFont typeface="+mj-lt"/>
              <a:buAutoNum type="arabicPeriod"/>
            </a:pPr>
            <a:r>
              <a:rPr lang="en-US" altLang="en-US" dirty="0">
                <a:solidFill>
                  <a:srgbClr val="000000"/>
                </a:solidFill>
              </a:rPr>
              <a:t> </a:t>
            </a:r>
            <a:r>
              <a:rPr lang="en-US" altLang="en-US" b="1" dirty="0">
                <a:solidFill>
                  <a:srgbClr val="3366FF"/>
                </a:solidFill>
              </a:rPr>
              <a:t>Progress</a:t>
            </a:r>
            <a:r>
              <a:rPr lang="en-US" altLang="en-US" b="1" dirty="0"/>
              <a:t> </a:t>
            </a:r>
            <a:r>
              <a:rPr lang="en-US" altLang="en-US" dirty="0"/>
              <a:t>- If no process is executing in its critical section and there exist some processes that wish to enter their critical section, then the selection of the processes that will enter the critical section next cannot be postponed indefinitely</a:t>
            </a:r>
          </a:p>
          <a:p>
            <a:pPr marL="342900" indent="-342900">
              <a:buFont typeface="+mj-lt"/>
              <a:buAutoNum type="arabicPeriod"/>
            </a:pPr>
            <a:r>
              <a:rPr lang="en-US" altLang="en-US" b="1" dirty="0">
                <a:solidFill>
                  <a:srgbClr val="3366FF"/>
                </a:solidFill>
              </a:rPr>
              <a:t>Bounded Waiting </a:t>
            </a:r>
            <a:r>
              <a:rPr lang="en-US" altLang="en-US" dirty="0"/>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itchFamily="2" charset="2"/>
              <a:buChar char=""/>
            </a:pPr>
            <a:r>
              <a:rPr lang="en-US" altLang="en-US" dirty="0"/>
              <a:t>Assume that each process executes at a nonzero speed </a:t>
            </a:r>
          </a:p>
          <a:p>
            <a:pPr marL="795338" lvl="1" indent="-338138">
              <a:buSzPct val="125000"/>
              <a:buFont typeface="Wingdings 2" pitchFamily="2" charset="2"/>
              <a:buChar char=""/>
            </a:pPr>
            <a:r>
              <a:rPr lang="en-US" altLang="en-US" dirty="0"/>
              <a:t>No assumption concerning </a:t>
            </a:r>
            <a:r>
              <a:rPr lang="en-US" altLang="en-US" b="1" dirty="0">
                <a:solidFill>
                  <a:srgbClr val="3366FF"/>
                </a:solidFill>
              </a:rPr>
              <a:t>relative speed </a:t>
            </a:r>
            <a:r>
              <a:rPr lang="en-US" altLang="en-US" dirty="0"/>
              <a:t>of the</a:t>
            </a:r>
            <a:r>
              <a:rPr lang="en-US" altLang="en-US" b="1" dirty="0"/>
              <a:t> </a:t>
            </a:r>
            <a:r>
              <a:rPr lang="en-US" altLang="en-US" b="1" i="1" dirty="0">
                <a:solidFill>
                  <a:srgbClr val="000000"/>
                </a:solidFill>
              </a:rPr>
              <a:t>n</a:t>
            </a:r>
            <a:r>
              <a:rPr lang="en-US" altLang="en-US" b="1" dirty="0">
                <a:solidFill>
                  <a:srgbClr val="000000"/>
                </a:solidFill>
              </a:rPr>
              <a:t> </a:t>
            </a:r>
            <a:r>
              <a:rPr lang="en-US" altLang="en-US" dirty="0"/>
              <a:t>processes</a:t>
            </a:r>
          </a:p>
          <a:p>
            <a:pPr marL="285750" indent="-285750">
              <a:buFont typeface="Arial" panose="020B0604020202020204" pitchFamily="34" charset="0"/>
              <a:buChar char="•"/>
            </a:pPr>
            <a:endPar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9474969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Methods for Handling Deadlocks</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517237" y="1267306"/>
            <a:ext cx="11157525" cy="3724033"/>
          </a:xfrm>
          <a:prstGeom prst="rect">
            <a:avLst/>
          </a:prstGeom>
          <a:noFill/>
        </p:spPr>
        <p:txBody>
          <a:bodyPr wrap="square">
            <a:spAutoFit/>
          </a:bodyPr>
          <a:lstStyle/>
          <a:p>
            <a:pPr marL="12700" algn="just">
              <a:lnSpc>
                <a:spcPct val="100000"/>
              </a:lnSpc>
              <a:spcBef>
                <a:spcPts val="785"/>
              </a:spcBef>
            </a:pPr>
            <a:r>
              <a:rPr lang="en-IN" sz="2000" b="1" spc="-10" dirty="0">
                <a:solidFill>
                  <a:srgbClr val="538235"/>
                </a:solidFill>
                <a:latin typeface="Tahoma"/>
                <a:cs typeface="Tahoma"/>
              </a:rPr>
              <a:t>Methods</a:t>
            </a:r>
            <a:r>
              <a:rPr lang="en-IN" sz="2000" b="1" spc="45" dirty="0">
                <a:solidFill>
                  <a:srgbClr val="538235"/>
                </a:solidFill>
                <a:latin typeface="Tahoma"/>
                <a:cs typeface="Tahoma"/>
              </a:rPr>
              <a:t> </a:t>
            </a:r>
            <a:r>
              <a:rPr lang="en-IN" sz="2000" b="1" spc="-10" dirty="0">
                <a:solidFill>
                  <a:srgbClr val="538235"/>
                </a:solidFill>
                <a:latin typeface="Tahoma"/>
                <a:cs typeface="Tahoma"/>
              </a:rPr>
              <a:t>for</a:t>
            </a:r>
            <a:r>
              <a:rPr lang="en-IN" sz="2000" b="1" spc="15" dirty="0">
                <a:solidFill>
                  <a:srgbClr val="538235"/>
                </a:solidFill>
                <a:latin typeface="Tahoma"/>
                <a:cs typeface="Tahoma"/>
              </a:rPr>
              <a:t> </a:t>
            </a:r>
            <a:r>
              <a:rPr lang="en-IN" sz="2000" b="1" spc="-5" dirty="0">
                <a:solidFill>
                  <a:srgbClr val="538235"/>
                </a:solidFill>
                <a:latin typeface="Tahoma"/>
                <a:cs typeface="Tahoma"/>
              </a:rPr>
              <a:t>Handling Deadlocks</a:t>
            </a:r>
            <a:endParaRPr lang="en-IN" sz="2000" dirty="0">
              <a:latin typeface="Tahoma"/>
              <a:cs typeface="Tahoma"/>
            </a:endParaRPr>
          </a:p>
          <a:p>
            <a:pPr marL="927100" algn="just">
              <a:lnSpc>
                <a:spcPct val="100000"/>
              </a:lnSpc>
              <a:spcBef>
                <a:spcPts val="775"/>
              </a:spcBef>
            </a:pPr>
            <a:r>
              <a:rPr lang="en-IN" sz="1800" spc="-5" dirty="0">
                <a:solidFill>
                  <a:srgbClr val="538235"/>
                </a:solidFill>
                <a:latin typeface="Tahoma"/>
                <a:cs typeface="Tahoma"/>
              </a:rPr>
              <a:t>Generally</a:t>
            </a:r>
            <a:r>
              <a:rPr lang="en-IN" sz="1800" spc="235" dirty="0">
                <a:solidFill>
                  <a:srgbClr val="538235"/>
                </a:solidFill>
                <a:latin typeface="Tahoma"/>
                <a:cs typeface="Tahoma"/>
              </a:rPr>
              <a:t> </a:t>
            </a:r>
            <a:r>
              <a:rPr lang="en-IN" sz="1800" spc="-5" dirty="0">
                <a:solidFill>
                  <a:srgbClr val="538235"/>
                </a:solidFill>
                <a:latin typeface="Tahoma"/>
                <a:cs typeface="Tahoma"/>
              </a:rPr>
              <a:t>speaking,</a:t>
            </a:r>
            <a:r>
              <a:rPr lang="en-IN" sz="1800" spc="250" dirty="0">
                <a:solidFill>
                  <a:srgbClr val="538235"/>
                </a:solidFill>
                <a:latin typeface="Tahoma"/>
                <a:cs typeface="Tahoma"/>
              </a:rPr>
              <a:t> </a:t>
            </a:r>
            <a:r>
              <a:rPr lang="en-IN" sz="1800" spc="-5" dirty="0">
                <a:solidFill>
                  <a:srgbClr val="538235"/>
                </a:solidFill>
                <a:latin typeface="Tahoma"/>
                <a:cs typeface="Tahoma"/>
              </a:rPr>
              <a:t>we</a:t>
            </a:r>
            <a:r>
              <a:rPr lang="en-IN" sz="1800" spc="240" dirty="0">
                <a:solidFill>
                  <a:srgbClr val="538235"/>
                </a:solidFill>
                <a:latin typeface="Tahoma"/>
                <a:cs typeface="Tahoma"/>
              </a:rPr>
              <a:t> </a:t>
            </a:r>
            <a:r>
              <a:rPr lang="en-IN" sz="1800" spc="-5" dirty="0">
                <a:solidFill>
                  <a:srgbClr val="538235"/>
                </a:solidFill>
                <a:latin typeface="Tahoma"/>
                <a:cs typeface="Tahoma"/>
              </a:rPr>
              <a:t>can</a:t>
            </a:r>
            <a:r>
              <a:rPr lang="en-IN" sz="1800" spc="229" dirty="0">
                <a:solidFill>
                  <a:srgbClr val="538235"/>
                </a:solidFill>
                <a:latin typeface="Tahoma"/>
                <a:cs typeface="Tahoma"/>
              </a:rPr>
              <a:t> </a:t>
            </a:r>
            <a:r>
              <a:rPr lang="en-IN" sz="1800" spc="-5" dirty="0">
                <a:solidFill>
                  <a:srgbClr val="538235"/>
                </a:solidFill>
                <a:latin typeface="Tahoma"/>
                <a:cs typeface="Tahoma"/>
              </a:rPr>
              <a:t>deal</a:t>
            </a:r>
            <a:r>
              <a:rPr lang="en-IN" sz="1800" spc="240" dirty="0">
                <a:solidFill>
                  <a:srgbClr val="538235"/>
                </a:solidFill>
                <a:latin typeface="Tahoma"/>
                <a:cs typeface="Tahoma"/>
              </a:rPr>
              <a:t> </a:t>
            </a:r>
            <a:r>
              <a:rPr lang="en-IN" sz="1800" spc="-5" dirty="0">
                <a:solidFill>
                  <a:srgbClr val="538235"/>
                </a:solidFill>
                <a:latin typeface="Tahoma"/>
                <a:cs typeface="Tahoma"/>
              </a:rPr>
              <a:t>with</a:t>
            </a:r>
            <a:r>
              <a:rPr lang="en-IN" sz="1800" spc="254" dirty="0">
                <a:solidFill>
                  <a:srgbClr val="538235"/>
                </a:solidFill>
                <a:latin typeface="Tahoma"/>
                <a:cs typeface="Tahoma"/>
              </a:rPr>
              <a:t> </a:t>
            </a:r>
            <a:r>
              <a:rPr lang="en-IN" sz="1800" dirty="0">
                <a:solidFill>
                  <a:srgbClr val="538235"/>
                </a:solidFill>
                <a:latin typeface="Tahoma"/>
                <a:cs typeface="Tahoma"/>
              </a:rPr>
              <a:t>the</a:t>
            </a:r>
            <a:r>
              <a:rPr lang="en-IN" sz="1800" spc="220" dirty="0">
                <a:solidFill>
                  <a:srgbClr val="538235"/>
                </a:solidFill>
                <a:latin typeface="Tahoma"/>
                <a:cs typeface="Tahoma"/>
              </a:rPr>
              <a:t> </a:t>
            </a:r>
            <a:r>
              <a:rPr lang="en-IN" sz="1800" spc="-10" dirty="0">
                <a:solidFill>
                  <a:srgbClr val="538235"/>
                </a:solidFill>
                <a:latin typeface="Tahoma"/>
                <a:cs typeface="Tahoma"/>
              </a:rPr>
              <a:t>deadlock</a:t>
            </a:r>
            <a:r>
              <a:rPr lang="en-IN" sz="1800" spc="254" dirty="0">
                <a:solidFill>
                  <a:srgbClr val="538235"/>
                </a:solidFill>
                <a:latin typeface="Tahoma"/>
                <a:cs typeface="Tahoma"/>
              </a:rPr>
              <a:t> </a:t>
            </a:r>
            <a:r>
              <a:rPr lang="en-IN" sz="1800" spc="-5" dirty="0">
                <a:solidFill>
                  <a:srgbClr val="538235"/>
                </a:solidFill>
                <a:latin typeface="Tahoma"/>
                <a:cs typeface="Tahoma"/>
              </a:rPr>
              <a:t>problem</a:t>
            </a:r>
            <a:r>
              <a:rPr lang="en-IN" sz="1800" spc="250" dirty="0">
                <a:solidFill>
                  <a:srgbClr val="538235"/>
                </a:solidFill>
                <a:latin typeface="Tahoma"/>
                <a:cs typeface="Tahoma"/>
              </a:rPr>
              <a:t> </a:t>
            </a:r>
            <a:r>
              <a:rPr lang="en-IN" sz="1800" spc="-10" dirty="0">
                <a:solidFill>
                  <a:srgbClr val="538235"/>
                </a:solidFill>
                <a:latin typeface="Tahoma"/>
                <a:cs typeface="Tahoma"/>
              </a:rPr>
              <a:t>in</a:t>
            </a:r>
            <a:r>
              <a:rPr lang="en-IN" sz="1800" spc="250" dirty="0">
                <a:solidFill>
                  <a:srgbClr val="538235"/>
                </a:solidFill>
                <a:latin typeface="Tahoma"/>
                <a:cs typeface="Tahoma"/>
              </a:rPr>
              <a:t> </a:t>
            </a:r>
            <a:r>
              <a:rPr lang="en-IN" sz="1800" dirty="0">
                <a:solidFill>
                  <a:srgbClr val="538235"/>
                </a:solidFill>
                <a:latin typeface="Tahoma"/>
                <a:cs typeface="Tahoma"/>
              </a:rPr>
              <a:t>one</a:t>
            </a:r>
            <a:r>
              <a:rPr lang="en-IN" sz="1800" spc="240" dirty="0">
                <a:solidFill>
                  <a:srgbClr val="538235"/>
                </a:solidFill>
                <a:latin typeface="Tahoma"/>
                <a:cs typeface="Tahoma"/>
              </a:rPr>
              <a:t> </a:t>
            </a:r>
            <a:r>
              <a:rPr lang="en-IN" sz="1800" spc="-5" dirty="0">
                <a:solidFill>
                  <a:srgbClr val="538235"/>
                </a:solidFill>
                <a:latin typeface="Tahoma"/>
                <a:cs typeface="Tahoma"/>
              </a:rPr>
              <a:t>of</a:t>
            </a:r>
            <a:r>
              <a:rPr lang="en-IN" spc="-5" dirty="0">
                <a:latin typeface="Tahoma"/>
                <a:cs typeface="Tahoma"/>
              </a:rPr>
              <a:t> </a:t>
            </a:r>
            <a:r>
              <a:rPr lang="en-IN" sz="1800" dirty="0">
                <a:solidFill>
                  <a:srgbClr val="538235"/>
                </a:solidFill>
                <a:latin typeface="Tahoma"/>
                <a:cs typeface="Tahoma"/>
              </a:rPr>
              <a:t>three</a:t>
            </a:r>
            <a:r>
              <a:rPr lang="en-IN" sz="1800" spc="-25" dirty="0">
                <a:solidFill>
                  <a:srgbClr val="538235"/>
                </a:solidFill>
                <a:latin typeface="Tahoma"/>
                <a:cs typeface="Tahoma"/>
              </a:rPr>
              <a:t> </a:t>
            </a:r>
            <a:r>
              <a:rPr lang="en-IN" sz="1800" spc="-5" dirty="0">
                <a:solidFill>
                  <a:srgbClr val="538235"/>
                </a:solidFill>
                <a:latin typeface="Tahoma"/>
                <a:cs typeface="Tahoma"/>
              </a:rPr>
              <a:t>ways:</a:t>
            </a:r>
          </a:p>
          <a:p>
            <a:pPr marL="927100" algn="just">
              <a:lnSpc>
                <a:spcPct val="100000"/>
              </a:lnSpc>
              <a:spcBef>
                <a:spcPts val="775"/>
              </a:spcBef>
            </a:pPr>
            <a:endParaRPr lang="en-IN" sz="1800" spc="-5" dirty="0">
              <a:solidFill>
                <a:srgbClr val="538235"/>
              </a:solidFill>
              <a:latin typeface="Tahoma"/>
              <a:cs typeface="Tahoma"/>
            </a:endParaRPr>
          </a:p>
          <a:p>
            <a:pPr marL="274638" indent="-274638" algn="just">
              <a:lnSpc>
                <a:spcPct val="150000"/>
              </a:lnSpc>
              <a:spcBef>
                <a:spcPts val="775"/>
              </a:spcBef>
              <a:tabLst>
                <a:tab pos="131763" algn="l"/>
              </a:tabLst>
            </a:pPr>
            <a:r>
              <a:rPr lang="en-IN" spc="-5" dirty="0">
                <a:solidFill>
                  <a:srgbClr val="538235"/>
                </a:solidFill>
                <a:latin typeface="Tahoma"/>
                <a:cs typeface="Tahoma"/>
              </a:rPr>
              <a:t>1. I</a:t>
            </a:r>
            <a:r>
              <a:rPr lang="en-IN" sz="1800" b="1" spc="-5" dirty="0">
                <a:solidFill>
                  <a:srgbClr val="538235"/>
                </a:solidFill>
                <a:latin typeface="Tahoma"/>
                <a:cs typeface="Tahoma"/>
              </a:rPr>
              <a:t>gnore</a:t>
            </a:r>
            <a:r>
              <a:rPr lang="en-IN" sz="1800" b="1" spc="190" dirty="0">
                <a:solidFill>
                  <a:srgbClr val="538235"/>
                </a:solidFill>
                <a:latin typeface="Tahoma"/>
                <a:cs typeface="Tahoma"/>
              </a:rPr>
              <a:t> </a:t>
            </a:r>
            <a:r>
              <a:rPr lang="en-IN" sz="1800" dirty="0">
                <a:solidFill>
                  <a:srgbClr val="538235"/>
                </a:solidFill>
                <a:latin typeface="Tahoma"/>
                <a:cs typeface="Tahoma"/>
              </a:rPr>
              <a:t>the</a:t>
            </a:r>
            <a:r>
              <a:rPr lang="en-IN" sz="1800" spc="145" dirty="0">
                <a:solidFill>
                  <a:srgbClr val="538235"/>
                </a:solidFill>
                <a:latin typeface="Tahoma"/>
                <a:cs typeface="Tahoma"/>
              </a:rPr>
              <a:t> </a:t>
            </a:r>
            <a:r>
              <a:rPr lang="en-IN" sz="1800" spc="-5" dirty="0">
                <a:solidFill>
                  <a:srgbClr val="538235"/>
                </a:solidFill>
                <a:latin typeface="Tahoma"/>
                <a:cs typeface="Tahoma"/>
              </a:rPr>
              <a:t>problem</a:t>
            </a:r>
            <a:r>
              <a:rPr lang="en-IN" sz="1800" spc="145" dirty="0">
                <a:solidFill>
                  <a:srgbClr val="538235"/>
                </a:solidFill>
                <a:latin typeface="Tahoma"/>
                <a:cs typeface="Tahoma"/>
              </a:rPr>
              <a:t> </a:t>
            </a:r>
            <a:r>
              <a:rPr lang="en-IN" sz="1800" spc="-5" dirty="0">
                <a:solidFill>
                  <a:srgbClr val="538235"/>
                </a:solidFill>
                <a:latin typeface="Tahoma"/>
                <a:cs typeface="Tahoma"/>
              </a:rPr>
              <a:t>altogether</a:t>
            </a:r>
            <a:r>
              <a:rPr lang="en-IN" sz="1800" spc="150" dirty="0">
                <a:solidFill>
                  <a:srgbClr val="538235"/>
                </a:solidFill>
                <a:latin typeface="Tahoma"/>
                <a:cs typeface="Tahoma"/>
              </a:rPr>
              <a:t> </a:t>
            </a:r>
            <a:r>
              <a:rPr lang="en-IN" sz="1800" spc="5" dirty="0">
                <a:solidFill>
                  <a:srgbClr val="538235"/>
                </a:solidFill>
                <a:latin typeface="Tahoma"/>
                <a:cs typeface="Tahoma"/>
              </a:rPr>
              <a:t>and</a:t>
            </a:r>
            <a:r>
              <a:rPr lang="en-IN" sz="1800" spc="160" dirty="0">
                <a:solidFill>
                  <a:srgbClr val="538235"/>
                </a:solidFill>
                <a:latin typeface="Tahoma"/>
                <a:cs typeface="Tahoma"/>
              </a:rPr>
              <a:t> </a:t>
            </a:r>
            <a:r>
              <a:rPr lang="en-IN" sz="1800" spc="-5" dirty="0">
                <a:solidFill>
                  <a:srgbClr val="538235"/>
                </a:solidFill>
                <a:latin typeface="Tahoma"/>
                <a:cs typeface="Tahoma"/>
              </a:rPr>
              <a:t>pretend</a:t>
            </a:r>
            <a:r>
              <a:rPr lang="en-IN" sz="1800" spc="170" dirty="0">
                <a:solidFill>
                  <a:srgbClr val="538235"/>
                </a:solidFill>
                <a:latin typeface="Tahoma"/>
                <a:cs typeface="Tahoma"/>
              </a:rPr>
              <a:t> </a:t>
            </a:r>
            <a:r>
              <a:rPr lang="en-IN" sz="1800" dirty="0">
                <a:solidFill>
                  <a:srgbClr val="538235"/>
                </a:solidFill>
                <a:latin typeface="Tahoma"/>
                <a:cs typeface="Tahoma"/>
              </a:rPr>
              <a:t>that</a:t>
            </a:r>
            <a:r>
              <a:rPr lang="en-IN" sz="1800" spc="140" dirty="0">
                <a:solidFill>
                  <a:srgbClr val="538235"/>
                </a:solidFill>
                <a:latin typeface="Tahoma"/>
                <a:cs typeface="Tahoma"/>
              </a:rPr>
              <a:t> </a:t>
            </a:r>
            <a:r>
              <a:rPr lang="en-IN" sz="1800" spc="-5" dirty="0">
                <a:solidFill>
                  <a:srgbClr val="538235"/>
                </a:solidFill>
                <a:latin typeface="Tahoma"/>
                <a:cs typeface="Tahoma"/>
              </a:rPr>
              <a:t>deadlocks</a:t>
            </a:r>
            <a:r>
              <a:rPr lang="en-IN" sz="1800" spc="135" dirty="0">
                <a:solidFill>
                  <a:srgbClr val="538235"/>
                </a:solidFill>
                <a:latin typeface="Tahoma"/>
                <a:cs typeface="Tahoma"/>
              </a:rPr>
              <a:t> </a:t>
            </a:r>
            <a:r>
              <a:rPr lang="en-IN" sz="1800" spc="-5" dirty="0">
                <a:solidFill>
                  <a:srgbClr val="538235"/>
                </a:solidFill>
                <a:latin typeface="Tahoma"/>
                <a:cs typeface="Tahoma"/>
              </a:rPr>
              <a:t>never</a:t>
            </a:r>
            <a:r>
              <a:rPr lang="en-IN" sz="1800" spc="155" dirty="0">
                <a:solidFill>
                  <a:srgbClr val="538235"/>
                </a:solidFill>
                <a:latin typeface="Tahoma"/>
                <a:cs typeface="Tahoma"/>
              </a:rPr>
              <a:t> </a:t>
            </a:r>
            <a:r>
              <a:rPr lang="en-IN" sz="1800" spc="-5" dirty="0">
                <a:solidFill>
                  <a:srgbClr val="538235"/>
                </a:solidFill>
                <a:latin typeface="Tahoma"/>
                <a:cs typeface="Tahoma"/>
              </a:rPr>
              <a:t>occur</a:t>
            </a:r>
            <a:r>
              <a:rPr lang="en-IN" sz="1800" spc="155" dirty="0">
                <a:solidFill>
                  <a:srgbClr val="538235"/>
                </a:solidFill>
                <a:latin typeface="Tahoma"/>
                <a:cs typeface="Tahoma"/>
              </a:rPr>
              <a:t> </a:t>
            </a:r>
            <a:r>
              <a:rPr lang="en-IN" sz="1800" spc="-15" dirty="0">
                <a:solidFill>
                  <a:srgbClr val="538235"/>
                </a:solidFill>
                <a:latin typeface="Tahoma"/>
                <a:cs typeface="Tahoma"/>
              </a:rPr>
              <a:t>in</a:t>
            </a:r>
            <a:r>
              <a:rPr lang="en-IN" spc="-15" dirty="0">
                <a:latin typeface="Tahoma"/>
                <a:cs typeface="Tahoma"/>
              </a:rPr>
              <a:t> </a:t>
            </a:r>
            <a:r>
              <a:rPr lang="en-IN" sz="1800" dirty="0">
                <a:solidFill>
                  <a:srgbClr val="538235"/>
                </a:solidFill>
                <a:latin typeface="Tahoma"/>
                <a:cs typeface="Tahoma"/>
              </a:rPr>
              <a:t>the</a:t>
            </a:r>
            <a:r>
              <a:rPr lang="en-IN" sz="1800" spc="-35" dirty="0">
                <a:solidFill>
                  <a:srgbClr val="538235"/>
                </a:solidFill>
                <a:latin typeface="Tahoma"/>
                <a:cs typeface="Tahoma"/>
              </a:rPr>
              <a:t> </a:t>
            </a:r>
            <a:r>
              <a:rPr lang="en-IN" sz="1800" spc="-10" dirty="0">
                <a:solidFill>
                  <a:srgbClr val="538235"/>
                </a:solidFill>
                <a:latin typeface="Tahoma"/>
                <a:cs typeface="Tahoma"/>
              </a:rPr>
              <a:t>system.</a:t>
            </a:r>
            <a:endParaRPr lang="en-IN" sz="1800" dirty="0">
              <a:latin typeface="Tahoma"/>
              <a:cs typeface="Tahoma"/>
            </a:endParaRPr>
          </a:p>
          <a:p>
            <a:pPr marL="274638" marR="10795" indent="-274638" algn="just">
              <a:lnSpc>
                <a:spcPct val="150000"/>
              </a:lnSpc>
              <a:spcBef>
                <a:spcPts val="5"/>
              </a:spcBef>
              <a:tabLst>
                <a:tab pos="131763" algn="l"/>
              </a:tabLst>
            </a:pPr>
            <a:r>
              <a:rPr lang="en-IN" sz="1800" spc="-30" dirty="0">
                <a:solidFill>
                  <a:srgbClr val="538235"/>
                </a:solidFill>
                <a:latin typeface="Tahoma"/>
                <a:cs typeface="Tahoma"/>
              </a:rPr>
              <a:t>2. U</a:t>
            </a:r>
            <a:r>
              <a:rPr lang="en-IN" sz="1800" spc="-5" dirty="0">
                <a:solidFill>
                  <a:srgbClr val="538235"/>
                </a:solidFill>
                <a:latin typeface="Tahoma"/>
                <a:cs typeface="Tahoma"/>
              </a:rPr>
              <a:t>se </a:t>
            </a:r>
            <a:r>
              <a:rPr lang="en-IN" sz="1800" dirty="0">
                <a:solidFill>
                  <a:srgbClr val="538235"/>
                </a:solidFill>
                <a:latin typeface="Tahoma"/>
                <a:cs typeface="Tahoma"/>
              </a:rPr>
              <a:t>a </a:t>
            </a:r>
            <a:r>
              <a:rPr lang="en-IN" sz="1800" spc="-5" dirty="0">
                <a:solidFill>
                  <a:srgbClr val="538235"/>
                </a:solidFill>
                <a:latin typeface="Tahoma"/>
                <a:cs typeface="Tahoma"/>
              </a:rPr>
              <a:t>protocol </a:t>
            </a:r>
            <a:r>
              <a:rPr lang="en-IN" sz="1800" dirty="0">
                <a:solidFill>
                  <a:srgbClr val="538235"/>
                </a:solidFill>
                <a:latin typeface="Tahoma"/>
                <a:cs typeface="Tahoma"/>
              </a:rPr>
              <a:t>to </a:t>
            </a:r>
            <a:r>
              <a:rPr lang="en-IN" sz="1800" b="1" spc="-5" dirty="0">
                <a:solidFill>
                  <a:srgbClr val="538235"/>
                </a:solidFill>
                <a:latin typeface="Tahoma"/>
                <a:cs typeface="Tahoma"/>
              </a:rPr>
              <a:t>prevent</a:t>
            </a:r>
            <a:r>
              <a:rPr lang="en-IN" sz="1800" b="1" spc="340" dirty="0">
                <a:solidFill>
                  <a:srgbClr val="538235"/>
                </a:solidFill>
                <a:latin typeface="Tahoma"/>
                <a:cs typeface="Tahoma"/>
              </a:rPr>
              <a:t> </a:t>
            </a:r>
            <a:r>
              <a:rPr lang="en-IN" sz="1800" spc="-5" dirty="0">
                <a:solidFill>
                  <a:srgbClr val="538235"/>
                </a:solidFill>
                <a:latin typeface="Tahoma"/>
                <a:cs typeface="Tahoma"/>
              </a:rPr>
              <a:t>or </a:t>
            </a:r>
            <a:r>
              <a:rPr lang="en-IN" sz="1800" b="1" spc="-5" dirty="0">
                <a:solidFill>
                  <a:srgbClr val="538235"/>
                </a:solidFill>
                <a:latin typeface="Tahoma"/>
                <a:cs typeface="Tahoma"/>
              </a:rPr>
              <a:t>avoid deadlocks</a:t>
            </a:r>
            <a:r>
              <a:rPr lang="en-IN" sz="1800" spc="-5" dirty="0">
                <a:solidFill>
                  <a:srgbClr val="538235"/>
                </a:solidFill>
                <a:latin typeface="Tahoma"/>
                <a:cs typeface="Tahoma"/>
              </a:rPr>
              <a:t>, ensuring </a:t>
            </a:r>
            <a:r>
              <a:rPr lang="en-IN" sz="1800" dirty="0">
                <a:solidFill>
                  <a:srgbClr val="538235"/>
                </a:solidFill>
                <a:latin typeface="Tahoma"/>
                <a:cs typeface="Tahoma"/>
              </a:rPr>
              <a:t>that the </a:t>
            </a:r>
            <a:r>
              <a:rPr lang="en-IN" sz="1800" spc="-5" dirty="0">
                <a:solidFill>
                  <a:srgbClr val="538235"/>
                </a:solidFill>
                <a:latin typeface="Tahoma"/>
                <a:cs typeface="Tahoma"/>
              </a:rPr>
              <a:t>system </a:t>
            </a:r>
            <a:r>
              <a:rPr lang="en-IN" sz="1800" dirty="0">
                <a:solidFill>
                  <a:srgbClr val="538235"/>
                </a:solidFill>
                <a:latin typeface="Tahoma"/>
                <a:cs typeface="Tahoma"/>
              </a:rPr>
              <a:t> </a:t>
            </a:r>
            <a:r>
              <a:rPr lang="en-IN" sz="1800" spc="-10" dirty="0">
                <a:solidFill>
                  <a:srgbClr val="538235"/>
                </a:solidFill>
                <a:latin typeface="Tahoma"/>
                <a:cs typeface="Tahoma"/>
              </a:rPr>
              <a:t>will</a:t>
            </a:r>
            <a:r>
              <a:rPr lang="en-IN" sz="1800" spc="15" dirty="0">
                <a:solidFill>
                  <a:srgbClr val="538235"/>
                </a:solidFill>
                <a:latin typeface="Tahoma"/>
                <a:cs typeface="Tahoma"/>
              </a:rPr>
              <a:t> </a:t>
            </a:r>
            <a:r>
              <a:rPr lang="en-IN" sz="1800" spc="-5" dirty="0">
                <a:solidFill>
                  <a:srgbClr val="538235"/>
                </a:solidFill>
                <a:latin typeface="Tahoma"/>
                <a:cs typeface="Tahoma"/>
              </a:rPr>
              <a:t>never</a:t>
            </a:r>
            <a:r>
              <a:rPr lang="en-IN" sz="1800" spc="25" dirty="0">
                <a:solidFill>
                  <a:srgbClr val="538235"/>
                </a:solidFill>
                <a:latin typeface="Tahoma"/>
                <a:cs typeface="Tahoma"/>
              </a:rPr>
              <a:t> </a:t>
            </a:r>
            <a:r>
              <a:rPr lang="en-IN" sz="1800" spc="-5" dirty="0">
                <a:solidFill>
                  <a:srgbClr val="538235"/>
                </a:solidFill>
                <a:latin typeface="Tahoma"/>
                <a:cs typeface="Tahoma"/>
              </a:rPr>
              <a:t>enter</a:t>
            </a:r>
            <a:r>
              <a:rPr lang="en-IN" sz="1800" spc="35" dirty="0">
                <a:solidFill>
                  <a:srgbClr val="538235"/>
                </a:solidFill>
                <a:latin typeface="Tahoma"/>
                <a:cs typeface="Tahoma"/>
              </a:rPr>
              <a:t> </a:t>
            </a:r>
            <a:r>
              <a:rPr lang="en-IN" sz="1800" dirty="0">
                <a:solidFill>
                  <a:srgbClr val="538235"/>
                </a:solidFill>
                <a:latin typeface="Tahoma"/>
                <a:cs typeface="Tahoma"/>
              </a:rPr>
              <a:t>a</a:t>
            </a:r>
            <a:r>
              <a:rPr lang="en-IN" sz="1800" spc="-25" dirty="0">
                <a:solidFill>
                  <a:srgbClr val="538235"/>
                </a:solidFill>
                <a:latin typeface="Tahoma"/>
                <a:cs typeface="Tahoma"/>
              </a:rPr>
              <a:t> </a:t>
            </a:r>
            <a:r>
              <a:rPr lang="en-IN" sz="1800" spc="-5" dirty="0">
                <a:solidFill>
                  <a:srgbClr val="538235"/>
                </a:solidFill>
                <a:latin typeface="Tahoma"/>
                <a:cs typeface="Tahoma"/>
              </a:rPr>
              <a:t>deadlocked</a:t>
            </a:r>
            <a:r>
              <a:rPr lang="en-IN" sz="1800" spc="20" dirty="0">
                <a:solidFill>
                  <a:srgbClr val="538235"/>
                </a:solidFill>
                <a:latin typeface="Tahoma"/>
                <a:cs typeface="Tahoma"/>
              </a:rPr>
              <a:t> </a:t>
            </a:r>
            <a:r>
              <a:rPr lang="en-IN" sz="1800" spc="-5" dirty="0">
                <a:solidFill>
                  <a:srgbClr val="538235"/>
                </a:solidFill>
                <a:latin typeface="Tahoma"/>
                <a:cs typeface="Tahoma"/>
              </a:rPr>
              <a:t>state.</a:t>
            </a:r>
          </a:p>
          <a:p>
            <a:pPr marL="274638" marR="10795" indent="-274638" algn="just">
              <a:lnSpc>
                <a:spcPct val="150000"/>
              </a:lnSpc>
              <a:spcBef>
                <a:spcPts val="5"/>
              </a:spcBef>
              <a:tabLst>
                <a:tab pos="131763" algn="l"/>
              </a:tabLst>
            </a:pPr>
            <a:r>
              <a:rPr lang="en-IN" spc="-5" dirty="0">
                <a:solidFill>
                  <a:srgbClr val="538235"/>
                </a:solidFill>
                <a:latin typeface="Tahoma"/>
                <a:cs typeface="Tahoma"/>
              </a:rPr>
              <a:t>3. A</a:t>
            </a:r>
            <a:r>
              <a:rPr lang="en-IN" sz="1800" b="1" spc="-5" dirty="0">
                <a:solidFill>
                  <a:srgbClr val="538235"/>
                </a:solidFill>
                <a:latin typeface="Tahoma"/>
                <a:cs typeface="Tahoma"/>
              </a:rPr>
              <a:t>void deadlocks</a:t>
            </a:r>
            <a:endParaRPr lang="en-IN" sz="1800" dirty="0">
              <a:latin typeface="Tahoma"/>
              <a:cs typeface="Tahoma"/>
            </a:endParaRPr>
          </a:p>
          <a:p>
            <a:pPr marL="274638" marR="8890" indent="-274638" algn="just">
              <a:lnSpc>
                <a:spcPct val="150000"/>
              </a:lnSpc>
              <a:spcBef>
                <a:spcPts val="190"/>
              </a:spcBef>
              <a:tabLst>
                <a:tab pos="131763" algn="l"/>
              </a:tabLst>
            </a:pPr>
            <a:r>
              <a:rPr lang="en-IN" spc="-30" dirty="0">
                <a:solidFill>
                  <a:srgbClr val="538235"/>
                </a:solidFill>
                <a:latin typeface="Tahoma"/>
                <a:cs typeface="Tahoma"/>
              </a:rPr>
              <a:t>4. A</a:t>
            </a:r>
            <a:r>
              <a:rPr lang="en-IN" sz="1800" spc="-10" dirty="0">
                <a:solidFill>
                  <a:srgbClr val="538235"/>
                </a:solidFill>
                <a:latin typeface="Tahoma"/>
                <a:cs typeface="Tahoma"/>
              </a:rPr>
              <a:t>llow</a:t>
            </a:r>
            <a:r>
              <a:rPr lang="en-IN" sz="1800" spc="25" dirty="0">
                <a:solidFill>
                  <a:srgbClr val="538235"/>
                </a:solidFill>
                <a:latin typeface="Tahoma"/>
                <a:cs typeface="Tahoma"/>
              </a:rPr>
              <a:t> </a:t>
            </a:r>
            <a:r>
              <a:rPr lang="en-IN" sz="1800" dirty="0">
                <a:solidFill>
                  <a:srgbClr val="538235"/>
                </a:solidFill>
                <a:latin typeface="Tahoma"/>
                <a:cs typeface="Tahoma"/>
              </a:rPr>
              <a:t>the</a:t>
            </a:r>
            <a:r>
              <a:rPr lang="en-IN" sz="1800" spc="10" dirty="0">
                <a:solidFill>
                  <a:srgbClr val="538235"/>
                </a:solidFill>
                <a:latin typeface="Tahoma"/>
                <a:cs typeface="Tahoma"/>
              </a:rPr>
              <a:t> </a:t>
            </a:r>
            <a:r>
              <a:rPr lang="en-IN" sz="1800" spc="-5" dirty="0">
                <a:solidFill>
                  <a:srgbClr val="538235"/>
                </a:solidFill>
                <a:latin typeface="Tahoma"/>
                <a:cs typeface="Tahoma"/>
              </a:rPr>
              <a:t>system</a:t>
            </a:r>
            <a:r>
              <a:rPr lang="en-IN" sz="1800" spc="40" dirty="0">
                <a:solidFill>
                  <a:srgbClr val="538235"/>
                </a:solidFill>
                <a:latin typeface="Tahoma"/>
                <a:cs typeface="Tahoma"/>
              </a:rPr>
              <a:t> </a:t>
            </a:r>
            <a:r>
              <a:rPr lang="en-IN" sz="1800" dirty="0">
                <a:solidFill>
                  <a:srgbClr val="538235"/>
                </a:solidFill>
                <a:latin typeface="Tahoma"/>
                <a:cs typeface="Tahoma"/>
              </a:rPr>
              <a:t>to</a:t>
            </a:r>
            <a:r>
              <a:rPr lang="en-IN" sz="1800" spc="-20" dirty="0">
                <a:solidFill>
                  <a:srgbClr val="538235"/>
                </a:solidFill>
                <a:latin typeface="Tahoma"/>
                <a:cs typeface="Tahoma"/>
              </a:rPr>
              <a:t> </a:t>
            </a:r>
            <a:r>
              <a:rPr lang="en-IN" sz="1800" b="1" dirty="0">
                <a:solidFill>
                  <a:srgbClr val="538235"/>
                </a:solidFill>
                <a:latin typeface="Tahoma"/>
                <a:cs typeface="Tahoma"/>
              </a:rPr>
              <a:t>enter</a:t>
            </a:r>
            <a:r>
              <a:rPr lang="en-IN" sz="1800" b="1" spc="-20" dirty="0">
                <a:solidFill>
                  <a:srgbClr val="538235"/>
                </a:solidFill>
                <a:latin typeface="Tahoma"/>
                <a:cs typeface="Tahoma"/>
              </a:rPr>
              <a:t> </a:t>
            </a:r>
            <a:r>
              <a:rPr lang="en-IN" sz="1800" b="1" dirty="0">
                <a:solidFill>
                  <a:srgbClr val="538235"/>
                </a:solidFill>
                <a:latin typeface="Tahoma"/>
                <a:cs typeface="Tahoma"/>
              </a:rPr>
              <a:t>a</a:t>
            </a:r>
            <a:r>
              <a:rPr lang="en-IN" sz="1800" b="1" spc="15" dirty="0">
                <a:solidFill>
                  <a:srgbClr val="538235"/>
                </a:solidFill>
                <a:latin typeface="Tahoma"/>
                <a:cs typeface="Tahoma"/>
              </a:rPr>
              <a:t> </a:t>
            </a:r>
            <a:r>
              <a:rPr lang="en-IN" sz="1800" b="1" spc="-5" dirty="0">
                <a:solidFill>
                  <a:srgbClr val="538235"/>
                </a:solidFill>
                <a:latin typeface="Tahoma"/>
                <a:cs typeface="Tahoma"/>
              </a:rPr>
              <a:t>deadlocked </a:t>
            </a:r>
            <a:r>
              <a:rPr lang="en-IN" sz="1800" b="1" dirty="0">
                <a:solidFill>
                  <a:srgbClr val="538235"/>
                </a:solidFill>
                <a:latin typeface="Tahoma"/>
                <a:cs typeface="Tahoma"/>
              </a:rPr>
              <a:t>state,</a:t>
            </a:r>
            <a:r>
              <a:rPr lang="en-IN" sz="1800" b="1" spc="-55" dirty="0">
                <a:solidFill>
                  <a:srgbClr val="538235"/>
                </a:solidFill>
                <a:latin typeface="Tahoma"/>
                <a:cs typeface="Tahoma"/>
              </a:rPr>
              <a:t> </a:t>
            </a:r>
            <a:r>
              <a:rPr lang="en-IN" sz="1800" b="1" spc="-5" dirty="0">
                <a:solidFill>
                  <a:srgbClr val="538235"/>
                </a:solidFill>
                <a:latin typeface="Tahoma"/>
                <a:cs typeface="Tahoma"/>
              </a:rPr>
              <a:t>detect</a:t>
            </a:r>
            <a:r>
              <a:rPr lang="en-IN" sz="1800" b="1" spc="20" dirty="0">
                <a:solidFill>
                  <a:srgbClr val="538235"/>
                </a:solidFill>
                <a:latin typeface="Tahoma"/>
                <a:cs typeface="Tahoma"/>
              </a:rPr>
              <a:t> </a:t>
            </a:r>
            <a:r>
              <a:rPr lang="en-IN" sz="1800" b="1" dirty="0">
                <a:solidFill>
                  <a:srgbClr val="538235"/>
                </a:solidFill>
                <a:latin typeface="Tahoma"/>
                <a:cs typeface="Tahoma"/>
              </a:rPr>
              <a:t>it</a:t>
            </a:r>
            <a:r>
              <a:rPr lang="en-IN" sz="1800" dirty="0">
                <a:solidFill>
                  <a:srgbClr val="538235"/>
                </a:solidFill>
                <a:latin typeface="Tahoma"/>
                <a:cs typeface="Tahoma"/>
              </a:rPr>
              <a:t>,</a:t>
            </a:r>
            <a:r>
              <a:rPr lang="en-IN" sz="1800" spc="-15" dirty="0">
                <a:solidFill>
                  <a:srgbClr val="538235"/>
                </a:solidFill>
                <a:latin typeface="Tahoma"/>
                <a:cs typeface="Tahoma"/>
              </a:rPr>
              <a:t> </a:t>
            </a:r>
            <a:r>
              <a:rPr lang="en-IN" sz="1800" spc="-5" dirty="0">
                <a:solidFill>
                  <a:srgbClr val="538235"/>
                </a:solidFill>
                <a:latin typeface="Tahoma"/>
                <a:cs typeface="Tahoma"/>
              </a:rPr>
              <a:t>and</a:t>
            </a:r>
            <a:r>
              <a:rPr lang="en-IN" sz="1800" spc="25" dirty="0">
                <a:solidFill>
                  <a:srgbClr val="538235"/>
                </a:solidFill>
                <a:latin typeface="Tahoma"/>
                <a:cs typeface="Tahoma"/>
              </a:rPr>
              <a:t> </a:t>
            </a:r>
            <a:r>
              <a:rPr lang="en-IN" sz="1800" b="1" dirty="0">
                <a:solidFill>
                  <a:srgbClr val="538235"/>
                </a:solidFill>
                <a:latin typeface="Tahoma"/>
                <a:cs typeface="Tahoma"/>
              </a:rPr>
              <a:t>recover</a:t>
            </a:r>
            <a:r>
              <a:rPr lang="en-IN" sz="1800" dirty="0">
                <a:solidFill>
                  <a:srgbClr val="538235"/>
                </a:solidFill>
                <a:latin typeface="Tahoma"/>
                <a:cs typeface="Tahoma"/>
              </a:rPr>
              <a:t>. </a:t>
            </a:r>
            <a:r>
              <a:rPr lang="en-IN" sz="1800" spc="5" dirty="0">
                <a:solidFill>
                  <a:srgbClr val="538235"/>
                </a:solidFill>
                <a:latin typeface="Tahoma"/>
                <a:cs typeface="Tahoma"/>
              </a:rPr>
              <a:t> </a:t>
            </a:r>
          </a:p>
          <a:p>
            <a:pPr marL="12700" marR="5715" indent="914400" algn="just">
              <a:lnSpc>
                <a:spcPct val="150000"/>
              </a:lnSpc>
            </a:pPr>
            <a:endParaRPr lang="en-IN" sz="1800" dirty="0">
              <a:latin typeface="Tahoma"/>
              <a:cs typeface="Tahoma"/>
            </a:endParaRPr>
          </a:p>
        </p:txBody>
      </p:sp>
    </p:spTree>
    <p:extLst>
      <p:ext uri="{BB962C8B-B14F-4D97-AF65-F5344CB8AC3E}">
        <p14:creationId xmlns:p14="http://schemas.microsoft.com/office/powerpoint/2010/main" val="16325179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Methods for Handling Deadlocks</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408953" y="906546"/>
            <a:ext cx="11157525" cy="5909246"/>
          </a:xfrm>
          <a:prstGeom prst="rect">
            <a:avLst/>
          </a:prstGeom>
          <a:noFill/>
        </p:spPr>
        <p:txBody>
          <a:bodyPr wrap="square">
            <a:spAutoFit/>
          </a:bodyPr>
          <a:lstStyle/>
          <a:p>
            <a:pPr marL="12700" algn="just">
              <a:lnSpc>
                <a:spcPct val="100000"/>
              </a:lnSpc>
              <a:spcBef>
                <a:spcPts val="785"/>
              </a:spcBef>
            </a:pPr>
            <a:r>
              <a:rPr lang="en-IN" sz="2000" b="1" spc="-10" dirty="0">
                <a:solidFill>
                  <a:srgbClr val="538235"/>
                </a:solidFill>
                <a:latin typeface="Tahoma"/>
                <a:cs typeface="Tahoma"/>
              </a:rPr>
              <a:t>Methods</a:t>
            </a:r>
            <a:r>
              <a:rPr lang="en-IN" sz="2000" b="1" spc="45" dirty="0">
                <a:solidFill>
                  <a:srgbClr val="538235"/>
                </a:solidFill>
                <a:latin typeface="Tahoma"/>
                <a:cs typeface="Tahoma"/>
              </a:rPr>
              <a:t> </a:t>
            </a:r>
            <a:r>
              <a:rPr lang="en-IN" sz="2000" b="1" spc="-10" dirty="0">
                <a:solidFill>
                  <a:srgbClr val="538235"/>
                </a:solidFill>
                <a:latin typeface="Tahoma"/>
                <a:cs typeface="Tahoma"/>
              </a:rPr>
              <a:t>for</a:t>
            </a:r>
            <a:r>
              <a:rPr lang="en-IN" sz="2000" b="1" spc="15" dirty="0">
                <a:solidFill>
                  <a:srgbClr val="538235"/>
                </a:solidFill>
                <a:latin typeface="Tahoma"/>
                <a:cs typeface="Tahoma"/>
              </a:rPr>
              <a:t> </a:t>
            </a:r>
            <a:r>
              <a:rPr lang="en-IN" sz="2000" b="1" spc="-5" dirty="0">
                <a:solidFill>
                  <a:srgbClr val="538235"/>
                </a:solidFill>
                <a:latin typeface="Tahoma"/>
                <a:cs typeface="Tahoma"/>
              </a:rPr>
              <a:t>Handling Deadlocks</a:t>
            </a:r>
            <a:endParaRPr lang="en-IN" sz="2000" dirty="0">
              <a:latin typeface="Tahoma"/>
              <a:cs typeface="Tahoma"/>
            </a:endParaRPr>
          </a:p>
          <a:p>
            <a:pPr marL="298450" marR="5080" indent="-285750" algn="just">
              <a:buFont typeface="Arial" panose="020B0604020202020204" pitchFamily="34" charset="0"/>
              <a:buChar char="•"/>
            </a:pPr>
            <a:r>
              <a:rPr lang="en-IN" sz="1800" spc="-65" dirty="0">
                <a:solidFill>
                  <a:srgbClr val="538235"/>
                </a:solidFill>
                <a:latin typeface="Tahoma"/>
                <a:cs typeface="Tahoma"/>
              </a:rPr>
              <a:t>To</a:t>
            </a:r>
            <a:r>
              <a:rPr lang="en-IN" sz="1800" spc="-60" dirty="0">
                <a:solidFill>
                  <a:srgbClr val="538235"/>
                </a:solidFill>
                <a:latin typeface="Tahoma"/>
                <a:cs typeface="Tahoma"/>
              </a:rPr>
              <a:t> </a:t>
            </a:r>
            <a:r>
              <a:rPr lang="en-IN" sz="1800" dirty="0">
                <a:solidFill>
                  <a:srgbClr val="538235"/>
                </a:solidFill>
                <a:latin typeface="Tahoma"/>
                <a:cs typeface="Tahoma"/>
              </a:rPr>
              <a:t>ensure</a:t>
            </a:r>
            <a:r>
              <a:rPr lang="en-IN" sz="1800" spc="5" dirty="0">
                <a:solidFill>
                  <a:srgbClr val="538235"/>
                </a:solidFill>
                <a:latin typeface="Tahoma"/>
                <a:cs typeface="Tahoma"/>
              </a:rPr>
              <a:t> </a:t>
            </a:r>
            <a:r>
              <a:rPr lang="en-IN" sz="1800" dirty="0">
                <a:solidFill>
                  <a:srgbClr val="538235"/>
                </a:solidFill>
                <a:latin typeface="Tahoma"/>
                <a:cs typeface="Tahoma"/>
              </a:rPr>
              <a:t>that</a:t>
            </a:r>
            <a:r>
              <a:rPr lang="en-IN" sz="1800" spc="5" dirty="0">
                <a:solidFill>
                  <a:srgbClr val="538235"/>
                </a:solidFill>
                <a:latin typeface="Tahoma"/>
                <a:cs typeface="Tahoma"/>
              </a:rPr>
              <a:t> </a:t>
            </a:r>
            <a:r>
              <a:rPr lang="en-IN" sz="1800" spc="-5" dirty="0">
                <a:solidFill>
                  <a:srgbClr val="538235"/>
                </a:solidFill>
                <a:latin typeface="Tahoma"/>
                <a:cs typeface="Tahoma"/>
              </a:rPr>
              <a:t>deadlocks</a:t>
            </a:r>
            <a:r>
              <a:rPr lang="en-IN" sz="1800" dirty="0">
                <a:solidFill>
                  <a:srgbClr val="538235"/>
                </a:solidFill>
                <a:latin typeface="Tahoma"/>
                <a:cs typeface="Tahoma"/>
              </a:rPr>
              <a:t> </a:t>
            </a:r>
            <a:r>
              <a:rPr lang="en-IN" sz="1800" spc="-5" dirty="0">
                <a:solidFill>
                  <a:srgbClr val="538235"/>
                </a:solidFill>
                <a:latin typeface="Tahoma"/>
                <a:cs typeface="Tahoma"/>
              </a:rPr>
              <a:t>never</a:t>
            </a:r>
            <a:r>
              <a:rPr lang="en-IN" sz="1800" dirty="0">
                <a:solidFill>
                  <a:srgbClr val="538235"/>
                </a:solidFill>
                <a:latin typeface="Tahoma"/>
                <a:cs typeface="Tahoma"/>
              </a:rPr>
              <a:t> </a:t>
            </a:r>
            <a:r>
              <a:rPr lang="en-IN" sz="1800" spc="-30" dirty="0">
                <a:solidFill>
                  <a:srgbClr val="538235"/>
                </a:solidFill>
                <a:latin typeface="Tahoma"/>
                <a:cs typeface="Tahoma"/>
              </a:rPr>
              <a:t>occur,</a:t>
            </a:r>
            <a:r>
              <a:rPr lang="en-IN" sz="1800" spc="-25" dirty="0">
                <a:solidFill>
                  <a:srgbClr val="538235"/>
                </a:solidFill>
                <a:latin typeface="Tahoma"/>
                <a:cs typeface="Tahoma"/>
              </a:rPr>
              <a:t> </a:t>
            </a: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spc="-5" dirty="0">
                <a:solidFill>
                  <a:srgbClr val="538235"/>
                </a:solidFill>
                <a:latin typeface="Tahoma"/>
                <a:cs typeface="Tahoma"/>
              </a:rPr>
              <a:t>system</a:t>
            </a:r>
            <a:r>
              <a:rPr lang="en-IN" sz="1800" dirty="0">
                <a:solidFill>
                  <a:srgbClr val="538235"/>
                </a:solidFill>
                <a:latin typeface="Tahoma"/>
                <a:cs typeface="Tahoma"/>
              </a:rPr>
              <a:t> </a:t>
            </a:r>
            <a:r>
              <a:rPr lang="en-IN" sz="1800" spc="-5" dirty="0">
                <a:solidFill>
                  <a:srgbClr val="538235"/>
                </a:solidFill>
                <a:latin typeface="Tahoma"/>
                <a:cs typeface="Tahoma"/>
              </a:rPr>
              <a:t>can</a:t>
            </a:r>
            <a:r>
              <a:rPr lang="en-IN" sz="1800" dirty="0">
                <a:solidFill>
                  <a:srgbClr val="538235"/>
                </a:solidFill>
                <a:latin typeface="Tahoma"/>
                <a:cs typeface="Tahoma"/>
              </a:rPr>
              <a:t> </a:t>
            </a:r>
            <a:r>
              <a:rPr lang="en-IN" sz="1800" spc="5" dirty="0">
                <a:solidFill>
                  <a:srgbClr val="538235"/>
                </a:solidFill>
                <a:latin typeface="Tahoma"/>
                <a:cs typeface="Tahoma"/>
              </a:rPr>
              <a:t>use </a:t>
            </a:r>
            <a:r>
              <a:rPr lang="en-IN" sz="1800" dirty="0">
                <a:solidFill>
                  <a:srgbClr val="538235"/>
                </a:solidFill>
                <a:latin typeface="Tahoma"/>
                <a:cs typeface="Tahoma"/>
              </a:rPr>
              <a:t>either</a:t>
            </a:r>
            <a:r>
              <a:rPr lang="en-IN" sz="1800" spc="5" dirty="0">
                <a:solidFill>
                  <a:srgbClr val="538235"/>
                </a:solidFill>
                <a:latin typeface="Tahoma"/>
                <a:cs typeface="Tahoma"/>
              </a:rPr>
              <a:t> </a:t>
            </a:r>
            <a:r>
              <a:rPr lang="en-IN" sz="1800" dirty="0">
                <a:solidFill>
                  <a:srgbClr val="538235"/>
                </a:solidFill>
                <a:latin typeface="Tahoma"/>
                <a:cs typeface="Tahoma"/>
              </a:rPr>
              <a:t>a </a:t>
            </a:r>
            <a:r>
              <a:rPr lang="en-IN" sz="1800" spc="5" dirty="0">
                <a:solidFill>
                  <a:srgbClr val="538235"/>
                </a:solidFill>
                <a:latin typeface="Tahoma"/>
                <a:cs typeface="Tahoma"/>
              </a:rPr>
              <a:t> </a:t>
            </a:r>
            <a:r>
              <a:rPr lang="en-IN" sz="1800" spc="-5" dirty="0">
                <a:solidFill>
                  <a:srgbClr val="538235"/>
                </a:solidFill>
                <a:latin typeface="Tahoma"/>
                <a:cs typeface="Tahoma"/>
              </a:rPr>
              <a:t>deadlock prevention or </a:t>
            </a:r>
            <a:r>
              <a:rPr lang="en-IN" sz="1800" dirty="0">
                <a:solidFill>
                  <a:srgbClr val="538235"/>
                </a:solidFill>
                <a:latin typeface="Tahoma"/>
                <a:cs typeface="Tahoma"/>
              </a:rPr>
              <a:t>a </a:t>
            </a:r>
            <a:r>
              <a:rPr lang="en-IN" sz="1800" spc="-10" dirty="0">
                <a:solidFill>
                  <a:srgbClr val="538235"/>
                </a:solidFill>
                <a:latin typeface="Tahoma"/>
                <a:cs typeface="Tahoma"/>
              </a:rPr>
              <a:t>deadlock-avoidance </a:t>
            </a:r>
            <a:r>
              <a:rPr lang="en-IN" sz="1800" spc="-5" dirty="0">
                <a:solidFill>
                  <a:srgbClr val="538235"/>
                </a:solidFill>
                <a:latin typeface="Tahoma"/>
                <a:cs typeface="Tahoma"/>
              </a:rPr>
              <a:t>scheme. </a:t>
            </a:r>
          </a:p>
          <a:p>
            <a:pPr marL="298450" marR="5080" indent="-285750" algn="just">
              <a:buFont typeface="Arial" panose="020B0604020202020204" pitchFamily="34" charset="0"/>
              <a:buChar char="•"/>
            </a:pPr>
            <a:r>
              <a:rPr lang="en-IN" sz="1800" b="1" spc="-5" dirty="0">
                <a:solidFill>
                  <a:srgbClr val="538235"/>
                </a:solidFill>
                <a:latin typeface="Tahoma"/>
                <a:cs typeface="Tahoma"/>
              </a:rPr>
              <a:t>Deadlock prevention </a:t>
            </a:r>
            <a:r>
              <a:rPr lang="en-IN" sz="1800" spc="-5" dirty="0">
                <a:solidFill>
                  <a:srgbClr val="538235"/>
                </a:solidFill>
                <a:latin typeface="Tahoma"/>
                <a:cs typeface="Tahoma"/>
              </a:rPr>
              <a:t>provides </a:t>
            </a:r>
            <a:r>
              <a:rPr lang="en-IN" sz="1800" dirty="0">
                <a:solidFill>
                  <a:srgbClr val="538235"/>
                </a:solidFill>
                <a:latin typeface="Tahoma"/>
                <a:cs typeface="Tahoma"/>
              </a:rPr>
              <a:t> a </a:t>
            </a:r>
            <a:r>
              <a:rPr lang="en-IN" sz="1800" spc="-10" dirty="0">
                <a:solidFill>
                  <a:srgbClr val="538235"/>
                </a:solidFill>
                <a:latin typeface="Tahoma"/>
                <a:cs typeface="Tahoma"/>
              </a:rPr>
              <a:t>set </a:t>
            </a:r>
            <a:r>
              <a:rPr lang="en-IN" sz="1800" spc="-5" dirty="0">
                <a:solidFill>
                  <a:srgbClr val="538235"/>
                </a:solidFill>
                <a:latin typeface="Tahoma"/>
                <a:cs typeface="Tahoma"/>
              </a:rPr>
              <a:t>of methods </a:t>
            </a:r>
            <a:r>
              <a:rPr lang="en-IN" sz="1800" dirty="0">
                <a:solidFill>
                  <a:srgbClr val="538235"/>
                </a:solidFill>
                <a:latin typeface="Tahoma"/>
                <a:cs typeface="Tahoma"/>
              </a:rPr>
              <a:t>to </a:t>
            </a:r>
            <a:r>
              <a:rPr lang="en-IN" sz="1800" spc="-5" dirty="0">
                <a:solidFill>
                  <a:srgbClr val="538235"/>
                </a:solidFill>
                <a:latin typeface="Tahoma"/>
                <a:cs typeface="Tahoma"/>
              </a:rPr>
              <a:t>ensure that </a:t>
            </a:r>
            <a:r>
              <a:rPr lang="en-IN" sz="1800" b="1" dirty="0">
                <a:solidFill>
                  <a:srgbClr val="538235"/>
                </a:solidFill>
                <a:latin typeface="Tahoma"/>
                <a:cs typeface="Tahoma"/>
              </a:rPr>
              <a:t>at </a:t>
            </a:r>
            <a:r>
              <a:rPr lang="en-IN" sz="1800" b="1" spc="-5" dirty="0">
                <a:solidFill>
                  <a:srgbClr val="538235"/>
                </a:solidFill>
                <a:latin typeface="Tahoma"/>
                <a:cs typeface="Tahoma"/>
              </a:rPr>
              <a:t>least </a:t>
            </a:r>
            <a:r>
              <a:rPr lang="en-IN" sz="1800" b="1" spc="-10" dirty="0">
                <a:solidFill>
                  <a:srgbClr val="538235"/>
                </a:solidFill>
                <a:latin typeface="Tahoma"/>
                <a:cs typeface="Tahoma"/>
              </a:rPr>
              <a:t>one </a:t>
            </a:r>
            <a:r>
              <a:rPr lang="en-IN" sz="1800" b="1" dirty="0">
                <a:solidFill>
                  <a:srgbClr val="538235"/>
                </a:solidFill>
                <a:latin typeface="Tahoma"/>
                <a:cs typeface="Tahoma"/>
              </a:rPr>
              <a:t>of </a:t>
            </a:r>
            <a:r>
              <a:rPr lang="en-IN" sz="1800" b="1" spc="-10" dirty="0">
                <a:solidFill>
                  <a:srgbClr val="538235"/>
                </a:solidFill>
                <a:latin typeface="Tahoma"/>
                <a:cs typeface="Tahoma"/>
              </a:rPr>
              <a:t>the </a:t>
            </a:r>
            <a:r>
              <a:rPr lang="en-IN" sz="1800" b="1" spc="-5" dirty="0">
                <a:solidFill>
                  <a:srgbClr val="538235"/>
                </a:solidFill>
                <a:latin typeface="Tahoma"/>
                <a:cs typeface="Tahoma"/>
              </a:rPr>
              <a:t>necessary </a:t>
            </a:r>
            <a:r>
              <a:rPr lang="en-IN" sz="1800" b="1" spc="-10" dirty="0">
                <a:solidFill>
                  <a:srgbClr val="538235"/>
                </a:solidFill>
                <a:latin typeface="Tahoma"/>
                <a:cs typeface="Tahoma"/>
              </a:rPr>
              <a:t>conditions cannot </a:t>
            </a:r>
            <a:r>
              <a:rPr lang="en-IN" sz="1800" b="1" spc="-5" dirty="0">
                <a:solidFill>
                  <a:srgbClr val="538235"/>
                </a:solidFill>
                <a:latin typeface="Tahoma"/>
                <a:cs typeface="Tahoma"/>
              </a:rPr>
              <a:t> hold.</a:t>
            </a:r>
            <a:r>
              <a:rPr lang="en-IN" sz="1800" b="1" spc="340" dirty="0">
                <a:solidFill>
                  <a:srgbClr val="538235"/>
                </a:solidFill>
                <a:latin typeface="Tahoma"/>
                <a:cs typeface="Tahoma"/>
              </a:rPr>
              <a:t> </a:t>
            </a:r>
            <a:r>
              <a:rPr lang="en-IN" sz="1800" spc="-5" dirty="0">
                <a:solidFill>
                  <a:srgbClr val="538235"/>
                </a:solidFill>
                <a:latin typeface="Tahoma"/>
                <a:cs typeface="Tahoma"/>
              </a:rPr>
              <a:t>These </a:t>
            </a:r>
            <a:r>
              <a:rPr lang="en-IN" sz="1800" dirty="0">
                <a:solidFill>
                  <a:srgbClr val="538235"/>
                </a:solidFill>
                <a:latin typeface="Tahoma"/>
                <a:cs typeface="Tahoma"/>
              </a:rPr>
              <a:t>methods </a:t>
            </a:r>
            <a:r>
              <a:rPr lang="en-IN" sz="1800" spc="-5" dirty="0">
                <a:solidFill>
                  <a:srgbClr val="538235"/>
                </a:solidFill>
                <a:latin typeface="Tahoma"/>
                <a:cs typeface="Tahoma"/>
              </a:rPr>
              <a:t>prevent deadlocks </a:t>
            </a:r>
            <a:r>
              <a:rPr lang="en-IN" sz="1800" spc="5" dirty="0">
                <a:solidFill>
                  <a:srgbClr val="538235"/>
                </a:solidFill>
                <a:latin typeface="Tahoma"/>
                <a:cs typeface="Tahoma"/>
              </a:rPr>
              <a:t>by </a:t>
            </a:r>
            <a:r>
              <a:rPr lang="en-IN" sz="1800" spc="-5" dirty="0">
                <a:solidFill>
                  <a:srgbClr val="538235"/>
                </a:solidFill>
                <a:latin typeface="Tahoma"/>
                <a:cs typeface="Tahoma"/>
              </a:rPr>
              <a:t>constraining </a:t>
            </a:r>
            <a:r>
              <a:rPr lang="en-IN" sz="1800" dirty="0">
                <a:solidFill>
                  <a:srgbClr val="538235"/>
                </a:solidFill>
                <a:latin typeface="Tahoma"/>
                <a:cs typeface="Tahoma"/>
              </a:rPr>
              <a:t>how </a:t>
            </a:r>
            <a:r>
              <a:rPr lang="en-IN" sz="1800" spc="-5" dirty="0">
                <a:solidFill>
                  <a:srgbClr val="538235"/>
                </a:solidFill>
                <a:latin typeface="Tahoma"/>
                <a:cs typeface="Tahoma"/>
              </a:rPr>
              <a:t>requests for resources </a:t>
            </a:r>
            <a:r>
              <a:rPr lang="en-IN" sz="1800" dirty="0">
                <a:solidFill>
                  <a:srgbClr val="538235"/>
                </a:solidFill>
                <a:latin typeface="Tahoma"/>
                <a:cs typeface="Tahoma"/>
              </a:rPr>
              <a:t> </a:t>
            </a:r>
            <a:r>
              <a:rPr lang="en-IN" sz="1800" spc="-5" dirty="0">
                <a:solidFill>
                  <a:srgbClr val="538235"/>
                </a:solidFill>
                <a:latin typeface="Tahoma"/>
                <a:cs typeface="Tahoma"/>
              </a:rPr>
              <a:t>can</a:t>
            </a:r>
            <a:r>
              <a:rPr lang="en-IN" sz="1800" spc="5" dirty="0">
                <a:solidFill>
                  <a:srgbClr val="538235"/>
                </a:solidFill>
                <a:latin typeface="Tahoma"/>
                <a:cs typeface="Tahoma"/>
              </a:rPr>
              <a:t> </a:t>
            </a:r>
            <a:r>
              <a:rPr lang="en-IN" sz="1800" dirty="0">
                <a:solidFill>
                  <a:srgbClr val="538235"/>
                </a:solidFill>
                <a:latin typeface="Tahoma"/>
                <a:cs typeface="Tahoma"/>
              </a:rPr>
              <a:t>be </a:t>
            </a:r>
            <a:r>
              <a:rPr lang="en-IN" sz="1800" spc="-5" dirty="0">
                <a:solidFill>
                  <a:srgbClr val="538235"/>
                </a:solidFill>
                <a:latin typeface="Tahoma"/>
                <a:cs typeface="Tahoma"/>
              </a:rPr>
              <a:t>made.</a:t>
            </a:r>
            <a:endParaRPr lang="en-IN" sz="1800" dirty="0">
              <a:latin typeface="Tahoma"/>
              <a:cs typeface="Tahoma"/>
            </a:endParaRPr>
          </a:p>
          <a:p>
            <a:pPr marL="298450" indent="-285750" algn="just">
              <a:spcBef>
                <a:spcPts val="720"/>
              </a:spcBef>
              <a:buFont typeface="Arial" panose="020B0604020202020204" pitchFamily="34" charset="0"/>
              <a:buChar char="•"/>
            </a:pPr>
            <a:r>
              <a:rPr lang="en-IN" sz="1800" b="1" spc="-5" dirty="0">
                <a:solidFill>
                  <a:srgbClr val="538235"/>
                </a:solidFill>
                <a:latin typeface="Tahoma"/>
                <a:cs typeface="Tahoma"/>
              </a:rPr>
              <a:t>Deadlock</a:t>
            </a:r>
            <a:r>
              <a:rPr lang="en-IN" sz="1800" b="1" spc="450" dirty="0">
                <a:solidFill>
                  <a:srgbClr val="538235"/>
                </a:solidFill>
                <a:latin typeface="Tahoma"/>
                <a:cs typeface="Tahoma"/>
              </a:rPr>
              <a:t> </a:t>
            </a:r>
            <a:r>
              <a:rPr lang="en-IN" sz="1800" b="1" spc="-5" dirty="0">
                <a:solidFill>
                  <a:srgbClr val="538235"/>
                </a:solidFill>
                <a:latin typeface="Tahoma"/>
                <a:cs typeface="Tahoma"/>
              </a:rPr>
              <a:t>avoidance</a:t>
            </a:r>
            <a:r>
              <a:rPr lang="en-IN" sz="1800" b="1" spc="470" dirty="0">
                <a:solidFill>
                  <a:srgbClr val="538235"/>
                </a:solidFill>
                <a:latin typeface="Tahoma"/>
                <a:cs typeface="Tahoma"/>
              </a:rPr>
              <a:t> </a:t>
            </a:r>
            <a:r>
              <a:rPr lang="en-IN" sz="1800" spc="-5" dirty="0">
                <a:solidFill>
                  <a:srgbClr val="538235"/>
                </a:solidFill>
                <a:latin typeface="Tahoma"/>
                <a:cs typeface="Tahoma"/>
              </a:rPr>
              <a:t>requires</a:t>
            </a:r>
            <a:r>
              <a:rPr lang="en-IN" sz="1800" spc="430" dirty="0">
                <a:solidFill>
                  <a:srgbClr val="538235"/>
                </a:solidFill>
                <a:latin typeface="Tahoma"/>
                <a:cs typeface="Tahoma"/>
              </a:rPr>
              <a:t> </a:t>
            </a:r>
            <a:r>
              <a:rPr lang="en-IN" sz="1800" dirty="0">
                <a:solidFill>
                  <a:srgbClr val="538235"/>
                </a:solidFill>
                <a:latin typeface="Tahoma"/>
                <a:cs typeface="Tahoma"/>
              </a:rPr>
              <a:t>that</a:t>
            </a:r>
            <a:r>
              <a:rPr lang="en-IN" sz="1800" spc="450" dirty="0">
                <a:solidFill>
                  <a:srgbClr val="538235"/>
                </a:solidFill>
                <a:latin typeface="Tahoma"/>
                <a:cs typeface="Tahoma"/>
              </a:rPr>
              <a:t> </a:t>
            </a:r>
            <a:r>
              <a:rPr lang="en-IN" sz="1800" dirty="0">
                <a:solidFill>
                  <a:srgbClr val="538235"/>
                </a:solidFill>
                <a:latin typeface="Tahoma"/>
                <a:cs typeface="Tahoma"/>
              </a:rPr>
              <a:t>the</a:t>
            </a:r>
            <a:r>
              <a:rPr lang="en-IN" sz="1800" spc="434" dirty="0">
                <a:solidFill>
                  <a:srgbClr val="538235"/>
                </a:solidFill>
                <a:latin typeface="Tahoma"/>
                <a:cs typeface="Tahoma"/>
              </a:rPr>
              <a:t> </a:t>
            </a:r>
            <a:r>
              <a:rPr lang="en-IN" sz="1800" spc="-5" dirty="0">
                <a:solidFill>
                  <a:srgbClr val="538235"/>
                </a:solidFill>
                <a:latin typeface="Tahoma"/>
                <a:cs typeface="Tahoma"/>
              </a:rPr>
              <a:t>operating</a:t>
            </a:r>
            <a:r>
              <a:rPr lang="en-IN" sz="1800" spc="455" dirty="0">
                <a:solidFill>
                  <a:srgbClr val="538235"/>
                </a:solidFill>
                <a:latin typeface="Tahoma"/>
                <a:cs typeface="Tahoma"/>
              </a:rPr>
              <a:t> </a:t>
            </a:r>
            <a:r>
              <a:rPr lang="en-IN" sz="1800" dirty="0">
                <a:solidFill>
                  <a:srgbClr val="538235"/>
                </a:solidFill>
                <a:latin typeface="Tahoma"/>
                <a:cs typeface="Tahoma"/>
              </a:rPr>
              <a:t>system</a:t>
            </a:r>
            <a:r>
              <a:rPr lang="en-IN" sz="1800" spc="440" dirty="0">
                <a:solidFill>
                  <a:srgbClr val="538235"/>
                </a:solidFill>
                <a:latin typeface="Tahoma"/>
                <a:cs typeface="Tahoma"/>
              </a:rPr>
              <a:t> </a:t>
            </a:r>
            <a:r>
              <a:rPr lang="en-IN" sz="1800" dirty="0">
                <a:solidFill>
                  <a:srgbClr val="538235"/>
                </a:solidFill>
                <a:latin typeface="Tahoma"/>
                <a:cs typeface="Tahoma"/>
              </a:rPr>
              <a:t>be</a:t>
            </a:r>
            <a:r>
              <a:rPr lang="en-IN" sz="1800" spc="430" dirty="0">
                <a:solidFill>
                  <a:srgbClr val="538235"/>
                </a:solidFill>
                <a:latin typeface="Tahoma"/>
                <a:cs typeface="Tahoma"/>
              </a:rPr>
              <a:t> </a:t>
            </a:r>
            <a:r>
              <a:rPr lang="en-IN" sz="1800" spc="-5" dirty="0">
                <a:solidFill>
                  <a:srgbClr val="538235"/>
                </a:solidFill>
                <a:latin typeface="Tahoma"/>
                <a:cs typeface="Tahoma"/>
              </a:rPr>
              <a:t>given</a:t>
            </a:r>
            <a:r>
              <a:rPr lang="en-IN" dirty="0">
                <a:latin typeface="Tahoma"/>
                <a:cs typeface="Tahoma"/>
              </a:rPr>
              <a:t> </a:t>
            </a:r>
            <a:r>
              <a:rPr lang="en-IN" sz="1800" spc="-5" dirty="0">
                <a:solidFill>
                  <a:srgbClr val="538235"/>
                </a:solidFill>
                <a:latin typeface="Tahoma"/>
                <a:cs typeface="Tahoma"/>
              </a:rPr>
              <a:t>additional information </a:t>
            </a:r>
            <a:r>
              <a:rPr lang="en-IN" sz="1800" spc="5" dirty="0">
                <a:solidFill>
                  <a:srgbClr val="538235"/>
                </a:solidFill>
                <a:latin typeface="Tahoma"/>
                <a:cs typeface="Tahoma"/>
              </a:rPr>
              <a:t>in </a:t>
            </a:r>
            <a:r>
              <a:rPr lang="en-IN" sz="1800" spc="-10" dirty="0">
                <a:solidFill>
                  <a:srgbClr val="538235"/>
                </a:solidFill>
                <a:latin typeface="Tahoma"/>
                <a:cs typeface="Tahoma"/>
              </a:rPr>
              <a:t>advance </a:t>
            </a:r>
            <a:r>
              <a:rPr lang="en-IN" sz="1800" spc="-5" dirty="0">
                <a:solidFill>
                  <a:srgbClr val="538235"/>
                </a:solidFill>
                <a:latin typeface="Tahoma"/>
                <a:cs typeface="Tahoma"/>
              </a:rPr>
              <a:t>concerning </a:t>
            </a:r>
            <a:r>
              <a:rPr lang="en-IN" sz="1800" spc="-10" dirty="0">
                <a:solidFill>
                  <a:srgbClr val="538235"/>
                </a:solidFill>
                <a:latin typeface="Tahoma"/>
                <a:cs typeface="Tahoma"/>
              </a:rPr>
              <a:t>which </a:t>
            </a:r>
            <a:r>
              <a:rPr lang="en-IN" sz="1800" spc="-5" dirty="0">
                <a:solidFill>
                  <a:srgbClr val="538235"/>
                </a:solidFill>
                <a:latin typeface="Tahoma"/>
                <a:cs typeface="Tahoma"/>
              </a:rPr>
              <a:t>resources </a:t>
            </a:r>
            <a:r>
              <a:rPr lang="en-IN" sz="1800" dirty="0">
                <a:solidFill>
                  <a:srgbClr val="538235"/>
                </a:solidFill>
                <a:latin typeface="Tahoma"/>
                <a:cs typeface="Tahoma"/>
              </a:rPr>
              <a:t>a thread </a:t>
            </a:r>
            <a:r>
              <a:rPr lang="en-IN" sz="1800" spc="-5" dirty="0">
                <a:solidFill>
                  <a:srgbClr val="538235"/>
                </a:solidFill>
                <a:latin typeface="Tahoma"/>
                <a:cs typeface="Tahoma"/>
              </a:rPr>
              <a:t>will request and </a:t>
            </a:r>
            <a:r>
              <a:rPr lang="en-IN" sz="1800" dirty="0">
                <a:solidFill>
                  <a:srgbClr val="538235"/>
                </a:solidFill>
                <a:latin typeface="Tahoma"/>
                <a:cs typeface="Tahoma"/>
              </a:rPr>
              <a:t> </a:t>
            </a:r>
            <a:r>
              <a:rPr lang="en-IN" sz="1800" spc="-5" dirty="0">
                <a:solidFill>
                  <a:srgbClr val="538235"/>
                </a:solidFill>
                <a:latin typeface="Tahoma"/>
                <a:cs typeface="Tahoma"/>
              </a:rPr>
              <a:t>use</a:t>
            </a:r>
            <a:r>
              <a:rPr lang="en-IN" sz="1800" dirty="0">
                <a:solidFill>
                  <a:srgbClr val="538235"/>
                </a:solidFill>
                <a:latin typeface="Tahoma"/>
                <a:cs typeface="Tahoma"/>
              </a:rPr>
              <a:t> </a:t>
            </a:r>
            <a:r>
              <a:rPr lang="en-IN" sz="1800" spc="-5" dirty="0">
                <a:solidFill>
                  <a:srgbClr val="538235"/>
                </a:solidFill>
                <a:latin typeface="Tahoma"/>
                <a:cs typeface="Tahoma"/>
              </a:rPr>
              <a:t>during</a:t>
            </a:r>
            <a:r>
              <a:rPr lang="en-IN" sz="1800" dirty="0">
                <a:solidFill>
                  <a:srgbClr val="538235"/>
                </a:solidFill>
                <a:latin typeface="Tahoma"/>
                <a:cs typeface="Tahoma"/>
              </a:rPr>
              <a:t> </a:t>
            </a:r>
            <a:r>
              <a:rPr lang="en-IN" sz="1800" spc="-5" dirty="0">
                <a:solidFill>
                  <a:srgbClr val="538235"/>
                </a:solidFill>
                <a:latin typeface="Tahoma"/>
                <a:cs typeface="Tahoma"/>
              </a:rPr>
              <a:t>its</a:t>
            </a:r>
            <a:r>
              <a:rPr lang="en-IN" sz="1800" dirty="0">
                <a:solidFill>
                  <a:srgbClr val="538235"/>
                </a:solidFill>
                <a:latin typeface="Tahoma"/>
                <a:cs typeface="Tahoma"/>
              </a:rPr>
              <a:t> </a:t>
            </a:r>
            <a:r>
              <a:rPr lang="en-IN" sz="1800" spc="-5" dirty="0">
                <a:solidFill>
                  <a:srgbClr val="538235"/>
                </a:solidFill>
                <a:latin typeface="Tahoma"/>
                <a:cs typeface="Tahoma"/>
              </a:rPr>
              <a:t>lifetime.</a:t>
            </a:r>
            <a:r>
              <a:rPr lang="en-IN" sz="1800" dirty="0">
                <a:solidFill>
                  <a:srgbClr val="538235"/>
                </a:solidFill>
                <a:latin typeface="Tahoma"/>
                <a:cs typeface="Tahoma"/>
              </a:rPr>
              <a:t> </a:t>
            </a:r>
          </a:p>
          <a:p>
            <a:pPr marL="755650" lvl="1" indent="-285750" algn="just">
              <a:spcBef>
                <a:spcPts val="720"/>
              </a:spcBef>
              <a:buFont typeface="Arial" panose="020B0604020202020204" pitchFamily="34" charset="0"/>
              <a:buChar char="•"/>
            </a:pPr>
            <a:r>
              <a:rPr lang="en-IN" spc="-5" dirty="0">
                <a:solidFill>
                  <a:srgbClr val="538235"/>
                </a:solidFill>
                <a:latin typeface="Tahoma"/>
                <a:cs typeface="Tahoma"/>
              </a:rPr>
              <a:t>With</a:t>
            </a:r>
            <a:r>
              <a:rPr lang="en-IN" dirty="0">
                <a:solidFill>
                  <a:srgbClr val="538235"/>
                </a:solidFill>
                <a:latin typeface="Tahoma"/>
                <a:cs typeface="Tahoma"/>
              </a:rPr>
              <a:t> </a:t>
            </a:r>
            <a:r>
              <a:rPr lang="en-IN" spc="-5" dirty="0">
                <a:solidFill>
                  <a:srgbClr val="538235"/>
                </a:solidFill>
                <a:latin typeface="Tahoma"/>
                <a:cs typeface="Tahoma"/>
              </a:rPr>
              <a:t>this</a:t>
            </a:r>
            <a:r>
              <a:rPr lang="en-IN" dirty="0">
                <a:solidFill>
                  <a:srgbClr val="538235"/>
                </a:solidFill>
                <a:latin typeface="Tahoma"/>
                <a:cs typeface="Tahoma"/>
              </a:rPr>
              <a:t> </a:t>
            </a:r>
            <a:r>
              <a:rPr lang="en-IN" spc="-5" dirty="0">
                <a:solidFill>
                  <a:srgbClr val="538235"/>
                </a:solidFill>
                <a:latin typeface="Tahoma"/>
                <a:cs typeface="Tahoma"/>
              </a:rPr>
              <a:t>additional</a:t>
            </a:r>
            <a:r>
              <a:rPr lang="en-IN" dirty="0">
                <a:solidFill>
                  <a:srgbClr val="538235"/>
                </a:solidFill>
                <a:latin typeface="Tahoma"/>
                <a:cs typeface="Tahoma"/>
              </a:rPr>
              <a:t> </a:t>
            </a:r>
            <a:r>
              <a:rPr lang="en-IN" spc="-5" dirty="0">
                <a:solidFill>
                  <a:srgbClr val="538235"/>
                </a:solidFill>
                <a:latin typeface="Tahoma"/>
                <a:cs typeface="Tahoma"/>
              </a:rPr>
              <a:t>knowledge,</a:t>
            </a:r>
            <a:r>
              <a:rPr lang="en-IN" spc="365" dirty="0">
                <a:solidFill>
                  <a:srgbClr val="538235"/>
                </a:solidFill>
                <a:latin typeface="Tahoma"/>
                <a:cs typeface="Tahoma"/>
              </a:rPr>
              <a:t> </a:t>
            </a:r>
            <a:r>
              <a:rPr lang="en-IN" dirty="0">
                <a:solidFill>
                  <a:srgbClr val="538235"/>
                </a:solidFill>
                <a:latin typeface="Tahoma"/>
                <a:cs typeface="Tahoma"/>
              </a:rPr>
              <a:t>the </a:t>
            </a:r>
            <a:r>
              <a:rPr lang="en-IN" spc="-10" dirty="0">
                <a:solidFill>
                  <a:srgbClr val="538235"/>
                </a:solidFill>
                <a:latin typeface="Tahoma"/>
                <a:cs typeface="Tahoma"/>
              </a:rPr>
              <a:t>operating</a:t>
            </a:r>
            <a:r>
              <a:rPr lang="en-IN" spc="355" dirty="0">
                <a:solidFill>
                  <a:srgbClr val="538235"/>
                </a:solidFill>
                <a:latin typeface="Tahoma"/>
                <a:cs typeface="Tahoma"/>
              </a:rPr>
              <a:t> </a:t>
            </a:r>
            <a:r>
              <a:rPr lang="en-IN" spc="-5" dirty="0">
                <a:solidFill>
                  <a:srgbClr val="538235"/>
                </a:solidFill>
                <a:latin typeface="Tahoma"/>
                <a:cs typeface="Tahoma"/>
              </a:rPr>
              <a:t>system</a:t>
            </a:r>
            <a:r>
              <a:rPr lang="en-IN" spc="365" dirty="0">
                <a:solidFill>
                  <a:srgbClr val="538235"/>
                </a:solidFill>
                <a:latin typeface="Tahoma"/>
                <a:cs typeface="Tahoma"/>
              </a:rPr>
              <a:t> </a:t>
            </a:r>
            <a:r>
              <a:rPr lang="en-IN" spc="-5" dirty="0">
                <a:solidFill>
                  <a:srgbClr val="538235"/>
                </a:solidFill>
                <a:latin typeface="Tahoma"/>
                <a:cs typeface="Tahoma"/>
              </a:rPr>
              <a:t>can </a:t>
            </a:r>
            <a:r>
              <a:rPr lang="en-IN" dirty="0">
                <a:solidFill>
                  <a:srgbClr val="538235"/>
                </a:solidFill>
                <a:latin typeface="Tahoma"/>
                <a:cs typeface="Tahoma"/>
              </a:rPr>
              <a:t> </a:t>
            </a:r>
            <a:r>
              <a:rPr lang="en-IN" spc="-5" dirty="0">
                <a:solidFill>
                  <a:srgbClr val="538235"/>
                </a:solidFill>
                <a:latin typeface="Tahoma"/>
                <a:cs typeface="Tahoma"/>
              </a:rPr>
              <a:t>decide for </a:t>
            </a:r>
            <a:r>
              <a:rPr lang="en-IN" spc="-10" dirty="0">
                <a:solidFill>
                  <a:srgbClr val="538235"/>
                </a:solidFill>
                <a:latin typeface="Tahoma"/>
                <a:cs typeface="Tahoma"/>
              </a:rPr>
              <a:t>each </a:t>
            </a:r>
            <a:r>
              <a:rPr lang="en-IN" spc="-5" dirty="0">
                <a:solidFill>
                  <a:srgbClr val="538235"/>
                </a:solidFill>
                <a:latin typeface="Tahoma"/>
                <a:cs typeface="Tahoma"/>
              </a:rPr>
              <a:t>request </a:t>
            </a:r>
            <a:r>
              <a:rPr lang="en-IN" dirty="0">
                <a:solidFill>
                  <a:srgbClr val="538235"/>
                </a:solidFill>
                <a:latin typeface="Tahoma"/>
                <a:cs typeface="Tahoma"/>
              </a:rPr>
              <a:t>whether </a:t>
            </a:r>
            <a:r>
              <a:rPr lang="en-IN" spc="-5" dirty="0">
                <a:solidFill>
                  <a:srgbClr val="538235"/>
                </a:solidFill>
                <a:latin typeface="Tahoma"/>
                <a:cs typeface="Tahoma"/>
              </a:rPr>
              <a:t>or </a:t>
            </a:r>
            <a:r>
              <a:rPr lang="en-IN" dirty="0">
                <a:solidFill>
                  <a:srgbClr val="538235"/>
                </a:solidFill>
                <a:latin typeface="Tahoma"/>
                <a:cs typeface="Tahoma"/>
              </a:rPr>
              <a:t>not the </a:t>
            </a:r>
            <a:r>
              <a:rPr lang="en-IN" spc="-5" dirty="0">
                <a:solidFill>
                  <a:srgbClr val="538235"/>
                </a:solidFill>
                <a:latin typeface="Tahoma"/>
                <a:cs typeface="Tahoma"/>
              </a:rPr>
              <a:t>thread should wait. </a:t>
            </a:r>
          </a:p>
          <a:p>
            <a:pPr marL="755650" lvl="1" indent="-285750" algn="just">
              <a:spcBef>
                <a:spcPts val="720"/>
              </a:spcBef>
              <a:buFont typeface="Arial" panose="020B0604020202020204" pitchFamily="34" charset="0"/>
              <a:buChar char="•"/>
            </a:pPr>
            <a:r>
              <a:rPr lang="en-IN" spc="-65" dirty="0">
                <a:solidFill>
                  <a:srgbClr val="538235"/>
                </a:solidFill>
                <a:latin typeface="Tahoma"/>
                <a:cs typeface="Tahoma"/>
              </a:rPr>
              <a:t>To </a:t>
            </a:r>
            <a:r>
              <a:rPr lang="en-IN" spc="-5" dirty="0">
                <a:solidFill>
                  <a:srgbClr val="538235"/>
                </a:solidFill>
                <a:latin typeface="Tahoma"/>
                <a:cs typeface="Tahoma"/>
              </a:rPr>
              <a:t>decide whether </a:t>
            </a:r>
            <a:r>
              <a:rPr lang="en-IN" dirty="0">
                <a:solidFill>
                  <a:srgbClr val="538235"/>
                </a:solidFill>
                <a:latin typeface="Tahoma"/>
                <a:cs typeface="Tahoma"/>
              </a:rPr>
              <a:t>the </a:t>
            </a:r>
            <a:r>
              <a:rPr lang="en-IN" spc="5" dirty="0">
                <a:solidFill>
                  <a:srgbClr val="538235"/>
                </a:solidFill>
                <a:latin typeface="Tahoma"/>
                <a:cs typeface="Tahoma"/>
              </a:rPr>
              <a:t> </a:t>
            </a:r>
            <a:r>
              <a:rPr lang="en-IN" spc="-5" dirty="0">
                <a:solidFill>
                  <a:srgbClr val="538235"/>
                </a:solidFill>
                <a:latin typeface="Tahoma"/>
                <a:cs typeface="Tahoma"/>
              </a:rPr>
              <a:t>current request can </a:t>
            </a:r>
            <a:r>
              <a:rPr lang="en-IN" dirty="0">
                <a:solidFill>
                  <a:srgbClr val="538235"/>
                </a:solidFill>
                <a:latin typeface="Tahoma"/>
                <a:cs typeface="Tahoma"/>
              </a:rPr>
              <a:t>be </a:t>
            </a:r>
            <a:r>
              <a:rPr lang="en-IN" spc="-5" dirty="0">
                <a:solidFill>
                  <a:srgbClr val="538235"/>
                </a:solidFill>
                <a:latin typeface="Tahoma"/>
                <a:cs typeface="Tahoma"/>
              </a:rPr>
              <a:t>satisfied or must </a:t>
            </a:r>
            <a:r>
              <a:rPr lang="en-IN" dirty="0">
                <a:solidFill>
                  <a:srgbClr val="538235"/>
                </a:solidFill>
                <a:latin typeface="Tahoma"/>
                <a:cs typeface="Tahoma"/>
              </a:rPr>
              <a:t>be </a:t>
            </a:r>
            <a:r>
              <a:rPr lang="en-IN" spc="-5" dirty="0">
                <a:solidFill>
                  <a:srgbClr val="538235"/>
                </a:solidFill>
                <a:latin typeface="Tahoma"/>
                <a:cs typeface="Tahoma"/>
              </a:rPr>
              <a:t>delayed, </a:t>
            </a:r>
            <a:r>
              <a:rPr lang="en-IN" dirty="0">
                <a:solidFill>
                  <a:srgbClr val="538235"/>
                </a:solidFill>
                <a:latin typeface="Tahoma"/>
                <a:cs typeface="Tahoma"/>
              </a:rPr>
              <a:t>the </a:t>
            </a:r>
            <a:r>
              <a:rPr lang="en-IN" spc="-5" dirty="0">
                <a:solidFill>
                  <a:srgbClr val="538235"/>
                </a:solidFill>
                <a:latin typeface="Tahoma"/>
                <a:cs typeface="Tahoma"/>
              </a:rPr>
              <a:t>system must consider </a:t>
            </a:r>
          </a:p>
          <a:p>
            <a:pPr marL="1670050" lvl="3" indent="-285750" algn="just">
              <a:spcBef>
                <a:spcPts val="720"/>
              </a:spcBef>
              <a:buFont typeface="Arial" panose="020B0604020202020204" pitchFamily="34" charset="0"/>
              <a:buChar char="•"/>
            </a:pPr>
            <a:r>
              <a:rPr lang="en-IN" dirty="0">
                <a:solidFill>
                  <a:srgbClr val="538235"/>
                </a:solidFill>
                <a:latin typeface="Tahoma"/>
                <a:cs typeface="Tahoma"/>
              </a:rPr>
              <a:t>the </a:t>
            </a:r>
            <a:r>
              <a:rPr lang="en-IN" spc="5" dirty="0">
                <a:solidFill>
                  <a:srgbClr val="538235"/>
                </a:solidFill>
                <a:latin typeface="Tahoma"/>
                <a:cs typeface="Tahoma"/>
              </a:rPr>
              <a:t> </a:t>
            </a:r>
            <a:r>
              <a:rPr lang="en-IN" spc="-5" dirty="0">
                <a:solidFill>
                  <a:srgbClr val="538235"/>
                </a:solidFill>
                <a:latin typeface="Tahoma"/>
                <a:cs typeface="Tahoma"/>
              </a:rPr>
              <a:t>resources currently </a:t>
            </a:r>
            <a:r>
              <a:rPr lang="en-IN" spc="-10" dirty="0">
                <a:solidFill>
                  <a:srgbClr val="538235"/>
                </a:solidFill>
                <a:latin typeface="Tahoma"/>
                <a:cs typeface="Tahoma"/>
              </a:rPr>
              <a:t>available</a:t>
            </a:r>
          </a:p>
          <a:p>
            <a:pPr marL="1670050" lvl="3" indent="-285750" algn="just">
              <a:spcBef>
                <a:spcPts val="720"/>
              </a:spcBef>
              <a:buFont typeface="Arial" panose="020B0604020202020204" pitchFamily="34" charset="0"/>
              <a:buChar char="•"/>
            </a:pPr>
            <a:r>
              <a:rPr lang="en-IN" dirty="0">
                <a:solidFill>
                  <a:srgbClr val="538235"/>
                </a:solidFill>
                <a:latin typeface="Tahoma"/>
                <a:cs typeface="Tahoma"/>
              </a:rPr>
              <a:t>the resources currently </a:t>
            </a:r>
            <a:r>
              <a:rPr lang="en-IN" spc="-5" dirty="0">
                <a:solidFill>
                  <a:srgbClr val="538235"/>
                </a:solidFill>
                <a:latin typeface="Tahoma"/>
                <a:cs typeface="Tahoma"/>
              </a:rPr>
              <a:t>allocated </a:t>
            </a:r>
            <a:r>
              <a:rPr lang="en-IN" dirty="0">
                <a:solidFill>
                  <a:srgbClr val="538235"/>
                </a:solidFill>
                <a:latin typeface="Tahoma"/>
                <a:cs typeface="Tahoma"/>
              </a:rPr>
              <a:t>to </a:t>
            </a:r>
            <a:r>
              <a:rPr lang="en-IN" spc="-10" dirty="0">
                <a:solidFill>
                  <a:srgbClr val="538235"/>
                </a:solidFill>
                <a:latin typeface="Tahoma"/>
                <a:cs typeface="Tahoma"/>
              </a:rPr>
              <a:t>each </a:t>
            </a:r>
            <a:r>
              <a:rPr lang="en-IN" spc="-5" dirty="0">
                <a:solidFill>
                  <a:srgbClr val="538235"/>
                </a:solidFill>
                <a:latin typeface="Tahoma"/>
                <a:cs typeface="Tahoma"/>
              </a:rPr>
              <a:t>thread, and </a:t>
            </a:r>
          </a:p>
          <a:p>
            <a:pPr marL="1670050" lvl="3" indent="-285750" algn="just">
              <a:spcBef>
                <a:spcPts val="720"/>
              </a:spcBef>
              <a:buFont typeface="Arial" panose="020B0604020202020204" pitchFamily="34" charset="0"/>
              <a:buChar char="•"/>
            </a:pPr>
            <a:r>
              <a:rPr lang="en-IN" dirty="0">
                <a:solidFill>
                  <a:srgbClr val="538235"/>
                </a:solidFill>
                <a:latin typeface="Tahoma"/>
                <a:cs typeface="Tahoma"/>
              </a:rPr>
              <a:t>the </a:t>
            </a:r>
            <a:r>
              <a:rPr lang="en-IN" spc="5" dirty="0">
                <a:solidFill>
                  <a:srgbClr val="538235"/>
                </a:solidFill>
                <a:latin typeface="Tahoma"/>
                <a:cs typeface="Tahoma"/>
              </a:rPr>
              <a:t> </a:t>
            </a:r>
            <a:r>
              <a:rPr lang="en-IN" dirty="0">
                <a:solidFill>
                  <a:srgbClr val="538235"/>
                </a:solidFill>
                <a:latin typeface="Tahoma"/>
                <a:cs typeface="Tahoma"/>
              </a:rPr>
              <a:t>future </a:t>
            </a:r>
            <a:r>
              <a:rPr lang="en-IN" spc="-5" dirty="0">
                <a:solidFill>
                  <a:srgbClr val="538235"/>
                </a:solidFill>
                <a:latin typeface="Tahoma"/>
                <a:cs typeface="Tahoma"/>
              </a:rPr>
              <a:t>requests</a:t>
            </a:r>
            <a:r>
              <a:rPr lang="en-IN" spc="25" dirty="0">
                <a:solidFill>
                  <a:srgbClr val="538235"/>
                </a:solidFill>
                <a:latin typeface="Tahoma"/>
                <a:cs typeface="Tahoma"/>
              </a:rPr>
              <a:t> </a:t>
            </a:r>
            <a:r>
              <a:rPr lang="en-IN" spc="-5" dirty="0">
                <a:solidFill>
                  <a:srgbClr val="538235"/>
                </a:solidFill>
                <a:latin typeface="Tahoma"/>
                <a:cs typeface="Tahoma"/>
              </a:rPr>
              <a:t>and </a:t>
            </a:r>
            <a:r>
              <a:rPr lang="en-IN" spc="-10" dirty="0">
                <a:solidFill>
                  <a:srgbClr val="538235"/>
                </a:solidFill>
                <a:latin typeface="Tahoma"/>
                <a:cs typeface="Tahoma"/>
              </a:rPr>
              <a:t>releases</a:t>
            </a:r>
            <a:r>
              <a:rPr lang="en-IN" spc="75" dirty="0">
                <a:solidFill>
                  <a:srgbClr val="538235"/>
                </a:solidFill>
                <a:latin typeface="Tahoma"/>
                <a:cs typeface="Tahoma"/>
              </a:rPr>
              <a:t> </a:t>
            </a:r>
            <a:r>
              <a:rPr lang="en-IN" spc="-5" dirty="0">
                <a:solidFill>
                  <a:srgbClr val="538235"/>
                </a:solidFill>
                <a:latin typeface="Tahoma"/>
                <a:cs typeface="Tahoma"/>
              </a:rPr>
              <a:t>of</a:t>
            </a:r>
            <a:r>
              <a:rPr lang="en-IN" spc="10" dirty="0">
                <a:solidFill>
                  <a:srgbClr val="538235"/>
                </a:solidFill>
                <a:latin typeface="Tahoma"/>
                <a:cs typeface="Tahoma"/>
              </a:rPr>
              <a:t> </a:t>
            </a:r>
            <a:r>
              <a:rPr lang="en-IN" spc="-10" dirty="0">
                <a:solidFill>
                  <a:srgbClr val="538235"/>
                </a:solidFill>
                <a:latin typeface="Tahoma"/>
                <a:cs typeface="Tahoma"/>
              </a:rPr>
              <a:t>each</a:t>
            </a:r>
            <a:r>
              <a:rPr lang="en-IN" spc="10" dirty="0">
                <a:solidFill>
                  <a:srgbClr val="538235"/>
                </a:solidFill>
                <a:latin typeface="Tahoma"/>
                <a:cs typeface="Tahoma"/>
              </a:rPr>
              <a:t> </a:t>
            </a:r>
            <a:r>
              <a:rPr lang="en-IN" dirty="0">
                <a:solidFill>
                  <a:srgbClr val="538235"/>
                </a:solidFill>
                <a:latin typeface="Tahoma"/>
                <a:cs typeface="Tahoma"/>
              </a:rPr>
              <a:t>thread.</a:t>
            </a:r>
          </a:p>
          <a:p>
            <a:pPr marL="274638" lvl="3" indent="-263525" algn="just">
              <a:spcBef>
                <a:spcPts val="720"/>
              </a:spcBef>
              <a:buFont typeface="Arial" panose="020B0604020202020204" pitchFamily="34" charset="0"/>
              <a:buChar char="•"/>
            </a:pPr>
            <a:r>
              <a:rPr lang="en-IN" dirty="0">
                <a:solidFill>
                  <a:srgbClr val="538235"/>
                </a:solidFill>
                <a:latin typeface="Tahoma"/>
                <a:cs typeface="Tahoma"/>
              </a:rPr>
              <a:t>Deadlock Detection and Recovery</a:t>
            </a:r>
          </a:p>
          <a:p>
            <a:pPr marL="731838" lvl="4" indent="-263525" algn="just">
              <a:spcBef>
                <a:spcPts val="720"/>
              </a:spcBef>
              <a:buFont typeface="Arial" panose="020B0604020202020204" pitchFamily="34" charset="0"/>
              <a:buChar char="•"/>
            </a:pPr>
            <a:r>
              <a:rPr lang="en-IN" dirty="0">
                <a:solidFill>
                  <a:srgbClr val="538235"/>
                </a:solidFill>
                <a:latin typeface="Tahoma"/>
                <a:cs typeface="Tahoma"/>
              </a:rPr>
              <a:t>After the detection of deadlock , Need to recover from the deadlock</a:t>
            </a:r>
            <a:endParaRPr lang="en-IN" dirty="0">
              <a:latin typeface="Tahoma"/>
              <a:cs typeface="Tahoma"/>
            </a:endParaRPr>
          </a:p>
          <a:p>
            <a:pPr marL="12700" marR="5715" indent="914400" algn="just">
              <a:lnSpc>
                <a:spcPct val="150000"/>
              </a:lnSpc>
            </a:pPr>
            <a:endParaRPr lang="en-IN" sz="1800" dirty="0">
              <a:latin typeface="Tahoma"/>
              <a:cs typeface="Tahoma"/>
            </a:endParaRPr>
          </a:p>
        </p:txBody>
      </p:sp>
    </p:spTree>
    <p:extLst>
      <p:ext uri="{BB962C8B-B14F-4D97-AF65-F5344CB8AC3E}">
        <p14:creationId xmlns:p14="http://schemas.microsoft.com/office/powerpoint/2010/main" val="2861014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Prevention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517237" y="438217"/>
            <a:ext cx="11157525" cy="6268319"/>
          </a:xfrm>
          <a:prstGeom prst="rect">
            <a:avLst/>
          </a:prstGeom>
          <a:noFill/>
        </p:spPr>
        <p:txBody>
          <a:bodyPr wrap="square">
            <a:spAutoFit/>
          </a:bodyPr>
          <a:lstStyle/>
          <a:p>
            <a:pPr marL="12700" marR="5715" indent="-1588" algn="just">
              <a:lnSpc>
                <a:spcPct val="150000"/>
              </a:lnSpc>
            </a:pPr>
            <a:r>
              <a:rPr lang="en-IN" sz="1800" dirty="0">
                <a:solidFill>
                  <a:srgbClr val="C00000"/>
                </a:solidFill>
                <a:latin typeface="Tahoma"/>
                <a:cs typeface="Tahoma"/>
              </a:rPr>
              <a:t>Deadlock Prevention:</a:t>
            </a:r>
          </a:p>
          <a:p>
            <a:pPr marL="298450" marR="5715" indent="-285750" algn="just">
              <a:lnSpc>
                <a:spcPct val="150000"/>
              </a:lnSpc>
              <a:buFont typeface="Arial" panose="020B0604020202020204" pitchFamily="34" charset="0"/>
              <a:buChar char="•"/>
            </a:pPr>
            <a:r>
              <a:rPr lang="en-IN" sz="1800" spc="-15" dirty="0">
                <a:solidFill>
                  <a:srgbClr val="538235"/>
                </a:solidFill>
                <a:latin typeface="Tahoma"/>
                <a:cs typeface="Tahoma"/>
              </a:rPr>
              <a:t>For </a:t>
            </a:r>
            <a:r>
              <a:rPr lang="en-IN" sz="1800" dirty="0">
                <a:solidFill>
                  <a:srgbClr val="538235"/>
                </a:solidFill>
                <a:latin typeface="Tahoma"/>
                <a:cs typeface="Tahoma"/>
              </a:rPr>
              <a:t>a </a:t>
            </a:r>
            <a:r>
              <a:rPr lang="en-IN" sz="1800" spc="-5" dirty="0">
                <a:solidFill>
                  <a:srgbClr val="538235"/>
                </a:solidFill>
                <a:latin typeface="Tahoma"/>
                <a:cs typeface="Tahoma"/>
              </a:rPr>
              <a:t>deadlock </a:t>
            </a:r>
            <a:r>
              <a:rPr lang="en-IN" sz="1800" dirty="0">
                <a:solidFill>
                  <a:srgbClr val="538235"/>
                </a:solidFill>
                <a:latin typeface="Tahoma"/>
                <a:cs typeface="Tahoma"/>
              </a:rPr>
              <a:t>to </a:t>
            </a:r>
            <a:r>
              <a:rPr lang="en-IN" sz="1800" spc="-35" dirty="0">
                <a:solidFill>
                  <a:srgbClr val="538235"/>
                </a:solidFill>
                <a:latin typeface="Tahoma"/>
                <a:cs typeface="Tahoma"/>
              </a:rPr>
              <a:t>occur, </a:t>
            </a:r>
            <a:r>
              <a:rPr lang="en-IN" sz="1800" b="1" spc="-5" dirty="0">
                <a:solidFill>
                  <a:srgbClr val="538235"/>
                </a:solidFill>
                <a:latin typeface="Tahoma"/>
                <a:cs typeface="Tahoma"/>
              </a:rPr>
              <a:t>each </a:t>
            </a:r>
            <a:r>
              <a:rPr lang="en-IN" sz="1800" b="1" dirty="0">
                <a:solidFill>
                  <a:srgbClr val="538235"/>
                </a:solidFill>
                <a:latin typeface="Tahoma"/>
                <a:cs typeface="Tahoma"/>
              </a:rPr>
              <a:t>of </a:t>
            </a:r>
            <a:r>
              <a:rPr lang="en-IN" sz="1800" b="1" spc="-5" dirty="0">
                <a:solidFill>
                  <a:srgbClr val="538235"/>
                </a:solidFill>
                <a:latin typeface="Tahoma"/>
                <a:cs typeface="Tahoma"/>
              </a:rPr>
              <a:t>the four necessary conditions must </a:t>
            </a:r>
            <a:r>
              <a:rPr lang="en-IN" sz="1800" b="1" dirty="0">
                <a:solidFill>
                  <a:srgbClr val="538235"/>
                </a:solidFill>
                <a:latin typeface="Tahoma"/>
                <a:cs typeface="Tahoma"/>
              </a:rPr>
              <a:t> </a:t>
            </a:r>
            <a:r>
              <a:rPr lang="en-IN" sz="1800" b="1" spc="-5" dirty="0">
                <a:solidFill>
                  <a:srgbClr val="538235"/>
                </a:solidFill>
                <a:latin typeface="Tahoma"/>
                <a:cs typeface="Tahoma"/>
              </a:rPr>
              <a:t>hold. </a:t>
            </a:r>
            <a:r>
              <a:rPr lang="en-IN" sz="1800" spc="-10" dirty="0">
                <a:solidFill>
                  <a:srgbClr val="538235"/>
                </a:solidFill>
                <a:latin typeface="Tahoma"/>
                <a:cs typeface="Tahoma"/>
              </a:rPr>
              <a:t>By </a:t>
            </a:r>
            <a:r>
              <a:rPr lang="en-IN" sz="1800" spc="-5" dirty="0">
                <a:solidFill>
                  <a:srgbClr val="538235"/>
                </a:solidFill>
                <a:latin typeface="Tahoma"/>
                <a:cs typeface="Tahoma"/>
              </a:rPr>
              <a:t>ensuring that at </a:t>
            </a:r>
            <a:r>
              <a:rPr lang="en-IN" sz="1800" spc="-10" dirty="0">
                <a:solidFill>
                  <a:srgbClr val="538235"/>
                </a:solidFill>
                <a:latin typeface="Tahoma"/>
                <a:cs typeface="Tahoma"/>
              </a:rPr>
              <a:t>least </a:t>
            </a:r>
            <a:r>
              <a:rPr lang="en-IN" sz="1800" spc="-5" dirty="0">
                <a:solidFill>
                  <a:srgbClr val="538235"/>
                </a:solidFill>
                <a:latin typeface="Tahoma"/>
                <a:cs typeface="Tahoma"/>
              </a:rPr>
              <a:t>one of these conditions cannot hold, we </a:t>
            </a:r>
            <a:r>
              <a:rPr lang="en-IN" sz="1800" spc="-10" dirty="0">
                <a:solidFill>
                  <a:srgbClr val="538235"/>
                </a:solidFill>
                <a:latin typeface="Tahoma"/>
                <a:cs typeface="Tahoma"/>
              </a:rPr>
              <a:t>can </a:t>
            </a:r>
            <a:r>
              <a:rPr lang="en-IN" sz="1800" spc="-5" dirty="0">
                <a:solidFill>
                  <a:srgbClr val="538235"/>
                </a:solidFill>
                <a:latin typeface="Tahoma"/>
                <a:cs typeface="Tahoma"/>
              </a:rPr>
              <a:t>prevent </a:t>
            </a:r>
            <a:r>
              <a:rPr lang="en-IN" sz="1800" dirty="0">
                <a:solidFill>
                  <a:srgbClr val="538235"/>
                </a:solidFill>
                <a:latin typeface="Tahoma"/>
                <a:cs typeface="Tahoma"/>
              </a:rPr>
              <a:t>the </a:t>
            </a:r>
            <a:r>
              <a:rPr lang="en-IN" sz="1800" spc="5" dirty="0">
                <a:solidFill>
                  <a:srgbClr val="538235"/>
                </a:solidFill>
                <a:latin typeface="Tahoma"/>
                <a:cs typeface="Tahoma"/>
              </a:rPr>
              <a:t> </a:t>
            </a:r>
            <a:r>
              <a:rPr lang="en-IN" sz="1800" spc="-5" dirty="0">
                <a:solidFill>
                  <a:srgbClr val="538235"/>
                </a:solidFill>
                <a:latin typeface="Tahoma"/>
                <a:cs typeface="Tahoma"/>
              </a:rPr>
              <a:t>occurrence</a:t>
            </a:r>
            <a:r>
              <a:rPr lang="en-IN" sz="1800" spc="10" dirty="0">
                <a:solidFill>
                  <a:srgbClr val="538235"/>
                </a:solidFill>
                <a:latin typeface="Tahoma"/>
                <a:cs typeface="Tahoma"/>
              </a:rPr>
              <a:t> </a:t>
            </a:r>
            <a:r>
              <a:rPr lang="en-IN" sz="1800" spc="-5" dirty="0">
                <a:solidFill>
                  <a:srgbClr val="538235"/>
                </a:solidFill>
                <a:latin typeface="Tahoma"/>
                <a:cs typeface="Tahoma"/>
              </a:rPr>
              <a:t>of</a:t>
            </a:r>
            <a:r>
              <a:rPr lang="en-IN" sz="1800" spc="10" dirty="0">
                <a:solidFill>
                  <a:srgbClr val="538235"/>
                </a:solidFill>
                <a:latin typeface="Tahoma"/>
                <a:cs typeface="Tahoma"/>
              </a:rPr>
              <a:t> </a:t>
            </a:r>
            <a:r>
              <a:rPr lang="en-IN" sz="1800" dirty="0">
                <a:solidFill>
                  <a:srgbClr val="538235"/>
                </a:solidFill>
                <a:latin typeface="Tahoma"/>
                <a:cs typeface="Tahoma"/>
              </a:rPr>
              <a:t>a</a:t>
            </a:r>
            <a:r>
              <a:rPr lang="en-IN" sz="1800" spc="-25" dirty="0">
                <a:solidFill>
                  <a:srgbClr val="538235"/>
                </a:solidFill>
                <a:latin typeface="Tahoma"/>
                <a:cs typeface="Tahoma"/>
              </a:rPr>
              <a:t> </a:t>
            </a:r>
            <a:r>
              <a:rPr lang="en-IN" sz="1800" spc="-5" dirty="0">
                <a:solidFill>
                  <a:srgbClr val="538235"/>
                </a:solidFill>
                <a:latin typeface="Tahoma"/>
                <a:cs typeface="Tahoma"/>
              </a:rPr>
              <a:t>deadlock.</a:t>
            </a:r>
          </a:p>
          <a:p>
            <a:pPr marL="355600" marR="5715" indent="-342900" algn="just">
              <a:lnSpc>
                <a:spcPct val="150000"/>
              </a:lnSpc>
              <a:buAutoNum type="arabicPeriod"/>
            </a:pPr>
            <a:r>
              <a:rPr lang="en-IN" spc="-5" dirty="0">
                <a:solidFill>
                  <a:srgbClr val="C00000"/>
                </a:solidFill>
                <a:latin typeface="Tahoma"/>
                <a:cs typeface="Tahoma"/>
              </a:rPr>
              <a:t>Mutual Exclusion:</a:t>
            </a:r>
          </a:p>
          <a:p>
            <a:pPr marL="1212850" marR="5715" lvl="2" indent="-285750" algn="just">
              <a:lnSpc>
                <a:spcPct val="150000"/>
              </a:lnSpc>
              <a:buFont typeface="Arial" panose="020B0604020202020204" pitchFamily="34" charset="0"/>
              <a:buChar char="•"/>
            </a:pPr>
            <a:r>
              <a:rPr lang="en-IN" b="1" spc="-5" dirty="0">
                <a:solidFill>
                  <a:srgbClr val="538235"/>
                </a:solidFill>
                <a:latin typeface="Tahoma"/>
                <a:cs typeface="Tahoma"/>
              </a:rPr>
              <a:t>cannot</a:t>
            </a:r>
            <a:r>
              <a:rPr lang="en-IN" b="1" dirty="0">
                <a:solidFill>
                  <a:srgbClr val="538235"/>
                </a:solidFill>
                <a:latin typeface="Tahoma"/>
                <a:cs typeface="Tahoma"/>
              </a:rPr>
              <a:t> </a:t>
            </a:r>
            <a:r>
              <a:rPr lang="en-IN" b="1" spc="-5" dirty="0">
                <a:solidFill>
                  <a:srgbClr val="538235"/>
                </a:solidFill>
                <a:latin typeface="Tahoma"/>
                <a:cs typeface="Tahoma"/>
              </a:rPr>
              <a:t>prevent</a:t>
            </a:r>
            <a:r>
              <a:rPr lang="en-IN" b="1" dirty="0">
                <a:solidFill>
                  <a:srgbClr val="538235"/>
                </a:solidFill>
                <a:latin typeface="Tahoma"/>
                <a:cs typeface="Tahoma"/>
              </a:rPr>
              <a:t> </a:t>
            </a:r>
            <a:r>
              <a:rPr lang="en-IN" b="1" spc="-5" dirty="0">
                <a:solidFill>
                  <a:srgbClr val="538235"/>
                </a:solidFill>
                <a:latin typeface="Tahoma"/>
                <a:cs typeface="Tahoma"/>
              </a:rPr>
              <a:t>deadlocks</a:t>
            </a:r>
            <a:r>
              <a:rPr lang="en-IN" b="1" dirty="0">
                <a:solidFill>
                  <a:srgbClr val="538235"/>
                </a:solidFill>
                <a:latin typeface="Tahoma"/>
                <a:cs typeface="Tahoma"/>
              </a:rPr>
              <a:t> by</a:t>
            </a:r>
            <a:r>
              <a:rPr lang="en-IN" b="1" spc="5" dirty="0">
                <a:solidFill>
                  <a:srgbClr val="538235"/>
                </a:solidFill>
                <a:latin typeface="Tahoma"/>
                <a:cs typeface="Tahoma"/>
              </a:rPr>
              <a:t> </a:t>
            </a:r>
            <a:r>
              <a:rPr lang="en-IN" b="1" spc="-5" dirty="0">
                <a:solidFill>
                  <a:srgbClr val="538235"/>
                </a:solidFill>
                <a:latin typeface="Tahoma"/>
                <a:cs typeface="Tahoma"/>
              </a:rPr>
              <a:t>denying</a:t>
            </a:r>
            <a:r>
              <a:rPr lang="en-IN" b="1" dirty="0">
                <a:solidFill>
                  <a:srgbClr val="538235"/>
                </a:solidFill>
                <a:latin typeface="Tahoma"/>
                <a:cs typeface="Tahoma"/>
              </a:rPr>
              <a:t> </a:t>
            </a:r>
            <a:r>
              <a:rPr lang="en-IN" b="1" spc="-10" dirty="0">
                <a:solidFill>
                  <a:srgbClr val="538235"/>
                </a:solidFill>
                <a:latin typeface="Tahoma"/>
                <a:cs typeface="Tahoma"/>
              </a:rPr>
              <a:t>the </a:t>
            </a:r>
            <a:r>
              <a:rPr lang="en-IN" b="1" spc="-340" dirty="0">
                <a:solidFill>
                  <a:srgbClr val="538235"/>
                </a:solidFill>
                <a:latin typeface="Tahoma"/>
                <a:cs typeface="Tahoma"/>
              </a:rPr>
              <a:t> </a:t>
            </a:r>
            <a:r>
              <a:rPr lang="en-IN" b="1" spc="-5" dirty="0">
                <a:solidFill>
                  <a:srgbClr val="538235"/>
                </a:solidFill>
                <a:latin typeface="Tahoma"/>
                <a:cs typeface="Tahoma"/>
              </a:rPr>
              <a:t>mutual-exclusion</a:t>
            </a:r>
            <a:r>
              <a:rPr lang="en-IN" b="1" dirty="0">
                <a:solidFill>
                  <a:srgbClr val="538235"/>
                </a:solidFill>
                <a:latin typeface="Tahoma"/>
                <a:cs typeface="Tahoma"/>
              </a:rPr>
              <a:t> </a:t>
            </a:r>
            <a:r>
              <a:rPr lang="en-IN" b="1" spc="-10" dirty="0">
                <a:solidFill>
                  <a:srgbClr val="538235"/>
                </a:solidFill>
                <a:latin typeface="Tahoma"/>
                <a:cs typeface="Tahoma"/>
              </a:rPr>
              <a:t>condition,</a:t>
            </a:r>
            <a:r>
              <a:rPr lang="en-IN" b="1" spc="-5" dirty="0">
                <a:solidFill>
                  <a:srgbClr val="538235"/>
                </a:solidFill>
                <a:latin typeface="Tahoma"/>
                <a:cs typeface="Tahoma"/>
              </a:rPr>
              <a:t> because</a:t>
            </a:r>
            <a:r>
              <a:rPr lang="en-IN" b="1" dirty="0">
                <a:solidFill>
                  <a:srgbClr val="538235"/>
                </a:solidFill>
                <a:latin typeface="Tahoma"/>
                <a:cs typeface="Tahoma"/>
              </a:rPr>
              <a:t> some</a:t>
            </a:r>
            <a:r>
              <a:rPr lang="en-IN" b="1" spc="5" dirty="0">
                <a:solidFill>
                  <a:srgbClr val="538235"/>
                </a:solidFill>
                <a:latin typeface="Tahoma"/>
                <a:cs typeface="Tahoma"/>
              </a:rPr>
              <a:t> </a:t>
            </a:r>
            <a:r>
              <a:rPr lang="en-IN" b="1" spc="-5" dirty="0">
                <a:solidFill>
                  <a:srgbClr val="538235"/>
                </a:solidFill>
                <a:latin typeface="Tahoma"/>
                <a:cs typeface="Tahoma"/>
              </a:rPr>
              <a:t>resources</a:t>
            </a:r>
            <a:r>
              <a:rPr lang="en-IN" b="1" dirty="0">
                <a:solidFill>
                  <a:srgbClr val="538235"/>
                </a:solidFill>
                <a:latin typeface="Tahoma"/>
                <a:cs typeface="Tahoma"/>
              </a:rPr>
              <a:t> </a:t>
            </a:r>
            <a:r>
              <a:rPr lang="en-IN" b="1" spc="-10" dirty="0">
                <a:solidFill>
                  <a:srgbClr val="538235"/>
                </a:solidFill>
                <a:latin typeface="Tahoma"/>
                <a:cs typeface="Tahoma"/>
              </a:rPr>
              <a:t>are</a:t>
            </a:r>
            <a:r>
              <a:rPr lang="en-IN" b="1" spc="-5" dirty="0">
                <a:solidFill>
                  <a:srgbClr val="538235"/>
                </a:solidFill>
                <a:latin typeface="Tahoma"/>
                <a:cs typeface="Tahoma"/>
              </a:rPr>
              <a:t> intrinsically </a:t>
            </a:r>
            <a:r>
              <a:rPr lang="en-IN" b="1" dirty="0">
                <a:solidFill>
                  <a:srgbClr val="538235"/>
                </a:solidFill>
                <a:latin typeface="Tahoma"/>
                <a:cs typeface="Tahoma"/>
              </a:rPr>
              <a:t> </a:t>
            </a:r>
            <a:r>
              <a:rPr lang="en-IN" b="1" spc="-5" dirty="0" err="1">
                <a:solidFill>
                  <a:srgbClr val="538235"/>
                </a:solidFill>
                <a:latin typeface="Tahoma"/>
                <a:cs typeface="Tahoma"/>
              </a:rPr>
              <a:t>nonsharable</a:t>
            </a:r>
            <a:r>
              <a:rPr lang="en-IN" spc="-5" dirty="0">
                <a:solidFill>
                  <a:srgbClr val="538235"/>
                </a:solidFill>
                <a:latin typeface="Tahoma"/>
                <a:cs typeface="Tahoma"/>
              </a:rPr>
              <a:t>.</a:t>
            </a:r>
          </a:p>
          <a:p>
            <a:pPr marL="11113" marR="5715" lvl="2" algn="just">
              <a:lnSpc>
                <a:spcPct val="150000"/>
              </a:lnSpc>
            </a:pPr>
            <a:r>
              <a:rPr lang="en-IN" spc="-5" dirty="0">
                <a:solidFill>
                  <a:srgbClr val="538235"/>
                </a:solidFill>
                <a:latin typeface="Tahoma"/>
                <a:cs typeface="Tahoma"/>
              </a:rPr>
              <a:t>2. </a:t>
            </a:r>
            <a:r>
              <a:rPr lang="en-IN" spc="-5" dirty="0">
                <a:solidFill>
                  <a:srgbClr val="C00000"/>
                </a:solidFill>
                <a:latin typeface="Tahoma"/>
                <a:cs typeface="Tahoma"/>
              </a:rPr>
              <a:t>Hold and Wait:</a:t>
            </a:r>
          </a:p>
          <a:p>
            <a:pPr marL="1211263" marR="5715" lvl="4" indent="-285750" algn="just">
              <a:lnSpc>
                <a:spcPct val="150000"/>
              </a:lnSpc>
              <a:buFont typeface="Arial" panose="020B0604020202020204" pitchFamily="34" charset="0"/>
              <a:buChar char="•"/>
            </a:pPr>
            <a:r>
              <a:rPr lang="en-IN" dirty="0">
                <a:latin typeface="Tahoma"/>
                <a:cs typeface="Tahoma"/>
              </a:rPr>
              <a:t>Holding some resources and waiting for other resources</a:t>
            </a:r>
          </a:p>
          <a:p>
            <a:pPr marL="1211263" marR="5715" lvl="4" indent="-285750" algn="just">
              <a:lnSpc>
                <a:spcPct val="150000"/>
              </a:lnSpc>
              <a:buFont typeface="Arial" panose="020B0604020202020204" pitchFamily="34" charset="0"/>
              <a:buChar char="•"/>
            </a:pPr>
            <a:r>
              <a:rPr lang="en-IN" dirty="0">
                <a:latin typeface="Tahoma"/>
                <a:cs typeface="Tahoma"/>
              </a:rPr>
              <a:t>Two Approaches to eliminate Hold and Wait:</a:t>
            </a:r>
          </a:p>
          <a:p>
            <a:pPr marL="1325563" marR="5715" lvl="4" indent="-400050" algn="just">
              <a:lnSpc>
                <a:spcPct val="150000"/>
              </a:lnSpc>
              <a:buAutoNum type="romanLcParenR"/>
            </a:pPr>
            <a:r>
              <a:rPr lang="en-IN" dirty="0">
                <a:latin typeface="Tahoma"/>
                <a:cs typeface="Tahoma"/>
              </a:rPr>
              <a:t>A Process can request for resource when it is not holding any resources (Only waiting)</a:t>
            </a:r>
          </a:p>
          <a:p>
            <a:pPr marL="1325563" marR="5715" lvl="4" indent="-400050" algn="just">
              <a:lnSpc>
                <a:spcPct val="150000"/>
              </a:lnSpc>
              <a:buAutoNum type="romanLcParenR"/>
            </a:pPr>
            <a:r>
              <a:rPr lang="en-IN" dirty="0">
                <a:latin typeface="Tahoma"/>
                <a:cs typeface="Tahoma"/>
              </a:rPr>
              <a:t>Process should request for all the resources it requires.</a:t>
            </a:r>
          </a:p>
          <a:p>
            <a:pPr marL="2239963" marR="5715" lvl="6" indent="-400050" algn="just">
              <a:lnSpc>
                <a:spcPct val="150000"/>
              </a:lnSpc>
              <a:buFont typeface="Arial" panose="020B0604020202020204" pitchFamily="34" charset="0"/>
              <a:buChar char="•"/>
            </a:pPr>
            <a:r>
              <a:rPr lang="en-IN" dirty="0">
                <a:latin typeface="Tahoma"/>
                <a:cs typeface="Tahoma"/>
              </a:rPr>
              <a:t>After acquiring resources, it starts </a:t>
            </a:r>
            <a:r>
              <a:rPr lang="en-IN" dirty="0" err="1">
                <a:latin typeface="Tahoma"/>
                <a:cs typeface="Tahoma"/>
              </a:rPr>
              <a:t>exection</a:t>
            </a:r>
            <a:r>
              <a:rPr lang="en-IN" dirty="0">
                <a:latin typeface="Tahoma"/>
                <a:cs typeface="Tahoma"/>
              </a:rPr>
              <a:t>.</a:t>
            </a:r>
          </a:p>
          <a:p>
            <a:pPr marL="2239963" marR="5715" lvl="6" indent="-400050" algn="just">
              <a:lnSpc>
                <a:spcPct val="150000"/>
              </a:lnSpc>
              <a:buFont typeface="Arial" panose="020B0604020202020204" pitchFamily="34" charset="0"/>
              <a:buChar char="•"/>
            </a:pPr>
            <a:r>
              <a:rPr lang="en-IN" dirty="0">
                <a:latin typeface="Tahoma"/>
                <a:cs typeface="Tahoma"/>
              </a:rPr>
              <a:t>Disadvantages </a:t>
            </a:r>
          </a:p>
          <a:p>
            <a:pPr marL="2697163" marR="5715" lvl="7" indent="-400050" algn="just">
              <a:lnSpc>
                <a:spcPct val="150000"/>
              </a:lnSpc>
              <a:buFont typeface="Arial" panose="020B0604020202020204" pitchFamily="34" charset="0"/>
              <a:buChar char="•"/>
            </a:pPr>
            <a:r>
              <a:rPr lang="en-IN" dirty="0">
                <a:latin typeface="Tahoma"/>
                <a:cs typeface="Tahoma"/>
              </a:rPr>
              <a:t>Poor Utilization of Resources</a:t>
            </a:r>
          </a:p>
          <a:p>
            <a:pPr marL="2697163" marR="5715" lvl="7" indent="-400050" algn="just">
              <a:lnSpc>
                <a:spcPct val="150000"/>
              </a:lnSpc>
              <a:buFont typeface="Arial" panose="020B0604020202020204" pitchFamily="34" charset="0"/>
              <a:buChar char="•"/>
            </a:pPr>
            <a:r>
              <a:rPr lang="en-IN" dirty="0">
                <a:latin typeface="Tahoma"/>
                <a:cs typeface="Tahoma"/>
              </a:rPr>
              <a:t>Starvation</a:t>
            </a:r>
          </a:p>
        </p:txBody>
      </p:sp>
    </p:spTree>
    <p:extLst>
      <p:ext uri="{BB962C8B-B14F-4D97-AF65-F5344CB8AC3E}">
        <p14:creationId xmlns:p14="http://schemas.microsoft.com/office/powerpoint/2010/main" val="3586774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Prevention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517237" y="761383"/>
            <a:ext cx="11157525" cy="6268319"/>
          </a:xfrm>
          <a:prstGeom prst="rect">
            <a:avLst/>
          </a:prstGeom>
          <a:noFill/>
        </p:spPr>
        <p:txBody>
          <a:bodyPr wrap="square">
            <a:spAutoFit/>
          </a:bodyPr>
          <a:lstStyle/>
          <a:p>
            <a:pPr marL="12700" marR="5715" indent="-1588" algn="just">
              <a:lnSpc>
                <a:spcPct val="150000"/>
              </a:lnSpc>
            </a:pPr>
            <a:r>
              <a:rPr lang="en-IN" sz="1800" dirty="0">
                <a:solidFill>
                  <a:srgbClr val="C00000"/>
                </a:solidFill>
                <a:latin typeface="Tahoma"/>
                <a:cs typeface="Tahoma"/>
              </a:rPr>
              <a:t>Deadlock Prevention:</a:t>
            </a:r>
          </a:p>
          <a:p>
            <a:pPr marL="12700" marR="5715" indent="-1588" algn="just">
              <a:lnSpc>
                <a:spcPct val="150000"/>
              </a:lnSpc>
            </a:pPr>
            <a:endParaRPr lang="en-IN" dirty="0">
              <a:latin typeface="Tahoma"/>
              <a:cs typeface="Tahoma"/>
            </a:endParaRPr>
          </a:p>
          <a:p>
            <a:pPr marL="12700" marR="5715" indent="-1588" algn="just">
              <a:lnSpc>
                <a:spcPct val="150000"/>
              </a:lnSpc>
            </a:pPr>
            <a:r>
              <a:rPr lang="en-IN" sz="1800" dirty="0">
                <a:solidFill>
                  <a:srgbClr val="C00000"/>
                </a:solidFill>
                <a:latin typeface="Tahoma"/>
                <a:cs typeface="Tahoma"/>
              </a:rPr>
              <a:t>3. No Pre-emption:</a:t>
            </a:r>
          </a:p>
          <a:p>
            <a:pPr marL="12700" marR="5715" indent="-1588" algn="just">
              <a:lnSpc>
                <a:spcPct val="150000"/>
              </a:lnSpc>
            </a:pPr>
            <a:r>
              <a:rPr lang="en-IN" dirty="0">
                <a:latin typeface="Tahoma"/>
                <a:cs typeface="Tahoma"/>
              </a:rPr>
              <a:t>1. Let us consider this scenario:</a:t>
            </a:r>
            <a:endParaRPr lang="en-IN" sz="1800" dirty="0">
              <a:latin typeface="Tahoma"/>
              <a:cs typeface="Tahoma"/>
            </a:endParaRPr>
          </a:p>
          <a:p>
            <a:pPr marL="12700" marR="5715" indent="-1588" algn="just">
              <a:lnSpc>
                <a:spcPct val="150000"/>
              </a:lnSpc>
            </a:pPr>
            <a:r>
              <a:rPr lang="en-IN" dirty="0">
                <a:latin typeface="Tahoma"/>
                <a:cs typeface="Tahoma"/>
              </a:rPr>
              <a:t>		Pi ---</a:t>
            </a:r>
            <a:r>
              <a:rPr lang="en-IN" dirty="0">
                <a:latin typeface="Tahoma"/>
                <a:cs typeface="Tahoma"/>
                <a:sym typeface="Wingdings" pitchFamily="2" charset="2"/>
              </a:rPr>
              <a:t> </a:t>
            </a:r>
            <a:r>
              <a:rPr lang="en-IN" dirty="0" err="1">
                <a:latin typeface="Tahoma"/>
                <a:cs typeface="Tahoma"/>
                <a:sym typeface="Wingdings" pitchFamily="2" charset="2"/>
              </a:rPr>
              <a:t>Rj</a:t>
            </a:r>
            <a:r>
              <a:rPr lang="en-IN" dirty="0">
                <a:latin typeface="Tahoma"/>
                <a:cs typeface="Tahoma"/>
                <a:sym typeface="Wingdings" pitchFamily="2" charset="2"/>
              </a:rPr>
              <a:t>. ------- </a:t>
            </a:r>
            <a:r>
              <a:rPr lang="en-IN" dirty="0" err="1">
                <a:latin typeface="Tahoma"/>
                <a:cs typeface="Tahoma"/>
                <a:sym typeface="Wingdings" pitchFamily="2" charset="2"/>
              </a:rPr>
              <a:t>Pj</a:t>
            </a:r>
            <a:endParaRPr lang="en-IN" dirty="0">
              <a:latin typeface="Tahoma"/>
              <a:cs typeface="Tahoma"/>
              <a:sym typeface="Wingdings" pitchFamily="2" charset="2"/>
            </a:endParaRPr>
          </a:p>
          <a:p>
            <a:pPr marL="754062" marR="5715" lvl="1" indent="-285750" algn="just">
              <a:lnSpc>
                <a:spcPct val="150000"/>
              </a:lnSpc>
              <a:buFont typeface="Arial" panose="020B0604020202020204" pitchFamily="34" charset="0"/>
              <a:buChar char="•"/>
            </a:pPr>
            <a:r>
              <a:rPr lang="en-IN" dirty="0">
                <a:latin typeface="Tahoma"/>
                <a:cs typeface="Tahoma"/>
                <a:sym typeface="Wingdings" pitchFamily="2" charset="2"/>
              </a:rPr>
              <a:t>	Operating System checks whether any other resources are hold by Pi</a:t>
            </a:r>
          </a:p>
          <a:p>
            <a:pPr marL="754062" marR="5715" lvl="1" indent="-285750" algn="just">
              <a:lnSpc>
                <a:spcPct val="150000"/>
              </a:lnSpc>
              <a:buFont typeface="Arial" panose="020B0604020202020204" pitchFamily="34" charset="0"/>
              <a:buChar char="•"/>
            </a:pPr>
            <a:r>
              <a:rPr lang="en-IN" dirty="0">
                <a:latin typeface="Tahoma"/>
                <a:cs typeface="Tahoma"/>
                <a:sym typeface="Wingdings" pitchFamily="2" charset="2"/>
              </a:rPr>
              <a:t>	If it is holding any resources, It will be released.</a:t>
            </a:r>
          </a:p>
          <a:p>
            <a:pPr marL="754062" marR="5715" lvl="1" indent="-285750" algn="just">
              <a:lnSpc>
                <a:spcPct val="150000"/>
              </a:lnSpc>
              <a:buFont typeface="Arial" panose="020B0604020202020204" pitchFamily="34" charset="0"/>
              <a:buChar char="•"/>
            </a:pPr>
            <a:r>
              <a:rPr lang="en-IN" dirty="0">
                <a:latin typeface="Tahoma"/>
                <a:cs typeface="Tahoma"/>
                <a:sym typeface="Wingdings" pitchFamily="2" charset="2"/>
              </a:rPr>
              <a:t>	Later on, Pi can request for </a:t>
            </a:r>
            <a:r>
              <a:rPr lang="en-IN" dirty="0" err="1">
                <a:latin typeface="Tahoma"/>
                <a:cs typeface="Tahoma"/>
                <a:sym typeface="Wingdings" pitchFamily="2" charset="2"/>
              </a:rPr>
              <a:t>Rj</a:t>
            </a:r>
            <a:endParaRPr lang="en-IN" dirty="0">
              <a:latin typeface="Tahoma"/>
              <a:cs typeface="Tahoma"/>
              <a:sym typeface="Wingdings" pitchFamily="2" charset="2"/>
            </a:endParaRPr>
          </a:p>
          <a:p>
            <a:pPr marL="12700" marR="5715" indent="-1588" algn="just">
              <a:lnSpc>
                <a:spcPct val="150000"/>
              </a:lnSpc>
            </a:pPr>
            <a:r>
              <a:rPr lang="en-IN" dirty="0">
                <a:latin typeface="Tahoma"/>
                <a:cs typeface="Tahoma"/>
                <a:sym typeface="Wingdings" pitchFamily="2" charset="2"/>
              </a:rPr>
              <a:t>2. Let us consider another Scenario</a:t>
            </a:r>
          </a:p>
          <a:p>
            <a:pPr marL="12700" marR="5715" indent="-1588" algn="just">
              <a:lnSpc>
                <a:spcPct val="150000"/>
              </a:lnSpc>
            </a:pPr>
            <a:r>
              <a:rPr lang="en-IN" dirty="0">
                <a:latin typeface="Tahoma"/>
                <a:cs typeface="Tahoma"/>
                <a:sym typeface="Wingdings" pitchFamily="2" charset="2"/>
              </a:rPr>
              <a:t>		</a:t>
            </a:r>
            <a:r>
              <a:rPr lang="en-IN" dirty="0">
                <a:latin typeface="Tahoma"/>
                <a:cs typeface="Tahoma"/>
              </a:rPr>
              <a:t> Pi ---</a:t>
            </a:r>
            <a:r>
              <a:rPr lang="en-IN" dirty="0">
                <a:latin typeface="Tahoma"/>
                <a:cs typeface="Tahoma"/>
                <a:sym typeface="Wingdings" pitchFamily="2" charset="2"/>
              </a:rPr>
              <a:t> </a:t>
            </a:r>
            <a:r>
              <a:rPr lang="en-IN" dirty="0" err="1">
                <a:latin typeface="Tahoma"/>
                <a:cs typeface="Tahoma"/>
                <a:sym typeface="Wingdings" pitchFamily="2" charset="2"/>
              </a:rPr>
              <a:t>Rj</a:t>
            </a:r>
            <a:r>
              <a:rPr lang="en-IN" dirty="0">
                <a:latin typeface="Tahoma"/>
                <a:cs typeface="Tahoma"/>
                <a:sym typeface="Wingdings" pitchFamily="2" charset="2"/>
              </a:rPr>
              <a:t>. ------- </a:t>
            </a:r>
            <a:r>
              <a:rPr lang="en-IN" dirty="0" err="1">
                <a:latin typeface="Tahoma"/>
                <a:cs typeface="Tahoma"/>
                <a:sym typeface="Wingdings" pitchFamily="2" charset="2"/>
              </a:rPr>
              <a:t>Pj</a:t>
            </a:r>
            <a:r>
              <a:rPr lang="en-IN" dirty="0">
                <a:latin typeface="Tahoma"/>
                <a:cs typeface="Tahoma"/>
                <a:sym typeface="Wingdings" pitchFamily="2" charset="2"/>
              </a:rPr>
              <a:t> -----&gt; </a:t>
            </a:r>
            <a:r>
              <a:rPr lang="en-IN" dirty="0" err="1">
                <a:latin typeface="Tahoma"/>
                <a:cs typeface="Tahoma"/>
                <a:sym typeface="Wingdings" pitchFamily="2" charset="2"/>
              </a:rPr>
              <a:t>Rk</a:t>
            </a:r>
            <a:endParaRPr lang="en-IN" dirty="0">
              <a:latin typeface="Tahoma"/>
              <a:cs typeface="Tahoma"/>
              <a:sym typeface="Wingdings" pitchFamily="2" charset="2"/>
            </a:endParaRPr>
          </a:p>
          <a:p>
            <a:pPr marL="754062" marR="5715" lvl="1" indent="-285750" algn="just">
              <a:lnSpc>
                <a:spcPct val="150000"/>
              </a:lnSpc>
              <a:buFont typeface="Arial" panose="020B0604020202020204" pitchFamily="34" charset="0"/>
              <a:buChar char="•"/>
            </a:pPr>
            <a:r>
              <a:rPr lang="en-IN" dirty="0">
                <a:latin typeface="Tahoma"/>
                <a:cs typeface="Tahoma"/>
                <a:sym typeface="Wingdings" pitchFamily="2" charset="2"/>
              </a:rPr>
              <a:t>	</a:t>
            </a:r>
            <a:r>
              <a:rPr lang="en-IN" dirty="0" err="1">
                <a:latin typeface="Tahoma"/>
                <a:cs typeface="Tahoma"/>
                <a:sym typeface="Wingdings" pitchFamily="2" charset="2"/>
              </a:rPr>
              <a:t>Pj</a:t>
            </a:r>
            <a:r>
              <a:rPr lang="en-IN" dirty="0">
                <a:latin typeface="Tahoma"/>
                <a:cs typeface="Tahoma"/>
                <a:sym typeface="Wingdings" pitchFamily="2" charset="2"/>
              </a:rPr>
              <a:t> is waiting for the resource </a:t>
            </a:r>
            <a:r>
              <a:rPr lang="en-IN" dirty="0" err="1">
                <a:latin typeface="Tahoma"/>
                <a:cs typeface="Tahoma"/>
                <a:sym typeface="Wingdings" pitchFamily="2" charset="2"/>
              </a:rPr>
              <a:t>Rk</a:t>
            </a:r>
            <a:endParaRPr lang="en-IN" dirty="0">
              <a:latin typeface="Tahoma"/>
              <a:cs typeface="Tahoma"/>
              <a:sym typeface="Wingdings" pitchFamily="2" charset="2"/>
            </a:endParaRPr>
          </a:p>
          <a:p>
            <a:pPr marL="754062" marR="5715" lvl="1" indent="-285750" algn="just">
              <a:lnSpc>
                <a:spcPct val="150000"/>
              </a:lnSpc>
              <a:buFont typeface="Arial" panose="020B0604020202020204" pitchFamily="34" charset="0"/>
              <a:buChar char="•"/>
            </a:pPr>
            <a:r>
              <a:rPr lang="en-IN" dirty="0">
                <a:latin typeface="Tahoma"/>
                <a:cs typeface="Tahoma"/>
                <a:sym typeface="Wingdings" pitchFamily="2" charset="2"/>
              </a:rPr>
              <a:t>	OS can </a:t>
            </a:r>
            <a:r>
              <a:rPr lang="en-IN" dirty="0" err="1">
                <a:latin typeface="Tahoma"/>
                <a:cs typeface="Tahoma"/>
                <a:sym typeface="Wingdings" pitchFamily="2" charset="2"/>
              </a:rPr>
              <a:t>forciably</a:t>
            </a:r>
            <a:r>
              <a:rPr lang="en-IN" dirty="0">
                <a:latin typeface="Tahoma"/>
                <a:cs typeface="Tahoma"/>
                <a:sym typeface="Wingdings" pitchFamily="2" charset="2"/>
              </a:rPr>
              <a:t> take </a:t>
            </a:r>
            <a:r>
              <a:rPr lang="en-IN" dirty="0" err="1">
                <a:latin typeface="Tahoma"/>
                <a:cs typeface="Tahoma"/>
                <a:sym typeface="Wingdings" pitchFamily="2" charset="2"/>
              </a:rPr>
              <a:t>Rj</a:t>
            </a:r>
            <a:r>
              <a:rPr lang="en-IN" dirty="0">
                <a:latin typeface="Tahoma"/>
                <a:cs typeface="Tahoma"/>
                <a:sym typeface="Wingdings" pitchFamily="2" charset="2"/>
              </a:rPr>
              <a:t> from </a:t>
            </a:r>
            <a:r>
              <a:rPr lang="en-IN" dirty="0" err="1">
                <a:latin typeface="Tahoma"/>
                <a:cs typeface="Tahoma"/>
                <a:sym typeface="Wingdings" pitchFamily="2" charset="2"/>
              </a:rPr>
              <a:t>Pj</a:t>
            </a:r>
            <a:r>
              <a:rPr lang="en-IN" dirty="0">
                <a:latin typeface="Tahoma"/>
                <a:cs typeface="Tahoma"/>
                <a:sym typeface="Wingdings" pitchFamily="2" charset="2"/>
              </a:rPr>
              <a:t> and allocate it to Pi.</a:t>
            </a:r>
          </a:p>
          <a:p>
            <a:pPr marL="754062" marR="5715" lvl="1" indent="-285750" algn="just">
              <a:lnSpc>
                <a:spcPct val="150000"/>
              </a:lnSpc>
              <a:buFont typeface="Arial" panose="020B0604020202020204" pitchFamily="34" charset="0"/>
              <a:buChar char="•"/>
            </a:pPr>
            <a:r>
              <a:rPr lang="en-IN" dirty="0">
                <a:latin typeface="Tahoma"/>
                <a:cs typeface="Tahoma"/>
                <a:sym typeface="Wingdings" pitchFamily="2" charset="2"/>
              </a:rPr>
              <a:t>	Pi Completes the execution </a:t>
            </a:r>
          </a:p>
          <a:p>
            <a:pPr marL="754062" marR="5715" lvl="1" indent="-285750" algn="just">
              <a:lnSpc>
                <a:spcPct val="150000"/>
              </a:lnSpc>
              <a:buFont typeface="Arial" panose="020B0604020202020204" pitchFamily="34" charset="0"/>
              <a:buChar char="•"/>
            </a:pPr>
            <a:r>
              <a:rPr lang="en-IN" dirty="0">
                <a:latin typeface="Tahoma"/>
                <a:cs typeface="Tahoma"/>
                <a:sym typeface="Wingdings" pitchFamily="2" charset="2"/>
              </a:rPr>
              <a:t>	Later on </a:t>
            </a:r>
            <a:r>
              <a:rPr lang="en-IN" dirty="0" err="1">
                <a:latin typeface="Tahoma"/>
                <a:cs typeface="Tahoma"/>
                <a:sym typeface="Wingdings" pitchFamily="2" charset="2"/>
              </a:rPr>
              <a:t>Rj</a:t>
            </a:r>
            <a:r>
              <a:rPr lang="en-IN" dirty="0">
                <a:latin typeface="Tahoma"/>
                <a:cs typeface="Tahoma"/>
                <a:sym typeface="Wingdings" pitchFamily="2" charset="2"/>
              </a:rPr>
              <a:t> can be allocated to </a:t>
            </a:r>
            <a:r>
              <a:rPr lang="en-IN" dirty="0" err="1">
                <a:latin typeface="Tahoma"/>
                <a:cs typeface="Tahoma"/>
                <a:sym typeface="Wingdings" pitchFamily="2" charset="2"/>
              </a:rPr>
              <a:t>Pj</a:t>
            </a:r>
            <a:endParaRPr lang="en-IN" dirty="0">
              <a:latin typeface="Tahoma"/>
              <a:cs typeface="Tahoma"/>
              <a:sym typeface="Wingdings" pitchFamily="2" charset="2"/>
            </a:endParaRPr>
          </a:p>
          <a:p>
            <a:pPr marL="12700" marR="5715" indent="-1588" algn="just">
              <a:lnSpc>
                <a:spcPct val="150000"/>
              </a:lnSpc>
            </a:pPr>
            <a:endParaRPr lang="en-IN" sz="1800" dirty="0">
              <a:latin typeface="Tahoma"/>
              <a:cs typeface="Tahoma"/>
            </a:endParaRPr>
          </a:p>
        </p:txBody>
      </p:sp>
    </p:spTree>
    <p:extLst>
      <p:ext uri="{BB962C8B-B14F-4D97-AF65-F5344CB8AC3E}">
        <p14:creationId xmlns:p14="http://schemas.microsoft.com/office/powerpoint/2010/main" val="20546011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Prevention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517237" y="890127"/>
            <a:ext cx="11157525" cy="5852821"/>
          </a:xfrm>
          <a:prstGeom prst="rect">
            <a:avLst/>
          </a:prstGeom>
          <a:noFill/>
        </p:spPr>
        <p:txBody>
          <a:bodyPr wrap="square">
            <a:spAutoFit/>
          </a:bodyPr>
          <a:lstStyle/>
          <a:p>
            <a:pPr marL="12700" marR="5715" indent="-1588" algn="just">
              <a:lnSpc>
                <a:spcPct val="150000"/>
              </a:lnSpc>
            </a:pPr>
            <a:r>
              <a:rPr lang="en-IN" sz="1800" dirty="0">
                <a:solidFill>
                  <a:srgbClr val="C00000"/>
                </a:solidFill>
                <a:latin typeface="Tahoma"/>
                <a:cs typeface="Tahoma"/>
              </a:rPr>
              <a:t>Deadlock Prevention:</a:t>
            </a:r>
            <a:endParaRPr lang="en-IN" dirty="0">
              <a:solidFill>
                <a:srgbClr val="C00000"/>
              </a:solidFill>
              <a:latin typeface="Tahoma"/>
              <a:cs typeface="Tahoma"/>
            </a:endParaRPr>
          </a:p>
          <a:p>
            <a:pPr marL="12700" marR="5715" indent="-1588" algn="just">
              <a:lnSpc>
                <a:spcPct val="150000"/>
              </a:lnSpc>
            </a:pPr>
            <a:r>
              <a:rPr lang="en-IN" sz="1800" dirty="0">
                <a:solidFill>
                  <a:srgbClr val="C00000"/>
                </a:solidFill>
                <a:latin typeface="Tahoma"/>
                <a:cs typeface="Tahoma"/>
              </a:rPr>
              <a:t>3. Circular Wait</a:t>
            </a:r>
          </a:p>
          <a:p>
            <a:pPr marL="296862" marR="5715" indent="-285750" algn="just">
              <a:lnSpc>
                <a:spcPct val="150000"/>
              </a:lnSpc>
              <a:buFont typeface="Arial" panose="020B0604020202020204" pitchFamily="34" charset="0"/>
              <a:buChar char="•"/>
            </a:pPr>
            <a:r>
              <a:rPr lang="en-IN" sz="1800" dirty="0">
                <a:solidFill>
                  <a:srgbClr val="538235"/>
                </a:solidFill>
                <a:latin typeface="Tahoma"/>
                <a:cs typeface="Tahoma"/>
              </a:rPr>
              <a:t>One </a:t>
            </a:r>
            <a:r>
              <a:rPr lang="en-IN" sz="1800" spc="-5" dirty="0">
                <a:solidFill>
                  <a:srgbClr val="538235"/>
                </a:solidFill>
                <a:latin typeface="Tahoma"/>
                <a:cs typeface="Tahoma"/>
              </a:rPr>
              <a:t>way </a:t>
            </a:r>
            <a:r>
              <a:rPr lang="en-IN" sz="1800" dirty="0">
                <a:solidFill>
                  <a:srgbClr val="538235"/>
                </a:solidFill>
                <a:latin typeface="Tahoma"/>
                <a:cs typeface="Tahoma"/>
              </a:rPr>
              <a:t>to </a:t>
            </a:r>
            <a:r>
              <a:rPr lang="en-IN" sz="1800" spc="-5" dirty="0">
                <a:solidFill>
                  <a:srgbClr val="538235"/>
                </a:solidFill>
                <a:latin typeface="Tahoma"/>
                <a:cs typeface="Tahoma"/>
              </a:rPr>
              <a:t>ensure that this </a:t>
            </a:r>
            <a:r>
              <a:rPr lang="en-IN" sz="1800" dirty="0">
                <a:solidFill>
                  <a:srgbClr val="538235"/>
                </a:solidFill>
                <a:latin typeface="Tahoma"/>
                <a:cs typeface="Tahoma"/>
              </a:rPr>
              <a:t> </a:t>
            </a:r>
            <a:r>
              <a:rPr lang="en-IN" sz="1800" spc="-5" dirty="0">
                <a:solidFill>
                  <a:srgbClr val="538235"/>
                </a:solidFill>
                <a:latin typeface="Tahoma"/>
                <a:cs typeface="Tahoma"/>
              </a:rPr>
              <a:t>condition never holds </a:t>
            </a:r>
            <a:r>
              <a:rPr lang="en-IN" sz="1800" spc="-10" dirty="0">
                <a:solidFill>
                  <a:srgbClr val="538235"/>
                </a:solidFill>
                <a:latin typeface="Tahoma"/>
                <a:cs typeface="Tahoma"/>
              </a:rPr>
              <a:t>is </a:t>
            </a:r>
            <a:r>
              <a:rPr lang="en-IN" sz="1800" dirty="0">
                <a:solidFill>
                  <a:srgbClr val="538235"/>
                </a:solidFill>
                <a:latin typeface="Tahoma"/>
                <a:cs typeface="Tahoma"/>
              </a:rPr>
              <a:t>to </a:t>
            </a:r>
            <a:r>
              <a:rPr lang="en-IN" sz="1800" spc="-5" dirty="0">
                <a:solidFill>
                  <a:srgbClr val="538235"/>
                </a:solidFill>
                <a:latin typeface="Tahoma"/>
                <a:cs typeface="Tahoma"/>
              </a:rPr>
              <a:t>impose </a:t>
            </a:r>
            <a:r>
              <a:rPr lang="en-IN" sz="1800" dirty="0">
                <a:solidFill>
                  <a:srgbClr val="538235"/>
                </a:solidFill>
                <a:latin typeface="Tahoma"/>
                <a:cs typeface="Tahoma"/>
              </a:rPr>
              <a:t>a </a:t>
            </a:r>
            <a:r>
              <a:rPr lang="en-IN" sz="1800" spc="-5" dirty="0">
                <a:solidFill>
                  <a:srgbClr val="538235"/>
                </a:solidFill>
                <a:latin typeface="Tahoma"/>
                <a:cs typeface="Tahoma"/>
              </a:rPr>
              <a:t>total </a:t>
            </a:r>
            <a:r>
              <a:rPr lang="en-IN" sz="1800" spc="-10" dirty="0">
                <a:solidFill>
                  <a:srgbClr val="538235"/>
                </a:solidFill>
                <a:latin typeface="Tahoma"/>
                <a:cs typeface="Tahoma"/>
              </a:rPr>
              <a:t>ordering </a:t>
            </a:r>
            <a:r>
              <a:rPr lang="en-IN" sz="1800" spc="-5" dirty="0">
                <a:solidFill>
                  <a:srgbClr val="538235"/>
                </a:solidFill>
                <a:latin typeface="Tahoma"/>
                <a:cs typeface="Tahoma"/>
              </a:rPr>
              <a:t>of </a:t>
            </a:r>
            <a:r>
              <a:rPr lang="en-IN" sz="1800" spc="-10" dirty="0">
                <a:solidFill>
                  <a:srgbClr val="538235"/>
                </a:solidFill>
                <a:latin typeface="Tahoma"/>
                <a:cs typeface="Tahoma"/>
              </a:rPr>
              <a:t>all </a:t>
            </a:r>
            <a:r>
              <a:rPr lang="en-IN" sz="1800" spc="-5" dirty="0">
                <a:solidFill>
                  <a:srgbClr val="538235"/>
                </a:solidFill>
                <a:latin typeface="Tahoma"/>
                <a:cs typeface="Tahoma"/>
              </a:rPr>
              <a:t>resource types </a:t>
            </a:r>
            <a:r>
              <a:rPr lang="en-IN" sz="1800" spc="-15" dirty="0">
                <a:solidFill>
                  <a:srgbClr val="538235"/>
                </a:solidFill>
                <a:latin typeface="Tahoma"/>
                <a:cs typeface="Tahoma"/>
              </a:rPr>
              <a:t>and </a:t>
            </a:r>
            <a:r>
              <a:rPr lang="en-IN" sz="1800" dirty="0">
                <a:solidFill>
                  <a:srgbClr val="538235"/>
                </a:solidFill>
                <a:latin typeface="Tahoma"/>
                <a:cs typeface="Tahoma"/>
              </a:rPr>
              <a:t>to </a:t>
            </a:r>
            <a:r>
              <a:rPr lang="en-IN" sz="1800" spc="-5" dirty="0">
                <a:solidFill>
                  <a:srgbClr val="538235"/>
                </a:solidFill>
                <a:latin typeface="Tahoma"/>
                <a:cs typeface="Tahoma"/>
              </a:rPr>
              <a:t>require </a:t>
            </a:r>
            <a:r>
              <a:rPr lang="en-IN" sz="1800" dirty="0">
                <a:solidFill>
                  <a:srgbClr val="538235"/>
                </a:solidFill>
                <a:latin typeface="Tahoma"/>
                <a:cs typeface="Tahoma"/>
              </a:rPr>
              <a:t> that</a:t>
            </a:r>
            <a:r>
              <a:rPr lang="en-IN" sz="1800" spc="-10" dirty="0">
                <a:solidFill>
                  <a:srgbClr val="538235"/>
                </a:solidFill>
                <a:latin typeface="Tahoma"/>
                <a:cs typeface="Tahoma"/>
              </a:rPr>
              <a:t> each</a:t>
            </a:r>
            <a:r>
              <a:rPr lang="en-IN" sz="1800" spc="10" dirty="0">
                <a:solidFill>
                  <a:srgbClr val="538235"/>
                </a:solidFill>
                <a:latin typeface="Tahoma"/>
                <a:cs typeface="Tahoma"/>
              </a:rPr>
              <a:t> </a:t>
            </a:r>
            <a:r>
              <a:rPr lang="en-IN" sz="1800" spc="-5" dirty="0">
                <a:solidFill>
                  <a:srgbClr val="538235"/>
                </a:solidFill>
                <a:latin typeface="Tahoma"/>
                <a:cs typeface="Tahoma"/>
              </a:rPr>
              <a:t>thread</a:t>
            </a:r>
            <a:r>
              <a:rPr lang="en-IN" sz="1800" spc="20" dirty="0">
                <a:solidFill>
                  <a:srgbClr val="538235"/>
                </a:solidFill>
                <a:latin typeface="Tahoma"/>
                <a:cs typeface="Tahoma"/>
              </a:rPr>
              <a:t> </a:t>
            </a:r>
            <a:r>
              <a:rPr lang="en-IN" sz="1800" spc="-5" dirty="0">
                <a:solidFill>
                  <a:srgbClr val="538235"/>
                </a:solidFill>
                <a:latin typeface="Tahoma"/>
                <a:cs typeface="Tahoma"/>
              </a:rPr>
              <a:t>requests</a:t>
            </a:r>
            <a:r>
              <a:rPr lang="en-IN" sz="1800" spc="25" dirty="0">
                <a:solidFill>
                  <a:srgbClr val="538235"/>
                </a:solidFill>
                <a:latin typeface="Tahoma"/>
                <a:cs typeface="Tahoma"/>
              </a:rPr>
              <a:t> </a:t>
            </a:r>
            <a:r>
              <a:rPr lang="en-IN" sz="1800" spc="-5" dirty="0">
                <a:solidFill>
                  <a:srgbClr val="538235"/>
                </a:solidFill>
                <a:latin typeface="Tahoma"/>
                <a:cs typeface="Tahoma"/>
              </a:rPr>
              <a:t>resources</a:t>
            </a:r>
            <a:r>
              <a:rPr lang="en-IN" sz="1800" spc="50" dirty="0">
                <a:solidFill>
                  <a:srgbClr val="538235"/>
                </a:solidFill>
                <a:latin typeface="Tahoma"/>
                <a:cs typeface="Tahoma"/>
              </a:rPr>
              <a:t> </a:t>
            </a:r>
            <a:r>
              <a:rPr lang="en-IN" sz="1800" spc="-10" dirty="0">
                <a:solidFill>
                  <a:srgbClr val="538235"/>
                </a:solidFill>
                <a:latin typeface="Tahoma"/>
                <a:cs typeface="Tahoma"/>
              </a:rPr>
              <a:t>in</a:t>
            </a:r>
            <a:r>
              <a:rPr lang="en-IN" sz="1800" spc="15" dirty="0">
                <a:solidFill>
                  <a:srgbClr val="538235"/>
                </a:solidFill>
                <a:latin typeface="Tahoma"/>
                <a:cs typeface="Tahoma"/>
              </a:rPr>
              <a:t> </a:t>
            </a:r>
            <a:r>
              <a:rPr lang="en-IN" sz="1800" spc="-5" dirty="0">
                <a:solidFill>
                  <a:srgbClr val="538235"/>
                </a:solidFill>
                <a:latin typeface="Tahoma"/>
                <a:cs typeface="Tahoma"/>
              </a:rPr>
              <a:t>an</a:t>
            </a:r>
            <a:r>
              <a:rPr lang="en-IN" sz="1800" spc="10" dirty="0">
                <a:solidFill>
                  <a:srgbClr val="538235"/>
                </a:solidFill>
                <a:latin typeface="Tahoma"/>
                <a:cs typeface="Tahoma"/>
              </a:rPr>
              <a:t> </a:t>
            </a:r>
            <a:r>
              <a:rPr lang="en-IN" sz="1800" b="1" dirty="0">
                <a:solidFill>
                  <a:srgbClr val="538235"/>
                </a:solidFill>
                <a:latin typeface="Tahoma"/>
                <a:cs typeface="Tahoma"/>
              </a:rPr>
              <a:t>increasing</a:t>
            </a:r>
            <a:r>
              <a:rPr lang="en-IN" sz="1800" b="1" spc="-65" dirty="0">
                <a:solidFill>
                  <a:srgbClr val="538235"/>
                </a:solidFill>
                <a:latin typeface="Tahoma"/>
                <a:cs typeface="Tahoma"/>
              </a:rPr>
              <a:t> </a:t>
            </a:r>
            <a:r>
              <a:rPr lang="en-IN" sz="1800" b="1" spc="-5" dirty="0">
                <a:solidFill>
                  <a:srgbClr val="538235"/>
                </a:solidFill>
                <a:latin typeface="Tahoma"/>
                <a:cs typeface="Tahoma"/>
              </a:rPr>
              <a:t>order</a:t>
            </a:r>
            <a:r>
              <a:rPr lang="en-IN" sz="1800" b="1" dirty="0">
                <a:solidFill>
                  <a:srgbClr val="538235"/>
                </a:solidFill>
                <a:latin typeface="Tahoma"/>
                <a:cs typeface="Tahoma"/>
              </a:rPr>
              <a:t> of</a:t>
            </a:r>
            <a:r>
              <a:rPr lang="en-IN" sz="1800" b="1" spc="5" dirty="0">
                <a:solidFill>
                  <a:srgbClr val="538235"/>
                </a:solidFill>
                <a:latin typeface="Tahoma"/>
                <a:cs typeface="Tahoma"/>
              </a:rPr>
              <a:t> </a:t>
            </a:r>
            <a:r>
              <a:rPr lang="en-IN" sz="1800" b="1" dirty="0">
                <a:solidFill>
                  <a:srgbClr val="538235"/>
                </a:solidFill>
                <a:latin typeface="Tahoma"/>
                <a:cs typeface="Tahoma"/>
              </a:rPr>
              <a:t>enumeration</a:t>
            </a:r>
            <a:r>
              <a:rPr lang="en-IN" b="1" dirty="0">
                <a:solidFill>
                  <a:srgbClr val="538235"/>
                </a:solidFill>
                <a:latin typeface="Tahoma"/>
                <a:cs typeface="Tahoma"/>
              </a:rPr>
              <a:t>.</a:t>
            </a:r>
          </a:p>
          <a:p>
            <a:pPr marL="296862" marR="5715" indent="-285750" algn="just">
              <a:lnSpc>
                <a:spcPct val="150000"/>
              </a:lnSpc>
              <a:buFont typeface="Arial" panose="020B0604020202020204" pitchFamily="34" charset="0"/>
              <a:buChar char="•"/>
            </a:pPr>
            <a:r>
              <a:rPr lang="en-IN" spc="-5" dirty="0">
                <a:solidFill>
                  <a:srgbClr val="538235"/>
                </a:solidFill>
                <a:latin typeface="Tahoma"/>
                <a:cs typeface="Tahoma"/>
              </a:rPr>
              <a:t>D</a:t>
            </a:r>
            <a:r>
              <a:rPr lang="en-IN" sz="1800" spc="-5" dirty="0">
                <a:solidFill>
                  <a:srgbClr val="538235"/>
                </a:solidFill>
                <a:latin typeface="Tahoma"/>
                <a:cs typeface="Tahoma"/>
              </a:rPr>
              <a:t>efine </a:t>
            </a:r>
            <a:r>
              <a:rPr lang="en-IN" sz="1800" dirty="0">
                <a:solidFill>
                  <a:srgbClr val="538235"/>
                </a:solidFill>
                <a:latin typeface="Tahoma"/>
                <a:cs typeface="Tahoma"/>
              </a:rPr>
              <a:t>a </a:t>
            </a:r>
            <a:r>
              <a:rPr lang="en-IN" sz="1800" spc="-5" dirty="0">
                <a:solidFill>
                  <a:srgbClr val="538235"/>
                </a:solidFill>
                <a:latin typeface="Tahoma"/>
                <a:cs typeface="Tahoma"/>
              </a:rPr>
              <a:t>one-to-one function </a:t>
            </a:r>
            <a:r>
              <a:rPr lang="en-IN" sz="1800" spc="-15" dirty="0">
                <a:solidFill>
                  <a:srgbClr val="538235"/>
                </a:solidFill>
                <a:latin typeface="Tahoma"/>
                <a:cs typeface="Tahoma"/>
              </a:rPr>
              <a:t>F: </a:t>
            </a:r>
            <a:r>
              <a:rPr lang="en-IN" sz="1800" dirty="0">
                <a:solidFill>
                  <a:srgbClr val="538235"/>
                </a:solidFill>
                <a:latin typeface="Tahoma"/>
                <a:cs typeface="Tahoma"/>
              </a:rPr>
              <a:t>R → </a:t>
            </a:r>
            <a:r>
              <a:rPr lang="en-IN" sz="1800" spc="-5" dirty="0">
                <a:solidFill>
                  <a:srgbClr val="538235"/>
                </a:solidFill>
                <a:latin typeface="Tahoma"/>
                <a:cs typeface="Tahoma"/>
              </a:rPr>
              <a:t>N, where </a:t>
            </a:r>
            <a:r>
              <a:rPr lang="en-IN" sz="1800" dirty="0">
                <a:solidFill>
                  <a:srgbClr val="538235"/>
                </a:solidFill>
                <a:latin typeface="Tahoma"/>
                <a:cs typeface="Tahoma"/>
              </a:rPr>
              <a:t>N </a:t>
            </a:r>
            <a:r>
              <a:rPr lang="en-IN" sz="1800" spc="-10" dirty="0">
                <a:solidFill>
                  <a:srgbClr val="538235"/>
                </a:solidFill>
                <a:latin typeface="Tahoma"/>
                <a:cs typeface="Tahoma"/>
              </a:rPr>
              <a:t>is </a:t>
            </a:r>
            <a:r>
              <a:rPr lang="en-IN" sz="1800" dirty="0">
                <a:solidFill>
                  <a:srgbClr val="538235"/>
                </a:solidFill>
                <a:latin typeface="Tahoma"/>
                <a:cs typeface="Tahoma"/>
              </a:rPr>
              <a:t>the </a:t>
            </a:r>
            <a:r>
              <a:rPr lang="en-IN" sz="1800" spc="-10" dirty="0">
                <a:solidFill>
                  <a:srgbClr val="538235"/>
                </a:solidFill>
                <a:latin typeface="Tahoma"/>
                <a:cs typeface="Tahoma"/>
              </a:rPr>
              <a:t>set </a:t>
            </a:r>
            <a:r>
              <a:rPr lang="en-IN" sz="1800" spc="-5" dirty="0">
                <a:solidFill>
                  <a:srgbClr val="538235"/>
                </a:solidFill>
                <a:latin typeface="Tahoma"/>
                <a:cs typeface="Tahoma"/>
              </a:rPr>
              <a:t>of </a:t>
            </a:r>
            <a:r>
              <a:rPr lang="en-IN" sz="1800" dirty="0">
                <a:solidFill>
                  <a:srgbClr val="538235"/>
                </a:solidFill>
                <a:latin typeface="Tahoma"/>
                <a:cs typeface="Tahoma"/>
              </a:rPr>
              <a:t> </a:t>
            </a:r>
            <a:r>
              <a:rPr lang="en-IN" sz="1800" spc="-5" dirty="0">
                <a:solidFill>
                  <a:srgbClr val="538235"/>
                </a:solidFill>
                <a:latin typeface="Tahoma"/>
                <a:cs typeface="Tahoma"/>
              </a:rPr>
              <a:t>natural</a:t>
            </a:r>
            <a:r>
              <a:rPr lang="en-IN" sz="1800" dirty="0">
                <a:solidFill>
                  <a:srgbClr val="538235"/>
                </a:solidFill>
                <a:latin typeface="Tahoma"/>
                <a:cs typeface="Tahoma"/>
              </a:rPr>
              <a:t> numbers.</a:t>
            </a:r>
          </a:p>
          <a:p>
            <a:pPr marL="1211262" marR="5715" lvl="2" indent="-285750" algn="just">
              <a:lnSpc>
                <a:spcPct val="150000"/>
              </a:lnSpc>
              <a:buFont typeface="Arial" panose="020B0604020202020204" pitchFamily="34" charset="0"/>
              <a:buChar char="•"/>
            </a:pPr>
            <a:r>
              <a:rPr lang="en-IN" spc="-5" dirty="0">
                <a:solidFill>
                  <a:srgbClr val="538235"/>
                </a:solidFill>
                <a:latin typeface="Tahoma"/>
                <a:cs typeface="Tahoma"/>
              </a:rPr>
              <a:t>A</a:t>
            </a:r>
            <a:r>
              <a:rPr lang="en-IN" sz="1800" spc="-5" dirty="0">
                <a:solidFill>
                  <a:srgbClr val="538235"/>
                </a:solidFill>
                <a:latin typeface="Tahoma"/>
                <a:cs typeface="Tahoma"/>
              </a:rPr>
              <a:t>ssign</a:t>
            </a:r>
            <a:r>
              <a:rPr lang="en-IN" sz="1800" dirty="0">
                <a:solidFill>
                  <a:srgbClr val="538235"/>
                </a:solidFill>
                <a:latin typeface="Tahoma"/>
                <a:cs typeface="Tahoma"/>
              </a:rPr>
              <a:t> to</a:t>
            </a:r>
            <a:r>
              <a:rPr lang="en-IN" sz="1800" spc="5" dirty="0">
                <a:solidFill>
                  <a:srgbClr val="538235"/>
                </a:solidFill>
                <a:latin typeface="Tahoma"/>
                <a:cs typeface="Tahoma"/>
              </a:rPr>
              <a:t> </a:t>
            </a:r>
            <a:r>
              <a:rPr lang="en-IN" sz="1800" spc="-10" dirty="0">
                <a:solidFill>
                  <a:srgbClr val="538235"/>
                </a:solidFill>
                <a:latin typeface="Tahoma"/>
                <a:cs typeface="Tahoma"/>
              </a:rPr>
              <a:t>each</a:t>
            </a:r>
            <a:r>
              <a:rPr lang="en-IN" sz="1800" spc="-5" dirty="0">
                <a:solidFill>
                  <a:srgbClr val="538235"/>
                </a:solidFill>
                <a:latin typeface="Tahoma"/>
                <a:cs typeface="Tahoma"/>
              </a:rPr>
              <a:t> </a:t>
            </a:r>
            <a:r>
              <a:rPr lang="en-IN" sz="1800" dirty="0">
                <a:solidFill>
                  <a:srgbClr val="538235"/>
                </a:solidFill>
                <a:latin typeface="Tahoma"/>
                <a:cs typeface="Tahoma"/>
              </a:rPr>
              <a:t>resource</a:t>
            </a:r>
            <a:r>
              <a:rPr lang="en-IN" sz="1800" spc="5" dirty="0">
                <a:solidFill>
                  <a:srgbClr val="538235"/>
                </a:solidFill>
                <a:latin typeface="Tahoma"/>
                <a:cs typeface="Tahoma"/>
              </a:rPr>
              <a:t> </a:t>
            </a:r>
            <a:r>
              <a:rPr lang="en-IN" sz="1800" dirty="0">
                <a:solidFill>
                  <a:srgbClr val="538235"/>
                </a:solidFill>
                <a:latin typeface="Tahoma"/>
                <a:cs typeface="Tahoma"/>
              </a:rPr>
              <a:t>type</a:t>
            </a:r>
            <a:r>
              <a:rPr lang="en-IN" sz="1800" spc="5" dirty="0">
                <a:solidFill>
                  <a:srgbClr val="538235"/>
                </a:solidFill>
                <a:latin typeface="Tahoma"/>
                <a:cs typeface="Tahoma"/>
              </a:rPr>
              <a:t> </a:t>
            </a:r>
            <a:r>
              <a:rPr lang="en-IN" sz="1800" dirty="0">
                <a:solidFill>
                  <a:srgbClr val="538235"/>
                </a:solidFill>
                <a:latin typeface="Tahoma"/>
                <a:cs typeface="Tahoma"/>
              </a:rPr>
              <a:t>a</a:t>
            </a:r>
            <a:r>
              <a:rPr lang="en-IN" sz="1800" spc="5" dirty="0">
                <a:solidFill>
                  <a:srgbClr val="538235"/>
                </a:solidFill>
                <a:latin typeface="Tahoma"/>
                <a:cs typeface="Tahoma"/>
              </a:rPr>
              <a:t> </a:t>
            </a:r>
            <a:r>
              <a:rPr lang="en-IN" sz="1800" dirty="0">
                <a:solidFill>
                  <a:srgbClr val="538235"/>
                </a:solidFill>
                <a:latin typeface="Tahoma"/>
                <a:cs typeface="Tahoma"/>
              </a:rPr>
              <a:t>unique</a:t>
            </a:r>
            <a:r>
              <a:rPr lang="en-IN" sz="1800" spc="5" dirty="0">
                <a:solidFill>
                  <a:srgbClr val="538235"/>
                </a:solidFill>
                <a:latin typeface="Tahoma"/>
                <a:cs typeface="Tahoma"/>
              </a:rPr>
              <a:t> </a:t>
            </a:r>
            <a:r>
              <a:rPr lang="en-IN" sz="1800" dirty="0">
                <a:solidFill>
                  <a:srgbClr val="538235"/>
                </a:solidFill>
                <a:latin typeface="Tahoma"/>
                <a:cs typeface="Tahoma"/>
              </a:rPr>
              <a:t>integer</a:t>
            </a:r>
            <a:r>
              <a:rPr lang="en-IN" sz="1800" spc="5" dirty="0">
                <a:solidFill>
                  <a:srgbClr val="538235"/>
                </a:solidFill>
                <a:latin typeface="Tahoma"/>
                <a:cs typeface="Tahoma"/>
              </a:rPr>
              <a:t> </a:t>
            </a:r>
            <a:r>
              <a:rPr lang="en-IN" sz="1800" spc="-25" dirty="0">
                <a:solidFill>
                  <a:srgbClr val="538235"/>
                </a:solidFill>
                <a:latin typeface="Tahoma"/>
                <a:cs typeface="Tahoma"/>
              </a:rPr>
              <a:t>number</a:t>
            </a:r>
          </a:p>
          <a:p>
            <a:pPr marL="1211262" marR="5715" lvl="2" indent="-285750" algn="just">
              <a:lnSpc>
                <a:spcPct val="150000"/>
              </a:lnSpc>
              <a:buFont typeface="Arial" panose="020B0604020202020204" pitchFamily="34" charset="0"/>
              <a:buChar char="•"/>
            </a:pPr>
            <a:r>
              <a:rPr lang="en-IN" dirty="0">
                <a:solidFill>
                  <a:srgbClr val="538235"/>
                </a:solidFill>
                <a:latin typeface="Tahoma"/>
                <a:cs typeface="Tahoma"/>
              </a:rPr>
              <a:t>A</a:t>
            </a:r>
            <a:r>
              <a:rPr lang="en-IN" sz="1800" dirty="0">
                <a:solidFill>
                  <a:srgbClr val="538235"/>
                </a:solidFill>
                <a:latin typeface="Tahoma"/>
                <a:cs typeface="Tahoma"/>
              </a:rPr>
              <a:t>llows</a:t>
            </a:r>
            <a:r>
              <a:rPr lang="en-IN" sz="1800" spc="375" dirty="0">
                <a:solidFill>
                  <a:srgbClr val="538235"/>
                </a:solidFill>
                <a:latin typeface="Tahoma"/>
                <a:cs typeface="Tahoma"/>
              </a:rPr>
              <a:t> </a:t>
            </a:r>
            <a:r>
              <a:rPr lang="en-IN" sz="1800" dirty="0">
                <a:solidFill>
                  <a:srgbClr val="538235"/>
                </a:solidFill>
                <a:latin typeface="Tahoma"/>
                <a:cs typeface="Tahoma"/>
              </a:rPr>
              <a:t>us</a:t>
            </a:r>
            <a:r>
              <a:rPr lang="en-IN" sz="1800" spc="375" dirty="0">
                <a:solidFill>
                  <a:srgbClr val="538235"/>
                </a:solidFill>
                <a:latin typeface="Tahoma"/>
                <a:cs typeface="Tahoma"/>
              </a:rPr>
              <a:t> </a:t>
            </a:r>
            <a:r>
              <a:rPr lang="en-IN" sz="1800" spc="5" dirty="0">
                <a:solidFill>
                  <a:srgbClr val="538235"/>
                </a:solidFill>
                <a:latin typeface="Tahoma"/>
                <a:cs typeface="Tahoma"/>
              </a:rPr>
              <a:t>to </a:t>
            </a:r>
            <a:r>
              <a:rPr lang="en-IN" sz="1800" spc="-360" dirty="0">
                <a:solidFill>
                  <a:srgbClr val="538235"/>
                </a:solidFill>
                <a:latin typeface="Tahoma"/>
                <a:cs typeface="Tahoma"/>
              </a:rPr>
              <a:t> </a:t>
            </a:r>
            <a:r>
              <a:rPr lang="en-IN" sz="1800" spc="-5" dirty="0">
                <a:solidFill>
                  <a:srgbClr val="538235"/>
                </a:solidFill>
                <a:latin typeface="Tahoma"/>
                <a:cs typeface="Tahoma"/>
              </a:rPr>
              <a:t>compare</a:t>
            </a:r>
            <a:r>
              <a:rPr lang="en-IN" sz="1800" dirty="0">
                <a:solidFill>
                  <a:srgbClr val="538235"/>
                </a:solidFill>
                <a:latin typeface="Tahoma"/>
                <a:cs typeface="Tahoma"/>
              </a:rPr>
              <a:t> two </a:t>
            </a:r>
            <a:r>
              <a:rPr lang="en-IN" sz="1800" spc="-5" dirty="0">
                <a:solidFill>
                  <a:srgbClr val="538235"/>
                </a:solidFill>
                <a:latin typeface="Tahoma"/>
                <a:cs typeface="Tahoma"/>
              </a:rPr>
              <a:t>resources</a:t>
            </a:r>
            <a:r>
              <a:rPr lang="en-IN" sz="1800" dirty="0">
                <a:solidFill>
                  <a:srgbClr val="538235"/>
                </a:solidFill>
                <a:latin typeface="Tahoma"/>
                <a:cs typeface="Tahoma"/>
              </a:rPr>
              <a:t> </a:t>
            </a:r>
            <a:r>
              <a:rPr lang="en-IN" sz="1800" spc="-5" dirty="0">
                <a:solidFill>
                  <a:srgbClr val="538235"/>
                </a:solidFill>
                <a:latin typeface="Tahoma"/>
                <a:cs typeface="Tahoma"/>
              </a:rPr>
              <a:t>and</a:t>
            </a:r>
            <a:r>
              <a:rPr lang="en-IN" sz="1800" dirty="0">
                <a:solidFill>
                  <a:srgbClr val="538235"/>
                </a:solidFill>
                <a:latin typeface="Tahoma"/>
                <a:cs typeface="Tahoma"/>
              </a:rPr>
              <a:t> to </a:t>
            </a:r>
            <a:r>
              <a:rPr lang="en-IN" sz="1800" spc="-5" dirty="0">
                <a:solidFill>
                  <a:srgbClr val="538235"/>
                </a:solidFill>
                <a:latin typeface="Tahoma"/>
                <a:cs typeface="Tahoma"/>
              </a:rPr>
              <a:t>determine</a:t>
            </a:r>
            <a:r>
              <a:rPr lang="en-IN" sz="1800" dirty="0">
                <a:solidFill>
                  <a:srgbClr val="538235"/>
                </a:solidFill>
                <a:latin typeface="Tahoma"/>
                <a:cs typeface="Tahoma"/>
              </a:rPr>
              <a:t> </a:t>
            </a:r>
            <a:r>
              <a:rPr lang="en-IN" sz="1800" spc="-5" dirty="0">
                <a:solidFill>
                  <a:srgbClr val="538235"/>
                </a:solidFill>
                <a:latin typeface="Tahoma"/>
                <a:cs typeface="Tahoma"/>
              </a:rPr>
              <a:t>whether</a:t>
            </a:r>
            <a:r>
              <a:rPr lang="en-IN" sz="1800" dirty="0">
                <a:solidFill>
                  <a:srgbClr val="538235"/>
                </a:solidFill>
                <a:latin typeface="Tahoma"/>
                <a:cs typeface="Tahoma"/>
              </a:rPr>
              <a:t> one</a:t>
            </a:r>
            <a:r>
              <a:rPr lang="en-IN" sz="1800" spc="5" dirty="0">
                <a:solidFill>
                  <a:srgbClr val="538235"/>
                </a:solidFill>
                <a:latin typeface="Tahoma"/>
                <a:cs typeface="Tahoma"/>
              </a:rPr>
              <a:t> </a:t>
            </a:r>
            <a:r>
              <a:rPr lang="en-IN" sz="1800" spc="-5" dirty="0">
                <a:solidFill>
                  <a:srgbClr val="538235"/>
                </a:solidFill>
                <a:latin typeface="Tahoma"/>
                <a:cs typeface="Tahoma"/>
              </a:rPr>
              <a:t>precedes</a:t>
            </a:r>
            <a:r>
              <a:rPr lang="en-IN" sz="1800" dirty="0">
                <a:solidFill>
                  <a:srgbClr val="538235"/>
                </a:solidFill>
                <a:latin typeface="Tahoma"/>
                <a:cs typeface="Tahoma"/>
              </a:rPr>
              <a:t> </a:t>
            </a:r>
            <a:r>
              <a:rPr lang="en-IN" sz="1800" spc="-5" dirty="0">
                <a:solidFill>
                  <a:srgbClr val="538235"/>
                </a:solidFill>
                <a:latin typeface="Tahoma"/>
                <a:cs typeface="Tahoma"/>
              </a:rPr>
              <a:t>another</a:t>
            </a:r>
            <a:r>
              <a:rPr lang="en-IN" sz="1800" dirty="0">
                <a:solidFill>
                  <a:srgbClr val="538235"/>
                </a:solidFill>
                <a:latin typeface="Tahoma"/>
                <a:cs typeface="Tahoma"/>
              </a:rPr>
              <a:t> </a:t>
            </a:r>
            <a:r>
              <a:rPr lang="en-IN" sz="1800" spc="-10" dirty="0">
                <a:solidFill>
                  <a:srgbClr val="538235"/>
                </a:solidFill>
                <a:latin typeface="Tahoma"/>
                <a:cs typeface="Tahoma"/>
              </a:rPr>
              <a:t>in</a:t>
            </a:r>
            <a:r>
              <a:rPr lang="en-IN" sz="1800" spc="-5" dirty="0">
                <a:solidFill>
                  <a:srgbClr val="538235"/>
                </a:solidFill>
                <a:latin typeface="Tahoma"/>
                <a:cs typeface="Tahoma"/>
              </a:rPr>
              <a:t> </a:t>
            </a:r>
            <a:r>
              <a:rPr lang="en-IN" sz="1800" dirty="0">
                <a:solidFill>
                  <a:srgbClr val="538235"/>
                </a:solidFill>
                <a:latin typeface="Tahoma"/>
                <a:cs typeface="Tahoma"/>
              </a:rPr>
              <a:t> </a:t>
            </a:r>
            <a:r>
              <a:rPr lang="en-IN" sz="1800" spc="5" dirty="0">
                <a:solidFill>
                  <a:srgbClr val="538235"/>
                </a:solidFill>
                <a:latin typeface="Tahoma"/>
                <a:cs typeface="Tahoma"/>
              </a:rPr>
              <a:t> </a:t>
            </a:r>
            <a:r>
              <a:rPr lang="en-IN" sz="1800" spc="-5" dirty="0">
                <a:solidFill>
                  <a:srgbClr val="538235"/>
                </a:solidFill>
                <a:latin typeface="Tahoma"/>
                <a:cs typeface="Tahoma"/>
              </a:rPr>
              <a:t>ordering</a:t>
            </a:r>
          </a:p>
          <a:p>
            <a:pPr marL="925512" marR="5715" lvl="2" algn="just">
              <a:lnSpc>
                <a:spcPct val="150000"/>
              </a:lnSpc>
            </a:pPr>
            <a:r>
              <a:rPr lang="en-IN" spc="-5" dirty="0">
                <a:solidFill>
                  <a:srgbClr val="538235"/>
                </a:solidFill>
                <a:latin typeface="Tahoma"/>
                <a:cs typeface="Tahoma"/>
                <a:sym typeface="Wingdings" pitchFamily="2" charset="2"/>
              </a:rPr>
              <a:t>Ex: Process P1 requires three resources</a:t>
            </a:r>
          </a:p>
          <a:p>
            <a:pPr marL="925512" marR="5715" lvl="2" algn="just">
              <a:lnSpc>
                <a:spcPct val="150000"/>
              </a:lnSpc>
            </a:pPr>
            <a:r>
              <a:rPr lang="en-IN" spc="-5" dirty="0">
                <a:solidFill>
                  <a:srgbClr val="538235"/>
                </a:solidFill>
                <a:latin typeface="Tahoma"/>
                <a:cs typeface="Tahoma"/>
                <a:sym typeface="Wingdings" pitchFamily="2" charset="2"/>
              </a:rPr>
              <a:t>		R3, R6, R4</a:t>
            </a:r>
          </a:p>
          <a:p>
            <a:pPr marL="925512" marR="5715" lvl="2" algn="just">
              <a:lnSpc>
                <a:spcPct val="150000"/>
              </a:lnSpc>
            </a:pPr>
            <a:r>
              <a:rPr lang="en-IN" spc="-5" dirty="0">
                <a:solidFill>
                  <a:srgbClr val="538235"/>
                </a:solidFill>
                <a:latin typeface="Tahoma"/>
                <a:cs typeface="Tahoma"/>
                <a:sym typeface="Wingdings" pitchFamily="2" charset="2"/>
              </a:rPr>
              <a:t>		- First request for R3, then R4, finally R6</a:t>
            </a:r>
          </a:p>
          <a:p>
            <a:pPr marL="925512" marR="5715" lvl="2" algn="just">
              <a:lnSpc>
                <a:spcPct val="150000"/>
              </a:lnSpc>
            </a:pPr>
            <a:r>
              <a:rPr lang="en-IN" spc="-5" dirty="0">
                <a:solidFill>
                  <a:srgbClr val="538235"/>
                </a:solidFill>
                <a:latin typeface="Tahoma"/>
                <a:cs typeface="Tahoma"/>
                <a:sym typeface="Wingdings" pitchFamily="2" charset="2"/>
              </a:rPr>
              <a:t>		F(R4) &gt; F(R3)</a:t>
            </a:r>
          </a:p>
          <a:p>
            <a:pPr marL="925512" marR="5715" lvl="2" algn="just">
              <a:lnSpc>
                <a:spcPct val="150000"/>
              </a:lnSpc>
            </a:pPr>
            <a:r>
              <a:rPr lang="en-IN" spc="-5" dirty="0">
                <a:solidFill>
                  <a:srgbClr val="538235"/>
                </a:solidFill>
                <a:latin typeface="Tahoma"/>
                <a:cs typeface="Tahoma"/>
                <a:sym typeface="Wingdings" pitchFamily="2" charset="2"/>
              </a:rPr>
              <a:t>             F(R6) &gt; F(R4)</a:t>
            </a:r>
            <a:endParaRPr lang="en-IN" dirty="0">
              <a:latin typeface="Tahoma"/>
              <a:cs typeface="Tahoma"/>
              <a:sym typeface="Wingdings" pitchFamily="2" charset="2"/>
            </a:endParaRPr>
          </a:p>
          <a:p>
            <a:pPr marL="12700" marR="5715" indent="-1588" algn="just">
              <a:lnSpc>
                <a:spcPct val="150000"/>
              </a:lnSpc>
            </a:pPr>
            <a:endParaRPr lang="en-IN" sz="1800" dirty="0">
              <a:latin typeface="Tahoma"/>
              <a:cs typeface="Tahoma"/>
            </a:endParaRPr>
          </a:p>
        </p:txBody>
      </p:sp>
    </p:spTree>
    <p:extLst>
      <p:ext uri="{BB962C8B-B14F-4D97-AF65-F5344CB8AC3E}">
        <p14:creationId xmlns:p14="http://schemas.microsoft.com/office/powerpoint/2010/main" val="12275433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Avoidance</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517237" y="883385"/>
            <a:ext cx="11157525" cy="5332229"/>
          </a:xfrm>
          <a:prstGeom prst="rect">
            <a:avLst/>
          </a:prstGeom>
          <a:noFill/>
        </p:spPr>
        <p:txBody>
          <a:bodyPr wrap="square">
            <a:spAutoFit/>
          </a:bodyPr>
          <a:lstStyle/>
          <a:p>
            <a:pPr marL="12700" marR="5715" indent="-1588" algn="just">
              <a:lnSpc>
                <a:spcPct val="150000"/>
              </a:lnSpc>
            </a:pPr>
            <a:r>
              <a:rPr lang="en-IN" sz="1800" dirty="0">
                <a:solidFill>
                  <a:srgbClr val="C00000"/>
                </a:solidFill>
                <a:latin typeface="Tahoma"/>
                <a:cs typeface="Tahoma"/>
              </a:rPr>
              <a:t>Deadlock </a:t>
            </a:r>
            <a:r>
              <a:rPr lang="en-IN" dirty="0">
                <a:solidFill>
                  <a:srgbClr val="C00000"/>
                </a:solidFill>
                <a:latin typeface="Tahoma"/>
                <a:cs typeface="Tahoma"/>
              </a:rPr>
              <a:t>Avoidance</a:t>
            </a:r>
            <a:r>
              <a:rPr lang="en-IN" sz="1800" dirty="0">
                <a:solidFill>
                  <a:srgbClr val="C00000"/>
                </a:solidFill>
                <a:latin typeface="Tahoma"/>
                <a:cs typeface="Tahoma"/>
              </a:rPr>
              <a:t>:</a:t>
            </a:r>
            <a:endParaRPr lang="en-IN" dirty="0">
              <a:solidFill>
                <a:srgbClr val="C00000"/>
              </a:solidFill>
              <a:latin typeface="Tahoma"/>
              <a:cs typeface="Tahoma"/>
            </a:endParaRPr>
          </a:p>
          <a:p>
            <a:pPr marL="12700" marR="5715" indent="-1588" algn="just">
              <a:lnSpc>
                <a:spcPct val="150000"/>
              </a:lnSpc>
            </a:pPr>
            <a:r>
              <a:rPr lang="en-IN" sz="1800" spc="-10" dirty="0">
                <a:solidFill>
                  <a:srgbClr val="538235"/>
                </a:solidFill>
                <a:latin typeface="Tahoma"/>
                <a:cs typeface="Tahoma"/>
              </a:rPr>
              <a:t>Deadlock-prevention</a:t>
            </a:r>
            <a:r>
              <a:rPr lang="en-IN" sz="1800" spc="-5" dirty="0">
                <a:solidFill>
                  <a:srgbClr val="538235"/>
                </a:solidFill>
                <a:latin typeface="Tahoma"/>
                <a:cs typeface="Tahoma"/>
              </a:rPr>
              <a:t> algorithms</a:t>
            </a:r>
            <a:r>
              <a:rPr lang="en-IN" sz="1800" dirty="0">
                <a:solidFill>
                  <a:srgbClr val="538235"/>
                </a:solidFill>
                <a:latin typeface="Tahoma"/>
                <a:cs typeface="Tahoma"/>
              </a:rPr>
              <a:t> </a:t>
            </a:r>
            <a:r>
              <a:rPr lang="en-IN" sz="1800" b="1" spc="-5" dirty="0">
                <a:solidFill>
                  <a:srgbClr val="538235"/>
                </a:solidFill>
                <a:latin typeface="Tahoma"/>
                <a:cs typeface="Tahoma"/>
              </a:rPr>
              <a:t>prevent</a:t>
            </a:r>
            <a:r>
              <a:rPr lang="en-IN" sz="1800" b="1" dirty="0">
                <a:solidFill>
                  <a:srgbClr val="538235"/>
                </a:solidFill>
                <a:latin typeface="Tahoma"/>
                <a:cs typeface="Tahoma"/>
              </a:rPr>
              <a:t> </a:t>
            </a:r>
            <a:r>
              <a:rPr lang="en-IN" sz="1800" b="1" spc="-5" dirty="0">
                <a:solidFill>
                  <a:srgbClr val="538235"/>
                </a:solidFill>
                <a:latin typeface="Tahoma"/>
                <a:cs typeface="Tahoma"/>
              </a:rPr>
              <a:t>deadlocks</a:t>
            </a:r>
            <a:r>
              <a:rPr lang="en-IN" sz="1800" b="1" dirty="0">
                <a:solidFill>
                  <a:srgbClr val="538235"/>
                </a:solidFill>
                <a:latin typeface="Tahoma"/>
                <a:cs typeface="Tahoma"/>
              </a:rPr>
              <a:t> by</a:t>
            </a:r>
            <a:r>
              <a:rPr lang="en-IN" sz="1800" b="1" spc="5" dirty="0">
                <a:solidFill>
                  <a:srgbClr val="538235"/>
                </a:solidFill>
                <a:latin typeface="Tahoma"/>
                <a:cs typeface="Tahoma"/>
              </a:rPr>
              <a:t> </a:t>
            </a:r>
            <a:r>
              <a:rPr lang="en-IN" sz="1800" b="1" spc="-5" dirty="0">
                <a:solidFill>
                  <a:srgbClr val="538235"/>
                </a:solidFill>
                <a:latin typeface="Tahoma"/>
                <a:cs typeface="Tahoma"/>
              </a:rPr>
              <a:t>limiting </a:t>
            </a:r>
            <a:r>
              <a:rPr lang="en-IN" sz="1800" b="1" spc="-340" dirty="0">
                <a:solidFill>
                  <a:srgbClr val="538235"/>
                </a:solidFill>
                <a:latin typeface="Tahoma"/>
                <a:cs typeface="Tahoma"/>
              </a:rPr>
              <a:t> </a:t>
            </a:r>
            <a:r>
              <a:rPr lang="en-IN" sz="1800" b="1" spc="-5" dirty="0">
                <a:solidFill>
                  <a:srgbClr val="538235"/>
                </a:solidFill>
                <a:latin typeface="Tahoma"/>
                <a:cs typeface="Tahoma"/>
              </a:rPr>
              <a:t>how</a:t>
            </a:r>
            <a:r>
              <a:rPr lang="en-IN" sz="1800" b="1" dirty="0">
                <a:solidFill>
                  <a:srgbClr val="538235"/>
                </a:solidFill>
                <a:latin typeface="Tahoma"/>
                <a:cs typeface="Tahoma"/>
              </a:rPr>
              <a:t> </a:t>
            </a:r>
            <a:r>
              <a:rPr lang="en-IN" sz="1800" b="1" spc="-5" dirty="0">
                <a:solidFill>
                  <a:srgbClr val="538235"/>
                </a:solidFill>
                <a:latin typeface="Tahoma"/>
                <a:cs typeface="Tahoma"/>
              </a:rPr>
              <a:t>requests</a:t>
            </a:r>
            <a:r>
              <a:rPr lang="en-IN" sz="1800" b="1" dirty="0">
                <a:solidFill>
                  <a:srgbClr val="538235"/>
                </a:solidFill>
                <a:latin typeface="Tahoma"/>
                <a:cs typeface="Tahoma"/>
              </a:rPr>
              <a:t> </a:t>
            </a:r>
            <a:r>
              <a:rPr lang="en-IN" sz="1800" b="1" spc="-5" dirty="0">
                <a:solidFill>
                  <a:srgbClr val="538235"/>
                </a:solidFill>
                <a:latin typeface="Tahoma"/>
                <a:cs typeface="Tahoma"/>
              </a:rPr>
              <a:t>can </a:t>
            </a:r>
            <a:r>
              <a:rPr lang="en-IN" sz="1800" b="1" spc="5" dirty="0">
                <a:solidFill>
                  <a:srgbClr val="538235"/>
                </a:solidFill>
                <a:latin typeface="Tahoma"/>
                <a:cs typeface="Tahoma"/>
              </a:rPr>
              <a:t>be </a:t>
            </a:r>
            <a:r>
              <a:rPr lang="en-IN" sz="1800" b="1" spc="-5" dirty="0">
                <a:solidFill>
                  <a:srgbClr val="538235"/>
                </a:solidFill>
                <a:latin typeface="Tahoma"/>
                <a:cs typeface="Tahoma"/>
              </a:rPr>
              <a:t>made.</a:t>
            </a:r>
            <a:endParaRPr lang="en-IN" b="1" spc="-5" dirty="0">
              <a:solidFill>
                <a:srgbClr val="C00000"/>
              </a:solidFill>
              <a:latin typeface="Tahoma"/>
              <a:cs typeface="Tahoma"/>
            </a:endParaRPr>
          </a:p>
          <a:p>
            <a:pPr marL="755650" lvl="1" indent="-285750" algn="just">
              <a:spcBef>
                <a:spcPts val="720"/>
              </a:spcBef>
              <a:buFont typeface="Arial" panose="020B0604020202020204" pitchFamily="34" charset="0"/>
              <a:buChar char="•"/>
            </a:pPr>
            <a:r>
              <a:rPr lang="en-IN" spc="-5" dirty="0">
                <a:solidFill>
                  <a:srgbClr val="538235"/>
                </a:solidFill>
                <a:latin typeface="Tahoma"/>
                <a:cs typeface="Tahoma"/>
              </a:rPr>
              <a:t>With</a:t>
            </a:r>
            <a:r>
              <a:rPr lang="en-IN" dirty="0">
                <a:solidFill>
                  <a:srgbClr val="538235"/>
                </a:solidFill>
                <a:latin typeface="Tahoma"/>
                <a:cs typeface="Tahoma"/>
              </a:rPr>
              <a:t> </a:t>
            </a:r>
            <a:r>
              <a:rPr lang="en-IN" spc="-5" dirty="0">
                <a:solidFill>
                  <a:srgbClr val="538235"/>
                </a:solidFill>
                <a:latin typeface="Tahoma"/>
                <a:cs typeface="Tahoma"/>
              </a:rPr>
              <a:t>the</a:t>
            </a:r>
            <a:r>
              <a:rPr lang="en-IN" dirty="0">
                <a:solidFill>
                  <a:srgbClr val="538235"/>
                </a:solidFill>
                <a:latin typeface="Tahoma"/>
                <a:cs typeface="Tahoma"/>
              </a:rPr>
              <a:t> </a:t>
            </a:r>
            <a:r>
              <a:rPr lang="en-IN" spc="-5" dirty="0">
                <a:solidFill>
                  <a:srgbClr val="538235"/>
                </a:solidFill>
                <a:latin typeface="Tahoma"/>
                <a:cs typeface="Tahoma"/>
              </a:rPr>
              <a:t>additional</a:t>
            </a:r>
            <a:r>
              <a:rPr lang="en-IN" dirty="0">
                <a:solidFill>
                  <a:srgbClr val="538235"/>
                </a:solidFill>
                <a:latin typeface="Tahoma"/>
                <a:cs typeface="Tahoma"/>
              </a:rPr>
              <a:t> </a:t>
            </a:r>
            <a:r>
              <a:rPr lang="en-IN" spc="-5" dirty="0">
                <a:solidFill>
                  <a:srgbClr val="538235"/>
                </a:solidFill>
                <a:latin typeface="Tahoma"/>
                <a:cs typeface="Tahoma"/>
              </a:rPr>
              <a:t>knowledge,</a:t>
            </a:r>
            <a:r>
              <a:rPr lang="en-IN" spc="365" dirty="0">
                <a:solidFill>
                  <a:srgbClr val="538235"/>
                </a:solidFill>
                <a:latin typeface="Tahoma"/>
                <a:cs typeface="Tahoma"/>
              </a:rPr>
              <a:t> </a:t>
            </a:r>
            <a:r>
              <a:rPr lang="en-IN" dirty="0">
                <a:solidFill>
                  <a:srgbClr val="538235"/>
                </a:solidFill>
                <a:latin typeface="Tahoma"/>
                <a:cs typeface="Tahoma"/>
              </a:rPr>
              <a:t>the </a:t>
            </a:r>
            <a:r>
              <a:rPr lang="en-IN" spc="-10" dirty="0">
                <a:solidFill>
                  <a:srgbClr val="538235"/>
                </a:solidFill>
                <a:latin typeface="Tahoma"/>
                <a:cs typeface="Tahoma"/>
              </a:rPr>
              <a:t>operating</a:t>
            </a:r>
            <a:r>
              <a:rPr lang="en-IN" spc="355" dirty="0">
                <a:solidFill>
                  <a:srgbClr val="538235"/>
                </a:solidFill>
                <a:latin typeface="Tahoma"/>
                <a:cs typeface="Tahoma"/>
              </a:rPr>
              <a:t> </a:t>
            </a:r>
            <a:r>
              <a:rPr lang="en-IN" spc="-5" dirty="0">
                <a:solidFill>
                  <a:srgbClr val="538235"/>
                </a:solidFill>
                <a:latin typeface="Tahoma"/>
                <a:cs typeface="Tahoma"/>
              </a:rPr>
              <a:t>system</a:t>
            </a:r>
            <a:r>
              <a:rPr lang="en-IN" spc="365" dirty="0">
                <a:solidFill>
                  <a:srgbClr val="538235"/>
                </a:solidFill>
                <a:latin typeface="Tahoma"/>
                <a:cs typeface="Tahoma"/>
              </a:rPr>
              <a:t> </a:t>
            </a:r>
            <a:r>
              <a:rPr lang="en-IN" spc="-5" dirty="0">
                <a:solidFill>
                  <a:srgbClr val="538235"/>
                </a:solidFill>
                <a:latin typeface="Tahoma"/>
                <a:cs typeface="Tahoma"/>
              </a:rPr>
              <a:t>can </a:t>
            </a:r>
            <a:r>
              <a:rPr lang="en-IN" dirty="0">
                <a:solidFill>
                  <a:srgbClr val="538235"/>
                </a:solidFill>
                <a:latin typeface="Tahoma"/>
                <a:cs typeface="Tahoma"/>
              </a:rPr>
              <a:t> </a:t>
            </a:r>
            <a:r>
              <a:rPr lang="en-IN" spc="-5" dirty="0">
                <a:solidFill>
                  <a:srgbClr val="538235"/>
                </a:solidFill>
                <a:latin typeface="Tahoma"/>
                <a:cs typeface="Tahoma"/>
              </a:rPr>
              <a:t>decide for </a:t>
            </a:r>
            <a:r>
              <a:rPr lang="en-IN" spc="-10" dirty="0">
                <a:solidFill>
                  <a:srgbClr val="538235"/>
                </a:solidFill>
                <a:latin typeface="Tahoma"/>
                <a:cs typeface="Tahoma"/>
              </a:rPr>
              <a:t>each </a:t>
            </a:r>
            <a:r>
              <a:rPr lang="en-IN" spc="-5" dirty="0">
                <a:solidFill>
                  <a:srgbClr val="538235"/>
                </a:solidFill>
                <a:latin typeface="Tahoma"/>
                <a:cs typeface="Tahoma"/>
              </a:rPr>
              <a:t>request </a:t>
            </a:r>
            <a:r>
              <a:rPr lang="en-IN" dirty="0">
                <a:solidFill>
                  <a:srgbClr val="538235"/>
                </a:solidFill>
                <a:latin typeface="Tahoma"/>
                <a:cs typeface="Tahoma"/>
              </a:rPr>
              <a:t>whether </a:t>
            </a:r>
            <a:r>
              <a:rPr lang="en-IN" spc="-5" dirty="0">
                <a:solidFill>
                  <a:srgbClr val="538235"/>
                </a:solidFill>
                <a:latin typeface="Tahoma"/>
                <a:cs typeface="Tahoma"/>
              </a:rPr>
              <a:t>or </a:t>
            </a:r>
            <a:r>
              <a:rPr lang="en-IN" dirty="0">
                <a:solidFill>
                  <a:srgbClr val="538235"/>
                </a:solidFill>
                <a:latin typeface="Tahoma"/>
                <a:cs typeface="Tahoma"/>
              </a:rPr>
              <a:t>not the </a:t>
            </a:r>
            <a:r>
              <a:rPr lang="en-IN" spc="-5" dirty="0">
                <a:solidFill>
                  <a:srgbClr val="538235"/>
                </a:solidFill>
                <a:latin typeface="Tahoma"/>
                <a:cs typeface="Tahoma"/>
              </a:rPr>
              <a:t>thread should wait. </a:t>
            </a:r>
          </a:p>
          <a:p>
            <a:pPr marL="755650" lvl="1" indent="-285750" algn="just">
              <a:spcBef>
                <a:spcPts val="720"/>
              </a:spcBef>
              <a:buFont typeface="Arial" panose="020B0604020202020204" pitchFamily="34" charset="0"/>
              <a:buChar char="•"/>
            </a:pPr>
            <a:r>
              <a:rPr lang="en-IN" spc="-65" dirty="0">
                <a:solidFill>
                  <a:srgbClr val="538235"/>
                </a:solidFill>
                <a:latin typeface="Tahoma"/>
                <a:cs typeface="Tahoma"/>
              </a:rPr>
              <a:t>To </a:t>
            </a:r>
            <a:r>
              <a:rPr lang="en-IN" spc="-5" dirty="0">
                <a:solidFill>
                  <a:srgbClr val="538235"/>
                </a:solidFill>
                <a:latin typeface="Tahoma"/>
                <a:cs typeface="Tahoma"/>
              </a:rPr>
              <a:t>decide whether </a:t>
            </a:r>
            <a:r>
              <a:rPr lang="en-IN" dirty="0">
                <a:solidFill>
                  <a:srgbClr val="538235"/>
                </a:solidFill>
                <a:latin typeface="Tahoma"/>
                <a:cs typeface="Tahoma"/>
              </a:rPr>
              <a:t>the </a:t>
            </a:r>
            <a:r>
              <a:rPr lang="en-IN" spc="5" dirty="0">
                <a:solidFill>
                  <a:srgbClr val="538235"/>
                </a:solidFill>
                <a:latin typeface="Tahoma"/>
                <a:cs typeface="Tahoma"/>
              </a:rPr>
              <a:t> </a:t>
            </a:r>
            <a:r>
              <a:rPr lang="en-IN" spc="-5" dirty="0">
                <a:solidFill>
                  <a:srgbClr val="538235"/>
                </a:solidFill>
                <a:latin typeface="Tahoma"/>
                <a:cs typeface="Tahoma"/>
              </a:rPr>
              <a:t>current request can </a:t>
            </a:r>
            <a:r>
              <a:rPr lang="en-IN" dirty="0">
                <a:solidFill>
                  <a:srgbClr val="538235"/>
                </a:solidFill>
                <a:latin typeface="Tahoma"/>
                <a:cs typeface="Tahoma"/>
              </a:rPr>
              <a:t>be </a:t>
            </a:r>
            <a:r>
              <a:rPr lang="en-IN" spc="-5" dirty="0">
                <a:solidFill>
                  <a:srgbClr val="538235"/>
                </a:solidFill>
                <a:latin typeface="Tahoma"/>
                <a:cs typeface="Tahoma"/>
              </a:rPr>
              <a:t>satisfied or must </a:t>
            </a:r>
            <a:r>
              <a:rPr lang="en-IN" dirty="0">
                <a:solidFill>
                  <a:srgbClr val="538235"/>
                </a:solidFill>
                <a:latin typeface="Tahoma"/>
                <a:cs typeface="Tahoma"/>
              </a:rPr>
              <a:t>be </a:t>
            </a:r>
            <a:r>
              <a:rPr lang="en-IN" spc="-5" dirty="0">
                <a:solidFill>
                  <a:srgbClr val="538235"/>
                </a:solidFill>
                <a:latin typeface="Tahoma"/>
                <a:cs typeface="Tahoma"/>
              </a:rPr>
              <a:t>delayed, </a:t>
            </a:r>
            <a:r>
              <a:rPr lang="en-IN" dirty="0">
                <a:solidFill>
                  <a:srgbClr val="538235"/>
                </a:solidFill>
                <a:latin typeface="Tahoma"/>
                <a:cs typeface="Tahoma"/>
              </a:rPr>
              <a:t>the </a:t>
            </a:r>
            <a:r>
              <a:rPr lang="en-IN" spc="-5" dirty="0">
                <a:solidFill>
                  <a:srgbClr val="538235"/>
                </a:solidFill>
                <a:latin typeface="Tahoma"/>
                <a:cs typeface="Tahoma"/>
              </a:rPr>
              <a:t>system must consider </a:t>
            </a:r>
          </a:p>
          <a:p>
            <a:pPr marL="1670050" lvl="3" indent="-285750" algn="just">
              <a:spcBef>
                <a:spcPts val="720"/>
              </a:spcBef>
              <a:buFont typeface="Arial" panose="020B0604020202020204" pitchFamily="34" charset="0"/>
              <a:buChar char="•"/>
            </a:pPr>
            <a:r>
              <a:rPr lang="en-IN" dirty="0">
                <a:solidFill>
                  <a:srgbClr val="538235"/>
                </a:solidFill>
                <a:latin typeface="Tahoma"/>
                <a:cs typeface="Tahoma"/>
              </a:rPr>
              <a:t>the </a:t>
            </a:r>
            <a:r>
              <a:rPr lang="en-IN" spc="5" dirty="0">
                <a:solidFill>
                  <a:srgbClr val="538235"/>
                </a:solidFill>
                <a:latin typeface="Tahoma"/>
                <a:cs typeface="Tahoma"/>
              </a:rPr>
              <a:t> </a:t>
            </a:r>
            <a:r>
              <a:rPr lang="en-IN" spc="-5" dirty="0">
                <a:solidFill>
                  <a:srgbClr val="538235"/>
                </a:solidFill>
                <a:latin typeface="Tahoma"/>
                <a:cs typeface="Tahoma"/>
              </a:rPr>
              <a:t>resources currently </a:t>
            </a:r>
            <a:r>
              <a:rPr lang="en-IN" spc="-10" dirty="0">
                <a:solidFill>
                  <a:srgbClr val="538235"/>
                </a:solidFill>
                <a:latin typeface="Tahoma"/>
                <a:cs typeface="Tahoma"/>
              </a:rPr>
              <a:t>available</a:t>
            </a:r>
          </a:p>
          <a:p>
            <a:pPr marL="1670050" lvl="3" indent="-285750" algn="just">
              <a:spcBef>
                <a:spcPts val="720"/>
              </a:spcBef>
              <a:buFont typeface="Arial" panose="020B0604020202020204" pitchFamily="34" charset="0"/>
              <a:buChar char="•"/>
            </a:pPr>
            <a:r>
              <a:rPr lang="en-IN" dirty="0">
                <a:solidFill>
                  <a:srgbClr val="538235"/>
                </a:solidFill>
                <a:latin typeface="Tahoma"/>
                <a:cs typeface="Tahoma"/>
              </a:rPr>
              <a:t>the resources currently </a:t>
            </a:r>
            <a:r>
              <a:rPr lang="en-IN" spc="-5" dirty="0">
                <a:solidFill>
                  <a:srgbClr val="538235"/>
                </a:solidFill>
                <a:latin typeface="Tahoma"/>
                <a:cs typeface="Tahoma"/>
              </a:rPr>
              <a:t>allocated </a:t>
            </a:r>
            <a:r>
              <a:rPr lang="en-IN" dirty="0">
                <a:solidFill>
                  <a:srgbClr val="538235"/>
                </a:solidFill>
                <a:latin typeface="Tahoma"/>
                <a:cs typeface="Tahoma"/>
              </a:rPr>
              <a:t>to </a:t>
            </a:r>
            <a:r>
              <a:rPr lang="en-IN" spc="-10" dirty="0">
                <a:solidFill>
                  <a:srgbClr val="538235"/>
                </a:solidFill>
                <a:latin typeface="Tahoma"/>
                <a:cs typeface="Tahoma"/>
              </a:rPr>
              <a:t>each </a:t>
            </a:r>
            <a:r>
              <a:rPr lang="en-IN" spc="-5" dirty="0">
                <a:solidFill>
                  <a:srgbClr val="538235"/>
                </a:solidFill>
                <a:latin typeface="Tahoma"/>
                <a:cs typeface="Tahoma"/>
              </a:rPr>
              <a:t>thread, and </a:t>
            </a:r>
          </a:p>
          <a:p>
            <a:pPr marL="1670050" lvl="3" indent="-285750" algn="just">
              <a:spcBef>
                <a:spcPts val="720"/>
              </a:spcBef>
              <a:buFont typeface="Arial" panose="020B0604020202020204" pitchFamily="34" charset="0"/>
              <a:buChar char="•"/>
            </a:pPr>
            <a:r>
              <a:rPr lang="en-IN" dirty="0">
                <a:solidFill>
                  <a:srgbClr val="538235"/>
                </a:solidFill>
                <a:latin typeface="Tahoma"/>
                <a:cs typeface="Tahoma"/>
              </a:rPr>
              <a:t>the </a:t>
            </a:r>
            <a:r>
              <a:rPr lang="en-IN" spc="5" dirty="0">
                <a:solidFill>
                  <a:srgbClr val="538235"/>
                </a:solidFill>
                <a:latin typeface="Tahoma"/>
                <a:cs typeface="Tahoma"/>
              </a:rPr>
              <a:t> </a:t>
            </a:r>
            <a:r>
              <a:rPr lang="en-IN" dirty="0">
                <a:solidFill>
                  <a:srgbClr val="538235"/>
                </a:solidFill>
                <a:latin typeface="Tahoma"/>
                <a:cs typeface="Tahoma"/>
              </a:rPr>
              <a:t>future </a:t>
            </a:r>
            <a:r>
              <a:rPr lang="en-IN" spc="-5" dirty="0">
                <a:solidFill>
                  <a:srgbClr val="538235"/>
                </a:solidFill>
                <a:latin typeface="Tahoma"/>
                <a:cs typeface="Tahoma"/>
              </a:rPr>
              <a:t>requests</a:t>
            </a:r>
            <a:r>
              <a:rPr lang="en-IN" spc="25" dirty="0">
                <a:solidFill>
                  <a:srgbClr val="538235"/>
                </a:solidFill>
                <a:latin typeface="Tahoma"/>
                <a:cs typeface="Tahoma"/>
              </a:rPr>
              <a:t> </a:t>
            </a:r>
            <a:r>
              <a:rPr lang="en-IN" spc="-5" dirty="0">
                <a:solidFill>
                  <a:srgbClr val="538235"/>
                </a:solidFill>
                <a:latin typeface="Tahoma"/>
                <a:cs typeface="Tahoma"/>
              </a:rPr>
              <a:t>and </a:t>
            </a:r>
            <a:r>
              <a:rPr lang="en-IN" spc="-10" dirty="0">
                <a:solidFill>
                  <a:srgbClr val="538235"/>
                </a:solidFill>
                <a:latin typeface="Tahoma"/>
                <a:cs typeface="Tahoma"/>
              </a:rPr>
              <a:t>releases</a:t>
            </a:r>
            <a:r>
              <a:rPr lang="en-IN" spc="75" dirty="0">
                <a:solidFill>
                  <a:srgbClr val="538235"/>
                </a:solidFill>
                <a:latin typeface="Tahoma"/>
                <a:cs typeface="Tahoma"/>
              </a:rPr>
              <a:t> </a:t>
            </a:r>
            <a:r>
              <a:rPr lang="en-IN" spc="-5" dirty="0">
                <a:solidFill>
                  <a:srgbClr val="538235"/>
                </a:solidFill>
                <a:latin typeface="Tahoma"/>
                <a:cs typeface="Tahoma"/>
              </a:rPr>
              <a:t>of</a:t>
            </a:r>
            <a:r>
              <a:rPr lang="en-IN" spc="10" dirty="0">
                <a:solidFill>
                  <a:srgbClr val="538235"/>
                </a:solidFill>
                <a:latin typeface="Tahoma"/>
                <a:cs typeface="Tahoma"/>
              </a:rPr>
              <a:t> </a:t>
            </a:r>
            <a:r>
              <a:rPr lang="en-IN" spc="-10" dirty="0">
                <a:solidFill>
                  <a:srgbClr val="538235"/>
                </a:solidFill>
                <a:latin typeface="Tahoma"/>
                <a:cs typeface="Tahoma"/>
              </a:rPr>
              <a:t>each</a:t>
            </a:r>
            <a:r>
              <a:rPr lang="en-IN" spc="10" dirty="0">
                <a:solidFill>
                  <a:srgbClr val="538235"/>
                </a:solidFill>
                <a:latin typeface="Tahoma"/>
                <a:cs typeface="Tahoma"/>
              </a:rPr>
              <a:t> </a:t>
            </a:r>
            <a:r>
              <a:rPr lang="en-IN" dirty="0">
                <a:solidFill>
                  <a:srgbClr val="538235"/>
                </a:solidFill>
                <a:latin typeface="Tahoma"/>
                <a:cs typeface="Tahoma"/>
              </a:rPr>
              <a:t>thread</a:t>
            </a:r>
          </a:p>
          <a:p>
            <a:pPr marL="1384300" lvl="3" algn="just">
              <a:spcBef>
                <a:spcPts val="720"/>
              </a:spcBef>
            </a:pPr>
            <a:endParaRPr lang="en-IN" dirty="0">
              <a:solidFill>
                <a:srgbClr val="538235"/>
              </a:solidFill>
              <a:latin typeface="Tahoma"/>
              <a:cs typeface="Tahoma"/>
            </a:endParaRPr>
          </a:p>
          <a:p>
            <a:pPr marL="333375" lvl="3" indent="-285750" algn="just">
              <a:spcBef>
                <a:spcPts val="720"/>
              </a:spcBef>
              <a:buFont typeface="Arial" panose="020B0604020202020204" pitchFamily="34" charset="0"/>
              <a:buChar char="•"/>
            </a:pPr>
            <a:r>
              <a:rPr lang="en-IN" sz="1800" dirty="0">
                <a:solidFill>
                  <a:srgbClr val="538235"/>
                </a:solidFill>
                <a:latin typeface="Tahoma"/>
                <a:cs typeface="Tahoma"/>
              </a:rPr>
              <a:t>A </a:t>
            </a:r>
            <a:r>
              <a:rPr lang="en-IN" sz="1800" b="1" spc="-5" dirty="0">
                <a:solidFill>
                  <a:srgbClr val="538235"/>
                </a:solidFill>
                <a:latin typeface="Tahoma"/>
                <a:cs typeface="Tahoma"/>
              </a:rPr>
              <a:t>deadlock avoidance algorithm </a:t>
            </a:r>
            <a:r>
              <a:rPr lang="en-IN" sz="1800" b="1" spc="-10" dirty="0">
                <a:solidFill>
                  <a:srgbClr val="538235"/>
                </a:solidFill>
                <a:latin typeface="Tahoma"/>
                <a:cs typeface="Tahoma"/>
              </a:rPr>
              <a:t>dynamically </a:t>
            </a:r>
            <a:r>
              <a:rPr lang="en-IN" sz="1800" b="1" spc="-5" dirty="0">
                <a:solidFill>
                  <a:srgbClr val="538235"/>
                </a:solidFill>
                <a:latin typeface="Tahoma"/>
                <a:cs typeface="Tahoma"/>
              </a:rPr>
              <a:t>examines </a:t>
            </a:r>
            <a:r>
              <a:rPr lang="en-IN" sz="1800" b="1" spc="-10" dirty="0">
                <a:solidFill>
                  <a:srgbClr val="538235"/>
                </a:solidFill>
                <a:latin typeface="Tahoma"/>
                <a:cs typeface="Tahoma"/>
              </a:rPr>
              <a:t>the </a:t>
            </a:r>
            <a:r>
              <a:rPr lang="en-IN" sz="1800" b="1" spc="-5" dirty="0">
                <a:solidFill>
                  <a:srgbClr val="538235"/>
                </a:solidFill>
                <a:latin typeface="Tahoma"/>
                <a:cs typeface="Tahoma"/>
              </a:rPr>
              <a:t> resource-allocation</a:t>
            </a:r>
            <a:r>
              <a:rPr lang="en-IN" sz="1800" b="1" dirty="0">
                <a:solidFill>
                  <a:srgbClr val="538235"/>
                </a:solidFill>
                <a:latin typeface="Tahoma"/>
                <a:cs typeface="Tahoma"/>
              </a:rPr>
              <a:t> </a:t>
            </a:r>
            <a:r>
              <a:rPr lang="en-IN" sz="1800" b="1" spc="-5" dirty="0">
                <a:solidFill>
                  <a:srgbClr val="538235"/>
                </a:solidFill>
                <a:latin typeface="Tahoma"/>
                <a:cs typeface="Tahoma"/>
              </a:rPr>
              <a:t>state </a:t>
            </a:r>
            <a:r>
              <a:rPr lang="en-IN" sz="1800" b="1" dirty="0">
                <a:solidFill>
                  <a:srgbClr val="538235"/>
                </a:solidFill>
                <a:latin typeface="Tahoma"/>
                <a:cs typeface="Tahoma"/>
              </a:rPr>
              <a:t>to </a:t>
            </a:r>
            <a:r>
              <a:rPr lang="en-IN" sz="1800" b="1" spc="-5" dirty="0">
                <a:solidFill>
                  <a:srgbClr val="538235"/>
                </a:solidFill>
                <a:latin typeface="Tahoma"/>
                <a:cs typeface="Tahoma"/>
              </a:rPr>
              <a:t>ensure that</a:t>
            </a:r>
            <a:r>
              <a:rPr lang="en-IN" sz="1800" b="1" dirty="0">
                <a:solidFill>
                  <a:srgbClr val="538235"/>
                </a:solidFill>
                <a:latin typeface="Tahoma"/>
                <a:cs typeface="Tahoma"/>
              </a:rPr>
              <a:t> a </a:t>
            </a:r>
            <a:r>
              <a:rPr lang="en-IN" sz="1800" b="1" spc="-5" dirty="0">
                <a:solidFill>
                  <a:srgbClr val="538235"/>
                </a:solidFill>
                <a:latin typeface="Tahoma"/>
                <a:cs typeface="Tahoma"/>
              </a:rPr>
              <a:t>circular-wait</a:t>
            </a:r>
            <a:r>
              <a:rPr lang="en-IN" sz="1800" b="1" dirty="0">
                <a:solidFill>
                  <a:srgbClr val="538235"/>
                </a:solidFill>
                <a:latin typeface="Tahoma"/>
                <a:cs typeface="Tahoma"/>
              </a:rPr>
              <a:t> </a:t>
            </a:r>
            <a:r>
              <a:rPr lang="en-IN" sz="1800" b="1" spc="-5" dirty="0">
                <a:solidFill>
                  <a:srgbClr val="538235"/>
                </a:solidFill>
                <a:latin typeface="Tahoma"/>
                <a:cs typeface="Tahoma"/>
              </a:rPr>
              <a:t>condition can </a:t>
            </a:r>
            <a:r>
              <a:rPr lang="en-IN" sz="1800" b="1" dirty="0">
                <a:solidFill>
                  <a:srgbClr val="538235"/>
                </a:solidFill>
                <a:latin typeface="Tahoma"/>
                <a:cs typeface="Tahoma"/>
              </a:rPr>
              <a:t> never exist</a:t>
            </a:r>
            <a:r>
              <a:rPr lang="en-IN" sz="1800" dirty="0">
                <a:solidFill>
                  <a:srgbClr val="538235"/>
                </a:solidFill>
                <a:latin typeface="Tahoma"/>
                <a:cs typeface="Tahoma"/>
              </a:rPr>
              <a:t>. </a:t>
            </a:r>
          </a:p>
          <a:p>
            <a:pPr marL="333375" lvl="3" indent="-285750" algn="just">
              <a:spcBef>
                <a:spcPts val="720"/>
              </a:spcBef>
              <a:buFont typeface="Arial" panose="020B0604020202020204" pitchFamily="34" charset="0"/>
              <a:buChar char="•"/>
            </a:pPr>
            <a:r>
              <a:rPr lang="en-IN" sz="1800" spc="-5" dirty="0">
                <a:solidFill>
                  <a:srgbClr val="538235"/>
                </a:solidFill>
                <a:latin typeface="Tahoma"/>
                <a:cs typeface="Tahoma"/>
              </a:rPr>
              <a:t>The resource-allocation state </a:t>
            </a:r>
            <a:r>
              <a:rPr lang="en-IN" sz="1800" spc="-10" dirty="0">
                <a:solidFill>
                  <a:srgbClr val="538235"/>
                </a:solidFill>
                <a:latin typeface="Tahoma"/>
                <a:cs typeface="Tahoma"/>
              </a:rPr>
              <a:t>is </a:t>
            </a:r>
            <a:r>
              <a:rPr lang="en-IN" sz="1800" spc="-5" dirty="0">
                <a:solidFill>
                  <a:srgbClr val="538235"/>
                </a:solidFill>
                <a:latin typeface="Tahoma"/>
                <a:cs typeface="Tahoma"/>
              </a:rPr>
              <a:t>defined </a:t>
            </a:r>
            <a:r>
              <a:rPr lang="en-IN" sz="1800" dirty="0">
                <a:solidFill>
                  <a:srgbClr val="538235"/>
                </a:solidFill>
                <a:latin typeface="Tahoma"/>
                <a:cs typeface="Tahoma"/>
              </a:rPr>
              <a:t>by the </a:t>
            </a:r>
            <a:r>
              <a:rPr lang="en-IN" sz="1800" spc="-5" dirty="0">
                <a:solidFill>
                  <a:srgbClr val="538235"/>
                </a:solidFill>
                <a:latin typeface="Tahoma"/>
                <a:cs typeface="Tahoma"/>
              </a:rPr>
              <a:t>number of </a:t>
            </a:r>
            <a:r>
              <a:rPr lang="en-IN" sz="1800" spc="-15" dirty="0">
                <a:solidFill>
                  <a:srgbClr val="538235"/>
                </a:solidFill>
                <a:latin typeface="Tahoma"/>
                <a:cs typeface="Tahoma"/>
              </a:rPr>
              <a:t>available </a:t>
            </a:r>
            <a:r>
              <a:rPr lang="en-IN" sz="1800" spc="-10" dirty="0">
                <a:solidFill>
                  <a:srgbClr val="538235"/>
                </a:solidFill>
                <a:latin typeface="Tahoma"/>
                <a:cs typeface="Tahoma"/>
              </a:rPr>
              <a:t> </a:t>
            </a:r>
            <a:r>
              <a:rPr lang="en-IN" sz="1800" spc="-5" dirty="0">
                <a:solidFill>
                  <a:srgbClr val="538235"/>
                </a:solidFill>
                <a:latin typeface="Tahoma"/>
                <a:cs typeface="Tahoma"/>
              </a:rPr>
              <a:t>and </a:t>
            </a:r>
            <a:r>
              <a:rPr lang="en-IN" sz="1800" spc="-10" dirty="0">
                <a:solidFill>
                  <a:srgbClr val="538235"/>
                </a:solidFill>
                <a:latin typeface="Tahoma"/>
                <a:cs typeface="Tahoma"/>
              </a:rPr>
              <a:t>allocated</a:t>
            </a:r>
            <a:r>
              <a:rPr lang="en-IN" sz="1800" spc="40" dirty="0">
                <a:solidFill>
                  <a:srgbClr val="538235"/>
                </a:solidFill>
                <a:latin typeface="Tahoma"/>
                <a:cs typeface="Tahoma"/>
              </a:rPr>
              <a:t> </a:t>
            </a:r>
            <a:r>
              <a:rPr lang="en-IN" sz="1800" spc="-5" dirty="0">
                <a:solidFill>
                  <a:srgbClr val="538235"/>
                </a:solidFill>
                <a:latin typeface="Tahoma"/>
                <a:cs typeface="Tahoma"/>
              </a:rPr>
              <a:t>resources</a:t>
            </a:r>
            <a:r>
              <a:rPr lang="en-IN" sz="1800" spc="45" dirty="0">
                <a:solidFill>
                  <a:srgbClr val="538235"/>
                </a:solidFill>
                <a:latin typeface="Tahoma"/>
                <a:cs typeface="Tahoma"/>
              </a:rPr>
              <a:t> </a:t>
            </a:r>
            <a:r>
              <a:rPr lang="en-IN" sz="1800" spc="-5" dirty="0">
                <a:solidFill>
                  <a:srgbClr val="538235"/>
                </a:solidFill>
                <a:latin typeface="Tahoma"/>
                <a:cs typeface="Tahoma"/>
              </a:rPr>
              <a:t>and</a:t>
            </a:r>
            <a:r>
              <a:rPr lang="en-IN" sz="1800" spc="-10" dirty="0">
                <a:solidFill>
                  <a:srgbClr val="538235"/>
                </a:solidFill>
                <a:latin typeface="Tahoma"/>
                <a:cs typeface="Tahoma"/>
              </a:rPr>
              <a:t> </a:t>
            </a: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dirty="0">
                <a:solidFill>
                  <a:srgbClr val="538235"/>
                </a:solidFill>
                <a:latin typeface="Tahoma"/>
                <a:cs typeface="Tahoma"/>
              </a:rPr>
              <a:t>maximum</a:t>
            </a:r>
            <a:r>
              <a:rPr lang="en-IN" sz="1800" spc="20" dirty="0">
                <a:solidFill>
                  <a:srgbClr val="538235"/>
                </a:solidFill>
                <a:latin typeface="Tahoma"/>
                <a:cs typeface="Tahoma"/>
              </a:rPr>
              <a:t> </a:t>
            </a:r>
            <a:r>
              <a:rPr lang="en-IN" sz="1800" spc="-5" dirty="0">
                <a:solidFill>
                  <a:srgbClr val="538235"/>
                </a:solidFill>
                <a:latin typeface="Tahoma"/>
                <a:cs typeface="Tahoma"/>
              </a:rPr>
              <a:t>demands</a:t>
            </a:r>
            <a:r>
              <a:rPr lang="en-IN" sz="1800" dirty="0">
                <a:solidFill>
                  <a:srgbClr val="538235"/>
                </a:solidFill>
                <a:latin typeface="Tahoma"/>
                <a:cs typeface="Tahoma"/>
              </a:rPr>
              <a:t> </a:t>
            </a:r>
            <a:r>
              <a:rPr lang="en-IN" sz="1800" spc="-5" dirty="0">
                <a:solidFill>
                  <a:srgbClr val="538235"/>
                </a:solidFill>
                <a:latin typeface="Tahoma"/>
                <a:cs typeface="Tahoma"/>
              </a:rPr>
              <a:t>of</a:t>
            </a:r>
            <a:r>
              <a:rPr lang="en-IN" sz="1800" spc="10" dirty="0">
                <a:solidFill>
                  <a:srgbClr val="538235"/>
                </a:solidFill>
                <a:latin typeface="Tahoma"/>
                <a:cs typeface="Tahoma"/>
              </a:rPr>
              <a:t> </a:t>
            </a:r>
            <a:r>
              <a:rPr lang="en-IN" sz="1800" dirty="0">
                <a:solidFill>
                  <a:srgbClr val="538235"/>
                </a:solidFill>
                <a:latin typeface="Tahoma"/>
                <a:cs typeface="Tahoma"/>
              </a:rPr>
              <a:t>the </a:t>
            </a:r>
            <a:r>
              <a:rPr lang="en-IN" sz="1800" spc="-5" dirty="0">
                <a:solidFill>
                  <a:srgbClr val="538235"/>
                </a:solidFill>
                <a:latin typeface="Tahoma"/>
                <a:cs typeface="Tahoma"/>
              </a:rPr>
              <a:t>threads.</a:t>
            </a:r>
            <a:endParaRPr lang="en-IN" sz="1800" dirty="0">
              <a:latin typeface="Tahoma"/>
              <a:cs typeface="Tahoma"/>
            </a:endParaRPr>
          </a:p>
          <a:p>
            <a:pPr marL="47625" lvl="3" algn="just">
              <a:spcBef>
                <a:spcPts val="720"/>
              </a:spcBef>
            </a:pPr>
            <a:endParaRPr lang="en-IN" dirty="0">
              <a:solidFill>
                <a:srgbClr val="538235"/>
              </a:solidFill>
              <a:latin typeface="Tahoma"/>
              <a:cs typeface="Tahoma"/>
            </a:endParaRPr>
          </a:p>
        </p:txBody>
      </p:sp>
    </p:spTree>
    <p:extLst>
      <p:ext uri="{BB962C8B-B14F-4D97-AF65-F5344CB8AC3E}">
        <p14:creationId xmlns:p14="http://schemas.microsoft.com/office/powerpoint/2010/main" val="14448889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Avoidance</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517237" y="365781"/>
            <a:ext cx="11157525" cy="3849772"/>
          </a:xfrm>
          <a:prstGeom prst="rect">
            <a:avLst/>
          </a:prstGeom>
          <a:noFill/>
        </p:spPr>
        <p:txBody>
          <a:bodyPr wrap="square">
            <a:spAutoFit/>
          </a:bodyPr>
          <a:lstStyle/>
          <a:p>
            <a:pPr marL="12700" marR="5715" indent="-1588" algn="just">
              <a:lnSpc>
                <a:spcPct val="150000"/>
              </a:lnSpc>
            </a:pPr>
            <a:r>
              <a:rPr lang="en-IN" sz="1800" dirty="0">
                <a:solidFill>
                  <a:srgbClr val="C00000"/>
                </a:solidFill>
                <a:latin typeface="Tahoma"/>
                <a:cs typeface="Tahoma"/>
              </a:rPr>
              <a:t>Deadlock </a:t>
            </a:r>
            <a:r>
              <a:rPr lang="en-IN" dirty="0">
                <a:solidFill>
                  <a:srgbClr val="C00000"/>
                </a:solidFill>
                <a:latin typeface="Tahoma"/>
                <a:cs typeface="Tahoma"/>
              </a:rPr>
              <a:t>Avoidance</a:t>
            </a:r>
            <a:r>
              <a:rPr lang="en-IN" sz="1800" dirty="0">
                <a:solidFill>
                  <a:srgbClr val="C00000"/>
                </a:solidFill>
                <a:latin typeface="Tahoma"/>
                <a:cs typeface="Tahoma"/>
              </a:rPr>
              <a:t>:</a:t>
            </a:r>
          </a:p>
          <a:p>
            <a:pPr marL="12700" marR="5715" indent="-1588" algn="just">
              <a:lnSpc>
                <a:spcPct val="150000"/>
              </a:lnSpc>
            </a:pPr>
            <a:r>
              <a:rPr lang="en-IN" dirty="0">
                <a:solidFill>
                  <a:srgbClr val="C00000"/>
                </a:solidFill>
                <a:latin typeface="Tahoma"/>
                <a:cs typeface="Tahoma"/>
              </a:rPr>
              <a:t>Safe State:</a:t>
            </a:r>
          </a:p>
          <a:p>
            <a:pPr marL="298450" marR="5080" indent="-285750" algn="just">
              <a:lnSpc>
                <a:spcPct val="150000"/>
              </a:lnSpc>
              <a:spcBef>
                <a:spcPts val="55"/>
              </a:spcBef>
              <a:buFont typeface="Arial" panose="020B0604020202020204" pitchFamily="34" charset="0"/>
              <a:buChar char="•"/>
            </a:pPr>
            <a:r>
              <a:rPr lang="en-IN" sz="1800" dirty="0">
                <a:solidFill>
                  <a:srgbClr val="538235"/>
                </a:solidFill>
                <a:latin typeface="Tahoma"/>
                <a:cs typeface="Tahoma"/>
              </a:rPr>
              <a:t>A </a:t>
            </a:r>
            <a:r>
              <a:rPr lang="en-IN" sz="1800" spc="-5" dirty="0">
                <a:solidFill>
                  <a:srgbClr val="538235"/>
                </a:solidFill>
                <a:latin typeface="Tahoma"/>
                <a:cs typeface="Tahoma"/>
              </a:rPr>
              <a:t>state </a:t>
            </a:r>
            <a:r>
              <a:rPr lang="en-IN" sz="1800" spc="-10" dirty="0">
                <a:solidFill>
                  <a:srgbClr val="538235"/>
                </a:solidFill>
                <a:latin typeface="Tahoma"/>
                <a:cs typeface="Tahoma"/>
              </a:rPr>
              <a:t>is </a:t>
            </a:r>
            <a:r>
              <a:rPr lang="en-IN" sz="1800" b="1" dirty="0">
                <a:solidFill>
                  <a:srgbClr val="538235"/>
                </a:solidFill>
                <a:latin typeface="Tahoma"/>
                <a:cs typeface="Tahoma"/>
              </a:rPr>
              <a:t>safe</a:t>
            </a:r>
            <a:r>
              <a:rPr lang="en-IN" sz="1800" b="1" spc="5" dirty="0">
                <a:solidFill>
                  <a:srgbClr val="538235"/>
                </a:solidFill>
                <a:latin typeface="Tahoma"/>
                <a:cs typeface="Tahoma"/>
              </a:rPr>
              <a:t> </a:t>
            </a:r>
            <a:r>
              <a:rPr lang="en-IN" sz="1800" spc="-10" dirty="0">
                <a:solidFill>
                  <a:srgbClr val="538235"/>
                </a:solidFill>
                <a:latin typeface="Tahoma"/>
                <a:cs typeface="Tahoma"/>
              </a:rPr>
              <a:t>if </a:t>
            </a:r>
            <a:r>
              <a:rPr lang="en-IN" sz="1800" dirty="0">
                <a:solidFill>
                  <a:srgbClr val="538235"/>
                </a:solidFill>
                <a:latin typeface="Tahoma"/>
                <a:cs typeface="Tahoma"/>
              </a:rPr>
              <a:t>the </a:t>
            </a:r>
            <a:r>
              <a:rPr lang="en-IN" sz="1800" spc="-5" dirty="0">
                <a:solidFill>
                  <a:srgbClr val="538235"/>
                </a:solidFill>
                <a:latin typeface="Tahoma"/>
                <a:cs typeface="Tahoma"/>
              </a:rPr>
              <a:t>system </a:t>
            </a:r>
            <a:r>
              <a:rPr lang="en-IN" sz="1800" b="1" spc="-5" dirty="0">
                <a:solidFill>
                  <a:srgbClr val="538235"/>
                </a:solidFill>
                <a:latin typeface="Tahoma"/>
                <a:cs typeface="Tahoma"/>
              </a:rPr>
              <a:t>can</a:t>
            </a:r>
            <a:r>
              <a:rPr lang="en-IN" sz="1800" b="1" dirty="0">
                <a:solidFill>
                  <a:srgbClr val="538235"/>
                </a:solidFill>
                <a:latin typeface="Tahoma"/>
                <a:cs typeface="Tahoma"/>
              </a:rPr>
              <a:t> </a:t>
            </a:r>
            <a:r>
              <a:rPr lang="en-IN" sz="1800" b="1" spc="-5" dirty="0">
                <a:solidFill>
                  <a:srgbClr val="538235"/>
                </a:solidFill>
                <a:latin typeface="Tahoma"/>
                <a:cs typeface="Tahoma"/>
              </a:rPr>
              <a:t>allocate</a:t>
            </a:r>
            <a:r>
              <a:rPr lang="en-IN" sz="1800" b="1" dirty="0">
                <a:solidFill>
                  <a:srgbClr val="538235"/>
                </a:solidFill>
                <a:latin typeface="Tahoma"/>
                <a:cs typeface="Tahoma"/>
              </a:rPr>
              <a:t> </a:t>
            </a:r>
            <a:r>
              <a:rPr lang="en-IN" sz="1800" b="1" spc="-5" dirty="0">
                <a:solidFill>
                  <a:srgbClr val="538235"/>
                </a:solidFill>
                <a:latin typeface="Tahoma"/>
                <a:cs typeface="Tahoma"/>
              </a:rPr>
              <a:t>resources </a:t>
            </a:r>
            <a:r>
              <a:rPr lang="en-IN" sz="1800" b="1" dirty="0">
                <a:solidFill>
                  <a:srgbClr val="538235"/>
                </a:solidFill>
                <a:latin typeface="Tahoma"/>
                <a:cs typeface="Tahoma"/>
              </a:rPr>
              <a:t>to </a:t>
            </a:r>
            <a:r>
              <a:rPr lang="en-IN" sz="1800" b="1" spc="-10" dirty="0">
                <a:solidFill>
                  <a:srgbClr val="538235"/>
                </a:solidFill>
                <a:latin typeface="Tahoma"/>
                <a:cs typeface="Tahoma"/>
              </a:rPr>
              <a:t>each </a:t>
            </a:r>
            <a:r>
              <a:rPr lang="en-IN" sz="1800" b="1" spc="-5" dirty="0">
                <a:solidFill>
                  <a:srgbClr val="538235"/>
                </a:solidFill>
                <a:latin typeface="Tahoma"/>
                <a:cs typeface="Tahoma"/>
              </a:rPr>
              <a:t> </a:t>
            </a:r>
            <a:r>
              <a:rPr lang="en-IN" sz="1800" b="1" dirty="0">
                <a:solidFill>
                  <a:srgbClr val="538235"/>
                </a:solidFill>
                <a:latin typeface="Tahoma"/>
                <a:cs typeface="Tahoma"/>
              </a:rPr>
              <a:t>thread</a:t>
            </a:r>
            <a:r>
              <a:rPr lang="en-IN" sz="1800" b="1" spc="-25" dirty="0">
                <a:solidFill>
                  <a:srgbClr val="538235"/>
                </a:solidFill>
                <a:latin typeface="Tahoma"/>
                <a:cs typeface="Tahoma"/>
              </a:rPr>
              <a:t> </a:t>
            </a:r>
            <a:r>
              <a:rPr lang="en-IN" sz="1800" b="1" dirty="0">
                <a:solidFill>
                  <a:srgbClr val="538235"/>
                </a:solidFill>
                <a:latin typeface="Tahoma"/>
                <a:cs typeface="Tahoma"/>
              </a:rPr>
              <a:t>(up</a:t>
            </a:r>
            <a:r>
              <a:rPr lang="en-IN" sz="1800" b="1" spc="-30" dirty="0">
                <a:solidFill>
                  <a:srgbClr val="538235"/>
                </a:solidFill>
                <a:latin typeface="Tahoma"/>
                <a:cs typeface="Tahoma"/>
              </a:rPr>
              <a:t> </a:t>
            </a:r>
            <a:r>
              <a:rPr lang="en-IN" sz="1800" b="1" dirty="0">
                <a:solidFill>
                  <a:srgbClr val="538235"/>
                </a:solidFill>
                <a:latin typeface="Tahoma"/>
                <a:cs typeface="Tahoma"/>
              </a:rPr>
              <a:t>to</a:t>
            </a:r>
            <a:r>
              <a:rPr lang="en-IN" sz="1800" b="1" spc="-20" dirty="0">
                <a:solidFill>
                  <a:srgbClr val="538235"/>
                </a:solidFill>
                <a:latin typeface="Tahoma"/>
                <a:cs typeface="Tahoma"/>
              </a:rPr>
              <a:t> </a:t>
            </a:r>
            <a:r>
              <a:rPr lang="en-IN" sz="1800" b="1" dirty="0">
                <a:solidFill>
                  <a:srgbClr val="538235"/>
                </a:solidFill>
                <a:latin typeface="Tahoma"/>
                <a:cs typeface="Tahoma"/>
              </a:rPr>
              <a:t>its</a:t>
            </a:r>
            <a:r>
              <a:rPr lang="en-IN" sz="1800" b="1" spc="-10" dirty="0">
                <a:solidFill>
                  <a:srgbClr val="538235"/>
                </a:solidFill>
                <a:latin typeface="Tahoma"/>
                <a:cs typeface="Tahoma"/>
              </a:rPr>
              <a:t> </a:t>
            </a:r>
            <a:r>
              <a:rPr lang="en-IN" sz="1800" b="1" dirty="0">
                <a:solidFill>
                  <a:srgbClr val="538235"/>
                </a:solidFill>
                <a:latin typeface="Tahoma"/>
                <a:cs typeface="Tahoma"/>
              </a:rPr>
              <a:t>maximum)</a:t>
            </a:r>
            <a:r>
              <a:rPr lang="en-IN" sz="1800" b="1" spc="-5" dirty="0">
                <a:solidFill>
                  <a:srgbClr val="538235"/>
                </a:solidFill>
                <a:latin typeface="Tahoma"/>
                <a:cs typeface="Tahoma"/>
              </a:rPr>
              <a:t> in</a:t>
            </a:r>
            <a:r>
              <a:rPr lang="en-IN" sz="1800" b="1" spc="5" dirty="0">
                <a:solidFill>
                  <a:srgbClr val="538235"/>
                </a:solidFill>
                <a:latin typeface="Tahoma"/>
                <a:cs typeface="Tahoma"/>
              </a:rPr>
              <a:t> </a:t>
            </a:r>
            <a:r>
              <a:rPr lang="en-IN" sz="1800" b="1" dirty="0">
                <a:solidFill>
                  <a:srgbClr val="538235"/>
                </a:solidFill>
                <a:latin typeface="Tahoma"/>
                <a:cs typeface="Tahoma"/>
              </a:rPr>
              <a:t>some</a:t>
            </a:r>
            <a:r>
              <a:rPr lang="en-IN" sz="1800" b="1" spc="-30" dirty="0">
                <a:solidFill>
                  <a:srgbClr val="538235"/>
                </a:solidFill>
                <a:latin typeface="Tahoma"/>
                <a:cs typeface="Tahoma"/>
              </a:rPr>
              <a:t> </a:t>
            </a:r>
            <a:r>
              <a:rPr lang="en-IN" sz="1800" b="1" spc="-5" dirty="0">
                <a:solidFill>
                  <a:srgbClr val="538235"/>
                </a:solidFill>
                <a:latin typeface="Tahoma"/>
                <a:cs typeface="Tahoma"/>
              </a:rPr>
              <a:t>order</a:t>
            </a:r>
            <a:r>
              <a:rPr lang="en-IN" sz="1800" b="1" spc="-10" dirty="0">
                <a:solidFill>
                  <a:srgbClr val="538235"/>
                </a:solidFill>
                <a:latin typeface="Tahoma"/>
                <a:cs typeface="Tahoma"/>
              </a:rPr>
              <a:t> </a:t>
            </a:r>
            <a:r>
              <a:rPr lang="en-IN" sz="1800" b="1" dirty="0">
                <a:solidFill>
                  <a:srgbClr val="538235"/>
                </a:solidFill>
                <a:latin typeface="Tahoma"/>
                <a:cs typeface="Tahoma"/>
              </a:rPr>
              <a:t>and</a:t>
            </a:r>
            <a:r>
              <a:rPr lang="en-IN" sz="1800" b="1" spc="-5" dirty="0">
                <a:solidFill>
                  <a:srgbClr val="538235"/>
                </a:solidFill>
                <a:latin typeface="Tahoma"/>
                <a:cs typeface="Tahoma"/>
              </a:rPr>
              <a:t> </a:t>
            </a:r>
            <a:r>
              <a:rPr lang="en-IN" sz="1800" b="1" dirty="0">
                <a:solidFill>
                  <a:srgbClr val="538235"/>
                </a:solidFill>
                <a:latin typeface="Tahoma"/>
                <a:cs typeface="Tahoma"/>
              </a:rPr>
              <a:t>still</a:t>
            </a:r>
            <a:r>
              <a:rPr lang="en-IN" sz="1800" b="1" spc="-20" dirty="0">
                <a:solidFill>
                  <a:srgbClr val="538235"/>
                </a:solidFill>
                <a:latin typeface="Tahoma"/>
                <a:cs typeface="Tahoma"/>
              </a:rPr>
              <a:t> </a:t>
            </a:r>
            <a:r>
              <a:rPr lang="en-IN" sz="1800" b="1" dirty="0">
                <a:solidFill>
                  <a:srgbClr val="538235"/>
                </a:solidFill>
                <a:latin typeface="Tahoma"/>
                <a:cs typeface="Tahoma"/>
              </a:rPr>
              <a:t>avoid</a:t>
            </a:r>
            <a:r>
              <a:rPr lang="en-IN" sz="1800" b="1" spc="-35" dirty="0">
                <a:solidFill>
                  <a:srgbClr val="538235"/>
                </a:solidFill>
                <a:latin typeface="Tahoma"/>
                <a:cs typeface="Tahoma"/>
              </a:rPr>
              <a:t> </a:t>
            </a:r>
            <a:r>
              <a:rPr lang="en-IN" sz="1800" b="1" dirty="0">
                <a:solidFill>
                  <a:srgbClr val="538235"/>
                </a:solidFill>
                <a:latin typeface="Tahoma"/>
                <a:cs typeface="Tahoma"/>
              </a:rPr>
              <a:t>a</a:t>
            </a:r>
            <a:r>
              <a:rPr lang="en-IN" sz="1800" b="1" spc="10" dirty="0">
                <a:solidFill>
                  <a:srgbClr val="538235"/>
                </a:solidFill>
                <a:latin typeface="Tahoma"/>
                <a:cs typeface="Tahoma"/>
              </a:rPr>
              <a:t> </a:t>
            </a:r>
            <a:r>
              <a:rPr lang="en-IN" sz="1800" b="1" spc="-5" dirty="0">
                <a:solidFill>
                  <a:srgbClr val="538235"/>
                </a:solidFill>
                <a:latin typeface="Tahoma"/>
                <a:cs typeface="Tahoma"/>
              </a:rPr>
              <a:t>deadlock.</a:t>
            </a:r>
          </a:p>
          <a:p>
            <a:pPr marL="12700" marR="5080" algn="just">
              <a:lnSpc>
                <a:spcPct val="150000"/>
              </a:lnSpc>
              <a:spcBef>
                <a:spcPts val="55"/>
              </a:spcBef>
            </a:pPr>
            <a:r>
              <a:rPr lang="en-IN" b="1" spc="-5" dirty="0">
                <a:solidFill>
                  <a:srgbClr val="538235"/>
                </a:solidFill>
                <a:latin typeface="Tahoma"/>
                <a:cs typeface="Tahoma"/>
              </a:rPr>
              <a:t>Example:</a:t>
            </a:r>
            <a:endParaRPr lang="en-IN" sz="1800" dirty="0">
              <a:latin typeface="Tahoma"/>
              <a:cs typeface="Tahoma"/>
            </a:endParaRPr>
          </a:p>
          <a:p>
            <a:pPr marL="47625" lvl="3" algn="just">
              <a:spcBef>
                <a:spcPts val="720"/>
              </a:spcBef>
            </a:pPr>
            <a:r>
              <a:rPr lang="en-IN" sz="1800" spc="-5" dirty="0">
                <a:solidFill>
                  <a:srgbClr val="538235"/>
                </a:solidFill>
                <a:latin typeface="Tahoma"/>
                <a:cs typeface="Tahoma"/>
              </a:rPr>
              <a:t>Consider</a:t>
            </a:r>
            <a:r>
              <a:rPr lang="en-IN" sz="1800" dirty="0">
                <a:solidFill>
                  <a:srgbClr val="538235"/>
                </a:solidFill>
                <a:latin typeface="Tahoma"/>
                <a:cs typeface="Tahoma"/>
              </a:rPr>
              <a:t> a </a:t>
            </a:r>
            <a:r>
              <a:rPr lang="en-IN" sz="1800" spc="-5" dirty="0">
                <a:solidFill>
                  <a:srgbClr val="538235"/>
                </a:solidFill>
                <a:latin typeface="Tahoma"/>
                <a:cs typeface="Tahoma"/>
              </a:rPr>
              <a:t>system</a:t>
            </a:r>
            <a:r>
              <a:rPr lang="en-IN" sz="1800" dirty="0">
                <a:solidFill>
                  <a:srgbClr val="538235"/>
                </a:solidFill>
                <a:latin typeface="Tahoma"/>
                <a:cs typeface="Tahoma"/>
              </a:rPr>
              <a:t> </a:t>
            </a:r>
            <a:r>
              <a:rPr lang="en-IN" sz="1800" spc="-5" dirty="0">
                <a:solidFill>
                  <a:srgbClr val="538235"/>
                </a:solidFill>
                <a:latin typeface="Tahoma"/>
                <a:cs typeface="Tahoma"/>
              </a:rPr>
              <a:t>with</a:t>
            </a:r>
            <a:r>
              <a:rPr lang="en-IN" sz="1800" dirty="0">
                <a:solidFill>
                  <a:srgbClr val="538235"/>
                </a:solidFill>
                <a:latin typeface="Tahoma"/>
                <a:cs typeface="Tahoma"/>
              </a:rPr>
              <a:t> twelve </a:t>
            </a:r>
            <a:r>
              <a:rPr lang="en-IN" sz="1800" spc="-5" dirty="0">
                <a:solidFill>
                  <a:srgbClr val="538235"/>
                </a:solidFill>
                <a:latin typeface="Tahoma"/>
                <a:cs typeface="Tahoma"/>
              </a:rPr>
              <a:t>resources and</a:t>
            </a:r>
            <a:r>
              <a:rPr lang="en-IN" sz="1800" dirty="0">
                <a:solidFill>
                  <a:srgbClr val="538235"/>
                </a:solidFill>
                <a:latin typeface="Tahoma"/>
                <a:cs typeface="Tahoma"/>
              </a:rPr>
              <a:t> three </a:t>
            </a:r>
            <a:r>
              <a:rPr lang="en-IN" sz="1800" spc="5" dirty="0">
                <a:solidFill>
                  <a:srgbClr val="538235"/>
                </a:solidFill>
                <a:latin typeface="Tahoma"/>
                <a:cs typeface="Tahoma"/>
              </a:rPr>
              <a:t> </a:t>
            </a:r>
            <a:r>
              <a:rPr lang="en-IN" sz="1800" spc="-5" dirty="0">
                <a:solidFill>
                  <a:srgbClr val="538235"/>
                </a:solidFill>
                <a:latin typeface="Tahoma"/>
                <a:cs typeface="Tahoma"/>
              </a:rPr>
              <a:t>threads:</a:t>
            </a:r>
            <a:r>
              <a:rPr lang="en-IN" sz="1800" spc="135" dirty="0">
                <a:solidFill>
                  <a:srgbClr val="538235"/>
                </a:solidFill>
                <a:latin typeface="Tahoma"/>
                <a:cs typeface="Tahoma"/>
              </a:rPr>
              <a:t> </a:t>
            </a:r>
            <a:r>
              <a:rPr lang="en-IN" sz="1800" spc="-5" dirty="0">
                <a:solidFill>
                  <a:srgbClr val="538235"/>
                </a:solidFill>
                <a:latin typeface="Tahoma"/>
                <a:cs typeface="Tahoma"/>
              </a:rPr>
              <a:t>T0,</a:t>
            </a:r>
            <a:r>
              <a:rPr lang="en-IN" sz="1800" spc="125" dirty="0">
                <a:solidFill>
                  <a:srgbClr val="538235"/>
                </a:solidFill>
                <a:latin typeface="Tahoma"/>
                <a:cs typeface="Tahoma"/>
              </a:rPr>
              <a:t> </a:t>
            </a:r>
            <a:r>
              <a:rPr lang="en-IN" sz="1800" spc="-5" dirty="0">
                <a:solidFill>
                  <a:srgbClr val="538235"/>
                </a:solidFill>
                <a:latin typeface="Tahoma"/>
                <a:cs typeface="Tahoma"/>
              </a:rPr>
              <a:t>T1,</a:t>
            </a:r>
            <a:r>
              <a:rPr lang="en-IN" sz="1800" spc="125" dirty="0">
                <a:solidFill>
                  <a:srgbClr val="538235"/>
                </a:solidFill>
                <a:latin typeface="Tahoma"/>
                <a:cs typeface="Tahoma"/>
              </a:rPr>
              <a:t> </a:t>
            </a:r>
            <a:r>
              <a:rPr lang="en-IN" sz="1800" spc="-5" dirty="0">
                <a:solidFill>
                  <a:srgbClr val="538235"/>
                </a:solidFill>
                <a:latin typeface="Tahoma"/>
                <a:cs typeface="Tahoma"/>
              </a:rPr>
              <a:t>and</a:t>
            </a:r>
            <a:r>
              <a:rPr lang="en-IN" sz="1800" spc="114" dirty="0">
                <a:solidFill>
                  <a:srgbClr val="538235"/>
                </a:solidFill>
                <a:latin typeface="Tahoma"/>
                <a:cs typeface="Tahoma"/>
              </a:rPr>
              <a:t> </a:t>
            </a:r>
            <a:r>
              <a:rPr lang="en-IN" sz="1800" spc="-5" dirty="0">
                <a:solidFill>
                  <a:srgbClr val="538235"/>
                </a:solidFill>
                <a:latin typeface="Tahoma"/>
                <a:cs typeface="Tahoma"/>
              </a:rPr>
              <a:t>T2.</a:t>
            </a:r>
            <a:r>
              <a:rPr lang="en-IN" sz="1800" spc="125" dirty="0">
                <a:solidFill>
                  <a:srgbClr val="538235"/>
                </a:solidFill>
                <a:latin typeface="Tahoma"/>
                <a:cs typeface="Tahoma"/>
              </a:rPr>
              <a:t> </a:t>
            </a:r>
            <a:r>
              <a:rPr lang="en-IN" sz="1800" spc="-5" dirty="0">
                <a:solidFill>
                  <a:srgbClr val="538235"/>
                </a:solidFill>
                <a:latin typeface="Tahoma"/>
                <a:cs typeface="Tahoma"/>
              </a:rPr>
              <a:t>Thread</a:t>
            </a:r>
            <a:r>
              <a:rPr lang="en-IN" sz="1800" spc="135" dirty="0">
                <a:solidFill>
                  <a:srgbClr val="538235"/>
                </a:solidFill>
                <a:latin typeface="Tahoma"/>
                <a:cs typeface="Tahoma"/>
              </a:rPr>
              <a:t> </a:t>
            </a:r>
            <a:r>
              <a:rPr lang="en-IN" sz="1800" spc="-5" dirty="0">
                <a:solidFill>
                  <a:srgbClr val="538235"/>
                </a:solidFill>
                <a:latin typeface="Tahoma"/>
                <a:cs typeface="Tahoma"/>
              </a:rPr>
              <a:t>T0</a:t>
            </a:r>
            <a:r>
              <a:rPr lang="en-IN" sz="1800" spc="120" dirty="0">
                <a:solidFill>
                  <a:srgbClr val="538235"/>
                </a:solidFill>
                <a:latin typeface="Tahoma"/>
                <a:cs typeface="Tahoma"/>
              </a:rPr>
              <a:t> </a:t>
            </a:r>
            <a:r>
              <a:rPr lang="en-IN" sz="1800" spc="-5" dirty="0">
                <a:solidFill>
                  <a:srgbClr val="538235"/>
                </a:solidFill>
                <a:latin typeface="Tahoma"/>
                <a:cs typeface="Tahoma"/>
              </a:rPr>
              <a:t>requires</a:t>
            </a:r>
            <a:r>
              <a:rPr lang="en-IN" sz="1800" spc="125" dirty="0">
                <a:solidFill>
                  <a:srgbClr val="538235"/>
                </a:solidFill>
                <a:latin typeface="Tahoma"/>
                <a:cs typeface="Tahoma"/>
              </a:rPr>
              <a:t> </a:t>
            </a:r>
            <a:r>
              <a:rPr lang="en-IN" sz="1800" spc="-5" dirty="0">
                <a:solidFill>
                  <a:srgbClr val="538235"/>
                </a:solidFill>
                <a:latin typeface="Tahoma"/>
                <a:cs typeface="Tahoma"/>
              </a:rPr>
              <a:t>ten</a:t>
            </a:r>
            <a:r>
              <a:rPr lang="en-IN" sz="1800" spc="130" dirty="0">
                <a:solidFill>
                  <a:srgbClr val="538235"/>
                </a:solidFill>
                <a:latin typeface="Tahoma"/>
                <a:cs typeface="Tahoma"/>
              </a:rPr>
              <a:t> </a:t>
            </a:r>
            <a:r>
              <a:rPr lang="en-IN" sz="1800" spc="-5" dirty="0">
                <a:solidFill>
                  <a:srgbClr val="538235"/>
                </a:solidFill>
                <a:latin typeface="Tahoma"/>
                <a:cs typeface="Tahoma"/>
              </a:rPr>
              <a:t>resources,</a:t>
            </a:r>
            <a:r>
              <a:rPr lang="en-IN" sz="1800" spc="125" dirty="0">
                <a:solidFill>
                  <a:srgbClr val="538235"/>
                </a:solidFill>
                <a:latin typeface="Tahoma"/>
                <a:cs typeface="Tahoma"/>
              </a:rPr>
              <a:t> </a:t>
            </a:r>
            <a:r>
              <a:rPr lang="en-IN" sz="1800" spc="-5" dirty="0">
                <a:solidFill>
                  <a:srgbClr val="538235"/>
                </a:solidFill>
                <a:latin typeface="Tahoma"/>
                <a:cs typeface="Tahoma"/>
              </a:rPr>
              <a:t>thread</a:t>
            </a:r>
            <a:r>
              <a:rPr lang="en-IN" sz="1800" spc="130" dirty="0">
                <a:solidFill>
                  <a:srgbClr val="538235"/>
                </a:solidFill>
                <a:latin typeface="Tahoma"/>
                <a:cs typeface="Tahoma"/>
              </a:rPr>
              <a:t> </a:t>
            </a:r>
            <a:r>
              <a:rPr lang="en-IN" sz="1800" spc="-5" dirty="0">
                <a:solidFill>
                  <a:srgbClr val="538235"/>
                </a:solidFill>
                <a:latin typeface="Tahoma"/>
                <a:cs typeface="Tahoma"/>
              </a:rPr>
              <a:t>T1</a:t>
            </a:r>
            <a:r>
              <a:rPr lang="en-IN" sz="1800" spc="120" dirty="0">
                <a:solidFill>
                  <a:srgbClr val="538235"/>
                </a:solidFill>
                <a:latin typeface="Tahoma"/>
                <a:cs typeface="Tahoma"/>
              </a:rPr>
              <a:t> </a:t>
            </a:r>
            <a:r>
              <a:rPr lang="en-IN" sz="1800" spc="-5" dirty="0">
                <a:solidFill>
                  <a:srgbClr val="538235"/>
                </a:solidFill>
                <a:latin typeface="Tahoma"/>
                <a:cs typeface="Tahoma"/>
              </a:rPr>
              <a:t>may</a:t>
            </a:r>
            <a:r>
              <a:rPr lang="en-IN" sz="1800" spc="130" dirty="0">
                <a:solidFill>
                  <a:srgbClr val="538235"/>
                </a:solidFill>
                <a:latin typeface="Tahoma"/>
                <a:cs typeface="Tahoma"/>
              </a:rPr>
              <a:t> </a:t>
            </a:r>
            <a:r>
              <a:rPr lang="en-IN" sz="1800" spc="-5" dirty="0">
                <a:solidFill>
                  <a:srgbClr val="538235"/>
                </a:solidFill>
                <a:latin typeface="Tahoma"/>
                <a:cs typeface="Tahoma"/>
              </a:rPr>
              <a:t>need </a:t>
            </a:r>
            <a:r>
              <a:rPr lang="en-IN" sz="1800" spc="-365" dirty="0">
                <a:solidFill>
                  <a:srgbClr val="538235"/>
                </a:solidFill>
                <a:latin typeface="Tahoma"/>
                <a:cs typeface="Tahoma"/>
              </a:rPr>
              <a:t> </a:t>
            </a:r>
            <a:r>
              <a:rPr lang="en-IN" sz="1800" spc="-5" dirty="0">
                <a:solidFill>
                  <a:srgbClr val="538235"/>
                </a:solidFill>
                <a:latin typeface="Tahoma"/>
                <a:cs typeface="Tahoma"/>
              </a:rPr>
              <a:t>as </a:t>
            </a:r>
            <a:r>
              <a:rPr lang="en-IN" sz="1800" dirty="0">
                <a:solidFill>
                  <a:srgbClr val="538235"/>
                </a:solidFill>
                <a:latin typeface="Tahoma"/>
                <a:cs typeface="Tahoma"/>
              </a:rPr>
              <a:t>many </a:t>
            </a:r>
            <a:r>
              <a:rPr lang="en-IN" sz="1800" spc="-5" dirty="0">
                <a:solidFill>
                  <a:srgbClr val="538235"/>
                </a:solidFill>
                <a:latin typeface="Tahoma"/>
                <a:cs typeface="Tahoma"/>
              </a:rPr>
              <a:t>as </a:t>
            </a:r>
            <a:r>
              <a:rPr lang="en-IN" sz="1800" spc="-40" dirty="0">
                <a:solidFill>
                  <a:srgbClr val="538235"/>
                </a:solidFill>
                <a:latin typeface="Tahoma"/>
                <a:cs typeface="Tahoma"/>
              </a:rPr>
              <a:t>four, </a:t>
            </a:r>
            <a:r>
              <a:rPr lang="en-IN" sz="1800" spc="-5" dirty="0">
                <a:solidFill>
                  <a:srgbClr val="538235"/>
                </a:solidFill>
                <a:latin typeface="Tahoma"/>
                <a:cs typeface="Tahoma"/>
              </a:rPr>
              <a:t>and thread T2 </a:t>
            </a:r>
            <a:r>
              <a:rPr lang="en-IN" sz="1800" dirty="0">
                <a:solidFill>
                  <a:srgbClr val="538235"/>
                </a:solidFill>
                <a:latin typeface="Tahoma"/>
                <a:cs typeface="Tahoma"/>
              </a:rPr>
              <a:t>may </a:t>
            </a:r>
            <a:r>
              <a:rPr lang="en-IN" sz="1800" spc="-5" dirty="0">
                <a:solidFill>
                  <a:srgbClr val="538235"/>
                </a:solidFill>
                <a:latin typeface="Tahoma"/>
                <a:cs typeface="Tahoma"/>
              </a:rPr>
              <a:t>need </a:t>
            </a:r>
            <a:r>
              <a:rPr lang="en-IN" sz="1800" spc="10" dirty="0">
                <a:solidFill>
                  <a:srgbClr val="538235"/>
                </a:solidFill>
                <a:latin typeface="Tahoma"/>
                <a:cs typeface="Tahoma"/>
              </a:rPr>
              <a:t>up </a:t>
            </a:r>
            <a:r>
              <a:rPr lang="en-IN" sz="1800" dirty="0">
                <a:solidFill>
                  <a:srgbClr val="538235"/>
                </a:solidFill>
                <a:latin typeface="Tahoma"/>
                <a:cs typeface="Tahoma"/>
              </a:rPr>
              <a:t>to </a:t>
            </a:r>
            <a:r>
              <a:rPr lang="en-IN" sz="1800" spc="-5" dirty="0">
                <a:solidFill>
                  <a:srgbClr val="538235"/>
                </a:solidFill>
                <a:latin typeface="Tahoma"/>
                <a:cs typeface="Tahoma"/>
              </a:rPr>
              <a:t>nine resources. </a:t>
            </a:r>
          </a:p>
          <a:p>
            <a:pPr marL="47625" lvl="3" algn="just">
              <a:spcBef>
                <a:spcPts val="720"/>
              </a:spcBef>
            </a:pPr>
            <a:r>
              <a:rPr lang="en-IN" sz="1800" dirty="0">
                <a:solidFill>
                  <a:srgbClr val="538235"/>
                </a:solidFill>
                <a:latin typeface="Tahoma"/>
                <a:cs typeface="Tahoma"/>
              </a:rPr>
              <a:t>Suppose that, </a:t>
            </a:r>
            <a:r>
              <a:rPr lang="en-IN" sz="1800" spc="-5" dirty="0">
                <a:solidFill>
                  <a:srgbClr val="538235"/>
                </a:solidFill>
                <a:latin typeface="Tahoma"/>
                <a:cs typeface="Tahoma"/>
              </a:rPr>
              <a:t>at </a:t>
            </a:r>
            <a:r>
              <a:rPr lang="en-IN" sz="1800" dirty="0">
                <a:solidFill>
                  <a:srgbClr val="538235"/>
                </a:solidFill>
                <a:latin typeface="Tahoma"/>
                <a:cs typeface="Tahoma"/>
              </a:rPr>
              <a:t> </a:t>
            </a:r>
            <a:r>
              <a:rPr lang="en-IN" sz="1800" spc="-5" dirty="0">
                <a:solidFill>
                  <a:srgbClr val="538235"/>
                </a:solidFill>
                <a:latin typeface="Tahoma"/>
                <a:cs typeface="Tahoma"/>
              </a:rPr>
              <a:t>time t0, thread T0 </a:t>
            </a:r>
            <a:r>
              <a:rPr lang="en-IN" sz="1800" spc="-10" dirty="0">
                <a:solidFill>
                  <a:srgbClr val="538235"/>
                </a:solidFill>
                <a:latin typeface="Tahoma"/>
                <a:cs typeface="Tahoma"/>
              </a:rPr>
              <a:t>is </a:t>
            </a:r>
            <a:r>
              <a:rPr lang="en-IN" sz="1800" spc="-5" dirty="0">
                <a:solidFill>
                  <a:srgbClr val="538235"/>
                </a:solidFill>
                <a:latin typeface="Tahoma"/>
                <a:cs typeface="Tahoma"/>
              </a:rPr>
              <a:t>holding five resources,</a:t>
            </a:r>
            <a:r>
              <a:rPr lang="en-IN" sz="1800" spc="365" dirty="0">
                <a:solidFill>
                  <a:srgbClr val="538235"/>
                </a:solidFill>
                <a:latin typeface="Tahoma"/>
                <a:cs typeface="Tahoma"/>
              </a:rPr>
              <a:t> </a:t>
            </a:r>
            <a:r>
              <a:rPr lang="en-IN" sz="1800" spc="-5" dirty="0">
                <a:solidFill>
                  <a:srgbClr val="538235"/>
                </a:solidFill>
                <a:latin typeface="Tahoma"/>
                <a:cs typeface="Tahoma"/>
              </a:rPr>
              <a:t>thread T1 </a:t>
            </a:r>
            <a:r>
              <a:rPr lang="en-IN" sz="1800" spc="-10" dirty="0">
                <a:solidFill>
                  <a:srgbClr val="538235"/>
                </a:solidFill>
                <a:latin typeface="Tahoma"/>
                <a:cs typeface="Tahoma"/>
              </a:rPr>
              <a:t>is </a:t>
            </a:r>
            <a:r>
              <a:rPr lang="en-IN" sz="1800" spc="-5" dirty="0">
                <a:solidFill>
                  <a:srgbClr val="538235"/>
                </a:solidFill>
                <a:latin typeface="Tahoma"/>
                <a:cs typeface="Tahoma"/>
              </a:rPr>
              <a:t>holding </a:t>
            </a:r>
            <a:r>
              <a:rPr lang="en-IN" sz="1800" dirty="0">
                <a:solidFill>
                  <a:srgbClr val="538235"/>
                </a:solidFill>
                <a:latin typeface="Tahoma"/>
                <a:cs typeface="Tahoma"/>
              </a:rPr>
              <a:t>two </a:t>
            </a:r>
            <a:r>
              <a:rPr lang="en-IN" sz="1800" spc="-5" dirty="0">
                <a:solidFill>
                  <a:srgbClr val="538235"/>
                </a:solidFill>
                <a:latin typeface="Tahoma"/>
                <a:cs typeface="Tahoma"/>
              </a:rPr>
              <a:t>resources, </a:t>
            </a:r>
            <a:r>
              <a:rPr lang="en-IN" sz="1800" dirty="0">
                <a:solidFill>
                  <a:srgbClr val="538235"/>
                </a:solidFill>
                <a:latin typeface="Tahoma"/>
                <a:cs typeface="Tahoma"/>
              </a:rPr>
              <a:t> </a:t>
            </a:r>
            <a:r>
              <a:rPr lang="en-IN" sz="1800" spc="-5" dirty="0">
                <a:solidFill>
                  <a:srgbClr val="538235"/>
                </a:solidFill>
                <a:latin typeface="Tahoma"/>
                <a:cs typeface="Tahoma"/>
              </a:rPr>
              <a:t>and thread</a:t>
            </a:r>
            <a:r>
              <a:rPr lang="en-IN" sz="1800" spc="15" dirty="0">
                <a:solidFill>
                  <a:srgbClr val="538235"/>
                </a:solidFill>
                <a:latin typeface="Tahoma"/>
                <a:cs typeface="Tahoma"/>
              </a:rPr>
              <a:t> </a:t>
            </a:r>
            <a:r>
              <a:rPr lang="en-IN" sz="1800" spc="-5" dirty="0">
                <a:solidFill>
                  <a:srgbClr val="538235"/>
                </a:solidFill>
                <a:latin typeface="Tahoma"/>
                <a:cs typeface="Tahoma"/>
              </a:rPr>
              <a:t>T2</a:t>
            </a:r>
            <a:r>
              <a:rPr lang="en-IN" sz="1800" spc="5" dirty="0">
                <a:solidFill>
                  <a:srgbClr val="538235"/>
                </a:solidFill>
                <a:latin typeface="Tahoma"/>
                <a:cs typeface="Tahoma"/>
              </a:rPr>
              <a:t> </a:t>
            </a:r>
            <a:r>
              <a:rPr lang="en-IN" sz="1800" spc="-10" dirty="0">
                <a:solidFill>
                  <a:srgbClr val="538235"/>
                </a:solidFill>
                <a:latin typeface="Tahoma"/>
                <a:cs typeface="Tahoma"/>
              </a:rPr>
              <a:t>is</a:t>
            </a:r>
            <a:r>
              <a:rPr lang="en-IN" sz="1800" dirty="0">
                <a:solidFill>
                  <a:srgbClr val="538235"/>
                </a:solidFill>
                <a:latin typeface="Tahoma"/>
                <a:cs typeface="Tahoma"/>
              </a:rPr>
              <a:t> </a:t>
            </a:r>
            <a:r>
              <a:rPr lang="en-IN" sz="1800" spc="-5" dirty="0">
                <a:solidFill>
                  <a:srgbClr val="538235"/>
                </a:solidFill>
                <a:latin typeface="Tahoma"/>
                <a:cs typeface="Tahoma"/>
              </a:rPr>
              <a:t>holding</a:t>
            </a:r>
            <a:r>
              <a:rPr lang="en-IN" sz="1800" spc="15" dirty="0">
                <a:solidFill>
                  <a:srgbClr val="538235"/>
                </a:solidFill>
                <a:latin typeface="Tahoma"/>
                <a:cs typeface="Tahoma"/>
              </a:rPr>
              <a:t> </a:t>
            </a:r>
            <a:r>
              <a:rPr lang="en-IN" sz="1800" spc="-5" dirty="0">
                <a:solidFill>
                  <a:srgbClr val="538235"/>
                </a:solidFill>
                <a:latin typeface="Tahoma"/>
                <a:cs typeface="Tahoma"/>
              </a:rPr>
              <a:t>two</a:t>
            </a:r>
            <a:r>
              <a:rPr lang="en-IN" sz="1800" spc="10" dirty="0">
                <a:solidFill>
                  <a:srgbClr val="538235"/>
                </a:solidFill>
                <a:latin typeface="Tahoma"/>
                <a:cs typeface="Tahoma"/>
              </a:rPr>
              <a:t> </a:t>
            </a:r>
            <a:r>
              <a:rPr lang="en-IN" sz="1800" spc="-5" dirty="0">
                <a:solidFill>
                  <a:srgbClr val="538235"/>
                </a:solidFill>
                <a:latin typeface="Tahoma"/>
                <a:cs typeface="Tahoma"/>
              </a:rPr>
              <a:t>resources.</a:t>
            </a:r>
            <a:r>
              <a:rPr lang="en-IN" sz="1800" spc="50" dirty="0">
                <a:solidFill>
                  <a:srgbClr val="538235"/>
                </a:solidFill>
                <a:latin typeface="Tahoma"/>
                <a:cs typeface="Tahoma"/>
              </a:rPr>
              <a:t> </a:t>
            </a:r>
            <a:r>
              <a:rPr lang="en-IN" sz="1800" spc="-5" dirty="0">
                <a:solidFill>
                  <a:srgbClr val="538235"/>
                </a:solidFill>
                <a:latin typeface="Tahoma"/>
                <a:cs typeface="Tahoma"/>
              </a:rPr>
              <a:t>(Thus,</a:t>
            </a:r>
            <a:r>
              <a:rPr lang="en-IN" sz="1800" spc="35" dirty="0">
                <a:solidFill>
                  <a:srgbClr val="538235"/>
                </a:solidFill>
                <a:latin typeface="Tahoma"/>
                <a:cs typeface="Tahoma"/>
              </a:rPr>
              <a:t> </a:t>
            </a:r>
            <a:r>
              <a:rPr lang="en-IN" sz="1800" spc="-5" dirty="0">
                <a:solidFill>
                  <a:srgbClr val="538235"/>
                </a:solidFill>
                <a:latin typeface="Tahoma"/>
                <a:cs typeface="Tahoma"/>
              </a:rPr>
              <a:t>there</a:t>
            </a:r>
            <a:r>
              <a:rPr lang="en-IN" sz="1800" dirty="0">
                <a:solidFill>
                  <a:srgbClr val="538235"/>
                </a:solidFill>
                <a:latin typeface="Tahoma"/>
                <a:cs typeface="Tahoma"/>
              </a:rPr>
              <a:t> </a:t>
            </a:r>
            <a:r>
              <a:rPr lang="en-IN" sz="1800" spc="-5" dirty="0">
                <a:solidFill>
                  <a:srgbClr val="538235"/>
                </a:solidFill>
                <a:latin typeface="Tahoma"/>
                <a:cs typeface="Tahoma"/>
              </a:rPr>
              <a:t>are</a:t>
            </a:r>
            <a:r>
              <a:rPr lang="en-IN" sz="1800" spc="20" dirty="0">
                <a:solidFill>
                  <a:srgbClr val="538235"/>
                </a:solidFill>
                <a:latin typeface="Tahoma"/>
                <a:cs typeface="Tahoma"/>
              </a:rPr>
              <a:t> </a:t>
            </a:r>
            <a:r>
              <a:rPr lang="en-IN" sz="1800" spc="-5" dirty="0">
                <a:solidFill>
                  <a:srgbClr val="538235"/>
                </a:solidFill>
                <a:latin typeface="Tahoma"/>
                <a:cs typeface="Tahoma"/>
              </a:rPr>
              <a:t>three</a:t>
            </a:r>
            <a:r>
              <a:rPr lang="en-IN" sz="1800" spc="5" dirty="0">
                <a:solidFill>
                  <a:srgbClr val="538235"/>
                </a:solidFill>
                <a:latin typeface="Tahoma"/>
                <a:cs typeface="Tahoma"/>
              </a:rPr>
              <a:t> </a:t>
            </a:r>
            <a:r>
              <a:rPr lang="en-IN" sz="1800" spc="-5" dirty="0">
                <a:solidFill>
                  <a:srgbClr val="538235"/>
                </a:solidFill>
                <a:latin typeface="Tahoma"/>
                <a:cs typeface="Tahoma"/>
              </a:rPr>
              <a:t>free</a:t>
            </a:r>
            <a:r>
              <a:rPr lang="en-IN" sz="1800" spc="20" dirty="0">
                <a:solidFill>
                  <a:srgbClr val="538235"/>
                </a:solidFill>
                <a:latin typeface="Tahoma"/>
                <a:cs typeface="Tahoma"/>
              </a:rPr>
              <a:t> </a:t>
            </a:r>
            <a:r>
              <a:rPr lang="en-IN" sz="1800" spc="-10" dirty="0">
                <a:solidFill>
                  <a:srgbClr val="538235"/>
                </a:solidFill>
                <a:latin typeface="Tahoma"/>
                <a:cs typeface="Tahoma"/>
              </a:rPr>
              <a:t>resources.)</a:t>
            </a:r>
            <a:endParaRPr lang="en-IN" sz="1800" dirty="0">
              <a:latin typeface="Tahoma"/>
              <a:cs typeface="Tahoma"/>
            </a:endParaRPr>
          </a:p>
          <a:p>
            <a:pPr marL="47625" lvl="3" algn="just">
              <a:spcBef>
                <a:spcPts val="720"/>
              </a:spcBef>
            </a:pPr>
            <a:endParaRPr lang="en-IN" dirty="0">
              <a:solidFill>
                <a:srgbClr val="538235"/>
              </a:solidFill>
              <a:latin typeface="Tahoma"/>
              <a:cs typeface="Tahoma"/>
            </a:endParaRPr>
          </a:p>
        </p:txBody>
      </p:sp>
      <p:pic>
        <p:nvPicPr>
          <p:cNvPr id="2" name="object 4">
            <a:extLst>
              <a:ext uri="{FF2B5EF4-FFF2-40B4-BE49-F238E27FC236}">
                <a16:creationId xmlns:a16="http://schemas.microsoft.com/office/drawing/2014/main" id="{870E61BD-C5FB-39C3-1F57-C8BEA05A2816}"/>
              </a:ext>
            </a:extLst>
          </p:cNvPr>
          <p:cNvPicPr/>
          <p:nvPr/>
        </p:nvPicPr>
        <p:blipFill>
          <a:blip r:embed="rId2" cstate="print"/>
          <a:stretch>
            <a:fillRect/>
          </a:stretch>
        </p:blipFill>
        <p:spPr>
          <a:xfrm>
            <a:off x="8365316" y="4166146"/>
            <a:ext cx="3517392" cy="890015"/>
          </a:xfrm>
          <a:prstGeom prst="rect">
            <a:avLst/>
          </a:prstGeom>
        </p:spPr>
      </p:pic>
      <p:sp>
        <p:nvSpPr>
          <p:cNvPr id="4" name="TextBox 3">
            <a:extLst>
              <a:ext uri="{FF2B5EF4-FFF2-40B4-BE49-F238E27FC236}">
                <a16:creationId xmlns:a16="http://schemas.microsoft.com/office/drawing/2014/main" id="{E1899891-D770-DD57-166E-07EC37C3E838}"/>
              </a:ext>
            </a:extLst>
          </p:cNvPr>
          <p:cNvSpPr txBox="1"/>
          <p:nvPr/>
        </p:nvSpPr>
        <p:spPr>
          <a:xfrm>
            <a:off x="701201" y="3819951"/>
            <a:ext cx="7576525" cy="3139321"/>
          </a:xfrm>
          <a:prstGeom prst="rect">
            <a:avLst/>
          </a:prstGeom>
          <a:noFill/>
        </p:spPr>
        <p:txBody>
          <a:bodyPr wrap="square">
            <a:spAutoFit/>
          </a:bodyPr>
          <a:lstStyle/>
          <a:p>
            <a:r>
              <a:rPr lang="en-IN" sz="1800" dirty="0">
                <a:solidFill>
                  <a:srgbClr val="538235"/>
                </a:solidFill>
                <a:latin typeface="Tahoma"/>
                <a:cs typeface="Tahoma"/>
              </a:rPr>
              <a:t>At </a:t>
            </a:r>
            <a:r>
              <a:rPr lang="en-IN" sz="1800" spc="-5" dirty="0">
                <a:solidFill>
                  <a:srgbClr val="538235"/>
                </a:solidFill>
                <a:latin typeface="Tahoma"/>
                <a:cs typeface="Tahoma"/>
              </a:rPr>
              <a:t>time t0, </a:t>
            </a:r>
            <a:r>
              <a:rPr lang="en-IN" sz="1800" dirty="0">
                <a:solidFill>
                  <a:srgbClr val="538235"/>
                </a:solidFill>
                <a:latin typeface="Tahoma"/>
                <a:cs typeface="Tahoma"/>
              </a:rPr>
              <a:t>the </a:t>
            </a:r>
            <a:r>
              <a:rPr lang="en-IN" sz="1800" spc="-5" dirty="0">
                <a:solidFill>
                  <a:srgbClr val="538235"/>
                </a:solidFill>
                <a:latin typeface="Tahoma"/>
                <a:cs typeface="Tahoma"/>
              </a:rPr>
              <a:t>system is </a:t>
            </a:r>
            <a:r>
              <a:rPr lang="en-IN" sz="1800" spc="-10" dirty="0">
                <a:solidFill>
                  <a:srgbClr val="538235"/>
                </a:solidFill>
                <a:latin typeface="Tahoma"/>
                <a:cs typeface="Tahoma"/>
              </a:rPr>
              <a:t>in </a:t>
            </a:r>
            <a:r>
              <a:rPr lang="en-IN" sz="1800" dirty="0">
                <a:solidFill>
                  <a:srgbClr val="538235"/>
                </a:solidFill>
                <a:latin typeface="Tahoma"/>
                <a:cs typeface="Tahoma"/>
              </a:rPr>
              <a:t>a </a:t>
            </a:r>
            <a:r>
              <a:rPr lang="en-IN" sz="1800" spc="-10" dirty="0">
                <a:solidFill>
                  <a:srgbClr val="538235"/>
                </a:solidFill>
                <a:latin typeface="Tahoma"/>
                <a:cs typeface="Tahoma"/>
              </a:rPr>
              <a:t>safe </a:t>
            </a:r>
            <a:r>
              <a:rPr lang="en-IN" sz="1800" spc="-5" dirty="0">
                <a:solidFill>
                  <a:srgbClr val="538235"/>
                </a:solidFill>
                <a:latin typeface="Tahoma"/>
                <a:cs typeface="Tahoma"/>
              </a:rPr>
              <a:t>state. </a:t>
            </a:r>
            <a:r>
              <a:rPr lang="en-IN" sz="1800" spc="5" dirty="0">
                <a:solidFill>
                  <a:srgbClr val="538235"/>
                </a:solidFill>
                <a:latin typeface="Tahoma"/>
                <a:cs typeface="Tahoma"/>
              </a:rPr>
              <a:t>The </a:t>
            </a:r>
            <a:r>
              <a:rPr lang="en-IN" sz="1800" b="1" spc="-5" dirty="0">
                <a:solidFill>
                  <a:srgbClr val="538235"/>
                </a:solidFill>
                <a:latin typeface="Tahoma"/>
                <a:cs typeface="Tahoma"/>
              </a:rPr>
              <a:t>sequence &lt;T1, </a:t>
            </a:r>
            <a:r>
              <a:rPr lang="en-IN" sz="1800" b="1" dirty="0">
                <a:solidFill>
                  <a:srgbClr val="538235"/>
                </a:solidFill>
                <a:latin typeface="Tahoma"/>
                <a:cs typeface="Tahoma"/>
              </a:rPr>
              <a:t>T0, T2&gt; </a:t>
            </a:r>
            <a:r>
              <a:rPr lang="en-IN" sz="1800" b="1" spc="-5" dirty="0">
                <a:solidFill>
                  <a:srgbClr val="538235"/>
                </a:solidFill>
                <a:latin typeface="Tahoma"/>
                <a:cs typeface="Tahoma"/>
              </a:rPr>
              <a:t>satisfies </a:t>
            </a:r>
            <a:r>
              <a:rPr lang="en-IN" sz="1800" b="1" dirty="0">
                <a:solidFill>
                  <a:srgbClr val="538235"/>
                </a:solidFill>
                <a:latin typeface="Tahoma"/>
                <a:cs typeface="Tahoma"/>
              </a:rPr>
              <a:t> </a:t>
            </a:r>
            <a:r>
              <a:rPr lang="en-IN" sz="1800" b="1" spc="-5" dirty="0">
                <a:solidFill>
                  <a:srgbClr val="538235"/>
                </a:solidFill>
                <a:latin typeface="Tahoma"/>
                <a:cs typeface="Tahoma"/>
              </a:rPr>
              <a:t>the safety </a:t>
            </a:r>
            <a:r>
              <a:rPr lang="en-IN" sz="1800" b="1" spc="-10" dirty="0">
                <a:solidFill>
                  <a:srgbClr val="538235"/>
                </a:solidFill>
                <a:latin typeface="Tahoma"/>
                <a:cs typeface="Tahoma"/>
              </a:rPr>
              <a:t>condition.</a:t>
            </a:r>
          </a:p>
          <a:p>
            <a:endParaRPr lang="en-IN" b="1" spc="-10" dirty="0">
              <a:solidFill>
                <a:srgbClr val="538235"/>
              </a:solidFill>
              <a:latin typeface="Tahoma"/>
              <a:cs typeface="Tahoma"/>
            </a:endParaRPr>
          </a:p>
          <a:p>
            <a:r>
              <a:rPr lang="en-IN" sz="1800" spc="-5" dirty="0">
                <a:solidFill>
                  <a:srgbClr val="538235"/>
                </a:solidFill>
                <a:latin typeface="Tahoma"/>
                <a:cs typeface="Tahoma"/>
              </a:rPr>
              <a:t>Thread T1 can </a:t>
            </a:r>
            <a:r>
              <a:rPr lang="en-IN" sz="1800" dirty="0">
                <a:solidFill>
                  <a:srgbClr val="538235"/>
                </a:solidFill>
                <a:latin typeface="Tahoma"/>
                <a:cs typeface="Tahoma"/>
              </a:rPr>
              <a:t>be </a:t>
            </a:r>
            <a:r>
              <a:rPr lang="en-IN" sz="1800" spc="-5" dirty="0">
                <a:solidFill>
                  <a:srgbClr val="538235"/>
                </a:solidFill>
                <a:latin typeface="Tahoma"/>
                <a:cs typeface="Tahoma"/>
              </a:rPr>
              <a:t>allocated </a:t>
            </a:r>
            <a:r>
              <a:rPr lang="en-IN" sz="1800" dirty="0">
                <a:solidFill>
                  <a:srgbClr val="538235"/>
                </a:solidFill>
                <a:latin typeface="Tahoma"/>
                <a:cs typeface="Tahoma"/>
              </a:rPr>
              <a:t>all </a:t>
            </a:r>
            <a:r>
              <a:rPr lang="en-IN" sz="1800" spc="-5" dirty="0">
                <a:solidFill>
                  <a:srgbClr val="538235"/>
                </a:solidFill>
                <a:latin typeface="Tahoma"/>
                <a:cs typeface="Tahoma"/>
              </a:rPr>
              <a:t>its </a:t>
            </a:r>
            <a:r>
              <a:rPr lang="en-IN" sz="1800" dirty="0">
                <a:solidFill>
                  <a:srgbClr val="538235"/>
                </a:solidFill>
                <a:latin typeface="Tahoma"/>
                <a:cs typeface="Tahoma"/>
              </a:rPr>
              <a:t>resources </a:t>
            </a:r>
            <a:r>
              <a:rPr lang="en-IN" sz="1800" spc="5" dirty="0">
                <a:solidFill>
                  <a:srgbClr val="538235"/>
                </a:solidFill>
                <a:latin typeface="Tahoma"/>
                <a:cs typeface="Tahoma"/>
              </a:rPr>
              <a:t> </a:t>
            </a:r>
            <a:r>
              <a:rPr lang="en-IN" sz="1800" spc="-5" dirty="0">
                <a:solidFill>
                  <a:srgbClr val="538235"/>
                </a:solidFill>
                <a:latin typeface="Tahoma"/>
                <a:cs typeface="Tahoma"/>
              </a:rPr>
              <a:t>and</a:t>
            </a:r>
            <a:r>
              <a:rPr lang="en-IN" sz="1800" spc="-10" dirty="0">
                <a:solidFill>
                  <a:srgbClr val="538235"/>
                </a:solidFill>
                <a:latin typeface="Tahoma"/>
                <a:cs typeface="Tahoma"/>
              </a:rPr>
              <a:t> </a:t>
            </a:r>
            <a:r>
              <a:rPr lang="en-IN" sz="1800" dirty="0">
                <a:solidFill>
                  <a:srgbClr val="538235"/>
                </a:solidFill>
                <a:latin typeface="Tahoma"/>
                <a:cs typeface="Tahoma"/>
              </a:rPr>
              <a:t>then</a:t>
            </a:r>
            <a:r>
              <a:rPr lang="en-IN" sz="1800" spc="35" dirty="0">
                <a:solidFill>
                  <a:srgbClr val="538235"/>
                </a:solidFill>
                <a:latin typeface="Tahoma"/>
                <a:cs typeface="Tahoma"/>
              </a:rPr>
              <a:t> </a:t>
            </a:r>
            <a:r>
              <a:rPr lang="en-IN" sz="1800" spc="-5" dirty="0">
                <a:solidFill>
                  <a:srgbClr val="538235"/>
                </a:solidFill>
                <a:latin typeface="Tahoma"/>
                <a:cs typeface="Tahoma"/>
              </a:rPr>
              <a:t>return</a:t>
            </a:r>
            <a:r>
              <a:rPr lang="en-IN" sz="1800" spc="15" dirty="0">
                <a:solidFill>
                  <a:srgbClr val="538235"/>
                </a:solidFill>
                <a:latin typeface="Tahoma"/>
                <a:cs typeface="Tahoma"/>
              </a:rPr>
              <a:t> </a:t>
            </a:r>
            <a:r>
              <a:rPr lang="en-IN" sz="1800" dirty="0">
                <a:solidFill>
                  <a:srgbClr val="538235"/>
                </a:solidFill>
                <a:latin typeface="Tahoma"/>
                <a:cs typeface="Tahoma"/>
              </a:rPr>
              <a:t>them</a:t>
            </a:r>
            <a:r>
              <a:rPr lang="en-IN" sz="1800" spc="5" dirty="0">
                <a:solidFill>
                  <a:srgbClr val="538235"/>
                </a:solidFill>
                <a:latin typeface="Tahoma"/>
                <a:cs typeface="Tahoma"/>
              </a:rPr>
              <a:t> </a:t>
            </a:r>
            <a:r>
              <a:rPr lang="en-IN" sz="1800" dirty="0">
                <a:solidFill>
                  <a:srgbClr val="538235"/>
                </a:solidFill>
                <a:latin typeface="Tahoma"/>
                <a:cs typeface="Tahoma"/>
              </a:rPr>
              <a:t>(the </a:t>
            </a:r>
            <a:r>
              <a:rPr lang="en-IN" sz="1800" spc="-5" dirty="0">
                <a:solidFill>
                  <a:srgbClr val="538235"/>
                </a:solidFill>
                <a:latin typeface="Tahoma"/>
                <a:cs typeface="Tahoma"/>
              </a:rPr>
              <a:t>system</a:t>
            </a:r>
            <a:r>
              <a:rPr lang="en-IN" sz="1800" spc="35" dirty="0">
                <a:solidFill>
                  <a:srgbClr val="538235"/>
                </a:solidFill>
                <a:latin typeface="Tahoma"/>
                <a:cs typeface="Tahoma"/>
              </a:rPr>
              <a:t> </a:t>
            </a:r>
            <a:r>
              <a:rPr lang="en-IN" sz="1800" spc="-10" dirty="0">
                <a:solidFill>
                  <a:srgbClr val="538235"/>
                </a:solidFill>
                <a:latin typeface="Tahoma"/>
                <a:cs typeface="Tahoma"/>
              </a:rPr>
              <a:t>will</a:t>
            </a:r>
            <a:r>
              <a:rPr lang="en-IN" sz="1800" spc="20" dirty="0">
                <a:solidFill>
                  <a:srgbClr val="538235"/>
                </a:solidFill>
                <a:latin typeface="Tahoma"/>
                <a:cs typeface="Tahoma"/>
              </a:rPr>
              <a:t> </a:t>
            </a:r>
            <a:r>
              <a:rPr lang="en-IN" sz="1800" dirty="0">
                <a:solidFill>
                  <a:srgbClr val="538235"/>
                </a:solidFill>
                <a:latin typeface="Tahoma"/>
                <a:cs typeface="Tahoma"/>
              </a:rPr>
              <a:t>then</a:t>
            </a:r>
            <a:r>
              <a:rPr lang="en-IN" sz="1800" spc="15" dirty="0">
                <a:solidFill>
                  <a:srgbClr val="538235"/>
                </a:solidFill>
                <a:latin typeface="Tahoma"/>
                <a:cs typeface="Tahoma"/>
              </a:rPr>
              <a:t> </a:t>
            </a:r>
            <a:r>
              <a:rPr lang="en-IN" sz="1800" spc="-5" dirty="0">
                <a:solidFill>
                  <a:srgbClr val="538235"/>
                </a:solidFill>
                <a:latin typeface="Tahoma"/>
                <a:cs typeface="Tahoma"/>
              </a:rPr>
              <a:t>have</a:t>
            </a:r>
            <a:r>
              <a:rPr lang="en-IN" sz="1800" dirty="0">
                <a:solidFill>
                  <a:srgbClr val="538235"/>
                </a:solidFill>
                <a:latin typeface="Tahoma"/>
                <a:cs typeface="Tahoma"/>
              </a:rPr>
              <a:t> </a:t>
            </a:r>
            <a:r>
              <a:rPr lang="en-IN" sz="1800" spc="-5" dirty="0">
                <a:solidFill>
                  <a:srgbClr val="538235"/>
                </a:solidFill>
                <a:latin typeface="Tahoma"/>
                <a:cs typeface="Tahoma"/>
              </a:rPr>
              <a:t>five</a:t>
            </a:r>
            <a:r>
              <a:rPr lang="en-IN" sz="1800" spc="5" dirty="0">
                <a:solidFill>
                  <a:srgbClr val="538235"/>
                </a:solidFill>
                <a:latin typeface="Tahoma"/>
                <a:cs typeface="Tahoma"/>
              </a:rPr>
              <a:t> </a:t>
            </a:r>
            <a:r>
              <a:rPr lang="en-IN" sz="1800" spc="-15" dirty="0">
                <a:solidFill>
                  <a:srgbClr val="538235"/>
                </a:solidFill>
                <a:latin typeface="Tahoma"/>
                <a:cs typeface="Tahoma"/>
              </a:rPr>
              <a:t>available</a:t>
            </a:r>
            <a:r>
              <a:rPr lang="en-IN" sz="1800" spc="25" dirty="0">
                <a:solidFill>
                  <a:srgbClr val="538235"/>
                </a:solidFill>
                <a:latin typeface="Tahoma"/>
                <a:cs typeface="Tahoma"/>
              </a:rPr>
              <a:t> </a:t>
            </a:r>
            <a:r>
              <a:rPr lang="en-IN" sz="1800" spc="-5" dirty="0">
                <a:solidFill>
                  <a:srgbClr val="538235"/>
                </a:solidFill>
                <a:latin typeface="Tahoma"/>
                <a:cs typeface="Tahoma"/>
              </a:rPr>
              <a:t>resources).</a:t>
            </a:r>
            <a:r>
              <a:rPr lang="en-IN" sz="1800" b="1" spc="-10" dirty="0">
                <a:solidFill>
                  <a:srgbClr val="538235"/>
                </a:solidFill>
                <a:latin typeface="Tahoma"/>
                <a:cs typeface="Tahoma"/>
              </a:rPr>
              <a:t> </a:t>
            </a:r>
          </a:p>
          <a:p>
            <a:endParaRPr lang="en-IN" sz="1800" b="1" spc="-10" dirty="0">
              <a:solidFill>
                <a:srgbClr val="538235"/>
              </a:solidFill>
              <a:latin typeface="Tahoma"/>
              <a:cs typeface="Tahoma"/>
            </a:endParaRPr>
          </a:p>
          <a:p>
            <a:r>
              <a:rPr lang="en-IN" sz="1800" spc="-5" dirty="0">
                <a:solidFill>
                  <a:srgbClr val="538235"/>
                </a:solidFill>
                <a:latin typeface="Tahoma"/>
                <a:cs typeface="Tahoma"/>
              </a:rPr>
              <a:t>Then </a:t>
            </a:r>
            <a:r>
              <a:rPr lang="en-IN" sz="1800" spc="-10" dirty="0">
                <a:solidFill>
                  <a:srgbClr val="538235"/>
                </a:solidFill>
                <a:latin typeface="Tahoma"/>
                <a:cs typeface="Tahoma"/>
              </a:rPr>
              <a:t>thread </a:t>
            </a:r>
            <a:r>
              <a:rPr lang="en-IN" sz="1800" spc="-5" dirty="0">
                <a:solidFill>
                  <a:srgbClr val="538235"/>
                </a:solidFill>
                <a:latin typeface="Tahoma"/>
                <a:cs typeface="Tahoma"/>
              </a:rPr>
              <a:t>T0 </a:t>
            </a:r>
            <a:r>
              <a:rPr lang="en-IN" sz="1800" spc="-10" dirty="0">
                <a:solidFill>
                  <a:srgbClr val="538235"/>
                </a:solidFill>
                <a:latin typeface="Tahoma"/>
                <a:cs typeface="Tahoma"/>
              </a:rPr>
              <a:t>can </a:t>
            </a:r>
            <a:r>
              <a:rPr lang="en-IN" sz="1800" spc="-5" dirty="0">
                <a:solidFill>
                  <a:srgbClr val="538235"/>
                </a:solidFill>
                <a:latin typeface="Tahoma"/>
                <a:cs typeface="Tahoma"/>
              </a:rPr>
              <a:t>get all </a:t>
            </a:r>
            <a:r>
              <a:rPr lang="en-IN" sz="1800" spc="-10" dirty="0">
                <a:solidFill>
                  <a:srgbClr val="538235"/>
                </a:solidFill>
                <a:latin typeface="Tahoma"/>
                <a:cs typeface="Tahoma"/>
              </a:rPr>
              <a:t>its </a:t>
            </a:r>
            <a:r>
              <a:rPr lang="en-IN" sz="1800" spc="-5" dirty="0">
                <a:solidFill>
                  <a:srgbClr val="538235"/>
                </a:solidFill>
                <a:latin typeface="Tahoma"/>
                <a:cs typeface="Tahoma"/>
              </a:rPr>
              <a:t>resources </a:t>
            </a:r>
            <a:r>
              <a:rPr lang="en-IN" sz="1800" spc="-15" dirty="0">
                <a:solidFill>
                  <a:srgbClr val="538235"/>
                </a:solidFill>
                <a:latin typeface="Tahoma"/>
                <a:cs typeface="Tahoma"/>
              </a:rPr>
              <a:t>and </a:t>
            </a:r>
            <a:r>
              <a:rPr lang="en-IN" sz="1800" spc="-10" dirty="0">
                <a:solidFill>
                  <a:srgbClr val="538235"/>
                </a:solidFill>
                <a:latin typeface="Tahoma"/>
                <a:cs typeface="Tahoma"/>
              </a:rPr>
              <a:t>return them </a:t>
            </a:r>
            <a:r>
              <a:rPr lang="en-IN" sz="1800" spc="-5" dirty="0">
                <a:solidFill>
                  <a:srgbClr val="538235"/>
                </a:solidFill>
                <a:latin typeface="Tahoma"/>
                <a:cs typeface="Tahoma"/>
              </a:rPr>
              <a:t>(the </a:t>
            </a:r>
            <a:r>
              <a:rPr lang="en-IN" sz="1800" spc="-10" dirty="0">
                <a:solidFill>
                  <a:srgbClr val="538235"/>
                </a:solidFill>
                <a:latin typeface="Tahoma"/>
                <a:cs typeface="Tahoma"/>
              </a:rPr>
              <a:t>system </a:t>
            </a:r>
            <a:r>
              <a:rPr lang="en-IN" sz="1800" dirty="0">
                <a:solidFill>
                  <a:srgbClr val="538235"/>
                </a:solidFill>
                <a:latin typeface="Tahoma"/>
                <a:cs typeface="Tahoma"/>
              </a:rPr>
              <a:t>will </a:t>
            </a:r>
            <a:r>
              <a:rPr lang="en-IN" sz="1800" spc="5" dirty="0">
                <a:solidFill>
                  <a:srgbClr val="538235"/>
                </a:solidFill>
                <a:latin typeface="Tahoma"/>
                <a:cs typeface="Tahoma"/>
              </a:rPr>
              <a:t> </a:t>
            </a:r>
            <a:r>
              <a:rPr lang="en-IN" sz="1800" spc="-10" dirty="0">
                <a:solidFill>
                  <a:srgbClr val="538235"/>
                </a:solidFill>
                <a:latin typeface="Tahoma"/>
                <a:cs typeface="Tahoma"/>
              </a:rPr>
              <a:t>then </a:t>
            </a:r>
            <a:r>
              <a:rPr lang="en-IN" sz="1800" spc="-15" dirty="0">
                <a:solidFill>
                  <a:srgbClr val="538235"/>
                </a:solidFill>
                <a:latin typeface="Tahoma"/>
                <a:cs typeface="Tahoma"/>
              </a:rPr>
              <a:t>have </a:t>
            </a:r>
            <a:r>
              <a:rPr lang="en-IN" sz="1800" spc="-10" dirty="0">
                <a:solidFill>
                  <a:srgbClr val="538235"/>
                </a:solidFill>
                <a:latin typeface="Tahoma"/>
                <a:cs typeface="Tahoma"/>
              </a:rPr>
              <a:t>ten available </a:t>
            </a:r>
            <a:r>
              <a:rPr lang="en-IN" sz="1800" spc="-5" dirty="0">
                <a:solidFill>
                  <a:srgbClr val="538235"/>
                </a:solidFill>
                <a:latin typeface="Tahoma"/>
                <a:cs typeface="Tahoma"/>
              </a:rPr>
              <a:t>resources); </a:t>
            </a:r>
          </a:p>
          <a:p>
            <a:endParaRPr lang="en-IN" sz="1800" spc="-5" dirty="0">
              <a:solidFill>
                <a:srgbClr val="538235"/>
              </a:solidFill>
              <a:latin typeface="Tahoma"/>
              <a:cs typeface="Tahoma"/>
            </a:endParaRPr>
          </a:p>
          <a:p>
            <a:r>
              <a:rPr lang="en-IN" sz="1800" spc="-5" dirty="0">
                <a:solidFill>
                  <a:srgbClr val="538235"/>
                </a:solidFill>
                <a:latin typeface="Tahoma"/>
                <a:cs typeface="Tahoma"/>
              </a:rPr>
              <a:t>and finally thread T2 </a:t>
            </a:r>
            <a:r>
              <a:rPr lang="en-IN" sz="1800" spc="-10" dirty="0">
                <a:solidFill>
                  <a:srgbClr val="538235"/>
                </a:solidFill>
                <a:latin typeface="Tahoma"/>
                <a:cs typeface="Tahoma"/>
              </a:rPr>
              <a:t>can </a:t>
            </a:r>
            <a:r>
              <a:rPr lang="en-IN" sz="1800" spc="-5" dirty="0">
                <a:solidFill>
                  <a:srgbClr val="538235"/>
                </a:solidFill>
                <a:latin typeface="Tahoma"/>
                <a:cs typeface="Tahoma"/>
              </a:rPr>
              <a:t>get all </a:t>
            </a:r>
            <a:r>
              <a:rPr lang="en-IN" sz="1800" spc="-15" dirty="0">
                <a:solidFill>
                  <a:srgbClr val="538235"/>
                </a:solidFill>
                <a:latin typeface="Tahoma"/>
                <a:cs typeface="Tahoma"/>
              </a:rPr>
              <a:t>its </a:t>
            </a:r>
            <a:r>
              <a:rPr lang="en-IN" sz="1800" spc="-10" dirty="0">
                <a:solidFill>
                  <a:srgbClr val="538235"/>
                </a:solidFill>
                <a:latin typeface="Tahoma"/>
                <a:cs typeface="Tahoma"/>
              </a:rPr>
              <a:t> </a:t>
            </a:r>
            <a:r>
              <a:rPr lang="en-IN" sz="1800" spc="-5" dirty="0">
                <a:solidFill>
                  <a:srgbClr val="538235"/>
                </a:solidFill>
                <a:latin typeface="Tahoma"/>
                <a:cs typeface="Tahoma"/>
              </a:rPr>
              <a:t>resources </a:t>
            </a:r>
            <a:r>
              <a:rPr lang="en-IN" sz="1800" spc="-15" dirty="0">
                <a:solidFill>
                  <a:srgbClr val="538235"/>
                </a:solidFill>
                <a:latin typeface="Tahoma"/>
                <a:cs typeface="Tahoma"/>
              </a:rPr>
              <a:t>and </a:t>
            </a:r>
            <a:r>
              <a:rPr lang="en-IN" sz="1800" spc="-10" dirty="0">
                <a:solidFill>
                  <a:srgbClr val="538235"/>
                </a:solidFill>
                <a:latin typeface="Tahoma"/>
                <a:cs typeface="Tahoma"/>
              </a:rPr>
              <a:t>return them (the </a:t>
            </a:r>
            <a:r>
              <a:rPr lang="en-IN" sz="1800" spc="-5" dirty="0">
                <a:solidFill>
                  <a:srgbClr val="538235"/>
                </a:solidFill>
                <a:latin typeface="Tahoma"/>
                <a:cs typeface="Tahoma"/>
              </a:rPr>
              <a:t>system will then have all twelve resources </a:t>
            </a:r>
            <a:r>
              <a:rPr lang="en-IN" sz="1800" dirty="0">
                <a:solidFill>
                  <a:srgbClr val="538235"/>
                </a:solidFill>
                <a:latin typeface="Tahoma"/>
                <a:cs typeface="Tahoma"/>
              </a:rPr>
              <a:t> </a:t>
            </a:r>
            <a:r>
              <a:rPr lang="en-IN" sz="1800" spc="-15" dirty="0">
                <a:solidFill>
                  <a:srgbClr val="538235"/>
                </a:solidFill>
                <a:latin typeface="Tahoma"/>
                <a:cs typeface="Tahoma"/>
              </a:rPr>
              <a:t>available).</a:t>
            </a:r>
            <a:endParaRPr lang="en-IN" sz="1800" dirty="0">
              <a:latin typeface="Tahoma"/>
              <a:cs typeface="Tahoma"/>
            </a:endParaRPr>
          </a:p>
        </p:txBody>
      </p:sp>
    </p:spTree>
    <p:extLst>
      <p:ext uri="{BB962C8B-B14F-4D97-AF65-F5344CB8AC3E}">
        <p14:creationId xmlns:p14="http://schemas.microsoft.com/office/powerpoint/2010/main" val="39324511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Avoidance</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517237" y="365781"/>
            <a:ext cx="11157525" cy="6233053"/>
          </a:xfrm>
          <a:prstGeom prst="rect">
            <a:avLst/>
          </a:prstGeom>
          <a:noFill/>
        </p:spPr>
        <p:txBody>
          <a:bodyPr wrap="square">
            <a:spAutoFit/>
          </a:bodyPr>
          <a:lstStyle/>
          <a:p>
            <a:pPr marL="12700" marR="5715" indent="-1588" algn="just">
              <a:lnSpc>
                <a:spcPct val="150000"/>
              </a:lnSpc>
            </a:pPr>
            <a:r>
              <a:rPr lang="en-IN" sz="1800" dirty="0">
                <a:solidFill>
                  <a:srgbClr val="C00000"/>
                </a:solidFill>
                <a:latin typeface="Tahoma"/>
                <a:cs typeface="Tahoma"/>
              </a:rPr>
              <a:t>Deadlock </a:t>
            </a:r>
            <a:r>
              <a:rPr lang="en-IN" dirty="0">
                <a:solidFill>
                  <a:srgbClr val="C00000"/>
                </a:solidFill>
                <a:latin typeface="Tahoma"/>
                <a:cs typeface="Tahoma"/>
              </a:rPr>
              <a:t>Avoidance</a:t>
            </a:r>
            <a:r>
              <a:rPr lang="en-IN" sz="1800" dirty="0">
                <a:solidFill>
                  <a:srgbClr val="C00000"/>
                </a:solidFill>
                <a:latin typeface="Tahoma"/>
                <a:cs typeface="Tahoma"/>
              </a:rPr>
              <a:t>:</a:t>
            </a:r>
          </a:p>
          <a:p>
            <a:pPr marL="12700" marR="5715" indent="-1588" algn="just">
              <a:lnSpc>
                <a:spcPct val="150000"/>
              </a:lnSpc>
            </a:pPr>
            <a:r>
              <a:rPr lang="en-IN" dirty="0">
                <a:solidFill>
                  <a:srgbClr val="C00000"/>
                </a:solidFill>
                <a:latin typeface="Tahoma"/>
                <a:cs typeface="Tahoma"/>
              </a:rPr>
              <a:t>Resource Allocation Graph</a:t>
            </a:r>
          </a:p>
          <a:p>
            <a:pPr marL="298450" marR="6350" indent="-285750" algn="just">
              <a:lnSpc>
                <a:spcPct val="150000"/>
              </a:lnSpc>
              <a:spcBef>
                <a:spcPts val="5"/>
              </a:spcBef>
              <a:buFont typeface="Arial" panose="020B0604020202020204" pitchFamily="34" charset="0"/>
              <a:buChar char="•"/>
            </a:pPr>
            <a:r>
              <a:rPr lang="en-IN" sz="1800" spc="-5" dirty="0">
                <a:solidFill>
                  <a:srgbClr val="538235"/>
                </a:solidFill>
                <a:latin typeface="Tahoma"/>
                <a:cs typeface="Tahoma"/>
              </a:rPr>
              <a:t>In</a:t>
            </a:r>
            <a:r>
              <a:rPr lang="en-IN" sz="1800" dirty="0">
                <a:solidFill>
                  <a:srgbClr val="538235"/>
                </a:solidFill>
                <a:latin typeface="Tahoma"/>
                <a:cs typeface="Tahoma"/>
              </a:rPr>
              <a:t> </a:t>
            </a:r>
            <a:r>
              <a:rPr lang="en-IN" sz="1800" spc="-5" dirty="0">
                <a:solidFill>
                  <a:srgbClr val="538235"/>
                </a:solidFill>
                <a:latin typeface="Tahoma"/>
                <a:cs typeface="Tahoma"/>
              </a:rPr>
              <a:t>addition</a:t>
            </a:r>
            <a:r>
              <a:rPr lang="en-IN" sz="1800" dirty="0">
                <a:solidFill>
                  <a:srgbClr val="538235"/>
                </a:solidFill>
                <a:latin typeface="Tahoma"/>
                <a:cs typeface="Tahoma"/>
              </a:rPr>
              <a:t> </a:t>
            </a:r>
            <a:r>
              <a:rPr lang="en-IN" sz="1800" spc="-10" dirty="0">
                <a:solidFill>
                  <a:srgbClr val="538235"/>
                </a:solidFill>
                <a:latin typeface="Tahoma"/>
                <a:cs typeface="Tahoma"/>
              </a:rPr>
              <a:t>to</a:t>
            </a:r>
            <a:r>
              <a:rPr lang="en-IN" sz="1800" spc="-5" dirty="0">
                <a:solidFill>
                  <a:srgbClr val="538235"/>
                </a:solidFill>
                <a:latin typeface="Tahoma"/>
                <a:cs typeface="Tahoma"/>
              </a:rPr>
              <a:t> </a:t>
            </a:r>
            <a:r>
              <a:rPr lang="en-IN" sz="1800" spc="-15" dirty="0">
                <a:solidFill>
                  <a:srgbClr val="538235"/>
                </a:solidFill>
                <a:latin typeface="Tahoma"/>
                <a:cs typeface="Tahoma"/>
              </a:rPr>
              <a:t>the</a:t>
            </a:r>
            <a:r>
              <a:rPr lang="en-IN" sz="1800" spc="-10" dirty="0">
                <a:solidFill>
                  <a:srgbClr val="538235"/>
                </a:solidFill>
                <a:latin typeface="Tahoma"/>
                <a:cs typeface="Tahoma"/>
              </a:rPr>
              <a:t> </a:t>
            </a:r>
            <a:r>
              <a:rPr lang="en-IN" sz="1800" spc="-5" dirty="0">
                <a:solidFill>
                  <a:srgbClr val="538235"/>
                </a:solidFill>
                <a:latin typeface="Tahoma"/>
                <a:cs typeface="Tahoma"/>
              </a:rPr>
              <a:t>request</a:t>
            </a:r>
            <a:r>
              <a:rPr lang="en-IN" sz="1800" dirty="0">
                <a:solidFill>
                  <a:srgbClr val="538235"/>
                </a:solidFill>
                <a:latin typeface="Tahoma"/>
                <a:cs typeface="Tahoma"/>
              </a:rPr>
              <a:t> </a:t>
            </a:r>
            <a:r>
              <a:rPr lang="en-IN" sz="1800" spc="-10" dirty="0">
                <a:solidFill>
                  <a:srgbClr val="538235"/>
                </a:solidFill>
                <a:latin typeface="Tahoma"/>
                <a:cs typeface="Tahoma"/>
              </a:rPr>
              <a:t>and</a:t>
            </a:r>
            <a:r>
              <a:rPr lang="en-IN" sz="1800" spc="-5" dirty="0">
                <a:solidFill>
                  <a:srgbClr val="538235"/>
                </a:solidFill>
                <a:latin typeface="Tahoma"/>
                <a:cs typeface="Tahoma"/>
              </a:rPr>
              <a:t> assignment</a:t>
            </a:r>
            <a:r>
              <a:rPr lang="en-IN" sz="1800" dirty="0">
                <a:solidFill>
                  <a:srgbClr val="538235"/>
                </a:solidFill>
                <a:latin typeface="Tahoma"/>
                <a:cs typeface="Tahoma"/>
              </a:rPr>
              <a:t> </a:t>
            </a:r>
            <a:r>
              <a:rPr lang="en-IN" sz="1800" spc="-5" dirty="0">
                <a:solidFill>
                  <a:srgbClr val="538235"/>
                </a:solidFill>
                <a:latin typeface="Tahoma"/>
                <a:cs typeface="Tahoma"/>
              </a:rPr>
              <a:t>edges</a:t>
            </a:r>
            <a:r>
              <a:rPr lang="en-IN" spc="-5" dirty="0">
                <a:solidFill>
                  <a:srgbClr val="538235"/>
                </a:solidFill>
                <a:latin typeface="Tahoma"/>
                <a:cs typeface="Tahoma"/>
              </a:rPr>
              <a:t>, </a:t>
            </a:r>
            <a:r>
              <a:rPr lang="en-IN" sz="1800" spc="-5" dirty="0">
                <a:solidFill>
                  <a:srgbClr val="538235"/>
                </a:solidFill>
                <a:latin typeface="Tahoma"/>
                <a:cs typeface="Tahoma"/>
              </a:rPr>
              <a:t>a </a:t>
            </a:r>
            <a:r>
              <a:rPr lang="en-IN" sz="1800" b="1" spc="-10" dirty="0">
                <a:solidFill>
                  <a:srgbClr val="538235"/>
                </a:solidFill>
                <a:latin typeface="Tahoma"/>
                <a:cs typeface="Tahoma"/>
              </a:rPr>
              <a:t>new </a:t>
            </a:r>
            <a:r>
              <a:rPr lang="en-IN" sz="1800" b="1" dirty="0">
                <a:solidFill>
                  <a:srgbClr val="538235"/>
                </a:solidFill>
                <a:latin typeface="Tahoma"/>
                <a:cs typeface="Tahoma"/>
              </a:rPr>
              <a:t>type </a:t>
            </a:r>
            <a:r>
              <a:rPr lang="en-IN" sz="1800" b="1" spc="-5" dirty="0">
                <a:solidFill>
                  <a:srgbClr val="538235"/>
                </a:solidFill>
                <a:latin typeface="Tahoma"/>
                <a:cs typeface="Tahoma"/>
              </a:rPr>
              <a:t>of </a:t>
            </a:r>
            <a:r>
              <a:rPr lang="en-IN" sz="1800" b="1" spc="-10" dirty="0">
                <a:solidFill>
                  <a:srgbClr val="538235"/>
                </a:solidFill>
                <a:latin typeface="Tahoma"/>
                <a:cs typeface="Tahoma"/>
              </a:rPr>
              <a:t>edge, </a:t>
            </a:r>
            <a:r>
              <a:rPr lang="en-IN" sz="1800" b="1" dirty="0">
                <a:solidFill>
                  <a:srgbClr val="538235"/>
                </a:solidFill>
                <a:latin typeface="Tahoma"/>
                <a:cs typeface="Tahoma"/>
              </a:rPr>
              <a:t>called </a:t>
            </a:r>
            <a:r>
              <a:rPr lang="en-IN" sz="1800" b="1" spc="-5" dirty="0">
                <a:solidFill>
                  <a:srgbClr val="538235"/>
                </a:solidFill>
                <a:latin typeface="Tahoma"/>
                <a:cs typeface="Tahoma"/>
              </a:rPr>
              <a:t>a </a:t>
            </a:r>
            <a:r>
              <a:rPr lang="en-IN" sz="1800" b="1" dirty="0">
                <a:solidFill>
                  <a:srgbClr val="538235"/>
                </a:solidFill>
                <a:latin typeface="Tahoma"/>
                <a:cs typeface="Tahoma"/>
              </a:rPr>
              <a:t>claim </a:t>
            </a:r>
            <a:r>
              <a:rPr lang="en-IN" sz="1800" b="1" spc="-10" dirty="0">
                <a:solidFill>
                  <a:srgbClr val="538235"/>
                </a:solidFill>
                <a:latin typeface="Tahoma"/>
                <a:cs typeface="Tahoma"/>
              </a:rPr>
              <a:t>edge</a:t>
            </a:r>
            <a:r>
              <a:rPr lang="en-IN" sz="1800" spc="-10" dirty="0">
                <a:solidFill>
                  <a:srgbClr val="538235"/>
                </a:solidFill>
                <a:latin typeface="Tahoma"/>
                <a:cs typeface="Tahoma"/>
              </a:rPr>
              <a:t>.</a:t>
            </a:r>
          </a:p>
          <a:p>
            <a:pPr marL="298450" marR="6350" indent="-285750" algn="just">
              <a:lnSpc>
                <a:spcPct val="150000"/>
              </a:lnSpc>
              <a:spcBef>
                <a:spcPts val="5"/>
              </a:spcBef>
              <a:buFont typeface="Arial" panose="020B0604020202020204" pitchFamily="34" charset="0"/>
              <a:buChar char="•"/>
            </a:pPr>
            <a:r>
              <a:rPr lang="en-IN" sz="1800" spc="-10" dirty="0">
                <a:solidFill>
                  <a:srgbClr val="538235"/>
                </a:solidFill>
                <a:latin typeface="Tahoma"/>
                <a:cs typeface="Tahoma"/>
              </a:rPr>
              <a:t> </a:t>
            </a:r>
            <a:r>
              <a:rPr lang="en-IN" sz="1800" spc="-5" dirty="0">
                <a:solidFill>
                  <a:srgbClr val="538235"/>
                </a:solidFill>
                <a:latin typeface="Tahoma"/>
                <a:cs typeface="Tahoma"/>
              </a:rPr>
              <a:t>A </a:t>
            </a:r>
            <a:r>
              <a:rPr lang="en-IN" sz="1800" dirty="0">
                <a:solidFill>
                  <a:srgbClr val="538235"/>
                </a:solidFill>
                <a:latin typeface="Tahoma"/>
                <a:cs typeface="Tahoma"/>
              </a:rPr>
              <a:t> </a:t>
            </a:r>
            <a:r>
              <a:rPr lang="en-IN" sz="1800" b="1" dirty="0">
                <a:solidFill>
                  <a:srgbClr val="538235"/>
                </a:solidFill>
                <a:latin typeface="Tahoma"/>
                <a:cs typeface="Tahoma"/>
              </a:rPr>
              <a:t>claim </a:t>
            </a:r>
            <a:r>
              <a:rPr lang="en-IN" sz="1800" b="1" spc="-5" dirty="0">
                <a:solidFill>
                  <a:srgbClr val="538235"/>
                </a:solidFill>
                <a:latin typeface="Tahoma"/>
                <a:cs typeface="Tahoma"/>
              </a:rPr>
              <a:t>edge </a:t>
            </a:r>
            <a:r>
              <a:rPr lang="en-IN" sz="1800" b="1" dirty="0" err="1">
                <a:solidFill>
                  <a:srgbClr val="538235"/>
                </a:solidFill>
                <a:latin typeface="Tahoma"/>
                <a:cs typeface="Tahoma"/>
              </a:rPr>
              <a:t>Ti</a:t>
            </a:r>
            <a:r>
              <a:rPr lang="en-IN" sz="1800" b="1" dirty="0">
                <a:solidFill>
                  <a:srgbClr val="538235"/>
                </a:solidFill>
                <a:latin typeface="Tahoma"/>
                <a:cs typeface="Tahoma"/>
              </a:rPr>
              <a:t> </a:t>
            </a:r>
            <a:r>
              <a:rPr lang="en-IN" sz="1800" b="1" spc="-10" dirty="0">
                <a:solidFill>
                  <a:srgbClr val="538235"/>
                </a:solidFill>
                <a:latin typeface="Tahoma"/>
                <a:cs typeface="Tahoma"/>
              </a:rPr>
              <a:t>→ </a:t>
            </a:r>
            <a:r>
              <a:rPr lang="en-IN" sz="1800" b="1" spc="5" dirty="0" err="1">
                <a:solidFill>
                  <a:srgbClr val="538235"/>
                </a:solidFill>
                <a:latin typeface="Tahoma"/>
                <a:cs typeface="Tahoma"/>
              </a:rPr>
              <a:t>Rj</a:t>
            </a:r>
            <a:r>
              <a:rPr lang="en-IN" sz="1800" b="1" spc="5" dirty="0">
                <a:solidFill>
                  <a:srgbClr val="538235"/>
                </a:solidFill>
                <a:latin typeface="Tahoma"/>
                <a:cs typeface="Tahoma"/>
              </a:rPr>
              <a:t> </a:t>
            </a:r>
            <a:r>
              <a:rPr lang="en-IN" sz="1800" b="1" spc="-5" dirty="0">
                <a:solidFill>
                  <a:srgbClr val="538235"/>
                </a:solidFill>
                <a:latin typeface="Tahoma"/>
                <a:cs typeface="Tahoma"/>
              </a:rPr>
              <a:t>indicates </a:t>
            </a:r>
            <a:r>
              <a:rPr lang="en-IN" sz="1800" b="1" dirty="0">
                <a:solidFill>
                  <a:srgbClr val="538235"/>
                </a:solidFill>
                <a:latin typeface="Tahoma"/>
                <a:cs typeface="Tahoma"/>
              </a:rPr>
              <a:t>that</a:t>
            </a:r>
            <a:r>
              <a:rPr lang="en-IN" sz="1800" b="1" spc="409" dirty="0">
                <a:solidFill>
                  <a:srgbClr val="538235"/>
                </a:solidFill>
                <a:latin typeface="Tahoma"/>
                <a:cs typeface="Tahoma"/>
              </a:rPr>
              <a:t> </a:t>
            </a:r>
            <a:r>
              <a:rPr lang="en-IN" sz="1800" b="1" spc="-5" dirty="0">
                <a:solidFill>
                  <a:srgbClr val="538235"/>
                </a:solidFill>
                <a:latin typeface="Tahoma"/>
                <a:cs typeface="Tahoma"/>
              </a:rPr>
              <a:t>thread </a:t>
            </a:r>
            <a:r>
              <a:rPr lang="en-IN" sz="1800" b="1" dirty="0" err="1">
                <a:solidFill>
                  <a:srgbClr val="538235"/>
                </a:solidFill>
                <a:latin typeface="Tahoma"/>
                <a:cs typeface="Tahoma"/>
              </a:rPr>
              <a:t>Ti</a:t>
            </a:r>
            <a:r>
              <a:rPr lang="en-IN" sz="1800" b="1" dirty="0">
                <a:solidFill>
                  <a:srgbClr val="538235"/>
                </a:solidFill>
                <a:latin typeface="Tahoma"/>
                <a:cs typeface="Tahoma"/>
              </a:rPr>
              <a:t> </a:t>
            </a:r>
            <a:r>
              <a:rPr lang="en-IN" sz="1800" b="1" spc="-10" dirty="0">
                <a:solidFill>
                  <a:srgbClr val="538235"/>
                </a:solidFill>
                <a:latin typeface="Tahoma"/>
                <a:cs typeface="Tahoma"/>
              </a:rPr>
              <a:t>may </a:t>
            </a:r>
            <a:r>
              <a:rPr lang="en-IN" sz="1800" b="1" dirty="0">
                <a:solidFill>
                  <a:srgbClr val="538235"/>
                </a:solidFill>
                <a:latin typeface="Tahoma"/>
                <a:cs typeface="Tahoma"/>
              </a:rPr>
              <a:t>request resource </a:t>
            </a:r>
            <a:r>
              <a:rPr lang="en-IN" sz="1800" b="1" spc="5" dirty="0">
                <a:solidFill>
                  <a:srgbClr val="538235"/>
                </a:solidFill>
                <a:latin typeface="Tahoma"/>
                <a:cs typeface="Tahoma"/>
              </a:rPr>
              <a:t> </a:t>
            </a:r>
            <a:r>
              <a:rPr lang="en-IN" sz="1800" b="1" spc="-10" dirty="0" err="1">
                <a:solidFill>
                  <a:srgbClr val="538235"/>
                </a:solidFill>
                <a:latin typeface="Tahoma"/>
                <a:cs typeface="Tahoma"/>
              </a:rPr>
              <a:t>Rj</a:t>
            </a:r>
            <a:r>
              <a:rPr lang="en-IN" sz="1800" b="1" spc="-10" dirty="0">
                <a:solidFill>
                  <a:srgbClr val="538235"/>
                </a:solidFill>
                <a:latin typeface="Tahoma"/>
                <a:cs typeface="Tahoma"/>
              </a:rPr>
              <a:t> </a:t>
            </a:r>
            <a:r>
              <a:rPr lang="en-IN" sz="1800" b="1" spc="10" dirty="0">
                <a:solidFill>
                  <a:srgbClr val="538235"/>
                </a:solidFill>
                <a:latin typeface="Tahoma"/>
                <a:cs typeface="Tahoma"/>
              </a:rPr>
              <a:t>at </a:t>
            </a:r>
            <a:r>
              <a:rPr lang="en-IN" sz="1800" b="1" spc="5" dirty="0">
                <a:solidFill>
                  <a:srgbClr val="538235"/>
                </a:solidFill>
                <a:latin typeface="Tahoma"/>
                <a:cs typeface="Tahoma"/>
              </a:rPr>
              <a:t>some </a:t>
            </a:r>
            <a:r>
              <a:rPr lang="en-IN" sz="1800" b="1" dirty="0">
                <a:solidFill>
                  <a:srgbClr val="538235"/>
                </a:solidFill>
                <a:latin typeface="Tahoma"/>
                <a:cs typeface="Tahoma"/>
              </a:rPr>
              <a:t>time in </a:t>
            </a:r>
            <a:r>
              <a:rPr lang="en-IN" sz="1800" b="1" spc="5" dirty="0">
                <a:solidFill>
                  <a:srgbClr val="538235"/>
                </a:solidFill>
                <a:latin typeface="Tahoma"/>
                <a:cs typeface="Tahoma"/>
              </a:rPr>
              <a:t>the </a:t>
            </a:r>
            <a:r>
              <a:rPr lang="en-IN" sz="1800" b="1" dirty="0">
                <a:solidFill>
                  <a:srgbClr val="538235"/>
                </a:solidFill>
                <a:latin typeface="Tahoma"/>
                <a:cs typeface="Tahoma"/>
              </a:rPr>
              <a:t>future</a:t>
            </a:r>
            <a:r>
              <a:rPr lang="en-IN" sz="1800" dirty="0">
                <a:solidFill>
                  <a:srgbClr val="538235"/>
                </a:solidFill>
                <a:latin typeface="Tahoma"/>
                <a:cs typeface="Tahoma"/>
              </a:rPr>
              <a:t>. </a:t>
            </a:r>
          </a:p>
          <a:p>
            <a:pPr marL="298450" marR="6350" indent="-285750" algn="just">
              <a:lnSpc>
                <a:spcPct val="150000"/>
              </a:lnSpc>
              <a:spcBef>
                <a:spcPts val="5"/>
              </a:spcBef>
              <a:buFont typeface="Arial" panose="020B0604020202020204" pitchFamily="34" charset="0"/>
              <a:buChar char="•"/>
            </a:pPr>
            <a:r>
              <a:rPr lang="en-IN" sz="1800" dirty="0">
                <a:solidFill>
                  <a:srgbClr val="538235"/>
                </a:solidFill>
                <a:latin typeface="Tahoma"/>
                <a:cs typeface="Tahoma"/>
              </a:rPr>
              <a:t>This </a:t>
            </a:r>
            <a:r>
              <a:rPr lang="en-IN" sz="1800" spc="-5" dirty="0">
                <a:solidFill>
                  <a:srgbClr val="538235"/>
                </a:solidFill>
                <a:latin typeface="Tahoma"/>
                <a:cs typeface="Tahoma"/>
              </a:rPr>
              <a:t>edge resembles a </a:t>
            </a:r>
            <a:r>
              <a:rPr lang="en-IN" sz="1800" spc="-10" dirty="0">
                <a:solidFill>
                  <a:srgbClr val="538235"/>
                </a:solidFill>
                <a:latin typeface="Tahoma"/>
                <a:cs typeface="Tahoma"/>
              </a:rPr>
              <a:t>request </a:t>
            </a:r>
            <a:r>
              <a:rPr lang="en-IN" sz="1800" spc="-5" dirty="0">
                <a:solidFill>
                  <a:srgbClr val="538235"/>
                </a:solidFill>
                <a:latin typeface="Tahoma"/>
                <a:cs typeface="Tahoma"/>
              </a:rPr>
              <a:t>edge </a:t>
            </a:r>
            <a:r>
              <a:rPr lang="en-IN" sz="1800" spc="-15" dirty="0">
                <a:solidFill>
                  <a:srgbClr val="538235"/>
                </a:solidFill>
                <a:latin typeface="Tahoma"/>
                <a:cs typeface="Tahoma"/>
              </a:rPr>
              <a:t>in </a:t>
            </a:r>
            <a:r>
              <a:rPr lang="en-IN" sz="1800" spc="-10" dirty="0">
                <a:solidFill>
                  <a:srgbClr val="538235"/>
                </a:solidFill>
                <a:latin typeface="Tahoma"/>
                <a:cs typeface="Tahoma"/>
              </a:rPr>
              <a:t> </a:t>
            </a:r>
            <a:r>
              <a:rPr lang="en-IN" sz="1800" spc="-5" dirty="0">
                <a:solidFill>
                  <a:srgbClr val="538235"/>
                </a:solidFill>
                <a:latin typeface="Tahoma"/>
                <a:cs typeface="Tahoma"/>
              </a:rPr>
              <a:t>direction</a:t>
            </a:r>
            <a:r>
              <a:rPr lang="en-IN" sz="1800" spc="5" dirty="0">
                <a:solidFill>
                  <a:srgbClr val="538235"/>
                </a:solidFill>
                <a:latin typeface="Tahoma"/>
                <a:cs typeface="Tahoma"/>
              </a:rPr>
              <a:t> </a:t>
            </a:r>
            <a:r>
              <a:rPr lang="en-IN" sz="1800" spc="-10" dirty="0">
                <a:solidFill>
                  <a:srgbClr val="538235"/>
                </a:solidFill>
                <a:latin typeface="Tahoma"/>
                <a:cs typeface="Tahoma"/>
              </a:rPr>
              <a:t>but</a:t>
            </a:r>
            <a:r>
              <a:rPr lang="en-IN" sz="1800" spc="5" dirty="0">
                <a:solidFill>
                  <a:srgbClr val="538235"/>
                </a:solidFill>
                <a:latin typeface="Tahoma"/>
                <a:cs typeface="Tahoma"/>
              </a:rPr>
              <a:t> </a:t>
            </a:r>
            <a:r>
              <a:rPr lang="en-IN" sz="1800" spc="-10" dirty="0">
                <a:solidFill>
                  <a:srgbClr val="538235"/>
                </a:solidFill>
                <a:latin typeface="Tahoma"/>
                <a:cs typeface="Tahoma"/>
              </a:rPr>
              <a:t>is</a:t>
            </a:r>
            <a:r>
              <a:rPr lang="en-IN" sz="1800" spc="20" dirty="0">
                <a:solidFill>
                  <a:srgbClr val="538235"/>
                </a:solidFill>
                <a:latin typeface="Tahoma"/>
                <a:cs typeface="Tahoma"/>
              </a:rPr>
              <a:t> </a:t>
            </a:r>
            <a:r>
              <a:rPr lang="en-IN" sz="1800" spc="-5" dirty="0">
                <a:solidFill>
                  <a:srgbClr val="538235"/>
                </a:solidFill>
                <a:latin typeface="Tahoma"/>
                <a:cs typeface="Tahoma"/>
              </a:rPr>
              <a:t>represented</a:t>
            </a:r>
            <a:r>
              <a:rPr lang="en-IN" sz="1800" dirty="0">
                <a:solidFill>
                  <a:srgbClr val="538235"/>
                </a:solidFill>
                <a:latin typeface="Tahoma"/>
                <a:cs typeface="Tahoma"/>
              </a:rPr>
              <a:t> </a:t>
            </a:r>
            <a:r>
              <a:rPr lang="en-IN" sz="1800" spc="-10" dirty="0">
                <a:solidFill>
                  <a:srgbClr val="538235"/>
                </a:solidFill>
                <a:latin typeface="Tahoma"/>
                <a:cs typeface="Tahoma"/>
              </a:rPr>
              <a:t>in</a:t>
            </a:r>
            <a:r>
              <a:rPr lang="en-IN" sz="1800" spc="10" dirty="0">
                <a:solidFill>
                  <a:srgbClr val="538235"/>
                </a:solidFill>
                <a:latin typeface="Tahoma"/>
                <a:cs typeface="Tahoma"/>
              </a:rPr>
              <a:t> </a:t>
            </a:r>
            <a:r>
              <a:rPr lang="en-IN" sz="1800" spc="-15" dirty="0">
                <a:solidFill>
                  <a:srgbClr val="538235"/>
                </a:solidFill>
                <a:latin typeface="Tahoma"/>
                <a:cs typeface="Tahoma"/>
              </a:rPr>
              <a:t>the</a:t>
            </a:r>
            <a:r>
              <a:rPr lang="en-IN" sz="1800" spc="5" dirty="0">
                <a:solidFill>
                  <a:srgbClr val="538235"/>
                </a:solidFill>
                <a:latin typeface="Tahoma"/>
                <a:cs typeface="Tahoma"/>
              </a:rPr>
              <a:t> </a:t>
            </a:r>
            <a:r>
              <a:rPr lang="en-IN" sz="1800" spc="-15" dirty="0">
                <a:solidFill>
                  <a:srgbClr val="538235"/>
                </a:solidFill>
                <a:latin typeface="Tahoma"/>
                <a:cs typeface="Tahoma"/>
              </a:rPr>
              <a:t>graph</a:t>
            </a:r>
            <a:r>
              <a:rPr lang="en-IN" sz="1800" spc="30" dirty="0">
                <a:solidFill>
                  <a:srgbClr val="538235"/>
                </a:solidFill>
                <a:latin typeface="Tahoma"/>
                <a:cs typeface="Tahoma"/>
              </a:rPr>
              <a:t> </a:t>
            </a:r>
            <a:r>
              <a:rPr lang="en-IN" sz="1800" spc="-10" dirty="0">
                <a:solidFill>
                  <a:srgbClr val="538235"/>
                </a:solidFill>
                <a:latin typeface="Tahoma"/>
                <a:cs typeface="Tahoma"/>
              </a:rPr>
              <a:t>by</a:t>
            </a:r>
            <a:r>
              <a:rPr lang="en-IN" sz="1800" dirty="0">
                <a:solidFill>
                  <a:srgbClr val="538235"/>
                </a:solidFill>
                <a:latin typeface="Tahoma"/>
                <a:cs typeface="Tahoma"/>
              </a:rPr>
              <a:t> </a:t>
            </a:r>
            <a:r>
              <a:rPr lang="en-IN" sz="1800" spc="-5" dirty="0">
                <a:solidFill>
                  <a:srgbClr val="538235"/>
                </a:solidFill>
                <a:latin typeface="Tahoma"/>
                <a:cs typeface="Tahoma"/>
              </a:rPr>
              <a:t>a</a:t>
            </a:r>
            <a:r>
              <a:rPr lang="en-IN" sz="1800" spc="5" dirty="0">
                <a:solidFill>
                  <a:srgbClr val="538235"/>
                </a:solidFill>
                <a:latin typeface="Tahoma"/>
                <a:cs typeface="Tahoma"/>
              </a:rPr>
              <a:t> </a:t>
            </a:r>
            <a:r>
              <a:rPr lang="en-IN" sz="1800" b="1" spc="-10" dirty="0">
                <a:solidFill>
                  <a:srgbClr val="538235"/>
                </a:solidFill>
                <a:latin typeface="Tahoma"/>
                <a:cs typeface="Tahoma"/>
              </a:rPr>
              <a:t>dashed</a:t>
            </a:r>
            <a:r>
              <a:rPr lang="en-IN" sz="1800" b="1" spc="35" dirty="0">
                <a:solidFill>
                  <a:srgbClr val="538235"/>
                </a:solidFill>
                <a:latin typeface="Tahoma"/>
                <a:cs typeface="Tahoma"/>
              </a:rPr>
              <a:t> </a:t>
            </a:r>
            <a:r>
              <a:rPr lang="en-IN" sz="1800" b="1" spc="-5" dirty="0">
                <a:solidFill>
                  <a:srgbClr val="538235"/>
                </a:solidFill>
                <a:latin typeface="Tahoma"/>
                <a:cs typeface="Tahoma"/>
              </a:rPr>
              <a:t>line.</a:t>
            </a:r>
            <a:endParaRPr lang="en-IN" sz="1800" dirty="0">
              <a:latin typeface="Tahoma"/>
              <a:cs typeface="Tahoma"/>
            </a:endParaRPr>
          </a:p>
          <a:p>
            <a:pPr marL="298450" marR="10160" indent="-285750" algn="just">
              <a:lnSpc>
                <a:spcPts val="2520"/>
              </a:lnSpc>
              <a:spcBef>
                <a:spcPts val="225"/>
              </a:spcBef>
              <a:buFont typeface="Arial" panose="020B0604020202020204" pitchFamily="34" charset="0"/>
              <a:buChar char="•"/>
            </a:pPr>
            <a:r>
              <a:rPr lang="en-IN" sz="1800" spc="-10" dirty="0">
                <a:solidFill>
                  <a:srgbClr val="538235"/>
                </a:solidFill>
                <a:latin typeface="Tahoma"/>
                <a:cs typeface="Tahoma"/>
              </a:rPr>
              <a:t>When thread </a:t>
            </a:r>
            <a:r>
              <a:rPr lang="en-IN" sz="1800" spc="-5" dirty="0" err="1">
                <a:solidFill>
                  <a:srgbClr val="538235"/>
                </a:solidFill>
                <a:latin typeface="Tahoma"/>
                <a:cs typeface="Tahoma"/>
              </a:rPr>
              <a:t>Ti</a:t>
            </a:r>
            <a:r>
              <a:rPr lang="en-IN" sz="1800" spc="-5" dirty="0">
                <a:solidFill>
                  <a:srgbClr val="538235"/>
                </a:solidFill>
                <a:latin typeface="Tahoma"/>
                <a:cs typeface="Tahoma"/>
              </a:rPr>
              <a:t> </a:t>
            </a:r>
            <a:r>
              <a:rPr lang="en-IN" sz="1800" spc="-10" dirty="0">
                <a:solidFill>
                  <a:srgbClr val="538235"/>
                </a:solidFill>
                <a:latin typeface="Tahoma"/>
                <a:cs typeface="Tahoma"/>
              </a:rPr>
              <a:t>requests </a:t>
            </a:r>
            <a:r>
              <a:rPr lang="en-IN" sz="1800" spc="-5" dirty="0">
                <a:solidFill>
                  <a:srgbClr val="538235"/>
                </a:solidFill>
                <a:latin typeface="Tahoma"/>
                <a:cs typeface="Tahoma"/>
              </a:rPr>
              <a:t>resource </a:t>
            </a:r>
            <a:r>
              <a:rPr lang="en-IN" sz="1800" spc="-10" dirty="0" err="1">
                <a:solidFill>
                  <a:srgbClr val="538235"/>
                </a:solidFill>
                <a:latin typeface="Tahoma"/>
                <a:cs typeface="Tahoma"/>
              </a:rPr>
              <a:t>Rj</a:t>
            </a:r>
            <a:r>
              <a:rPr lang="en-IN" sz="1800" spc="-10" dirty="0">
                <a:solidFill>
                  <a:srgbClr val="538235"/>
                </a:solidFill>
                <a:latin typeface="Tahoma"/>
                <a:cs typeface="Tahoma"/>
              </a:rPr>
              <a:t>, </a:t>
            </a:r>
            <a:r>
              <a:rPr lang="en-IN" sz="1800" spc="-5" dirty="0">
                <a:solidFill>
                  <a:srgbClr val="538235"/>
                </a:solidFill>
                <a:latin typeface="Tahoma"/>
                <a:cs typeface="Tahoma"/>
              </a:rPr>
              <a:t>the </a:t>
            </a:r>
            <a:r>
              <a:rPr lang="en-IN" sz="1800" dirty="0">
                <a:solidFill>
                  <a:srgbClr val="538235"/>
                </a:solidFill>
                <a:latin typeface="Tahoma"/>
                <a:cs typeface="Tahoma"/>
              </a:rPr>
              <a:t>claim edge </a:t>
            </a:r>
            <a:r>
              <a:rPr lang="en-IN" sz="1800" spc="-5" dirty="0" err="1">
                <a:solidFill>
                  <a:srgbClr val="538235"/>
                </a:solidFill>
                <a:latin typeface="Tahoma"/>
                <a:cs typeface="Tahoma"/>
              </a:rPr>
              <a:t>Ti</a:t>
            </a:r>
            <a:r>
              <a:rPr lang="en-IN" sz="1800" spc="-5" dirty="0">
                <a:solidFill>
                  <a:srgbClr val="538235"/>
                </a:solidFill>
                <a:latin typeface="Tahoma"/>
                <a:cs typeface="Tahoma"/>
              </a:rPr>
              <a:t> </a:t>
            </a:r>
            <a:r>
              <a:rPr lang="en-IN" sz="1800" spc="-10" dirty="0">
                <a:solidFill>
                  <a:srgbClr val="538235"/>
                </a:solidFill>
                <a:latin typeface="Tahoma"/>
                <a:cs typeface="Tahoma"/>
              </a:rPr>
              <a:t>→ </a:t>
            </a:r>
            <a:r>
              <a:rPr lang="en-IN" sz="1800" spc="5" dirty="0" err="1">
                <a:solidFill>
                  <a:srgbClr val="538235"/>
                </a:solidFill>
                <a:latin typeface="Tahoma"/>
                <a:cs typeface="Tahoma"/>
              </a:rPr>
              <a:t>Rj</a:t>
            </a:r>
            <a:r>
              <a:rPr lang="en-IN" sz="1800" spc="5" dirty="0">
                <a:solidFill>
                  <a:srgbClr val="538235"/>
                </a:solidFill>
                <a:latin typeface="Tahoma"/>
                <a:cs typeface="Tahoma"/>
              </a:rPr>
              <a:t> </a:t>
            </a:r>
            <a:r>
              <a:rPr lang="en-IN" sz="1800" spc="-15" dirty="0">
                <a:solidFill>
                  <a:srgbClr val="538235"/>
                </a:solidFill>
                <a:latin typeface="Tahoma"/>
                <a:cs typeface="Tahoma"/>
              </a:rPr>
              <a:t>is </a:t>
            </a:r>
            <a:r>
              <a:rPr lang="en-IN" sz="1800" spc="-10" dirty="0">
                <a:solidFill>
                  <a:srgbClr val="538235"/>
                </a:solidFill>
                <a:latin typeface="Tahoma"/>
                <a:cs typeface="Tahoma"/>
              </a:rPr>
              <a:t> </a:t>
            </a:r>
            <a:r>
              <a:rPr lang="en-IN" sz="1800" spc="-5" dirty="0">
                <a:solidFill>
                  <a:srgbClr val="538235"/>
                </a:solidFill>
                <a:latin typeface="Tahoma"/>
                <a:cs typeface="Tahoma"/>
              </a:rPr>
              <a:t>converted</a:t>
            </a:r>
            <a:r>
              <a:rPr lang="en-IN" sz="1800" spc="-15" dirty="0">
                <a:solidFill>
                  <a:srgbClr val="538235"/>
                </a:solidFill>
                <a:latin typeface="Tahoma"/>
                <a:cs typeface="Tahoma"/>
              </a:rPr>
              <a:t> </a:t>
            </a:r>
            <a:r>
              <a:rPr lang="en-IN" sz="1800" spc="-10" dirty="0">
                <a:solidFill>
                  <a:srgbClr val="538235"/>
                </a:solidFill>
                <a:latin typeface="Tahoma"/>
                <a:cs typeface="Tahoma"/>
              </a:rPr>
              <a:t>to</a:t>
            </a:r>
            <a:r>
              <a:rPr lang="en-IN" sz="1800" spc="30" dirty="0">
                <a:solidFill>
                  <a:srgbClr val="538235"/>
                </a:solidFill>
                <a:latin typeface="Tahoma"/>
                <a:cs typeface="Tahoma"/>
              </a:rPr>
              <a:t> </a:t>
            </a:r>
            <a:r>
              <a:rPr lang="en-IN" sz="1800" spc="-5" dirty="0">
                <a:solidFill>
                  <a:srgbClr val="538235"/>
                </a:solidFill>
                <a:latin typeface="Tahoma"/>
                <a:cs typeface="Tahoma"/>
              </a:rPr>
              <a:t>a</a:t>
            </a:r>
            <a:r>
              <a:rPr lang="en-IN" sz="1800" spc="10" dirty="0">
                <a:solidFill>
                  <a:srgbClr val="538235"/>
                </a:solidFill>
                <a:latin typeface="Tahoma"/>
                <a:cs typeface="Tahoma"/>
              </a:rPr>
              <a:t> </a:t>
            </a:r>
            <a:r>
              <a:rPr lang="en-IN" sz="1800" spc="-10" dirty="0">
                <a:solidFill>
                  <a:srgbClr val="538235"/>
                </a:solidFill>
                <a:latin typeface="Tahoma"/>
                <a:cs typeface="Tahoma"/>
              </a:rPr>
              <a:t>request </a:t>
            </a:r>
            <a:r>
              <a:rPr lang="en-IN" sz="1800" spc="-5" dirty="0">
                <a:solidFill>
                  <a:srgbClr val="538235"/>
                </a:solidFill>
                <a:latin typeface="Tahoma"/>
                <a:cs typeface="Tahoma"/>
              </a:rPr>
              <a:t>edge.</a:t>
            </a:r>
            <a:r>
              <a:rPr lang="en-IN" sz="1800" spc="10" dirty="0">
                <a:solidFill>
                  <a:srgbClr val="538235"/>
                </a:solidFill>
                <a:latin typeface="Tahoma"/>
                <a:cs typeface="Tahoma"/>
              </a:rPr>
              <a:t> </a:t>
            </a:r>
          </a:p>
          <a:p>
            <a:pPr marL="298450" marR="10160" indent="-285750" algn="just">
              <a:lnSpc>
                <a:spcPts val="2520"/>
              </a:lnSpc>
              <a:spcBef>
                <a:spcPts val="225"/>
              </a:spcBef>
              <a:buFont typeface="Arial" panose="020B0604020202020204" pitchFamily="34" charset="0"/>
              <a:buChar char="•"/>
            </a:pPr>
            <a:r>
              <a:rPr lang="en-IN" sz="1800" spc="-25" dirty="0">
                <a:solidFill>
                  <a:srgbClr val="538235"/>
                </a:solidFill>
                <a:latin typeface="Tahoma"/>
                <a:cs typeface="Tahoma"/>
              </a:rPr>
              <a:t>Similarly,</a:t>
            </a:r>
            <a:r>
              <a:rPr lang="en-IN" sz="1800" spc="85" dirty="0">
                <a:solidFill>
                  <a:srgbClr val="538235"/>
                </a:solidFill>
                <a:latin typeface="Tahoma"/>
                <a:cs typeface="Tahoma"/>
              </a:rPr>
              <a:t> </a:t>
            </a:r>
            <a:r>
              <a:rPr lang="en-IN" sz="1800" spc="-10" dirty="0">
                <a:solidFill>
                  <a:srgbClr val="538235"/>
                </a:solidFill>
                <a:latin typeface="Tahoma"/>
                <a:cs typeface="Tahoma"/>
              </a:rPr>
              <a:t>when</a:t>
            </a:r>
            <a:r>
              <a:rPr lang="en-IN" sz="1800" spc="15" dirty="0">
                <a:solidFill>
                  <a:srgbClr val="538235"/>
                </a:solidFill>
                <a:latin typeface="Tahoma"/>
                <a:cs typeface="Tahoma"/>
              </a:rPr>
              <a:t> </a:t>
            </a:r>
            <a:r>
              <a:rPr lang="en-IN" sz="1800" spc="-5" dirty="0">
                <a:solidFill>
                  <a:srgbClr val="538235"/>
                </a:solidFill>
                <a:latin typeface="Tahoma"/>
                <a:cs typeface="Tahoma"/>
              </a:rPr>
              <a:t>a</a:t>
            </a:r>
            <a:r>
              <a:rPr lang="en-IN" sz="1800" spc="10" dirty="0">
                <a:solidFill>
                  <a:srgbClr val="538235"/>
                </a:solidFill>
                <a:latin typeface="Tahoma"/>
                <a:cs typeface="Tahoma"/>
              </a:rPr>
              <a:t> </a:t>
            </a:r>
            <a:r>
              <a:rPr lang="en-IN" sz="1800" spc="-5" dirty="0">
                <a:solidFill>
                  <a:srgbClr val="538235"/>
                </a:solidFill>
                <a:latin typeface="Tahoma"/>
                <a:cs typeface="Tahoma"/>
              </a:rPr>
              <a:t>resource</a:t>
            </a:r>
            <a:r>
              <a:rPr lang="en-IN" sz="1800" spc="-40" dirty="0">
                <a:solidFill>
                  <a:srgbClr val="538235"/>
                </a:solidFill>
                <a:latin typeface="Tahoma"/>
                <a:cs typeface="Tahoma"/>
              </a:rPr>
              <a:t> </a:t>
            </a:r>
            <a:r>
              <a:rPr lang="en-IN" sz="1800" spc="-5" dirty="0" err="1">
                <a:solidFill>
                  <a:srgbClr val="538235"/>
                </a:solidFill>
                <a:latin typeface="Tahoma"/>
                <a:cs typeface="Tahoma"/>
              </a:rPr>
              <a:t>Rj</a:t>
            </a:r>
            <a:r>
              <a:rPr lang="en-IN" sz="1800" spc="30" dirty="0">
                <a:solidFill>
                  <a:srgbClr val="538235"/>
                </a:solidFill>
                <a:latin typeface="Tahoma"/>
                <a:cs typeface="Tahoma"/>
              </a:rPr>
              <a:t> </a:t>
            </a:r>
            <a:r>
              <a:rPr lang="en-IN" sz="1800" spc="-10" dirty="0">
                <a:solidFill>
                  <a:srgbClr val="538235"/>
                </a:solidFill>
                <a:latin typeface="Tahoma"/>
                <a:cs typeface="Tahoma"/>
              </a:rPr>
              <a:t>is</a:t>
            </a:r>
            <a:r>
              <a:rPr lang="en-IN" sz="1800" spc="25" dirty="0">
                <a:solidFill>
                  <a:srgbClr val="538235"/>
                </a:solidFill>
                <a:latin typeface="Tahoma"/>
                <a:cs typeface="Tahoma"/>
              </a:rPr>
              <a:t> </a:t>
            </a:r>
            <a:r>
              <a:rPr lang="en-IN" sz="1800" spc="-5" dirty="0">
                <a:solidFill>
                  <a:srgbClr val="538235"/>
                </a:solidFill>
                <a:latin typeface="Tahoma"/>
                <a:cs typeface="Tahoma"/>
              </a:rPr>
              <a:t>released </a:t>
            </a:r>
            <a:r>
              <a:rPr lang="en-IN" sz="1800" spc="-10" dirty="0">
                <a:solidFill>
                  <a:srgbClr val="538235"/>
                </a:solidFill>
                <a:latin typeface="Tahoma"/>
                <a:cs typeface="Tahoma"/>
              </a:rPr>
              <a:t>by</a:t>
            </a:r>
            <a:r>
              <a:rPr lang="en-IN" sz="1800" spc="25" dirty="0">
                <a:solidFill>
                  <a:srgbClr val="538235"/>
                </a:solidFill>
                <a:latin typeface="Tahoma"/>
                <a:cs typeface="Tahoma"/>
              </a:rPr>
              <a:t> </a:t>
            </a:r>
            <a:r>
              <a:rPr lang="en-IN" sz="1800" spc="-5" dirty="0" err="1">
                <a:solidFill>
                  <a:srgbClr val="538235"/>
                </a:solidFill>
                <a:latin typeface="Tahoma"/>
                <a:cs typeface="Tahoma"/>
              </a:rPr>
              <a:t>Ti</a:t>
            </a:r>
            <a:r>
              <a:rPr lang="en-IN" dirty="0">
                <a:latin typeface="Tahoma"/>
                <a:cs typeface="Tahoma"/>
              </a:rPr>
              <a:t>, </a:t>
            </a:r>
            <a:r>
              <a:rPr lang="en-IN" sz="1800" spc="-5" dirty="0">
                <a:solidFill>
                  <a:srgbClr val="538235"/>
                </a:solidFill>
                <a:latin typeface="Tahoma"/>
                <a:cs typeface="Tahoma"/>
              </a:rPr>
              <a:t> </a:t>
            </a:r>
            <a:r>
              <a:rPr lang="en-IN" sz="1800" spc="-15" dirty="0">
                <a:solidFill>
                  <a:srgbClr val="538235"/>
                </a:solidFill>
                <a:latin typeface="Tahoma"/>
                <a:cs typeface="Tahoma"/>
              </a:rPr>
              <a:t>the </a:t>
            </a:r>
            <a:r>
              <a:rPr lang="en-IN" sz="1800" spc="-10" dirty="0">
                <a:solidFill>
                  <a:srgbClr val="538235"/>
                </a:solidFill>
                <a:latin typeface="Tahoma"/>
                <a:cs typeface="Tahoma"/>
              </a:rPr>
              <a:t>assignment </a:t>
            </a:r>
            <a:r>
              <a:rPr lang="en-IN" sz="1800" spc="-5" dirty="0">
                <a:solidFill>
                  <a:srgbClr val="538235"/>
                </a:solidFill>
                <a:latin typeface="Tahoma"/>
                <a:cs typeface="Tahoma"/>
              </a:rPr>
              <a:t>edge </a:t>
            </a:r>
            <a:r>
              <a:rPr lang="en-IN" sz="1800" spc="5" dirty="0" err="1">
                <a:solidFill>
                  <a:srgbClr val="538235"/>
                </a:solidFill>
                <a:latin typeface="Tahoma"/>
                <a:cs typeface="Tahoma"/>
              </a:rPr>
              <a:t>Rj</a:t>
            </a:r>
            <a:r>
              <a:rPr lang="en-IN" sz="1800" spc="5" dirty="0">
                <a:solidFill>
                  <a:srgbClr val="538235"/>
                </a:solidFill>
                <a:latin typeface="Tahoma"/>
                <a:cs typeface="Tahoma"/>
              </a:rPr>
              <a:t> </a:t>
            </a:r>
            <a:r>
              <a:rPr lang="en-IN" sz="1800" spc="-10" dirty="0">
                <a:solidFill>
                  <a:srgbClr val="538235"/>
                </a:solidFill>
                <a:latin typeface="Tahoma"/>
                <a:cs typeface="Tahoma"/>
              </a:rPr>
              <a:t>→ </a:t>
            </a:r>
            <a:r>
              <a:rPr lang="en-IN" sz="1800" spc="5" dirty="0" err="1">
                <a:solidFill>
                  <a:srgbClr val="538235"/>
                </a:solidFill>
                <a:latin typeface="Tahoma"/>
                <a:cs typeface="Tahoma"/>
              </a:rPr>
              <a:t>Ti</a:t>
            </a:r>
            <a:r>
              <a:rPr lang="en-IN" sz="1800" spc="5" dirty="0">
                <a:solidFill>
                  <a:srgbClr val="538235"/>
                </a:solidFill>
                <a:latin typeface="Tahoma"/>
                <a:cs typeface="Tahoma"/>
              </a:rPr>
              <a:t> </a:t>
            </a:r>
            <a:r>
              <a:rPr lang="en-IN" sz="1800" spc="-10" dirty="0">
                <a:solidFill>
                  <a:srgbClr val="538235"/>
                </a:solidFill>
                <a:latin typeface="Tahoma"/>
                <a:cs typeface="Tahoma"/>
              </a:rPr>
              <a:t>is </a:t>
            </a:r>
            <a:r>
              <a:rPr lang="en-IN" sz="1800" spc="-5" dirty="0">
                <a:solidFill>
                  <a:srgbClr val="538235"/>
                </a:solidFill>
                <a:latin typeface="Tahoma"/>
                <a:cs typeface="Tahoma"/>
              </a:rPr>
              <a:t>reconverted </a:t>
            </a:r>
            <a:r>
              <a:rPr lang="en-IN" sz="1800" spc="-10" dirty="0">
                <a:solidFill>
                  <a:srgbClr val="538235"/>
                </a:solidFill>
                <a:latin typeface="Tahoma"/>
                <a:cs typeface="Tahoma"/>
              </a:rPr>
              <a:t>to </a:t>
            </a:r>
            <a:r>
              <a:rPr lang="en-IN" sz="1800" spc="-5" dirty="0">
                <a:solidFill>
                  <a:srgbClr val="538235"/>
                </a:solidFill>
                <a:latin typeface="Tahoma"/>
                <a:cs typeface="Tahoma"/>
              </a:rPr>
              <a:t>a </a:t>
            </a:r>
            <a:r>
              <a:rPr lang="en-IN" sz="1800" dirty="0">
                <a:solidFill>
                  <a:srgbClr val="538235"/>
                </a:solidFill>
                <a:latin typeface="Tahoma"/>
                <a:cs typeface="Tahoma"/>
              </a:rPr>
              <a:t>claim </a:t>
            </a:r>
            <a:r>
              <a:rPr lang="en-IN" sz="1800" spc="-5" dirty="0">
                <a:solidFill>
                  <a:srgbClr val="538235"/>
                </a:solidFill>
                <a:latin typeface="Tahoma"/>
                <a:cs typeface="Tahoma"/>
              </a:rPr>
              <a:t>edge </a:t>
            </a:r>
            <a:r>
              <a:rPr lang="en-IN" sz="1800" spc="5" dirty="0" err="1">
                <a:solidFill>
                  <a:srgbClr val="538235"/>
                </a:solidFill>
                <a:latin typeface="Tahoma"/>
                <a:cs typeface="Tahoma"/>
              </a:rPr>
              <a:t>Ti</a:t>
            </a:r>
            <a:r>
              <a:rPr lang="en-IN" sz="1800" spc="5" dirty="0">
                <a:solidFill>
                  <a:srgbClr val="538235"/>
                </a:solidFill>
                <a:latin typeface="Tahoma"/>
                <a:cs typeface="Tahoma"/>
              </a:rPr>
              <a:t> </a:t>
            </a:r>
            <a:r>
              <a:rPr lang="en-IN" sz="1800" spc="-10" dirty="0">
                <a:solidFill>
                  <a:srgbClr val="538235"/>
                </a:solidFill>
                <a:latin typeface="Tahoma"/>
                <a:cs typeface="Tahoma"/>
              </a:rPr>
              <a:t>→ </a:t>
            </a:r>
            <a:r>
              <a:rPr lang="en-IN" sz="1800" spc="-10" dirty="0" err="1">
                <a:solidFill>
                  <a:srgbClr val="538235"/>
                </a:solidFill>
                <a:latin typeface="Tahoma"/>
                <a:cs typeface="Tahoma"/>
              </a:rPr>
              <a:t>Rj</a:t>
            </a:r>
            <a:r>
              <a:rPr lang="en-IN" sz="1800" spc="-10" dirty="0">
                <a:solidFill>
                  <a:srgbClr val="538235"/>
                </a:solidFill>
                <a:latin typeface="Tahoma"/>
                <a:cs typeface="Tahoma"/>
              </a:rPr>
              <a:t>. </a:t>
            </a:r>
          </a:p>
          <a:p>
            <a:pPr marL="298450" marR="10160" indent="-285750" algn="just">
              <a:lnSpc>
                <a:spcPts val="2520"/>
              </a:lnSpc>
              <a:spcBef>
                <a:spcPts val="225"/>
              </a:spcBef>
              <a:buFont typeface="Arial" panose="020B0604020202020204" pitchFamily="34" charset="0"/>
              <a:buChar char="•"/>
            </a:pPr>
            <a:r>
              <a:rPr lang="en-IN" sz="1800" spc="-5" dirty="0">
                <a:solidFill>
                  <a:srgbClr val="538235"/>
                </a:solidFill>
                <a:latin typeface="Tahoma"/>
                <a:cs typeface="Tahoma"/>
              </a:rPr>
              <a:t>Note </a:t>
            </a:r>
            <a:r>
              <a:rPr lang="en-IN" sz="1800" dirty="0">
                <a:solidFill>
                  <a:srgbClr val="538235"/>
                </a:solidFill>
                <a:latin typeface="Tahoma"/>
                <a:cs typeface="Tahoma"/>
              </a:rPr>
              <a:t> </a:t>
            </a:r>
            <a:r>
              <a:rPr lang="en-IN" sz="1800" spc="-10" dirty="0">
                <a:solidFill>
                  <a:srgbClr val="538235"/>
                </a:solidFill>
                <a:latin typeface="Tahoma"/>
                <a:cs typeface="Tahoma"/>
              </a:rPr>
              <a:t>that</a:t>
            </a:r>
            <a:r>
              <a:rPr lang="en-IN" sz="1800" spc="125" dirty="0">
                <a:solidFill>
                  <a:srgbClr val="538235"/>
                </a:solidFill>
                <a:latin typeface="Tahoma"/>
                <a:cs typeface="Tahoma"/>
              </a:rPr>
              <a:t> </a:t>
            </a:r>
            <a:r>
              <a:rPr lang="en-IN" sz="1800" spc="-15" dirty="0">
                <a:solidFill>
                  <a:srgbClr val="538235"/>
                </a:solidFill>
                <a:latin typeface="Tahoma"/>
                <a:cs typeface="Tahoma"/>
              </a:rPr>
              <a:t>the</a:t>
            </a:r>
            <a:r>
              <a:rPr lang="en-IN" sz="1800" spc="155" dirty="0">
                <a:solidFill>
                  <a:srgbClr val="538235"/>
                </a:solidFill>
                <a:latin typeface="Tahoma"/>
                <a:cs typeface="Tahoma"/>
              </a:rPr>
              <a:t> </a:t>
            </a:r>
            <a:r>
              <a:rPr lang="en-IN" sz="1800" spc="-5" dirty="0">
                <a:solidFill>
                  <a:srgbClr val="538235"/>
                </a:solidFill>
                <a:latin typeface="Tahoma"/>
                <a:cs typeface="Tahoma"/>
              </a:rPr>
              <a:t>resources</a:t>
            </a:r>
            <a:r>
              <a:rPr lang="en-IN" sz="1800" spc="140" dirty="0">
                <a:solidFill>
                  <a:srgbClr val="538235"/>
                </a:solidFill>
                <a:latin typeface="Tahoma"/>
                <a:cs typeface="Tahoma"/>
              </a:rPr>
              <a:t> </a:t>
            </a:r>
            <a:r>
              <a:rPr lang="en-IN" sz="1800" spc="-10" dirty="0">
                <a:solidFill>
                  <a:srgbClr val="538235"/>
                </a:solidFill>
                <a:latin typeface="Tahoma"/>
                <a:cs typeface="Tahoma"/>
              </a:rPr>
              <a:t>must</a:t>
            </a:r>
            <a:r>
              <a:rPr lang="en-IN" sz="1800" spc="135" dirty="0">
                <a:solidFill>
                  <a:srgbClr val="538235"/>
                </a:solidFill>
                <a:latin typeface="Tahoma"/>
                <a:cs typeface="Tahoma"/>
              </a:rPr>
              <a:t> </a:t>
            </a:r>
            <a:r>
              <a:rPr lang="en-IN" sz="1800" spc="-5" dirty="0">
                <a:solidFill>
                  <a:srgbClr val="538235"/>
                </a:solidFill>
                <a:latin typeface="Tahoma"/>
                <a:cs typeface="Tahoma"/>
              </a:rPr>
              <a:t>be</a:t>
            </a:r>
            <a:r>
              <a:rPr lang="en-IN" sz="1800" spc="150" dirty="0">
                <a:solidFill>
                  <a:srgbClr val="538235"/>
                </a:solidFill>
                <a:latin typeface="Tahoma"/>
                <a:cs typeface="Tahoma"/>
              </a:rPr>
              <a:t> </a:t>
            </a:r>
            <a:r>
              <a:rPr lang="en-IN" sz="1800" spc="-5" dirty="0">
                <a:solidFill>
                  <a:srgbClr val="538235"/>
                </a:solidFill>
                <a:latin typeface="Tahoma"/>
                <a:cs typeface="Tahoma"/>
              </a:rPr>
              <a:t>claimed</a:t>
            </a:r>
            <a:r>
              <a:rPr lang="en-IN" sz="1800" spc="170" dirty="0">
                <a:solidFill>
                  <a:srgbClr val="538235"/>
                </a:solidFill>
                <a:latin typeface="Tahoma"/>
                <a:cs typeface="Tahoma"/>
              </a:rPr>
              <a:t> </a:t>
            </a:r>
            <a:r>
              <a:rPr lang="en-IN" sz="1800" spc="-5" dirty="0">
                <a:solidFill>
                  <a:srgbClr val="538235"/>
                </a:solidFill>
                <a:latin typeface="Tahoma"/>
                <a:cs typeface="Tahoma"/>
              </a:rPr>
              <a:t>a</a:t>
            </a:r>
            <a:r>
              <a:rPr lang="en-IN" sz="1800" spc="155" dirty="0">
                <a:solidFill>
                  <a:srgbClr val="538235"/>
                </a:solidFill>
                <a:latin typeface="Tahoma"/>
                <a:cs typeface="Tahoma"/>
              </a:rPr>
              <a:t> </a:t>
            </a:r>
            <a:r>
              <a:rPr lang="en-IN" sz="1800" spc="-5" dirty="0">
                <a:solidFill>
                  <a:srgbClr val="538235"/>
                </a:solidFill>
                <a:latin typeface="Tahoma"/>
                <a:cs typeface="Tahoma"/>
              </a:rPr>
              <a:t>priori</a:t>
            </a:r>
            <a:r>
              <a:rPr lang="en-IN" sz="1800" spc="165" dirty="0">
                <a:solidFill>
                  <a:srgbClr val="538235"/>
                </a:solidFill>
                <a:latin typeface="Tahoma"/>
                <a:cs typeface="Tahoma"/>
              </a:rPr>
              <a:t> </a:t>
            </a:r>
            <a:r>
              <a:rPr lang="en-IN" sz="1800" spc="-10" dirty="0">
                <a:solidFill>
                  <a:srgbClr val="538235"/>
                </a:solidFill>
                <a:latin typeface="Tahoma"/>
                <a:cs typeface="Tahoma"/>
              </a:rPr>
              <a:t>in</a:t>
            </a:r>
            <a:r>
              <a:rPr lang="en-IN" sz="1800" spc="135" dirty="0">
                <a:solidFill>
                  <a:srgbClr val="538235"/>
                </a:solidFill>
                <a:latin typeface="Tahoma"/>
                <a:cs typeface="Tahoma"/>
              </a:rPr>
              <a:t> </a:t>
            </a:r>
            <a:r>
              <a:rPr lang="en-IN" sz="1800" spc="-5" dirty="0">
                <a:solidFill>
                  <a:srgbClr val="538235"/>
                </a:solidFill>
                <a:latin typeface="Tahoma"/>
                <a:cs typeface="Tahoma"/>
              </a:rPr>
              <a:t>the</a:t>
            </a:r>
            <a:r>
              <a:rPr lang="en-IN" sz="1800" spc="155" dirty="0">
                <a:solidFill>
                  <a:srgbClr val="538235"/>
                </a:solidFill>
                <a:latin typeface="Tahoma"/>
                <a:cs typeface="Tahoma"/>
              </a:rPr>
              <a:t> </a:t>
            </a:r>
            <a:r>
              <a:rPr lang="en-IN" sz="1800" spc="-5" dirty="0">
                <a:solidFill>
                  <a:srgbClr val="538235"/>
                </a:solidFill>
                <a:latin typeface="Tahoma"/>
                <a:cs typeface="Tahoma"/>
              </a:rPr>
              <a:t>system.</a:t>
            </a:r>
            <a:r>
              <a:rPr lang="en-IN" sz="1800" spc="150" dirty="0">
                <a:solidFill>
                  <a:srgbClr val="538235"/>
                </a:solidFill>
                <a:latin typeface="Tahoma"/>
                <a:cs typeface="Tahoma"/>
              </a:rPr>
              <a:t> </a:t>
            </a:r>
            <a:r>
              <a:rPr lang="en-IN" sz="1800" spc="-5" dirty="0">
                <a:solidFill>
                  <a:srgbClr val="538235"/>
                </a:solidFill>
                <a:latin typeface="Tahoma"/>
                <a:cs typeface="Tahoma"/>
              </a:rPr>
              <a:t>That</a:t>
            </a:r>
            <a:r>
              <a:rPr lang="en-IN" sz="1800" spc="135" dirty="0">
                <a:solidFill>
                  <a:srgbClr val="538235"/>
                </a:solidFill>
                <a:latin typeface="Tahoma"/>
                <a:cs typeface="Tahoma"/>
              </a:rPr>
              <a:t> </a:t>
            </a:r>
            <a:r>
              <a:rPr lang="en-IN" sz="1800" dirty="0">
                <a:solidFill>
                  <a:srgbClr val="538235"/>
                </a:solidFill>
                <a:latin typeface="Tahoma"/>
                <a:cs typeface="Tahoma"/>
              </a:rPr>
              <a:t>is,</a:t>
            </a:r>
            <a:r>
              <a:rPr lang="en-IN" sz="1800" spc="160" dirty="0">
                <a:solidFill>
                  <a:srgbClr val="538235"/>
                </a:solidFill>
                <a:latin typeface="Tahoma"/>
                <a:cs typeface="Tahoma"/>
              </a:rPr>
              <a:t> </a:t>
            </a:r>
            <a:r>
              <a:rPr lang="en-IN" sz="1800" spc="-10" dirty="0">
                <a:solidFill>
                  <a:srgbClr val="538235"/>
                </a:solidFill>
                <a:latin typeface="Tahoma"/>
                <a:cs typeface="Tahoma"/>
              </a:rPr>
              <a:t>before thread </a:t>
            </a:r>
            <a:r>
              <a:rPr lang="en-IN" sz="1800" spc="5" dirty="0" err="1">
                <a:solidFill>
                  <a:srgbClr val="538235"/>
                </a:solidFill>
                <a:latin typeface="Tahoma"/>
                <a:cs typeface="Tahoma"/>
              </a:rPr>
              <a:t>Ti</a:t>
            </a:r>
            <a:r>
              <a:rPr lang="en-IN" sz="1800" spc="5" dirty="0">
                <a:solidFill>
                  <a:srgbClr val="538235"/>
                </a:solidFill>
                <a:latin typeface="Tahoma"/>
                <a:cs typeface="Tahoma"/>
              </a:rPr>
              <a:t> </a:t>
            </a:r>
            <a:r>
              <a:rPr lang="en-IN" sz="1800" spc="-10" dirty="0">
                <a:solidFill>
                  <a:srgbClr val="538235"/>
                </a:solidFill>
                <a:latin typeface="Tahoma"/>
                <a:cs typeface="Tahoma"/>
              </a:rPr>
              <a:t>starts executing</a:t>
            </a:r>
          </a:p>
          <a:p>
            <a:pPr marL="755650" marR="10160" lvl="1" indent="-285750" algn="just">
              <a:lnSpc>
                <a:spcPts val="2520"/>
              </a:lnSpc>
              <a:spcBef>
                <a:spcPts val="225"/>
              </a:spcBef>
              <a:buFont typeface="Arial" panose="020B0604020202020204" pitchFamily="34" charset="0"/>
              <a:buChar char="•"/>
            </a:pPr>
            <a:r>
              <a:rPr lang="en-IN" spc="-5" dirty="0">
                <a:solidFill>
                  <a:srgbClr val="538235"/>
                </a:solidFill>
                <a:latin typeface="Tahoma"/>
                <a:cs typeface="Tahoma"/>
              </a:rPr>
              <a:t>all its </a:t>
            </a:r>
            <a:r>
              <a:rPr lang="en-IN" dirty="0">
                <a:solidFill>
                  <a:srgbClr val="538235"/>
                </a:solidFill>
                <a:latin typeface="Tahoma"/>
                <a:cs typeface="Tahoma"/>
              </a:rPr>
              <a:t>claim </a:t>
            </a:r>
            <a:r>
              <a:rPr lang="en-IN" spc="-5" dirty="0">
                <a:solidFill>
                  <a:srgbClr val="538235"/>
                </a:solidFill>
                <a:latin typeface="Tahoma"/>
                <a:cs typeface="Tahoma"/>
              </a:rPr>
              <a:t>edges </a:t>
            </a:r>
            <a:r>
              <a:rPr lang="en-IN" spc="-10" dirty="0">
                <a:solidFill>
                  <a:srgbClr val="538235"/>
                </a:solidFill>
                <a:latin typeface="Tahoma"/>
                <a:cs typeface="Tahoma"/>
              </a:rPr>
              <a:t>must already </a:t>
            </a:r>
            <a:r>
              <a:rPr lang="en-IN" spc="-5" dirty="0">
                <a:solidFill>
                  <a:srgbClr val="538235"/>
                </a:solidFill>
                <a:latin typeface="Tahoma"/>
                <a:cs typeface="Tahoma"/>
              </a:rPr>
              <a:t>appear </a:t>
            </a:r>
            <a:r>
              <a:rPr lang="en-IN" spc="-10" dirty="0">
                <a:solidFill>
                  <a:srgbClr val="538235"/>
                </a:solidFill>
                <a:latin typeface="Tahoma"/>
                <a:cs typeface="Tahoma"/>
              </a:rPr>
              <a:t>in </a:t>
            </a:r>
            <a:r>
              <a:rPr lang="en-IN" spc="-15" dirty="0">
                <a:solidFill>
                  <a:srgbClr val="538235"/>
                </a:solidFill>
                <a:latin typeface="Tahoma"/>
                <a:cs typeface="Tahoma"/>
              </a:rPr>
              <a:t>the </a:t>
            </a:r>
            <a:r>
              <a:rPr lang="en-IN" spc="-10" dirty="0">
                <a:solidFill>
                  <a:srgbClr val="538235"/>
                </a:solidFill>
                <a:latin typeface="Tahoma"/>
                <a:cs typeface="Tahoma"/>
              </a:rPr>
              <a:t> </a:t>
            </a:r>
            <a:r>
              <a:rPr lang="en-IN" spc="-5" dirty="0">
                <a:solidFill>
                  <a:srgbClr val="538235"/>
                </a:solidFill>
                <a:latin typeface="Tahoma"/>
                <a:cs typeface="Tahoma"/>
              </a:rPr>
              <a:t>resource-allocation </a:t>
            </a:r>
            <a:r>
              <a:rPr lang="en-IN" spc="-10" dirty="0">
                <a:solidFill>
                  <a:srgbClr val="538235"/>
                </a:solidFill>
                <a:latin typeface="Tahoma"/>
                <a:cs typeface="Tahoma"/>
              </a:rPr>
              <a:t>graph. </a:t>
            </a:r>
          </a:p>
          <a:p>
            <a:pPr marL="755650" marR="10160" lvl="1" indent="-285750" algn="just">
              <a:lnSpc>
                <a:spcPts val="2520"/>
              </a:lnSpc>
              <a:spcBef>
                <a:spcPts val="225"/>
              </a:spcBef>
              <a:buFont typeface="Arial" panose="020B0604020202020204" pitchFamily="34" charset="0"/>
              <a:buChar char="•"/>
            </a:pPr>
            <a:r>
              <a:rPr lang="en-IN" sz="1800" spc="-5" dirty="0">
                <a:solidFill>
                  <a:srgbClr val="538235"/>
                </a:solidFill>
                <a:latin typeface="Tahoma"/>
                <a:cs typeface="Tahoma"/>
              </a:rPr>
              <a:t>Now suppose </a:t>
            </a:r>
            <a:r>
              <a:rPr lang="en-IN" sz="1800" spc="-10" dirty="0">
                <a:solidFill>
                  <a:srgbClr val="538235"/>
                </a:solidFill>
                <a:latin typeface="Tahoma"/>
                <a:cs typeface="Tahoma"/>
              </a:rPr>
              <a:t>that thread </a:t>
            </a:r>
            <a:r>
              <a:rPr lang="en-IN" sz="1800" spc="-5" dirty="0" err="1">
                <a:solidFill>
                  <a:srgbClr val="538235"/>
                </a:solidFill>
                <a:latin typeface="Tahoma"/>
                <a:cs typeface="Tahoma"/>
              </a:rPr>
              <a:t>Ti</a:t>
            </a:r>
            <a:r>
              <a:rPr lang="en-IN" sz="1800" spc="-5" dirty="0">
                <a:solidFill>
                  <a:srgbClr val="538235"/>
                </a:solidFill>
                <a:latin typeface="Tahoma"/>
                <a:cs typeface="Tahoma"/>
              </a:rPr>
              <a:t> </a:t>
            </a:r>
            <a:r>
              <a:rPr lang="en-IN" sz="1800" spc="-10" dirty="0">
                <a:solidFill>
                  <a:srgbClr val="538235"/>
                </a:solidFill>
                <a:latin typeface="Tahoma"/>
                <a:cs typeface="Tahoma"/>
              </a:rPr>
              <a:t>requests </a:t>
            </a:r>
            <a:r>
              <a:rPr lang="en-IN" sz="1800" spc="-5" dirty="0">
                <a:solidFill>
                  <a:srgbClr val="538235"/>
                </a:solidFill>
                <a:latin typeface="Tahoma"/>
                <a:cs typeface="Tahoma"/>
              </a:rPr>
              <a:t>resource </a:t>
            </a:r>
            <a:r>
              <a:rPr lang="en-IN" sz="1800" spc="-10" dirty="0" err="1">
                <a:solidFill>
                  <a:srgbClr val="538235"/>
                </a:solidFill>
                <a:latin typeface="Tahoma"/>
                <a:cs typeface="Tahoma"/>
              </a:rPr>
              <a:t>Rj</a:t>
            </a:r>
            <a:r>
              <a:rPr lang="en-IN" sz="1800" spc="-10" dirty="0">
                <a:solidFill>
                  <a:srgbClr val="538235"/>
                </a:solidFill>
                <a:latin typeface="Tahoma"/>
                <a:cs typeface="Tahoma"/>
              </a:rPr>
              <a:t>. The request </a:t>
            </a:r>
            <a:r>
              <a:rPr lang="en-IN" sz="1800" spc="-5" dirty="0">
                <a:solidFill>
                  <a:srgbClr val="538235"/>
                </a:solidFill>
                <a:latin typeface="Tahoma"/>
                <a:cs typeface="Tahoma"/>
              </a:rPr>
              <a:t> </a:t>
            </a:r>
            <a:r>
              <a:rPr lang="en-IN" sz="1800" spc="-10" dirty="0">
                <a:solidFill>
                  <a:srgbClr val="538235"/>
                </a:solidFill>
                <a:latin typeface="Tahoma"/>
                <a:cs typeface="Tahoma"/>
              </a:rPr>
              <a:t>can</a:t>
            </a:r>
            <a:r>
              <a:rPr lang="en-IN" sz="1800" spc="-5" dirty="0">
                <a:solidFill>
                  <a:srgbClr val="538235"/>
                </a:solidFill>
                <a:latin typeface="Tahoma"/>
                <a:cs typeface="Tahoma"/>
              </a:rPr>
              <a:t> </a:t>
            </a:r>
            <a:r>
              <a:rPr lang="en-IN" sz="1800" spc="-10" dirty="0">
                <a:solidFill>
                  <a:srgbClr val="538235"/>
                </a:solidFill>
                <a:latin typeface="Tahoma"/>
                <a:cs typeface="Tahoma"/>
              </a:rPr>
              <a:t>be</a:t>
            </a:r>
            <a:r>
              <a:rPr lang="en-IN" sz="1800" spc="-5" dirty="0">
                <a:solidFill>
                  <a:srgbClr val="538235"/>
                </a:solidFill>
                <a:latin typeface="Tahoma"/>
                <a:cs typeface="Tahoma"/>
              </a:rPr>
              <a:t> granted</a:t>
            </a:r>
            <a:r>
              <a:rPr lang="en-IN" sz="1800" dirty="0">
                <a:solidFill>
                  <a:srgbClr val="538235"/>
                </a:solidFill>
                <a:latin typeface="Tahoma"/>
                <a:cs typeface="Tahoma"/>
              </a:rPr>
              <a:t> </a:t>
            </a:r>
            <a:r>
              <a:rPr lang="en-IN" sz="1800" spc="-5" dirty="0">
                <a:solidFill>
                  <a:srgbClr val="538235"/>
                </a:solidFill>
                <a:latin typeface="Tahoma"/>
                <a:cs typeface="Tahoma"/>
              </a:rPr>
              <a:t>only</a:t>
            </a:r>
            <a:r>
              <a:rPr lang="en-IN" sz="1800" dirty="0">
                <a:solidFill>
                  <a:srgbClr val="538235"/>
                </a:solidFill>
                <a:latin typeface="Tahoma"/>
                <a:cs typeface="Tahoma"/>
              </a:rPr>
              <a:t> </a:t>
            </a:r>
            <a:r>
              <a:rPr lang="en-IN" sz="1800" spc="5" dirty="0">
                <a:solidFill>
                  <a:srgbClr val="538235"/>
                </a:solidFill>
                <a:latin typeface="Tahoma"/>
                <a:cs typeface="Tahoma"/>
              </a:rPr>
              <a:t>if</a:t>
            </a:r>
            <a:r>
              <a:rPr lang="en-IN" sz="1800" spc="10" dirty="0">
                <a:solidFill>
                  <a:srgbClr val="538235"/>
                </a:solidFill>
                <a:latin typeface="Tahoma"/>
                <a:cs typeface="Tahoma"/>
              </a:rPr>
              <a:t> </a:t>
            </a:r>
            <a:r>
              <a:rPr lang="en-IN" sz="1800" spc="-5" dirty="0">
                <a:solidFill>
                  <a:srgbClr val="538235"/>
                </a:solidFill>
                <a:latin typeface="Tahoma"/>
                <a:cs typeface="Tahoma"/>
              </a:rPr>
              <a:t>converting</a:t>
            </a:r>
            <a:r>
              <a:rPr lang="en-IN" sz="1800" dirty="0">
                <a:solidFill>
                  <a:srgbClr val="538235"/>
                </a:solidFill>
                <a:latin typeface="Tahoma"/>
                <a:cs typeface="Tahoma"/>
              </a:rPr>
              <a:t> </a:t>
            </a:r>
            <a:r>
              <a:rPr lang="en-IN" sz="1800" spc="-5" dirty="0">
                <a:solidFill>
                  <a:srgbClr val="538235"/>
                </a:solidFill>
                <a:latin typeface="Tahoma"/>
                <a:cs typeface="Tahoma"/>
              </a:rPr>
              <a:t>the</a:t>
            </a:r>
            <a:r>
              <a:rPr lang="en-IN" sz="1800" dirty="0">
                <a:solidFill>
                  <a:srgbClr val="538235"/>
                </a:solidFill>
                <a:latin typeface="Tahoma"/>
                <a:cs typeface="Tahoma"/>
              </a:rPr>
              <a:t> </a:t>
            </a:r>
            <a:r>
              <a:rPr lang="en-IN" sz="1800" spc="-10" dirty="0">
                <a:solidFill>
                  <a:srgbClr val="538235"/>
                </a:solidFill>
                <a:latin typeface="Tahoma"/>
                <a:cs typeface="Tahoma"/>
              </a:rPr>
              <a:t>request</a:t>
            </a:r>
            <a:r>
              <a:rPr lang="en-IN" sz="1800" spc="-5" dirty="0">
                <a:solidFill>
                  <a:srgbClr val="538235"/>
                </a:solidFill>
                <a:latin typeface="Tahoma"/>
                <a:cs typeface="Tahoma"/>
              </a:rPr>
              <a:t> edge</a:t>
            </a:r>
            <a:r>
              <a:rPr lang="en-IN" sz="1800" dirty="0">
                <a:solidFill>
                  <a:srgbClr val="538235"/>
                </a:solidFill>
                <a:latin typeface="Tahoma"/>
                <a:cs typeface="Tahoma"/>
              </a:rPr>
              <a:t> </a:t>
            </a:r>
            <a:r>
              <a:rPr lang="en-IN" sz="1800" spc="5" dirty="0" err="1">
                <a:solidFill>
                  <a:srgbClr val="538235"/>
                </a:solidFill>
                <a:latin typeface="Tahoma"/>
                <a:cs typeface="Tahoma"/>
              </a:rPr>
              <a:t>Ti</a:t>
            </a:r>
            <a:r>
              <a:rPr lang="en-IN" sz="1800" spc="10" dirty="0">
                <a:solidFill>
                  <a:srgbClr val="538235"/>
                </a:solidFill>
                <a:latin typeface="Tahoma"/>
                <a:cs typeface="Tahoma"/>
              </a:rPr>
              <a:t> </a:t>
            </a:r>
            <a:r>
              <a:rPr lang="en-IN" sz="1800" spc="-10" dirty="0">
                <a:solidFill>
                  <a:srgbClr val="538235"/>
                </a:solidFill>
                <a:latin typeface="Tahoma"/>
                <a:cs typeface="Tahoma"/>
              </a:rPr>
              <a:t>→</a:t>
            </a:r>
            <a:r>
              <a:rPr lang="en-IN" sz="1800" spc="-5" dirty="0">
                <a:solidFill>
                  <a:srgbClr val="538235"/>
                </a:solidFill>
                <a:latin typeface="Tahoma"/>
                <a:cs typeface="Tahoma"/>
              </a:rPr>
              <a:t> </a:t>
            </a:r>
            <a:r>
              <a:rPr lang="en-IN" sz="1800" spc="-5" dirty="0" err="1">
                <a:solidFill>
                  <a:srgbClr val="538235"/>
                </a:solidFill>
                <a:latin typeface="Tahoma"/>
                <a:cs typeface="Tahoma"/>
              </a:rPr>
              <a:t>Rj</a:t>
            </a:r>
            <a:r>
              <a:rPr lang="en-IN" sz="1800" dirty="0">
                <a:solidFill>
                  <a:srgbClr val="538235"/>
                </a:solidFill>
                <a:latin typeface="Tahoma"/>
                <a:cs typeface="Tahoma"/>
              </a:rPr>
              <a:t> </a:t>
            </a:r>
            <a:r>
              <a:rPr lang="en-IN" sz="1800" spc="-10" dirty="0">
                <a:solidFill>
                  <a:srgbClr val="538235"/>
                </a:solidFill>
                <a:latin typeface="Tahoma"/>
                <a:cs typeface="Tahoma"/>
              </a:rPr>
              <a:t>to</a:t>
            </a:r>
            <a:r>
              <a:rPr lang="en-IN" sz="1800" spc="415" dirty="0">
                <a:solidFill>
                  <a:srgbClr val="538235"/>
                </a:solidFill>
                <a:latin typeface="Tahoma"/>
                <a:cs typeface="Tahoma"/>
              </a:rPr>
              <a:t> </a:t>
            </a:r>
            <a:r>
              <a:rPr lang="en-IN" sz="1800" spc="-20" dirty="0">
                <a:solidFill>
                  <a:srgbClr val="538235"/>
                </a:solidFill>
                <a:latin typeface="Tahoma"/>
                <a:cs typeface="Tahoma"/>
              </a:rPr>
              <a:t>an </a:t>
            </a:r>
            <a:r>
              <a:rPr lang="en-IN" sz="1800" spc="-15" dirty="0">
                <a:solidFill>
                  <a:srgbClr val="538235"/>
                </a:solidFill>
                <a:latin typeface="Tahoma"/>
                <a:cs typeface="Tahoma"/>
              </a:rPr>
              <a:t> </a:t>
            </a:r>
            <a:r>
              <a:rPr lang="en-IN" sz="1800" spc="-5" dirty="0">
                <a:solidFill>
                  <a:srgbClr val="538235"/>
                </a:solidFill>
                <a:latin typeface="Tahoma"/>
                <a:cs typeface="Tahoma"/>
              </a:rPr>
              <a:t>assignment</a:t>
            </a:r>
            <a:r>
              <a:rPr lang="en-IN" sz="1800" spc="70" dirty="0">
                <a:solidFill>
                  <a:srgbClr val="538235"/>
                </a:solidFill>
                <a:latin typeface="Tahoma"/>
                <a:cs typeface="Tahoma"/>
              </a:rPr>
              <a:t> </a:t>
            </a:r>
            <a:r>
              <a:rPr lang="en-IN" sz="1800" spc="-5" dirty="0">
                <a:solidFill>
                  <a:srgbClr val="538235"/>
                </a:solidFill>
                <a:latin typeface="Tahoma"/>
                <a:cs typeface="Tahoma"/>
              </a:rPr>
              <a:t>edge</a:t>
            </a:r>
            <a:r>
              <a:rPr lang="en-IN" sz="1800" spc="100" dirty="0">
                <a:solidFill>
                  <a:srgbClr val="538235"/>
                </a:solidFill>
                <a:latin typeface="Tahoma"/>
                <a:cs typeface="Tahoma"/>
              </a:rPr>
              <a:t> </a:t>
            </a:r>
            <a:r>
              <a:rPr lang="en-IN" sz="1800" spc="-5" dirty="0" err="1">
                <a:solidFill>
                  <a:srgbClr val="538235"/>
                </a:solidFill>
                <a:latin typeface="Tahoma"/>
                <a:cs typeface="Tahoma"/>
              </a:rPr>
              <a:t>Rj</a:t>
            </a:r>
            <a:r>
              <a:rPr lang="en-IN" sz="1800" spc="85" dirty="0">
                <a:solidFill>
                  <a:srgbClr val="538235"/>
                </a:solidFill>
                <a:latin typeface="Tahoma"/>
                <a:cs typeface="Tahoma"/>
              </a:rPr>
              <a:t> </a:t>
            </a:r>
            <a:r>
              <a:rPr lang="en-IN" sz="1800" spc="-10" dirty="0">
                <a:solidFill>
                  <a:srgbClr val="538235"/>
                </a:solidFill>
                <a:latin typeface="Tahoma"/>
                <a:cs typeface="Tahoma"/>
              </a:rPr>
              <a:t>→</a:t>
            </a:r>
            <a:r>
              <a:rPr lang="en-IN" sz="1800" spc="85" dirty="0">
                <a:solidFill>
                  <a:srgbClr val="538235"/>
                </a:solidFill>
                <a:latin typeface="Tahoma"/>
                <a:cs typeface="Tahoma"/>
              </a:rPr>
              <a:t> </a:t>
            </a:r>
            <a:r>
              <a:rPr lang="en-IN" sz="1800" spc="-5" dirty="0" err="1">
                <a:solidFill>
                  <a:srgbClr val="538235"/>
                </a:solidFill>
                <a:latin typeface="Tahoma"/>
                <a:cs typeface="Tahoma"/>
              </a:rPr>
              <a:t>Ti</a:t>
            </a:r>
            <a:r>
              <a:rPr lang="en-IN" sz="1800" spc="85" dirty="0">
                <a:solidFill>
                  <a:srgbClr val="538235"/>
                </a:solidFill>
                <a:latin typeface="Tahoma"/>
                <a:cs typeface="Tahoma"/>
              </a:rPr>
              <a:t> </a:t>
            </a:r>
            <a:r>
              <a:rPr lang="en-IN" sz="1800" spc="-5" dirty="0">
                <a:solidFill>
                  <a:srgbClr val="538235"/>
                </a:solidFill>
                <a:latin typeface="Tahoma"/>
                <a:cs typeface="Tahoma"/>
              </a:rPr>
              <a:t>does</a:t>
            </a:r>
            <a:r>
              <a:rPr lang="en-IN" sz="1800" spc="70" dirty="0">
                <a:solidFill>
                  <a:srgbClr val="538235"/>
                </a:solidFill>
                <a:latin typeface="Tahoma"/>
                <a:cs typeface="Tahoma"/>
              </a:rPr>
              <a:t> </a:t>
            </a:r>
            <a:r>
              <a:rPr lang="en-IN" sz="1800" spc="-5" dirty="0">
                <a:solidFill>
                  <a:srgbClr val="538235"/>
                </a:solidFill>
                <a:latin typeface="Tahoma"/>
                <a:cs typeface="Tahoma"/>
              </a:rPr>
              <a:t>not</a:t>
            </a:r>
            <a:r>
              <a:rPr lang="en-IN" sz="1800" spc="55" dirty="0">
                <a:solidFill>
                  <a:srgbClr val="538235"/>
                </a:solidFill>
                <a:latin typeface="Tahoma"/>
                <a:cs typeface="Tahoma"/>
              </a:rPr>
              <a:t> </a:t>
            </a:r>
            <a:r>
              <a:rPr lang="en-IN" sz="1800" spc="-5" dirty="0">
                <a:solidFill>
                  <a:srgbClr val="538235"/>
                </a:solidFill>
                <a:latin typeface="Tahoma"/>
                <a:cs typeface="Tahoma"/>
              </a:rPr>
              <a:t>result</a:t>
            </a:r>
            <a:r>
              <a:rPr lang="en-IN" sz="1800" spc="80" dirty="0">
                <a:solidFill>
                  <a:srgbClr val="538235"/>
                </a:solidFill>
                <a:latin typeface="Tahoma"/>
                <a:cs typeface="Tahoma"/>
              </a:rPr>
              <a:t> </a:t>
            </a:r>
            <a:r>
              <a:rPr lang="en-IN" sz="1800" spc="5" dirty="0">
                <a:solidFill>
                  <a:srgbClr val="538235"/>
                </a:solidFill>
                <a:latin typeface="Tahoma"/>
                <a:cs typeface="Tahoma"/>
              </a:rPr>
              <a:t>in</a:t>
            </a:r>
            <a:r>
              <a:rPr lang="en-IN" sz="1800" spc="60" dirty="0">
                <a:solidFill>
                  <a:srgbClr val="538235"/>
                </a:solidFill>
                <a:latin typeface="Tahoma"/>
                <a:cs typeface="Tahoma"/>
              </a:rPr>
              <a:t> </a:t>
            </a:r>
            <a:r>
              <a:rPr lang="en-IN" sz="1800" spc="-5" dirty="0">
                <a:solidFill>
                  <a:srgbClr val="538235"/>
                </a:solidFill>
                <a:latin typeface="Tahoma"/>
                <a:cs typeface="Tahoma"/>
              </a:rPr>
              <a:t>the</a:t>
            </a:r>
            <a:r>
              <a:rPr lang="en-IN" sz="1800" spc="100" dirty="0">
                <a:solidFill>
                  <a:srgbClr val="538235"/>
                </a:solidFill>
                <a:latin typeface="Tahoma"/>
                <a:cs typeface="Tahoma"/>
              </a:rPr>
              <a:t> </a:t>
            </a:r>
            <a:r>
              <a:rPr lang="en-IN" sz="1800" spc="-10" dirty="0">
                <a:solidFill>
                  <a:srgbClr val="538235"/>
                </a:solidFill>
                <a:latin typeface="Tahoma"/>
                <a:cs typeface="Tahoma"/>
              </a:rPr>
              <a:t>formation</a:t>
            </a:r>
            <a:r>
              <a:rPr lang="en-IN" sz="1800" spc="85" dirty="0">
                <a:solidFill>
                  <a:srgbClr val="538235"/>
                </a:solidFill>
                <a:latin typeface="Tahoma"/>
                <a:cs typeface="Tahoma"/>
              </a:rPr>
              <a:t> </a:t>
            </a:r>
            <a:r>
              <a:rPr lang="en-IN" sz="1800" dirty="0">
                <a:solidFill>
                  <a:srgbClr val="538235"/>
                </a:solidFill>
                <a:latin typeface="Tahoma"/>
                <a:cs typeface="Tahoma"/>
              </a:rPr>
              <a:t>of</a:t>
            </a:r>
            <a:r>
              <a:rPr lang="en-IN" sz="1800" spc="80" dirty="0">
                <a:solidFill>
                  <a:srgbClr val="538235"/>
                </a:solidFill>
                <a:latin typeface="Tahoma"/>
                <a:cs typeface="Tahoma"/>
              </a:rPr>
              <a:t> </a:t>
            </a:r>
            <a:r>
              <a:rPr lang="en-IN" sz="1800" spc="-5" dirty="0">
                <a:solidFill>
                  <a:srgbClr val="538235"/>
                </a:solidFill>
                <a:latin typeface="Tahoma"/>
                <a:cs typeface="Tahoma"/>
              </a:rPr>
              <a:t>a</a:t>
            </a:r>
            <a:r>
              <a:rPr lang="en-IN" sz="1800" spc="75" dirty="0">
                <a:solidFill>
                  <a:srgbClr val="538235"/>
                </a:solidFill>
                <a:latin typeface="Tahoma"/>
                <a:cs typeface="Tahoma"/>
              </a:rPr>
              <a:t> </a:t>
            </a:r>
            <a:r>
              <a:rPr lang="en-IN" sz="1800" spc="-5" dirty="0">
                <a:solidFill>
                  <a:srgbClr val="538235"/>
                </a:solidFill>
                <a:latin typeface="Tahoma"/>
                <a:cs typeface="Tahoma"/>
              </a:rPr>
              <a:t>cycle</a:t>
            </a:r>
            <a:r>
              <a:rPr lang="en-IN" sz="1800" spc="105" dirty="0">
                <a:solidFill>
                  <a:srgbClr val="538235"/>
                </a:solidFill>
                <a:latin typeface="Tahoma"/>
                <a:cs typeface="Tahoma"/>
              </a:rPr>
              <a:t> </a:t>
            </a:r>
            <a:r>
              <a:rPr lang="en-IN" sz="1800" spc="-10" dirty="0">
                <a:solidFill>
                  <a:srgbClr val="538235"/>
                </a:solidFill>
                <a:latin typeface="Tahoma"/>
                <a:cs typeface="Tahoma"/>
              </a:rPr>
              <a:t>in</a:t>
            </a:r>
            <a:r>
              <a:rPr lang="en-IN" sz="1800" spc="80" dirty="0">
                <a:solidFill>
                  <a:srgbClr val="538235"/>
                </a:solidFill>
                <a:latin typeface="Tahoma"/>
                <a:cs typeface="Tahoma"/>
              </a:rPr>
              <a:t> </a:t>
            </a:r>
            <a:r>
              <a:rPr lang="en-IN" sz="1800" spc="-20" dirty="0">
                <a:solidFill>
                  <a:srgbClr val="538235"/>
                </a:solidFill>
                <a:latin typeface="Tahoma"/>
                <a:cs typeface="Tahoma"/>
              </a:rPr>
              <a:t>the</a:t>
            </a:r>
            <a:r>
              <a:rPr lang="en-IN" dirty="0">
                <a:latin typeface="Tahoma"/>
                <a:cs typeface="Tahoma"/>
              </a:rPr>
              <a:t> </a:t>
            </a:r>
            <a:r>
              <a:rPr lang="en-IN" sz="1800" spc="-5" dirty="0">
                <a:solidFill>
                  <a:srgbClr val="538235"/>
                </a:solidFill>
                <a:latin typeface="Tahoma"/>
                <a:cs typeface="Tahoma"/>
              </a:rPr>
              <a:t>resource-allocation </a:t>
            </a:r>
            <a:r>
              <a:rPr lang="en-IN" sz="1800" spc="-10" dirty="0">
                <a:solidFill>
                  <a:srgbClr val="538235"/>
                </a:solidFill>
                <a:latin typeface="Tahoma"/>
                <a:cs typeface="Tahoma"/>
              </a:rPr>
              <a:t>graph. </a:t>
            </a:r>
          </a:p>
          <a:p>
            <a:pPr marL="755650" marR="10160" lvl="1" indent="-285750" algn="just">
              <a:lnSpc>
                <a:spcPts val="2520"/>
              </a:lnSpc>
              <a:spcBef>
                <a:spcPts val="225"/>
              </a:spcBef>
              <a:buFont typeface="Arial" panose="020B0604020202020204" pitchFamily="34" charset="0"/>
              <a:buChar char="•"/>
            </a:pPr>
            <a:r>
              <a:rPr lang="en-IN" sz="1800" spc="-5" dirty="0">
                <a:solidFill>
                  <a:srgbClr val="538235"/>
                </a:solidFill>
                <a:latin typeface="Tahoma"/>
                <a:cs typeface="Tahoma"/>
              </a:rPr>
              <a:t>check </a:t>
            </a:r>
            <a:r>
              <a:rPr lang="en-IN" sz="1800" spc="-10" dirty="0">
                <a:solidFill>
                  <a:srgbClr val="538235"/>
                </a:solidFill>
                <a:latin typeface="Tahoma"/>
                <a:cs typeface="Tahoma"/>
              </a:rPr>
              <a:t>for </a:t>
            </a:r>
            <a:r>
              <a:rPr lang="en-IN" sz="1800" spc="-15" dirty="0">
                <a:solidFill>
                  <a:srgbClr val="538235"/>
                </a:solidFill>
                <a:latin typeface="Tahoma"/>
                <a:cs typeface="Tahoma"/>
              </a:rPr>
              <a:t>safety </a:t>
            </a:r>
            <a:r>
              <a:rPr lang="en-IN" sz="1800" spc="-10" dirty="0">
                <a:solidFill>
                  <a:srgbClr val="538235"/>
                </a:solidFill>
                <a:latin typeface="Tahoma"/>
                <a:cs typeface="Tahoma"/>
              </a:rPr>
              <a:t>by </a:t>
            </a:r>
            <a:r>
              <a:rPr lang="en-IN" sz="1800" spc="-5" dirty="0">
                <a:solidFill>
                  <a:srgbClr val="538235"/>
                </a:solidFill>
                <a:latin typeface="Tahoma"/>
                <a:cs typeface="Tahoma"/>
              </a:rPr>
              <a:t>using a </a:t>
            </a:r>
            <a:r>
              <a:rPr lang="en-IN" sz="1800" b="1" spc="-5" dirty="0">
                <a:solidFill>
                  <a:srgbClr val="538235"/>
                </a:solidFill>
                <a:latin typeface="Tahoma"/>
                <a:cs typeface="Tahoma"/>
              </a:rPr>
              <a:t>cycle-detection </a:t>
            </a:r>
            <a:r>
              <a:rPr lang="en-IN" sz="1800" b="1" dirty="0">
                <a:solidFill>
                  <a:srgbClr val="538235"/>
                </a:solidFill>
                <a:latin typeface="Tahoma"/>
                <a:cs typeface="Tahoma"/>
              </a:rPr>
              <a:t> </a:t>
            </a:r>
            <a:r>
              <a:rPr lang="en-IN" sz="1800" b="1" spc="-5" dirty="0">
                <a:solidFill>
                  <a:srgbClr val="538235"/>
                </a:solidFill>
                <a:latin typeface="Tahoma"/>
                <a:cs typeface="Tahoma"/>
              </a:rPr>
              <a:t>algorithm.</a:t>
            </a:r>
            <a:r>
              <a:rPr lang="en-IN" sz="1800" b="1" dirty="0">
                <a:solidFill>
                  <a:srgbClr val="538235"/>
                </a:solidFill>
                <a:latin typeface="Tahoma"/>
                <a:cs typeface="Tahoma"/>
              </a:rPr>
              <a:t> </a:t>
            </a:r>
            <a:r>
              <a:rPr lang="en-IN" sz="1800" spc="-5" dirty="0">
                <a:solidFill>
                  <a:srgbClr val="538235"/>
                </a:solidFill>
                <a:latin typeface="Tahoma"/>
                <a:cs typeface="Tahoma"/>
              </a:rPr>
              <a:t>An </a:t>
            </a:r>
            <a:r>
              <a:rPr lang="en-IN" sz="1800" spc="-10" dirty="0">
                <a:solidFill>
                  <a:srgbClr val="538235"/>
                </a:solidFill>
                <a:latin typeface="Tahoma"/>
                <a:cs typeface="Tahoma"/>
              </a:rPr>
              <a:t>algorithm</a:t>
            </a:r>
            <a:r>
              <a:rPr lang="en-IN" sz="1800" spc="415" dirty="0">
                <a:solidFill>
                  <a:srgbClr val="538235"/>
                </a:solidFill>
                <a:latin typeface="Tahoma"/>
                <a:cs typeface="Tahoma"/>
              </a:rPr>
              <a:t> </a:t>
            </a:r>
            <a:r>
              <a:rPr lang="en-IN" sz="1800" spc="-15" dirty="0">
                <a:solidFill>
                  <a:srgbClr val="538235"/>
                </a:solidFill>
                <a:latin typeface="Tahoma"/>
                <a:cs typeface="Tahoma"/>
              </a:rPr>
              <a:t>for </a:t>
            </a:r>
            <a:r>
              <a:rPr lang="en-IN" sz="1800" spc="-5" dirty="0">
                <a:solidFill>
                  <a:srgbClr val="538235"/>
                </a:solidFill>
                <a:latin typeface="Tahoma"/>
                <a:cs typeface="Tahoma"/>
              </a:rPr>
              <a:t>detecting a cycle </a:t>
            </a:r>
            <a:r>
              <a:rPr lang="en-IN" sz="1800" spc="-10" dirty="0">
                <a:solidFill>
                  <a:srgbClr val="538235"/>
                </a:solidFill>
                <a:latin typeface="Tahoma"/>
                <a:cs typeface="Tahoma"/>
              </a:rPr>
              <a:t>in this graph requires </a:t>
            </a:r>
            <a:r>
              <a:rPr lang="en-IN" sz="1800" spc="5" dirty="0">
                <a:solidFill>
                  <a:srgbClr val="538235"/>
                </a:solidFill>
                <a:latin typeface="Tahoma"/>
                <a:cs typeface="Tahoma"/>
              </a:rPr>
              <a:t>an </a:t>
            </a:r>
            <a:r>
              <a:rPr lang="en-IN" sz="1800" spc="10" dirty="0">
                <a:solidFill>
                  <a:srgbClr val="538235"/>
                </a:solidFill>
                <a:latin typeface="Tahoma"/>
                <a:cs typeface="Tahoma"/>
              </a:rPr>
              <a:t> </a:t>
            </a:r>
            <a:r>
              <a:rPr lang="en-IN" sz="1800" dirty="0">
                <a:solidFill>
                  <a:srgbClr val="538235"/>
                </a:solidFill>
                <a:latin typeface="Tahoma"/>
                <a:cs typeface="Tahoma"/>
              </a:rPr>
              <a:t>order</a:t>
            </a:r>
            <a:r>
              <a:rPr lang="en-IN" sz="1800" spc="-35" dirty="0">
                <a:solidFill>
                  <a:srgbClr val="538235"/>
                </a:solidFill>
                <a:latin typeface="Tahoma"/>
                <a:cs typeface="Tahoma"/>
              </a:rPr>
              <a:t> </a:t>
            </a:r>
            <a:r>
              <a:rPr lang="en-IN" sz="1800" dirty="0">
                <a:solidFill>
                  <a:srgbClr val="538235"/>
                </a:solidFill>
                <a:latin typeface="Tahoma"/>
                <a:cs typeface="Tahoma"/>
              </a:rPr>
              <a:t>of</a:t>
            </a:r>
            <a:r>
              <a:rPr lang="en-IN" sz="1800" spc="5" dirty="0">
                <a:solidFill>
                  <a:srgbClr val="538235"/>
                </a:solidFill>
                <a:latin typeface="Tahoma"/>
                <a:cs typeface="Tahoma"/>
              </a:rPr>
              <a:t> </a:t>
            </a:r>
            <a:r>
              <a:rPr lang="en-IN" sz="1800" spc="-10" dirty="0">
                <a:solidFill>
                  <a:srgbClr val="538235"/>
                </a:solidFill>
                <a:latin typeface="Tahoma"/>
                <a:cs typeface="Tahoma"/>
              </a:rPr>
              <a:t>n</a:t>
            </a:r>
            <a:r>
              <a:rPr lang="en-IN" sz="1800" spc="-10" baseline="30000" dirty="0">
                <a:solidFill>
                  <a:srgbClr val="538235"/>
                </a:solidFill>
                <a:latin typeface="Tahoma"/>
                <a:cs typeface="Tahoma"/>
              </a:rPr>
              <a:t>2</a:t>
            </a:r>
            <a:r>
              <a:rPr lang="en-IN" sz="1800" dirty="0">
                <a:solidFill>
                  <a:srgbClr val="538235"/>
                </a:solidFill>
                <a:latin typeface="Tahoma"/>
                <a:cs typeface="Tahoma"/>
              </a:rPr>
              <a:t> </a:t>
            </a:r>
            <a:r>
              <a:rPr lang="en-IN" sz="1800" spc="-10" dirty="0">
                <a:solidFill>
                  <a:srgbClr val="538235"/>
                </a:solidFill>
                <a:latin typeface="Tahoma"/>
                <a:cs typeface="Tahoma"/>
              </a:rPr>
              <a:t>operations,</a:t>
            </a:r>
            <a:r>
              <a:rPr lang="en-IN" sz="1800" spc="65" dirty="0">
                <a:solidFill>
                  <a:srgbClr val="538235"/>
                </a:solidFill>
                <a:latin typeface="Tahoma"/>
                <a:cs typeface="Tahoma"/>
              </a:rPr>
              <a:t> </a:t>
            </a:r>
            <a:r>
              <a:rPr lang="en-IN" sz="1800" spc="-10" dirty="0">
                <a:solidFill>
                  <a:srgbClr val="538235"/>
                </a:solidFill>
                <a:latin typeface="Tahoma"/>
                <a:cs typeface="Tahoma"/>
              </a:rPr>
              <a:t>where</a:t>
            </a:r>
            <a:r>
              <a:rPr lang="en-IN" sz="1800" spc="-15" dirty="0">
                <a:solidFill>
                  <a:srgbClr val="538235"/>
                </a:solidFill>
                <a:latin typeface="Tahoma"/>
                <a:cs typeface="Tahoma"/>
              </a:rPr>
              <a:t> </a:t>
            </a:r>
            <a:r>
              <a:rPr lang="en-IN" sz="1800" spc="-5" dirty="0">
                <a:solidFill>
                  <a:srgbClr val="538235"/>
                </a:solidFill>
                <a:latin typeface="Tahoma"/>
                <a:cs typeface="Tahoma"/>
              </a:rPr>
              <a:t>n</a:t>
            </a:r>
            <a:r>
              <a:rPr lang="en-IN" sz="1800" spc="5" dirty="0">
                <a:solidFill>
                  <a:srgbClr val="538235"/>
                </a:solidFill>
                <a:latin typeface="Tahoma"/>
                <a:cs typeface="Tahoma"/>
              </a:rPr>
              <a:t> </a:t>
            </a:r>
            <a:r>
              <a:rPr lang="en-IN" sz="1800" spc="-10" dirty="0">
                <a:solidFill>
                  <a:srgbClr val="538235"/>
                </a:solidFill>
                <a:latin typeface="Tahoma"/>
                <a:cs typeface="Tahoma"/>
              </a:rPr>
              <a:t>is</a:t>
            </a:r>
            <a:r>
              <a:rPr lang="en-IN" sz="1800" spc="20" dirty="0">
                <a:solidFill>
                  <a:srgbClr val="538235"/>
                </a:solidFill>
                <a:latin typeface="Tahoma"/>
                <a:cs typeface="Tahoma"/>
              </a:rPr>
              <a:t> </a:t>
            </a:r>
            <a:r>
              <a:rPr lang="en-IN" sz="1800" spc="-15" dirty="0">
                <a:solidFill>
                  <a:srgbClr val="538235"/>
                </a:solidFill>
                <a:latin typeface="Tahoma"/>
                <a:cs typeface="Tahoma"/>
              </a:rPr>
              <a:t>the</a:t>
            </a:r>
            <a:r>
              <a:rPr lang="en-IN" sz="1800" spc="10" dirty="0">
                <a:solidFill>
                  <a:srgbClr val="538235"/>
                </a:solidFill>
                <a:latin typeface="Tahoma"/>
                <a:cs typeface="Tahoma"/>
              </a:rPr>
              <a:t> </a:t>
            </a:r>
            <a:r>
              <a:rPr lang="en-IN" sz="1800" spc="-10" dirty="0">
                <a:solidFill>
                  <a:srgbClr val="538235"/>
                </a:solidFill>
                <a:latin typeface="Tahoma"/>
                <a:cs typeface="Tahoma"/>
              </a:rPr>
              <a:t>number</a:t>
            </a:r>
            <a:r>
              <a:rPr lang="en-IN" sz="1800" spc="25" dirty="0">
                <a:solidFill>
                  <a:srgbClr val="538235"/>
                </a:solidFill>
                <a:latin typeface="Tahoma"/>
                <a:cs typeface="Tahoma"/>
              </a:rPr>
              <a:t> </a:t>
            </a:r>
            <a:r>
              <a:rPr lang="en-IN" sz="1800" dirty="0">
                <a:solidFill>
                  <a:srgbClr val="538235"/>
                </a:solidFill>
                <a:latin typeface="Tahoma"/>
                <a:cs typeface="Tahoma"/>
              </a:rPr>
              <a:t>of</a:t>
            </a:r>
            <a:r>
              <a:rPr lang="en-IN" sz="1800" spc="5" dirty="0">
                <a:solidFill>
                  <a:srgbClr val="538235"/>
                </a:solidFill>
                <a:latin typeface="Tahoma"/>
                <a:cs typeface="Tahoma"/>
              </a:rPr>
              <a:t> </a:t>
            </a:r>
            <a:r>
              <a:rPr lang="en-IN" sz="1800" spc="-10" dirty="0">
                <a:solidFill>
                  <a:srgbClr val="538235"/>
                </a:solidFill>
                <a:latin typeface="Tahoma"/>
                <a:cs typeface="Tahoma"/>
              </a:rPr>
              <a:t>threads</a:t>
            </a:r>
            <a:r>
              <a:rPr lang="en-IN" sz="1800" spc="20" dirty="0">
                <a:solidFill>
                  <a:srgbClr val="538235"/>
                </a:solidFill>
                <a:latin typeface="Tahoma"/>
                <a:cs typeface="Tahoma"/>
              </a:rPr>
              <a:t> </a:t>
            </a:r>
            <a:r>
              <a:rPr lang="en-IN" sz="1800" spc="-10" dirty="0">
                <a:solidFill>
                  <a:srgbClr val="538235"/>
                </a:solidFill>
                <a:latin typeface="Tahoma"/>
                <a:cs typeface="Tahoma"/>
              </a:rPr>
              <a:t>in</a:t>
            </a:r>
            <a:r>
              <a:rPr lang="en-IN" sz="1800" spc="15" dirty="0">
                <a:solidFill>
                  <a:srgbClr val="538235"/>
                </a:solidFill>
                <a:latin typeface="Tahoma"/>
                <a:cs typeface="Tahoma"/>
              </a:rPr>
              <a:t> </a:t>
            </a:r>
            <a:r>
              <a:rPr lang="en-IN" sz="1800" spc="-15" dirty="0">
                <a:solidFill>
                  <a:srgbClr val="538235"/>
                </a:solidFill>
                <a:latin typeface="Tahoma"/>
                <a:cs typeface="Tahoma"/>
              </a:rPr>
              <a:t>the</a:t>
            </a:r>
            <a:r>
              <a:rPr lang="en-IN" sz="1800" spc="5" dirty="0">
                <a:solidFill>
                  <a:srgbClr val="538235"/>
                </a:solidFill>
                <a:latin typeface="Tahoma"/>
                <a:cs typeface="Tahoma"/>
              </a:rPr>
              <a:t> </a:t>
            </a:r>
            <a:r>
              <a:rPr lang="en-IN" sz="1800" spc="-5" dirty="0">
                <a:solidFill>
                  <a:srgbClr val="538235"/>
                </a:solidFill>
                <a:latin typeface="Tahoma"/>
                <a:cs typeface="Tahoma"/>
              </a:rPr>
              <a:t>system.</a:t>
            </a:r>
            <a:endParaRPr lang="en-IN" sz="1800" dirty="0">
              <a:latin typeface="Tahoma"/>
              <a:cs typeface="Tahoma"/>
            </a:endParaRPr>
          </a:p>
        </p:txBody>
      </p:sp>
    </p:spTree>
    <p:extLst>
      <p:ext uri="{BB962C8B-B14F-4D97-AF65-F5344CB8AC3E}">
        <p14:creationId xmlns:p14="http://schemas.microsoft.com/office/powerpoint/2010/main" val="21811245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Avoidance</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517237" y="365781"/>
            <a:ext cx="11157525" cy="2528834"/>
          </a:xfrm>
          <a:prstGeom prst="rect">
            <a:avLst/>
          </a:prstGeom>
          <a:noFill/>
        </p:spPr>
        <p:txBody>
          <a:bodyPr wrap="square">
            <a:spAutoFit/>
          </a:bodyPr>
          <a:lstStyle/>
          <a:p>
            <a:pPr marL="12700" marR="5715" indent="-1588" algn="just">
              <a:lnSpc>
                <a:spcPct val="150000"/>
              </a:lnSpc>
            </a:pPr>
            <a:r>
              <a:rPr lang="en-IN" sz="1800" dirty="0">
                <a:solidFill>
                  <a:srgbClr val="C00000"/>
                </a:solidFill>
                <a:latin typeface="Tahoma"/>
                <a:cs typeface="Tahoma"/>
              </a:rPr>
              <a:t>Deadlock </a:t>
            </a:r>
            <a:r>
              <a:rPr lang="en-IN" dirty="0">
                <a:solidFill>
                  <a:srgbClr val="C00000"/>
                </a:solidFill>
                <a:latin typeface="Tahoma"/>
                <a:cs typeface="Tahoma"/>
              </a:rPr>
              <a:t>Avoidance</a:t>
            </a:r>
            <a:r>
              <a:rPr lang="en-IN" sz="1800" dirty="0">
                <a:solidFill>
                  <a:srgbClr val="C00000"/>
                </a:solidFill>
                <a:latin typeface="Tahoma"/>
                <a:cs typeface="Tahoma"/>
              </a:rPr>
              <a:t>:</a:t>
            </a:r>
          </a:p>
          <a:p>
            <a:pPr marL="12700" marR="5715" indent="-1588" algn="just">
              <a:lnSpc>
                <a:spcPct val="150000"/>
              </a:lnSpc>
            </a:pPr>
            <a:r>
              <a:rPr lang="en-IN" dirty="0">
                <a:solidFill>
                  <a:srgbClr val="C00000"/>
                </a:solidFill>
                <a:latin typeface="Tahoma"/>
                <a:cs typeface="Tahoma"/>
              </a:rPr>
              <a:t>Banker’s Algorithm</a:t>
            </a:r>
          </a:p>
          <a:p>
            <a:pPr marL="298450" marR="6350" indent="-285750" algn="just">
              <a:lnSpc>
                <a:spcPct val="150000"/>
              </a:lnSpc>
              <a:spcBef>
                <a:spcPts val="5"/>
              </a:spcBef>
              <a:buFont typeface="Arial" panose="020B0604020202020204" pitchFamily="34" charset="0"/>
              <a:buChar char="•"/>
            </a:pPr>
            <a:r>
              <a:rPr lang="en-IN" sz="1800" spc="-10" dirty="0">
                <a:solidFill>
                  <a:srgbClr val="538235"/>
                </a:solidFill>
                <a:latin typeface="Tahoma"/>
                <a:cs typeface="Tahoma"/>
              </a:rPr>
              <a:t>The </a:t>
            </a:r>
            <a:r>
              <a:rPr lang="en-IN" sz="1800" spc="-5" dirty="0">
                <a:solidFill>
                  <a:srgbClr val="538235"/>
                </a:solidFill>
                <a:latin typeface="Tahoma"/>
                <a:cs typeface="Tahoma"/>
              </a:rPr>
              <a:t>resource-allocation-graph algorithm </a:t>
            </a:r>
            <a:r>
              <a:rPr lang="en-IN" sz="1800" spc="-10" dirty="0">
                <a:solidFill>
                  <a:srgbClr val="538235"/>
                </a:solidFill>
                <a:latin typeface="Tahoma"/>
                <a:cs typeface="Tahoma"/>
              </a:rPr>
              <a:t>is </a:t>
            </a:r>
            <a:r>
              <a:rPr lang="en-IN" sz="1800" spc="-5" dirty="0">
                <a:solidFill>
                  <a:srgbClr val="538235"/>
                </a:solidFill>
                <a:latin typeface="Tahoma"/>
                <a:cs typeface="Tahoma"/>
              </a:rPr>
              <a:t>not applicable </a:t>
            </a:r>
            <a:r>
              <a:rPr lang="en-IN" sz="1800" spc="-10" dirty="0">
                <a:solidFill>
                  <a:srgbClr val="538235"/>
                </a:solidFill>
                <a:latin typeface="Tahoma"/>
                <a:cs typeface="Tahoma"/>
              </a:rPr>
              <a:t>to </a:t>
            </a:r>
            <a:r>
              <a:rPr lang="en-IN" sz="1800" spc="-5" dirty="0">
                <a:solidFill>
                  <a:srgbClr val="538235"/>
                </a:solidFill>
                <a:latin typeface="Tahoma"/>
                <a:cs typeface="Tahoma"/>
              </a:rPr>
              <a:t>a </a:t>
            </a:r>
            <a:r>
              <a:rPr lang="en-IN" sz="1800" dirty="0">
                <a:solidFill>
                  <a:srgbClr val="538235"/>
                </a:solidFill>
                <a:latin typeface="Tahoma"/>
                <a:cs typeface="Tahoma"/>
              </a:rPr>
              <a:t> </a:t>
            </a:r>
            <a:r>
              <a:rPr lang="en-IN" sz="1800" spc="-5" dirty="0">
                <a:solidFill>
                  <a:srgbClr val="538235"/>
                </a:solidFill>
                <a:latin typeface="Tahoma"/>
                <a:cs typeface="Tahoma"/>
              </a:rPr>
              <a:t>resource</a:t>
            </a:r>
            <a:r>
              <a:rPr lang="en-IN" sz="1800" spc="229" dirty="0">
                <a:solidFill>
                  <a:srgbClr val="538235"/>
                </a:solidFill>
                <a:latin typeface="Tahoma"/>
                <a:cs typeface="Tahoma"/>
              </a:rPr>
              <a:t> </a:t>
            </a:r>
            <a:r>
              <a:rPr lang="en-IN" sz="1800" spc="-10" dirty="0">
                <a:solidFill>
                  <a:srgbClr val="538235"/>
                </a:solidFill>
                <a:latin typeface="Tahoma"/>
                <a:cs typeface="Tahoma"/>
              </a:rPr>
              <a:t>allocation</a:t>
            </a:r>
            <a:r>
              <a:rPr lang="en-IN" sz="1800" spc="220" dirty="0">
                <a:solidFill>
                  <a:srgbClr val="538235"/>
                </a:solidFill>
                <a:latin typeface="Tahoma"/>
                <a:cs typeface="Tahoma"/>
              </a:rPr>
              <a:t> </a:t>
            </a:r>
            <a:r>
              <a:rPr lang="en-IN" sz="1800" spc="-5" dirty="0">
                <a:solidFill>
                  <a:srgbClr val="538235"/>
                </a:solidFill>
                <a:latin typeface="Tahoma"/>
                <a:cs typeface="Tahoma"/>
              </a:rPr>
              <a:t>system</a:t>
            </a:r>
            <a:r>
              <a:rPr lang="en-IN" sz="1800" spc="235" dirty="0">
                <a:solidFill>
                  <a:srgbClr val="538235"/>
                </a:solidFill>
                <a:latin typeface="Tahoma"/>
                <a:cs typeface="Tahoma"/>
              </a:rPr>
              <a:t> </a:t>
            </a:r>
            <a:r>
              <a:rPr lang="en-IN" sz="1800" spc="-5" dirty="0">
                <a:solidFill>
                  <a:srgbClr val="538235"/>
                </a:solidFill>
                <a:latin typeface="Tahoma"/>
                <a:cs typeface="Tahoma"/>
              </a:rPr>
              <a:t>with</a:t>
            </a:r>
            <a:r>
              <a:rPr lang="en-IN" sz="1800" spc="210" dirty="0">
                <a:solidFill>
                  <a:srgbClr val="538235"/>
                </a:solidFill>
                <a:latin typeface="Tahoma"/>
                <a:cs typeface="Tahoma"/>
              </a:rPr>
              <a:t> </a:t>
            </a:r>
            <a:r>
              <a:rPr lang="en-IN" sz="1800" spc="-5" dirty="0">
                <a:solidFill>
                  <a:srgbClr val="538235"/>
                </a:solidFill>
                <a:latin typeface="Tahoma"/>
                <a:cs typeface="Tahoma"/>
              </a:rPr>
              <a:t>multiple</a:t>
            </a:r>
            <a:r>
              <a:rPr lang="en-IN" sz="1800" spc="229" dirty="0">
                <a:solidFill>
                  <a:srgbClr val="538235"/>
                </a:solidFill>
                <a:latin typeface="Tahoma"/>
                <a:cs typeface="Tahoma"/>
              </a:rPr>
              <a:t> </a:t>
            </a:r>
            <a:r>
              <a:rPr lang="en-IN" sz="1800" spc="-5" dirty="0">
                <a:solidFill>
                  <a:srgbClr val="538235"/>
                </a:solidFill>
                <a:latin typeface="Tahoma"/>
                <a:cs typeface="Tahoma"/>
              </a:rPr>
              <a:t>instances</a:t>
            </a:r>
            <a:r>
              <a:rPr lang="en-IN" sz="1800" spc="220" dirty="0">
                <a:solidFill>
                  <a:srgbClr val="538235"/>
                </a:solidFill>
                <a:latin typeface="Tahoma"/>
                <a:cs typeface="Tahoma"/>
              </a:rPr>
              <a:t> </a:t>
            </a:r>
            <a:r>
              <a:rPr lang="en-IN" sz="1800" dirty="0">
                <a:solidFill>
                  <a:srgbClr val="538235"/>
                </a:solidFill>
                <a:latin typeface="Tahoma"/>
                <a:cs typeface="Tahoma"/>
              </a:rPr>
              <a:t>of</a:t>
            </a:r>
            <a:r>
              <a:rPr lang="en-IN" sz="1800" spc="204" dirty="0">
                <a:solidFill>
                  <a:srgbClr val="538235"/>
                </a:solidFill>
                <a:latin typeface="Tahoma"/>
                <a:cs typeface="Tahoma"/>
              </a:rPr>
              <a:t> </a:t>
            </a:r>
            <a:r>
              <a:rPr lang="en-IN" sz="1800" spc="-5" dirty="0">
                <a:solidFill>
                  <a:srgbClr val="538235"/>
                </a:solidFill>
                <a:latin typeface="Tahoma"/>
                <a:cs typeface="Tahoma"/>
              </a:rPr>
              <a:t>each</a:t>
            </a:r>
            <a:r>
              <a:rPr lang="en-IN" sz="1800" spc="220" dirty="0">
                <a:solidFill>
                  <a:srgbClr val="538235"/>
                </a:solidFill>
                <a:latin typeface="Tahoma"/>
                <a:cs typeface="Tahoma"/>
              </a:rPr>
              <a:t> </a:t>
            </a:r>
            <a:r>
              <a:rPr lang="en-IN" sz="1800" spc="-5" dirty="0">
                <a:solidFill>
                  <a:srgbClr val="538235"/>
                </a:solidFill>
                <a:latin typeface="Tahoma"/>
                <a:cs typeface="Tahoma"/>
              </a:rPr>
              <a:t>resource</a:t>
            </a:r>
            <a:r>
              <a:rPr lang="en-IN" sz="1800" spc="235" dirty="0">
                <a:solidFill>
                  <a:srgbClr val="538235"/>
                </a:solidFill>
                <a:latin typeface="Tahoma"/>
                <a:cs typeface="Tahoma"/>
              </a:rPr>
              <a:t> </a:t>
            </a:r>
            <a:r>
              <a:rPr lang="en-IN" sz="1800" spc="-15" dirty="0">
                <a:solidFill>
                  <a:srgbClr val="538235"/>
                </a:solidFill>
                <a:latin typeface="Tahoma"/>
                <a:cs typeface="Tahoma"/>
              </a:rPr>
              <a:t>type. </a:t>
            </a:r>
          </a:p>
          <a:p>
            <a:pPr marL="298450" marR="6350" indent="-285750" algn="just">
              <a:lnSpc>
                <a:spcPct val="150000"/>
              </a:lnSpc>
              <a:spcBef>
                <a:spcPts val="5"/>
              </a:spcBef>
              <a:buFont typeface="Arial" panose="020B0604020202020204" pitchFamily="34" charset="0"/>
              <a:buChar char="•"/>
            </a:pPr>
            <a:r>
              <a:rPr lang="en-IN" sz="1800" spc="-425" dirty="0">
                <a:solidFill>
                  <a:srgbClr val="538235"/>
                </a:solidFill>
                <a:latin typeface="Tahoma"/>
                <a:cs typeface="Tahoma"/>
              </a:rPr>
              <a:t> </a:t>
            </a:r>
            <a:r>
              <a:rPr lang="en-IN" sz="1800" spc="-5" dirty="0">
                <a:solidFill>
                  <a:srgbClr val="538235"/>
                </a:solidFill>
                <a:latin typeface="Tahoma"/>
                <a:cs typeface="Tahoma"/>
              </a:rPr>
              <a:t>The </a:t>
            </a:r>
            <a:r>
              <a:rPr lang="en-IN" sz="1800" spc="-10" dirty="0">
                <a:solidFill>
                  <a:srgbClr val="538235"/>
                </a:solidFill>
                <a:latin typeface="Tahoma"/>
                <a:cs typeface="Tahoma"/>
              </a:rPr>
              <a:t>deadlock-avoidance </a:t>
            </a:r>
            <a:r>
              <a:rPr lang="en-IN" sz="1800" spc="-5" dirty="0">
                <a:solidFill>
                  <a:srgbClr val="538235"/>
                </a:solidFill>
                <a:latin typeface="Tahoma"/>
                <a:cs typeface="Tahoma"/>
              </a:rPr>
              <a:t>algorithm </a:t>
            </a:r>
            <a:r>
              <a:rPr lang="en-IN" sz="1800" spc="-10" dirty="0">
                <a:solidFill>
                  <a:srgbClr val="538235"/>
                </a:solidFill>
                <a:latin typeface="Tahoma"/>
                <a:cs typeface="Tahoma"/>
              </a:rPr>
              <a:t>is </a:t>
            </a:r>
            <a:r>
              <a:rPr lang="en-IN" sz="1800" spc="-5" dirty="0">
                <a:solidFill>
                  <a:srgbClr val="538235"/>
                </a:solidFill>
                <a:latin typeface="Tahoma"/>
                <a:cs typeface="Tahoma"/>
              </a:rPr>
              <a:t>applicable </a:t>
            </a:r>
            <a:r>
              <a:rPr lang="en-IN" sz="1800" spc="-10" dirty="0">
                <a:solidFill>
                  <a:srgbClr val="538235"/>
                </a:solidFill>
                <a:latin typeface="Tahoma"/>
                <a:cs typeface="Tahoma"/>
              </a:rPr>
              <a:t>to </a:t>
            </a:r>
            <a:r>
              <a:rPr lang="en-IN" sz="1800" dirty="0">
                <a:solidFill>
                  <a:srgbClr val="538235"/>
                </a:solidFill>
                <a:latin typeface="Tahoma"/>
                <a:cs typeface="Tahoma"/>
              </a:rPr>
              <a:t>such </a:t>
            </a:r>
            <a:r>
              <a:rPr lang="en-IN" sz="1800" spc="-5" dirty="0">
                <a:solidFill>
                  <a:srgbClr val="538235"/>
                </a:solidFill>
                <a:latin typeface="Tahoma"/>
                <a:cs typeface="Tahoma"/>
              </a:rPr>
              <a:t>a system </a:t>
            </a:r>
            <a:r>
              <a:rPr lang="en-IN" sz="1800" spc="-10" dirty="0">
                <a:solidFill>
                  <a:srgbClr val="538235"/>
                </a:solidFill>
                <a:latin typeface="Tahoma"/>
                <a:cs typeface="Tahoma"/>
              </a:rPr>
              <a:t>but is less </a:t>
            </a:r>
            <a:r>
              <a:rPr lang="en-IN" sz="1800" spc="-5" dirty="0">
                <a:solidFill>
                  <a:srgbClr val="538235"/>
                </a:solidFill>
                <a:latin typeface="Tahoma"/>
                <a:cs typeface="Tahoma"/>
              </a:rPr>
              <a:t> efficient</a:t>
            </a:r>
            <a:r>
              <a:rPr lang="en-IN" sz="1800" dirty="0">
                <a:solidFill>
                  <a:srgbClr val="538235"/>
                </a:solidFill>
                <a:latin typeface="Tahoma"/>
                <a:cs typeface="Tahoma"/>
              </a:rPr>
              <a:t> </a:t>
            </a:r>
            <a:r>
              <a:rPr lang="en-IN" sz="1800" spc="-10" dirty="0">
                <a:solidFill>
                  <a:srgbClr val="538235"/>
                </a:solidFill>
                <a:latin typeface="Tahoma"/>
                <a:cs typeface="Tahoma"/>
              </a:rPr>
              <a:t>than</a:t>
            </a:r>
            <a:r>
              <a:rPr lang="en-IN" sz="1800" spc="-5" dirty="0">
                <a:solidFill>
                  <a:srgbClr val="538235"/>
                </a:solidFill>
                <a:latin typeface="Tahoma"/>
                <a:cs typeface="Tahoma"/>
              </a:rPr>
              <a:t> </a:t>
            </a:r>
            <a:r>
              <a:rPr lang="en-IN" sz="1800" spc="-15" dirty="0">
                <a:solidFill>
                  <a:srgbClr val="538235"/>
                </a:solidFill>
                <a:latin typeface="Tahoma"/>
                <a:cs typeface="Tahoma"/>
              </a:rPr>
              <a:t>the</a:t>
            </a:r>
            <a:r>
              <a:rPr lang="en-IN" sz="1800" spc="-10" dirty="0">
                <a:solidFill>
                  <a:srgbClr val="538235"/>
                </a:solidFill>
                <a:latin typeface="Tahoma"/>
                <a:cs typeface="Tahoma"/>
              </a:rPr>
              <a:t> </a:t>
            </a:r>
            <a:r>
              <a:rPr lang="en-IN" sz="1800" spc="-5" dirty="0">
                <a:solidFill>
                  <a:srgbClr val="538235"/>
                </a:solidFill>
                <a:latin typeface="Tahoma"/>
                <a:cs typeface="Tahoma"/>
              </a:rPr>
              <a:t>resource-allocation</a:t>
            </a:r>
            <a:r>
              <a:rPr lang="en-IN" sz="1800" dirty="0">
                <a:solidFill>
                  <a:srgbClr val="538235"/>
                </a:solidFill>
                <a:latin typeface="Tahoma"/>
                <a:cs typeface="Tahoma"/>
              </a:rPr>
              <a:t> </a:t>
            </a:r>
            <a:r>
              <a:rPr lang="en-IN" sz="1800" spc="-10" dirty="0">
                <a:solidFill>
                  <a:srgbClr val="538235"/>
                </a:solidFill>
                <a:latin typeface="Tahoma"/>
                <a:cs typeface="Tahoma"/>
              </a:rPr>
              <a:t>graph</a:t>
            </a:r>
            <a:r>
              <a:rPr lang="en-IN" sz="1800" spc="-5" dirty="0">
                <a:solidFill>
                  <a:srgbClr val="538235"/>
                </a:solidFill>
                <a:latin typeface="Tahoma"/>
                <a:cs typeface="Tahoma"/>
              </a:rPr>
              <a:t> scheme.</a:t>
            </a:r>
            <a:r>
              <a:rPr lang="en-IN" sz="1800" dirty="0">
                <a:solidFill>
                  <a:srgbClr val="538235"/>
                </a:solidFill>
                <a:latin typeface="Tahoma"/>
                <a:cs typeface="Tahoma"/>
              </a:rPr>
              <a:t> </a:t>
            </a:r>
            <a:r>
              <a:rPr lang="en-IN" sz="1800" spc="-10" dirty="0">
                <a:solidFill>
                  <a:srgbClr val="538235"/>
                </a:solidFill>
                <a:latin typeface="Tahoma"/>
                <a:cs typeface="Tahoma"/>
              </a:rPr>
              <a:t>This</a:t>
            </a:r>
            <a:r>
              <a:rPr lang="en-IN" sz="1800" spc="-5" dirty="0">
                <a:solidFill>
                  <a:srgbClr val="538235"/>
                </a:solidFill>
                <a:latin typeface="Tahoma"/>
                <a:cs typeface="Tahoma"/>
              </a:rPr>
              <a:t> algorithm</a:t>
            </a:r>
            <a:r>
              <a:rPr lang="en-IN" sz="1800" dirty="0">
                <a:solidFill>
                  <a:srgbClr val="538235"/>
                </a:solidFill>
                <a:latin typeface="Tahoma"/>
                <a:cs typeface="Tahoma"/>
              </a:rPr>
              <a:t> </a:t>
            </a:r>
            <a:r>
              <a:rPr lang="en-IN" sz="1800" spc="-15" dirty="0">
                <a:solidFill>
                  <a:srgbClr val="538235"/>
                </a:solidFill>
                <a:latin typeface="Tahoma"/>
                <a:cs typeface="Tahoma"/>
              </a:rPr>
              <a:t>is </a:t>
            </a:r>
            <a:r>
              <a:rPr lang="en-IN" sz="1800" spc="-10" dirty="0">
                <a:solidFill>
                  <a:srgbClr val="538235"/>
                </a:solidFill>
                <a:latin typeface="Tahoma"/>
                <a:cs typeface="Tahoma"/>
              </a:rPr>
              <a:t> </a:t>
            </a:r>
            <a:r>
              <a:rPr lang="en-IN" sz="1800" spc="-5" dirty="0">
                <a:solidFill>
                  <a:srgbClr val="538235"/>
                </a:solidFill>
                <a:latin typeface="Tahoma"/>
                <a:cs typeface="Tahoma"/>
              </a:rPr>
              <a:t>commonly known</a:t>
            </a:r>
            <a:r>
              <a:rPr lang="en-IN" sz="1800" dirty="0">
                <a:solidFill>
                  <a:srgbClr val="538235"/>
                </a:solidFill>
                <a:latin typeface="Tahoma"/>
                <a:cs typeface="Tahoma"/>
              </a:rPr>
              <a:t> </a:t>
            </a:r>
            <a:r>
              <a:rPr lang="en-IN" sz="1800" spc="-15" dirty="0">
                <a:solidFill>
                  <a:srgbClr val="538235"/>
                </a:solidFill>
                <a:latin typeface="Tahoma"/>
                <a:cs typeface="Tahoma"/>
              </a:rPr>
              <a:t>as</a:t>
            </a:r>
            <a:r>
              <a:rPr lang="en-IN" sz="1800" spc="-10" dirty="0">
                <a:solidFill>
                  <a:srgbClr val="538235"/>
                </a:solidFill>
                <a:latin typeface="Tahoma"/>
                <a:cs typeface="Tahoma"/>
              </a:rPr>
              <a:t> </a:t>
            </a:r>
            <a:r>
              <a:rPr lang="en-IN" sz="1800" spc="-5" dirty="0">
                <a:solidFill>
                  <a:srgbClr val="538235"/>
                </a:solidFill>
                <a:latin typeface="Tahoma"/>
                <a:cs typeface="Tahoma"/>
              </a:rPr>
              <a:t>the</a:t>
            </a:r>
            <a:r>
              <a:rPr lang="en-IN" sz="1800" dirty="0">
                <a:solidFill>
                  <a:srgbClr val="538235"/>
                </a:solidFill>
                <a:latin typeface="Tahoma"/>
                <a:cs typeface="Tahoma"/>
              </a:rPr>
              <a:t> </a:t>
            </a:r>
            <a:r>
              <a:rPr lang="en-IN" sz="1800" b="1" spc="-5" dirty="0">
                <a:solidFill>
                  <a:srgbClr val="538235"/>
                </a:solidFill>
                <a:latin typeface="Tahoma"/>
                <a:cs typeface="Tahoma"/>
              </a:rPr>
              <a:t>banker’s</a:t>
            </a:r>
            <a:r>
              <a:rPr lang="en-IN" sz="1800" b="1" dirty="0">
                <a:solidFill>
                  <a:srgbClr val="538235"/>
                </a:solidFill>
                <a:latin typeface="Tahoma"/>
                <a:cs typeface="Tahoma"/>
              </a:rPr>
              <a:t> </a:t>
            </a:r>
            <a:r>
              <a:rPr lang="en-IN" sz="1800" b="1" spc="-5" dirty="0">
                <a:solidFill>
                  <a:srgbClr val="538235"/>
                </a:solidFill>
                <a:latin typeface="Tahoma"/>
                <a:cs typeface="Tahoma"/>
              </a:rPr>
              <a:t>algorithm.</a:t>
            </a:r>
            <a:endParaRPr lang="en-IN" sz="1800" dirty="0">
              <a:latin typeface="Tahoma"/>
              <a:cs typeface="Tahoma"/>
            </a:endParaRPr>
          </a:p>
        </p:txBody>
      </p:sp>
      <p:sp>
        <p:nvSpPr>
          <p:cNvPr id="3" name="TextBox 2">
            <a:extLst>
              <a:ext uri="{FF2B5EF4-FFF2-40B4-BE49-F238E27FC236}">
                <a16:creationId xmlns:a16="http://schemas.microsoft.com/office/drawing/2014/main" id="{CA5E1941-64A2-F9A1-57BB-CC531C42BD2A}"/>
              </a:ext>
            </a:extLst>
          </p:cNvPr>
          <p:cNvSpPr txBox="1"/>
          <p:nvPr/>
        </p:nvSpPr>
        <p:spPr>
          <a:xfrm>
            <a:off x="1822784" y="2894615"/>
            <a:ext cx="7333248" cy="369332"/>
          </a:xfrm>
          <a:prstGeom prst="rect">
            <a:avLst/>
          </a:prstGeom>
          <a:noFill/>
        </p:spPr>
        <p:txBody>
          <a:bodyPr wrap="square">
            <a:spAutoFit/>
          </a:bodyPr>
          <a:lstStyle/>
          <a:p>
            <a:r>
              <a:rPr lang="en-US" altLang="en-US">
                <a:latin typeface="Helvetica" pitchFamily="2" charset="0"/>
              </a:rPr>
              <a:t>Let </a:t>
            </a:r>
            <a:r>
              <a:rPr lang="en-US" altLang="en-US" i="1">
                <a:latin typeface="Helvetica" pitchFamily="2" charset="0"/>
              </a:rPr>
              <a:t>n</a:t>
            </a:r>
            <a:r>
              <a:rPr lang="en-US" altLang="en-US">
                <a:latin typeface="Helvetica" pitchFamily="2" charset="0"/>
              </a:rPr>
              <a:t> = number of processes, and </a:t>
            </a:r>
            <a:r>
              <a:rPr lang="en-US" altLang="en-US" i="1">
                <a:latin typeface="Helvetica" pitchFamily="2" charset="0"/>
              </a:rPr>
              <a:t>m </a:t>
            </a:r>
            <a:r>
              <a:rPr lang="en-US" altLang="en-US">
                <a:latin typeface="Helvetica" pitchFamily="2" charset="0"/>
              </a:rPr>
              <a:t>= number of resources types</a:t>
            </a:r>
            <a:endParaRPr lang="en-US" dirty="0"/>
          </a:p>
        </p:txBody>
      </p:sp>
      <p:sp>
        <p:nvSpPr>
          <p:cNvPr id="7" name="TextBox 6">
            <a:extLst>
              <a:ext uri="{FF2B5EF4-FFF2-40B4-BE49-F238E27FC236}">
                <a16:creationId xmlns:a16="http://schemas.microsoft.com/office/drawing/2014/main" id="{1AB616D2-0B06-6E52-8E16-1678272BC923}"/>
              </a:ext>
            </a:extLst>
          </p:cNvPr>
          <p:cNvSpPr txBox="1"/>
          <p:nvPr/>
        </p:nvSpPr>
        <p:spPr>
          <a:xfrm>
            <a:off x="1305425" y="3415752"/>
            <a:ext cx="9968164" cy="2041585"/>
          </a:xfrm>
          <a:prstGeom prst="rect">
            <a:avLst/>
          </a:prstGeom>
          <a:noFill/>
        </p:spPr>
        <p:txBody>
          <a:bodyPr wrap="square">
            <a:spAutoFit/>
          </a:bodyPr>
          <a:lstStyle/>
          <a:p>
            <a:r>
              <a:rPr lang="en-US" altLang="en-US" b="1" dirty="0"/>
              <a:t>Available</a:t>
            </a:r>
            <a:r>
              <a:rPr lang="en-US" altLang="en-US" i="1" dirty="0"/>
              <a:t>:</a:t>
            </a:r>
            <a:r>
              <a:rPr lang="en-US" altLang="en-US" dirty="0"/>
              <a:t>  Vector of length </a:t>
            </a:r>
            <a:r>
              <a:rPr lang="en-US" altLang="en-US" i="1" dirty="0"/>
              <a:t>m</a:t>
            </a:r>
            <a:r>
              <a:rPr lang="en-US" altLang="en-US" dirty="0"/>
              <a:t>. If available [</a:t>
            </a:r>
            <a:r>
              <a:rPr lang="en-US" altLang="en-US" i="1" dirty="0"/>
              <a:t>j</a:t>
            </a:r>
            <a:r>
              <a:rPr lang="en-US" altLang="en-US" dirty="0"/>
              <a:t>] = </a:t>
            </a:r>
            <a:r>
              <a:rPr lang="en-US" altLang="en-US" i="1" dirty="0"/>
              <a:t>k</a:t>
            </a:r>
            <a:r>
              <a:rPr lang="en-US" altLang="en-US" dirty="0"/>
              <a:t>, there are</a:t>
            </a:r>
            <a:r>
              <a:rPr lang="en-US" altLang="en-US" i="1" dirty="0"/>
              <a:t> k</a:t>
            </a:r>
            <a:r>
              <a:rPr lang="en-US" altLang="en-US" dirty="0"/>
              <a:t> instances of resource type </a:t>
            </a:r>
            <a:r>
              <a:rPr lang="en-US" altLang="en-US" i="1" dirty="0" err="1"/>
              <a:t>R</a:t>
            </a:r>
            <a:r>
              <a:rPr lang="en-US" altLang="en-US" i="1" baseline="-25000" dirty="0" err="1"/>
              <a:t>j</a:t>
            </a:r>
            <a:r>
              <a:rPr lang="en-US" altLang="en-US" baseline="-25000" dirty="0"/>
              <a:t>  </a:t>
            </a:r>
            <a:r>
              <a:rPr lang="en-US" altLang="en-US" dirty="0"/>
              <a:t>available</a:t>
            </a:r>
          </a:p>
          <a:p>
            <a:endParaRPr lang="en-US" altLang="en-US" sz="800" dirty="0"/>
          </a:p>
          <a:p>
            <a:r>
              <a:rPr lang="en-US" altLang="en-US" b="1" dirty="0">
                <a:solidFill>
                  <a:srgbClr val="000000"/>
                </a:solidFill>
              </a:rPr>
              <a:t>Max</a:t>
            </a:r>
            <a:r>
              <a:rPr lang="en-US" altLang="en-US" i="1" dirty="0"/>
              <a:t>: n x m</a:t>
            </a:r>
            <a:r>
              <a:rPr lang="en-US" altLang="en-US" dirty="0"/>
              <a:t> matrix.  If </a:t>
            </a:r>
            <a:r>
              <a:rPr lang="en-US" altLang="en-US" i="1" dirty="0"/>
              <a:t>Max </a:t>
            </a:r>
            <a:r>
              <a:rPr lang="en-US" altLang="en-US" dirty="0"/>
              <a:t>[</a:t>
            </a:r>
            <a:r>
              <a:rPr lang="en-US" altLang="en-US" i="1" dirty="0" err="1"/>
              <a:t>i,j</a:t>
            </a:r>
            <a:r>
              <a:rPr lang="en-US" altLang="en-US" dirty="0"/>
              <a:t>] = </a:t>
            </a:r>
            <a:r>
              <a:rPr lang="en-US" altLang="en-US" i="1" dirty="0"/>
              <a:t>k</a:t>
            </a:r>
            <a:r>
              <a:rPr lang="en-US" altLang="en-US" dirty="0"/>
              <a:t>, then process </a:t>
            </a:r>
            <a:r>
              <a:rPr lang="en-US" altLang="en-US" i="1" dirty="0"/>
              <a:t>P</a:t>
            </a:r>
            <a:r>
              <a:rPr lang="en-US" altLang="en-US" i="1" baseline="-25000" dirty="0"/>
              <a:t>i</a:t>
            </a:r>
            <a:r>
              <a:rPr lang="en-US" altLang="en-US" i="1" dirty="0"/>
              <a:t> </a:t>
            </a:r>
            <a:r>
              <a:rPr lang="en-US" altLang="en-US" dirty="0"/>
              <a:t>may request at most</a:t>
            </a:r>
            <a:r>
              <a:rPr lang="en-US" altLang="en-US" i="1" dirty="0"/>
              <a:t> k </a:t>
            </a:r>
            <a:r>
              <a:rPr lang="en-US" altLang="en-US" dirty="0"/>
              <a:t>instances of resource type </a:t>
            </a:r>
            <a:r>
              <a:rPr lang="en-US" altLang="en-US" i="1" dirty="0" err="1"/>
              <a:t>R</a:t>
            </a:r>
            <a:r>
              <a:rPr lang="en-US" altLang="en-US" i="1" baseline="-25000" dirty="0" err="1"/>
              <a:t>j</a:t>
            </a:r>
            <a:endParaRPr lang="en-US" altLang="en-US" i="1" baseline="-25000" dirty="0"/>
          </a:p>
          <a:p>
            <a:endParaRPr lang="en-US" altLang="en-US" sz="800" i="1" baseline="-25000" dirty="0"/>
          </a:p>
          <a:p>
            <a:r>
              <a:rPr lang="en-US" altLang="en-US" b="1" dirty="0">
                <a:solidFill>
                  <a:srgbClr val="000000"/>
                </a:solidFill>
              </a:rPr>
              <a:t>Allocation</a:t>
            </a:r>
            <a:r>
              <a:rPr lang="en-US" altLang="en-US" i="1" dirty="0"/>
              <a:t>:  n </a:t>
            </a:r>
            <a:r>
              <a:rPr lang="en-US" altLang="en-US" dirty="0"/>
              <a:t>x</a:t>
            </a:r>
            <a:r>
              <a:rPr lang="en-US" altLang="en-US" i="1" dirty="0"/>
              <a:t> m</a:t>
            </a:r>
            <a:r>
              <a:rPr lang="en-US" altLang="en-US" dirty="0"/>
              <a:t> matrix.  If Allocation[</a:t>
            </a:r>
            <a:r>
              <a:rPr lang="en-US" altLang="en-US" i="1" dirty="0" err="1"/>
              <a:t>i,j</a:t>
            </a:r>
            <a:r>
              <a:rPr lang="en-US" altLang="en-US" dirty="0"/>
              <a:t>] = </a:t>
            </a:r>
            <a:r>
              <a:rPr lang="en-US" altLang="en-US" i="1" dirty="0"/>
              <a:t>k</a:t>
            </a:r>
            <a:r>
              <a:rPr lang="en-US" altLang="en-US" dirty="0"/>
              <a:t> then</a:t>
            </a:r>
            <a:r>
              <a:rPr lang="en-US" altLang="en-US" i="1" dirty="0"/>
              <a:t> P</a:t>
            </a:r>
            <a:r>
              <a:rPr lang="en-US" altLang="en-US" i="1" baseline="-25000" dirty="0"/>
              <a:t>i</a:t>
            </a:r>
            <a:r>
              <a:rPr lang="en-US" altLang="en-US" dirty="0"/>
              <a:t> is currently allocated </a:t>
            </a:r>
            <a:r>
              <a:rPr lang="en-US" altLang="en-US" i="1" dirty="0"/>
              <a:t>k</a:t>
            </a:r>
            <a:r>
              <a:rPr lang="en-US" altLang="en-US" dirty="0"/>
              <a:t> instances of </a:t>
            </a:r>
            <a:r>
              <a:rPr lang="en-US" altLang="en-US" i="1" dirty="0" err="1"/>
              <a:t>R</a:t>
            </a:r>
            <a:r>
              <a:rPr lang="en-US" altLang="en-US" i="1" baseline="-25000" dirty="0" err="1"/>
              <a:t>j</a:t>
            </a:r>
            <a:endParaRPr lang="en-US" altLang="en-US" i="1" baseline="-25000" dirty="0"/>
          </a:p>
          <a:p>
            <a:endParaRPr lang="en-US" altLang="en-US" sz="800" i="1" baseline="-25000" dirty="0"/>
          </a:p>
          <a:p>
            <a:r>
              <a:rPr lang="en-US" altLang="en-US" b="1" dirty="0">
                <a:solidFill>
                  <a:srgbClr val="000000"/>
                </a:solidFill>
              </a:rPr>
              <a:t>Need</a:t>
            </a:r>
            <a:r>
              <a:rPr lang="en-US" altLang="en-US" i="1" dirty="0"/>
              <a:t>:  n </a:t>
            </a:r>
            <a:r>
              <a:rPr lang="en-US" altLang="en-US" dirty="0"/>
              <a:t>x</a:t>
            </a:r>
            <a:r>
              <a:rPr lang="en-US" altLang="en-US" i="1" dirty="0"/>
              <a:t> m</a:t>
            </a:r>
            <a:r>
              <a:rPr lang="en-US" altLang="en-US" dirty="0"/>
              <a:t> matrix. If </a:t>
            </a:r>
            <a:r>
              <a:rPr lang="en-US" altLang="en-US" i="1" dirty="0"/>
              <a:t>Need</a:t>
            </a:r>
            <a:r>
              <a:rPr lang="en-US" altLang="en-US" dirty="0"/>
              <a:t>[</a:t>
            </a:r>
            <a:r>
              <a:rPr lang="en-US" altLang="en-US" i="1" dirty="0" err="1"/>
              <a:t>i,j</a:t>
            </a:r>
            <a:r>
              <a:rPr lang="en-US" altLang="en-US" dirty="0"/>
              <a:t>] =</a:t>
            </a:r>
            <a:r>
              <a:rPr lang="en-US" altLang="en-US" i="1" dirty="0"/>
              <a:t> k</a:t>
            </a:r>
            <a:r>
              <a:rPr lang="en-US" altLang="en-US" dirty="0"/>
              <a:t>, then</a:t>
            </a:r>
            <a:r>
              <a:rPr lang="en-US" altLang="en-US" i="1" dirty="0"/>
              <a:t> P</a:t>
            </a:r>
            <a:r>
              <a:rPr lang="en-US" altLang="en-US" i="1" baseline="-25000" dirty="0"/>
              <a:t>i</a:t>
            </a:r>
            <a:r>
              <a:rPr lang="en-US" altLang="en-US" dirty="0"/>
              <a:t> may need </a:t>
            </a:r>
            <a:r>
              <a:rPr lang="en-US" altLang="en-US" i="1" dirty="0"/>
              <a:t>k</a:t>
            </a:r>
            <a:r>
              <a:rPr lang="en-US" altLang="en-US" dirty="0"/>
              <a:t> more instances of </a:t>
            </a:r>
            <a:r>
              <a:rPr lang="en-US" altLang="en-US" i="1" dirty="0" err="1"/>
              <a:t>R</a:t>
            </a:r>
            <a:r>
              <a:rPr lang="en-US" altLang="en-US" i="1" baseline="-25000" dirty="0" err="1"/>
              <a:t>j</a:t>
            </a:r>
            <a:r>
              <a:rPr lang="en-US" altLang="en-US" baseline="-25000" dirty="0"/>
              <a:t> </a:t>
            </a:r>
            <a:r>
              <a:rPr lang="en-US" altLang="en-US" dirty="0"/>
              <a:t>to complete its task</a:t>
            </a:r>
          </a:p>
          <a:p>
            <a:pPr lvl="2">
              <a:buFont typeface="Webdings" pitchFamily="2" charset="2"/>
              <a:buNone/>
            </a:pPr>
            <a:br>
              <a:rPr lang="en-US" altLang="en-US" dirty="0"/>
            </a:br>
            <a:r>
              <a:rPr lang="en-US" altLang="en-US" i="1" dirty="0"/>
              <a:t>Need</a:t>
            </a:r>
            <a:r>
              <a:rPr lang="en-US" altLang="en-US" dirty="0"/>
              <a:t> [</a:t>
            </a:r>
            <a:r>
              <a:rPr lang="en-US" altLang="en-US" i="1" dirty="0" err="1"/>
              <a:t>i,j</a:t>
            </a:r>
            <a:r>
              <a:rPr lang="en-US" altLang="en-US" i="1" dirty="0"/>
              <a:t>]</a:t>
            </a:r>
            <a:r>
              <a:rPr lang="en-US" altLang="en-US" dirty="0"/>
              <a:t> = </a:t>
            </a:r>
            <a:r>
              <a:rPr lang="en-US" altLang="en-US" i="1" dirty="0"/>
              <a:t>Max</a:t>
            </a:r>
            <a:r>
              <a:rPr lang="en-US" altLang="en-US" dirty="0"/>
              <a:t>[</a:t>
            </a:r>
            <a:r>
              <a:rPr lang="en-US" altLang="en-US" i="1" dirty="0" err="1"/>
              <a:t>i,j</a:t>
            </a:r>
            <a:r>
              <a:rPr lang="en-US" altLang="en-US" dirty="0"/>
              <a:t>] – </a:t>
            </a:r>
            <a:r>
              <a:rPr lang="en-US" altLang="en-US" i="1" dirty="0"/>
              <a:t>Allocation</a:t>
            </a:r>
            <a:r>
              <a:rPr lang="en-US" altLang="en-US" dirty="0"/>
              <a:t> [</a:t>
            </a:r>
            <a:r>
              <a:rPr lang="en-US" altLang="en-US" i="1" dirty="0" err="1"/>
              <a:t>i,j</a:t>
            </a:r>
            <a:r>
              <a:rPr lang="en-US" altLang="en-US" dirty="0"/>
              <a:t>]</a:t>
            </a:r>
          </a:p>
        </p:txBody>
      </p:sp>
    </p:spTree>
    <p:extLst>
      <p:ext uri="{BB962C8B-B14F-4D97-AF65-F5344CB8AC3E}">
        <p14:creationId xmlns:p14="http://schemas.microsoft.com/office/powerpoint/2010/main" val="24601372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Avoidance</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517237" y="365781"/>
            <a:ext cx="11157525" cy="866840"/>
          </a:xfrm>
          <a:prstGeom prst="rect">
            <a:avLst/>
          </a:prstGeom>
          <a:noFill/>
        </p:spPr>
        <p:txBody>
          <a:bodyPr wrap="square">
            <a:spAutoFit/>
          </a:bodyPr>
          <a:lstStyle/>
          <a:p>
            <a:pPr marL="12700" marR="5715" indent="-1588" algn="just">
              <a:lnSpc>
                <a:spcPct val="150000"/>
              </a:lnSpc>
            </a:pPr>
            <a:r>
              <a:rPr lang="en-IN" sz="1800" dirty="0">
                <a:solidFill>
                  <a:srgbClr val="C00000"/>
                </a:solidFill>
                <a:latin typeface="Tahoma"/>
                <a:cs typeface="Tahoma"/>
              </a:rPr>
              <a:t>Deadlock </a:t>
            </a:r>
            <a:r>
              <a:rPr lang="en-IN" dirty="0">
                <a:solidFill>
                  <a:srgbClr val="C00000"/>
                </a:solidFill>
                <a:latin typeface="Tahoma"/>
                <a:cs typeface="Tahoma"/>
              </a:rPr>
              <a:t>Avoidance</a:t>
            </a:r>
            <a:r>
              <a:rPr lang="en-IN" sz="1800" dirty="0">
                <a:solidFill>
                  <a:srgbClr val="C00000"/>
                </a:solidFill>
                <a:latin typeface="Tahoma"/>
                <a:cs typeface="Tahoma"/>
              </a:rPr>
              <a:t>:</a:t>
            </a:r>
          </a:p>
          <a:p>
            <a:pPr marL="12700" marR="5715" indent="-1588" algn="just">
              <a:lnSpc>
                <a:spcPct val="150000"/>
              </a:lnSpc>
            </a:pPr>
            <a:r>
              <a:rPr lang="en-IN" dirty="0">
                <a:solidFill>
                  <a:srgbClr val="C00000"/>
                </a:solidFill>
                <a:latin typeface="Tahoma"/>
                <a:cs typeface="Tahoma"/>
              </a:rPr>
              <a:t>Banker’s Algorithm – Safety Algorithm</a:t>
            </a:r>
          </a:p>
        </p:txBody>
      </p:sp>
      <p:pic>
        <p:nvPicPr>
          <p:cNvPr id="2" name="object 4">
            <a:extLst>
              <a:ext uri="{FF2B5EF4-FFF2-40B4-BE49-F238E27FC236}">
                <a16:creationId xmlns:a16="http://schemas.microsoft.com/office/drawing/2014/main" id="{384199E8-E8CA-84BE-C899-487395691BB1}"/>
              </a:ext>
            </a:extLst>
          </p:cNvPr>
          <p:cNvPicPr/>
          <p:nvPr/>
        </p:nvPicPr>
        <p:blipFill>
          <a:blip r:embed="rId2" cstate="print"/>
          <a:stretch>
            <a:fillRect/>
          </a:stretch>
        </p:blipFill>
        <p:spPr>
          <a:xfrm>
            <a:off x="1880936" y="1653011"/>
            <a:ext cx="7888706" cy="3761200"/>
          </a:xfrm>
          <a:prstGeom prst="rect">
            <a:avLst/>
          </a:prstGeom>
        </p:spPr>
      </p:pic>
    </p:spTree>
    <p:extLst>
      <p:ext uri="{BB962C8B-B14F-4D97-AF65-F5344CB8AC3E}">
        <p14:creationId xmlns:p14="http://schemas.microsoft.com/office/powerpoint/2010/main" val="183627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ctr"/>
            <a:r>
              <a:rPr lang="en-US" altLang="en-US" dirty="0"/>
              <a:t>Peterson</a:t>
            </a:r>
            <a:r>
              <a:rPr lang="ja-JP" altLang="en-US"/>
              <a:t>’</a:t>
            </a:r>
            <a:r>
              <a:rPr lang="en-US" altLang="ja-JP" dirty="0"/>
              <a:t>s Solution</a:t>
            </a:r>
            <a:endParaRPr lang="en-US"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0F9FD0E0-7297-1F13-BAEB-549F2DD03F9E}"/>
              </a:ext>
            </a:extLst>
          </p:cNvPr>
          <p:cNvSpPr txBox="1"/>
          <p:nvPr/>
        </p:nvSpPr>
        <p:spPr>
          <a:xfrm>
            <a:off x="1081910" y="1613971"/>
            <a:ext cx="10771306" cy="2834622"/>
          </a:xfrm>
          <a:prstGeom prst="rect">
            <a:avLst/>
          </a:prstGeom>
          <a:noFill/>
        </p:spPr>
        <p:txBody>
          <a:bodyPr wrap="square">
            <a:spAutoFit/>
          </a:bodyPr>
          <a:lstStyle/>
          <a:p>
            <a:pPr marL="285750" indent="-285750">
              <a:lnSpc>
                <a:spcPct val="90000"/>
              </a:lnSpc>
              <a:buFont typeface="Arial" panose="020B0604020202020204" pitchFamily="34" charset="0"/>
              <a:buChar char="•"/>
              <a:tabLst>
                <a:tab pos="739775" algn="l"/>
                <a:tab pos="1020763" algn="l"/>
                <a:tab pos="1257300" algn="l"/>
              </a:tabLst>
            </a:pPr>
            <a:r>
              <a:rPr lang="en-US" altLang="en-US" dirty="0">
                <a:latin typeface="Tahoma" panose="020B0604030504040204" pitchFamily="34" charset="0"/>
                <a:ea typeface="Tahoma" panose="020B0604030504040204" pitchFamily="34" charset="0"/>
                <a:cs typeface="Tahoma" panose="020B0604030504040204" pitchFamily="34" charset="0"/>
              </a:rPr>
              <a:t>Good algorithmic  description of solving the problem</a:t>
            </a:r>
          </a:p>
          <a:p>
            <a:pPr marL="285750" indent="-285750">
              <a:lnSpc>
                <a:spcPct val="90000"/>
              </a:lnSpc>
              <a:buFont typeface="Arial" panose="020B0604020202020204" pitchFamily="34" charset="0"/>
              <a:buChar char="•"/>
              <a:tabLst>
                <a:tab pos="739775" algn="l"/>
                <a:tab pos="1020763" algn="l"/>
                <a:tab pos="1257300" algn="l"/>
              </a:tabLst>
            </a:pPr>
            <a:r>
              <a:rPr lang="en-US" altLang="en-US" dirty="0">
                <a:latin typeface="Tahoma" panose="020B0604030504040204" pitchFamily="34" charset="0"/>
                <a:ea typeface="Tahoma" panose="020B0604030504040204" pitchFamily="34" charset="0"/>
                <a:cs typeface="Tahoma" panose="020B0604030504040204" pitchFamily="34" charset="0"/>
              </a:rPr>
              <a:t>Two process solution</a:t>
            </a:r>
          </a:p>
          <a:p>
            <a:pPr marL="285750" indent="-285750">
              <a:lnSpc>
                <a:spcPct val="90000"/>
              </a:lnSpc>
              <a:buFont typeface="Arial" panose="020B0604020202020204" pitchFamily="34" charset="0"/>
              <a:buChar char="•"/>
              <a:tabLst>
                <a:tab pos="739775" algn="l"/>
                <a:tab pos="1020763" algn="l"/>
                <a:tab pos="1257300" algn="l"/>
              </a:tabLst>
            </a:pPr>
            <a:r>
              <a:rPr lang="en-US" altLang="en-US" dirty="0">
                <a:latin typeface="Tahoma" panose="020B0604030504040204" pitchFamily="34" charset="0"/>
                <a:ea typeface="Tahoma" panose="020B0604030504040204" pitchFamily="34" charset="0"/>
                <a:cs typeface="Tahoma" panose="020B0604030504040204" pitchFamily="34" charset="0"/>
              </a:rPr>
              <a:t>Assume that the </a:t>
            </a:r>
            <a:r>
              <a:rPr lang="en-US" altLang="en-US" b="1" dirty="0">
                <a:latin typeface="Tahoma" panose="020B0604030504040204" pitchFamily="34" charset="0"/>
                <a:ea typeface="Tahoma" panose="020B0604030504040204" pitchFamily="34" charset="0"/>
                <a:cs typeface="Tahoma" panose="020B0604030504040204" pitchFamily="34" charset="0"/>
              </a:rPr>
              <a:t>load</a:t>
            </a:r>
            <a:r>
              <a:rPr lang="en-US" altLang="en-US" dirty="0">
                <a:latin typeface="Tahoma" panose="020B0604030504040204" pitchFamily="34" charset="0"/>
                <a:ea typeface="Tahoma" panose="020B0604030504040204" pitchFamily="34" charset="0"/>
                <a:cs typeface="Tahoma" panose="020B0604030504040204" pitchFamily="34" charset="0"/>
              </a:rPr>
              <a:t> and </a:t>
            </a:r>
            <a:r>
              <a:rPr lang="en-US" altLang="en-US" b="1" dirty="0">
                <a:latin typeface="Tahoma" panose="020B0604030504040204" pitchFamily="34" charset="0"/>
                <a:ea typeface="Tahoma" panose="020B0604030504040204" pitchFamily="34" charset="0"/>
                <a:cs typeface="Tahoma" panose="020B0604030504040204" pitchFamily="34" charset="0"/>
              </a:rPr>
              <a:t>store</a:t>
            </a:r>
            <a:r>
              <a:rPr lang="en-US" altLang="en-US" dirty="0">
                <a:latin typeface="Tahoma" panose="020B0604030504040204" pitchFamily="34" charset="0"/>
                <a:ea typeface="Tahoma" panose="020B0604030504040204" pitchFamily="34" charset="0"/>
                <a:cs typeface="Tahoma" panose="020B0604030504040204" pitchFamily="34" charset="0"/>
              </a:rPr>
              <a:t> machine-language instructions are atomic; that is, cannot be interrupted</a:t>
            </a:r>
          </a:p>
          <a:p>
            <a:pPr marL="285750" indent="-285750">
              <a:lnSpc>
                <a:spcPct val="90000"/>
              </a:lnSpc>
              <a:buFont typeface="Arial" panose="020B0604020202020204" pitchFamily="34" charset="0"/>
              <a:buChar char="•"/>
              <a:tabLst>
                <a:tab pos="739775" algn="l"/>
                <a:tab pos="1020763" algn="l"/>
                <a:tab pos="1257300" algn="l"/>
              </a:tabLst>
            </a:pPr>
            <a:r>
              <a:rPr lang="en-US" altLang="en-US" dirty="0">
                <a:solidFill>
                  <a:srgbClr val="000000"/>
                </a:solidFill>
                <a:latin typeface="Tahoma" panose="020B0604030504040204" pitchFamily="34" charset="0"/>
                <a:ea typeface="Tahoma" panose="020B0604030504040204" pitchFamily="34" charset="0"/>
                <a:cs typeface="Tahoma" panose="020B0604030504040204" pitchFamily="34" charset="0"/>
              </a:rPr>
              <a:t>The two processes share two variables:</a:t>
            </a:r>
          </a:p>
          <a:p>
            <a:pPr marL="742950" lvl="1" indent="-285750">
              <a:lnSpc>
                <a:spcPct val="90000"/>
              </a:lnSpc>
              <a:buFont typeface="Arial" panose="020B0604020202020204" pitchFamily="34" charset="0"/>
              <a:buChar char="•"/>
              <a:tabLst>
                <a:tab pos="739775" algn="l"/>
                <a:tab pos="1020763" algn="l"/>
                <a:tab pos="1257300" algn="l"/>
              </a:tabLst>
            </a:pPr>
            <a:r>
              <a:rPr lang="en-US" altLang="en-US" b="1" dirty="0">
                <a:latin typeface="Tahoma" panose="020B0604030504040204" pitchFamily="34" charset="0"/>
                <a:ea typeface="Tahoma" panose="020B0604030504040204" pitchFamily="34" charset="0"/>
                <a:cs typeface="Tahoma" panose="020B0604030504040204" pitchFamily="34" charset="0"/>
              </a:rPr>
              <a:t>int turn; </a:t>
            </a:r>
          </a:p>
          <a:p>
            <a:pPr marL="742950" lvl="1" indent="-285750">
              <a:lnSpc>
                <a:spcPct val="90000"/>
              </a:lnSpc>
              <a:buFont typeface="Arial" panose="020B0604020202020204" pitchFamily="34" charset="0"/>
              <a:buChar char="•"/>
              <a:tabLst>
                <a:tab pos="739775" algn="l"/>
                <a:tab pos="1020763" algn="l"/>
                <a:tab pos="1257300" algn="l"/>
              </a:tabLst>
            </a:pPr>
            <a:r>
              <a:rPr lang="en-US" altLang="en-US" b="1" dirty="0">
                <a:latin typeface="Tahoma" panose="020B0604030504040204" pitchFamily="34" charset="0"/>
                <a:ea typeface="Tahoma" panose="020B0604030504040204" pitchFamily="34" charset="0"/>
                <a:cs typeface="Tahoma" panose="020B0604030504040204" pitchFamily="34" charset="0"/>
              </a:rPr>
              <a:t>Boolean flag[2]</a:t>
            </a:r>
          </a:p>
          <a:p>
            <a:pPr marL="628650" lvl="1" indent="-171450">
              <a:lnSpc>
                <a:spcPct val="90000"/>
              </a:lnSpc>
              <a:buFont typeface="Arial" panose="020B0604020202020204" pitchFamily="34" charset="0"/>
              <a:buChar char="•"/>
              <a:tabLst>
                <a:tab pos="739775" algn="l"/>
                <a:tab pos="1020763" algn="l"/>
                <a:tab pos="1257300" algn="l"/>
              </a:tabLst>
            </a:pPr>
            <a:endParaRPr lang="en-US" altLang="en-US" b="1"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Arial" panose="020B0604020202020204" pitchFamily="34" charset="0"/>
              <a:buChar char="•"/>
              <a:tabLst>
                <a:tab pos="739775" algn="l"/>
                <a:tab pos="1020763" algn="l"/>
                <a:tab pos="1257300" algn="l"/>
              </a:tabLst>
            </a:pPr>
            <a:r>
              <a:rPr lang="en-US" altLang="en-US" dirty="0">
                <a:solidFill>
                  <a:srgbClr val="000000"/>
                </a:solidFill>
                <a:latin typeface="Tahoma" panose="020B0604030504040204" pitchFamily="34" charset="0"/>
                <a:ea typeface="Tahoma" panose="020B0604030504040204" pitchFamily="34" charset="0"/>
                <a:cs typeface="Tahoma" panose="020B0604030504040204" pitchFamily="34" charset="0"/>
              </a:rPr>
              <a:t>The variable </a:t>
            </a:r>
            <a:r>
              <a:rPr lang="en-US" altLang="en-US" b="1" dirty="0">
                <a:latin typeface="Tahoma" panose="020B0604030504040204" pitchFamily="34" charset="0"/>
                <a:ea typeface="Tahoma" panose="020B0604030504040204" pitchFamily="34" charset="0"/>
                <a:cs typeface="Tahoma" panose="020B0604030504040204" pitchFamily="34" charset="0"/>
              </a:rPr>
              <a:t>turn</a:t>
            </a:r>
            <a:r>
              <a:rPr lang="en-US" altLang="en-US" dirty="0">
                <a:solidFill>
                  <a:srgbClr val="000000"/>
                </a:solidFill>
                <a:latin typeface="Tahoma" panose="020B0604030504040204" pitchFamily="34" charset="0"/>
                <a:ea typeface="Tahoma" panose="020B0604030504040204" pitchFamily="34" charset="0"/>
                <a:cs typeface="Tahoma" panose="020B0604030504040204" pitchFamily="34" charset="0"/>
              </a:rPr>
              <a:t> indicates whose turn it is to enter the critical section</a:t>
            </a:r>
          </a:p>
          <a:p>
            <a:pPr marL="285750" indent="-285750">
              <a:lnSpc>
                <a:spcPct val="90000"/>
              </a:lnSpc>
              <a:buFont typeface="Arial" panose="020B0604020202020204" pitchFamily="34" charset="0"/>
              <a:buChar char="•"/>
              <a:tabLst>
                <a:tab pos="739775" algn="l"/>
                <a:tab pos="1020763" algn="l"/>
                <a:tab pos="1257300" algn="l"/>
              </a:tabLst>
            </a:pPr>
            <a:r>
              <a:rPr lang="en-US" altLang="en-US" dirty="0">
                <a:solidFill>
                  <a:srgbClr val="000000"/>
                </a:solidFill>
                <a:latin typeface="Tahoma" panose="020B0604030504040204" pitchFamily="34" charset="0"/>
                <a:ea typeface="Tahoma" panose="020B0604030504040204" pitchFamily="34" charset="0"/>
                <a:cs typeface="Tahoma" panose="020B0604030504040204" pitchFamily="34" charset="0"/>
              </a:rPr>
              <a:t>The </a:t>
            </a:r>
            <a:r>
              <a:rPr lang="en-US" altLang="en-US" b="1" dirty="0">
                <a:latin typeface="Tahoma" panose="020B0604030504040204" pitchFamily="34" charset="0"/>
                <a:ea typeface="Tahoma" panose="020B0604030504040204" pitchFamily="34" charset="0"/>
                <a:cs typeface="Tahoma" panose="020B0604030504040204" pitchFamily="34" charset="0"/>
              </a:rPr>
              <a:t>flag </a:t>
            </a:r>
            <a:r>
              <a:rPr lang="en-US" altLang="en-US" dirty="0">
                <a:solidFill>
                  <a:srgbClr val="000000"/>
                </a:solidFill>
                <a:latin typeface="Tahoma" panose="020B0604030504040204" pitchFamily="34" charset="0"/>
                <a:ea typeface="Tahoma" panose="020B0604030504040204" pitchFamily="34" charset="0"/>
                <a:cs typeface="Tahoma" panose="020B0604030504040204" pitchFamily="34" charset="0"/>
              </a:rPr>
              <a:t>array is used to indicate if a process is ready to enter the critical section. </a:t>
            </a:r>
            <a:r>
              <a:rPr lang="en-US" altLang="en-US" b="1" dirty="0">
                <a:latin typeface="Tahoma" panose="020B0604030504040204" pitchFamily="34" charset="0"/>
                <a:ea typeface="Tahoma" panose="020B0604030504040204" pitchFamily="34" charset="0"/>
                <a:cs typeface="Tahoma" panose="020B0604030504040204" pitchFamily="34" charset="0"/>
              </a:rPr>
              <a:t>flag[</a:t>
            </a:r>
            <a:r>
              <a:rPr lang="en-US" altLang="en-US" b="1" dirty="0" err="1">
                <a:latin typeface="Tahoma" panose="020B0604030504040204" pitchFamily="34" charset="0"/>
                <a:ea typeface="Tahoma" panose="020B0604030504040204" pitchFamily="34" charset="0"/>
                <a:cs typeface="Tahoma" panose="020B0604030504040204" pitchFamily="34" charset="0"/>
              </a:rPr>
              <a:t>i</a:t>
            </a:r>
            <a:r>
              <a:rPr lang="en-US" altLang="en-US" b="1" dirty="0">
                <a:latin typeface="Tahoma" panose="020B0604030504040204" pitchFamily="34" charset="0"/>
                <a:ea typeface="Tahoma" panose="020B0604030504040204" pitchFamily="34" charset="0"/>
                <a:cs typeface="Tahoma" panose="020B0604030504040204" pitchFamily="34" charset="0"/>
              </a:rPr>
              <a:t>] = </a:t>
            </a:r>
            <a:r>
              <a:rPr lang="en-US" altLang="en-US" b="1" i="1" dirty="0">
                <a:latin typeface="Tahoma" panose="020B0604030504040204" pitchFamily="34" charset="0"/>
                <a:ea typeface="Tahoma" panose="020B0604030504040204" pitchFamily="34" charset="0"/>
                <a:cs typeface="Tahoma" panose="020B0604030504040204" pitchFamily="34" charset="0"/>
              </a:rPr>
              <a:t>true</a:t>
            </a:r>
            <a:r>
              <a:rPr lang="en-US" altLang="en-US" dirty="0">
                <a:solidFill>
                  <a:srgbClr val="000000"/>
                </a:solidFill>
                <a:latin typeface="Tahoma" panose="020B0604030504040204" pitchFamily="34" charset="0"/>
                <a:ea typeface="Tahoma" panose="020B0604030504040204" pitchFamily="34" charset="0"/>
                <a:cs typeface="Tahoma" panose="020B0604030504040204" pitchFamily="34" charset="0"/>
              </a:rPr>
              <a:t>  implies that process </a:t>
            </a:r>
            <a:r>
              <a:rPr lang="en-US" altLang="en-US" b="1" dirty="0">
                <a:solidFill>
                  <a:srgbClr val="000000"/>
                </a:solidFill>
                <a:latin typeface="Tahoma" panose="020B0604030504040204" pitchFamily="34" charset="0"/>
                <a:ea typeface="Tahoma" panose="020B0604030504040204" pitchFamily="34" charset="0"/>
                <a:cs typeface="Tahoma" panose="020B0604030504040204" pitchFamily="34" charset="0"/>
              </a:rPr>
              <a:t>P</a:t>
            </a:r>
            <a:r>
              <a:rPr lang="en-US" altLang="en-US" b="1" baseline="-25000" dirty="0">
                <a:solidFill>
                  <a:srgbClr val="000000"/>
                </a:solidFill>
                <a:latin typeface="Tahoma" panose="020B0604030504040204" pitchFamily="34" charset="0"/>
                <a:ea typeface="Tahoma" panose="020B0604030504040204" pitchFamily="34" charset="0"/>
                <a:cs typeface="Tahoma" panose="020B0604030504040204" pitchFamily="34" charset="0"/>
              </a:rPr>
              <a:t>i</a:t>
            </a:r>
            <a:r>
              <a:rPr lang="en-US" altLang="en-US" dirty="0">
                <a:solidFill>
                  <a:srgbClr val="000000"/>
                </a:solidFill>
                <a:latin typeface="Tahoma" panose="020B0604030504040204" pitchFamily="34" charset="0"/>
                <a:ea typeface="Tahoma" panose="020B0604030504040204" pitchFamily="34" charset="0"/>
                <a:cs typeface="Tahoma" panose="020B0604030504040204" pitchFamily="34" charset="0"/>
              </a:rPr>
              <a:t> is ready!</a:t>
            </a:r>
          </a:p>
        </p:txBody>
      </p:sp>
    </p:spTree>
    <p:extLst>
      <p:ext uri="{BB962C8B-B14F-4D97-AF65-F5344CB8AC3E}">
        <p14:creationId xmlns:p14="http://schemas.microsoft.com/office/powerpoint/2010/main" val="6410855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94585"/>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Avoidance</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517237" y="661453"/>
            <a:ext cx="11157525" cy="451342"/>
          </a:xfrm>
          <a:prstGeom prst="rect">
            <a:avLst/>
          </a:prstGeom>
          <a:noFill/>
        </p:spPr>
        <p:txBody>
          <a:bodyPr wrap="square">
            <a:spAutoFit/>
          </a:bodyPr>
          <a:lstStyle/>
          <a:p>
            <a:pPr marL="12700" marR="5715" indent="-1588" algn="just">
              <a:lnSpc>
                <a:spcPct val="150000"/>
              </a:lnSpc>
            </a:pPr>
            <a:r>
              <a:rPr lang="en-IN" dirty="0">
                <a:solidFill>
                  <a:srgbClr val="C00000"/>
                </a:solidFill>
                <a:latin typeface="Tahoma"/>
                <a:cs typeface="Tahoma"/>
              </a:rPr>
              <a:t>Banker’s Algorithm – Resource Request Algorithm</a:t>
            </a:r>
          </a:p>
        </p:txBody>
      </p:sp>
      <p:pic>
        <p:nvPicPr>
          <p:cNvPr id="3" name="object 5">
            <a:extLst>
              <a:ext uri="{FF2B5EF4-FFF2-40B4-BE49-F238E27FC236}">
                <a16:creationId xmlns:a16="http://schemas.microsoft.com/office/drawing/2014/main" id="{43678072-182D-1C94-015D-F8397FFC3B1B}"/>
              </a:ext>
            </a:extLst>
          </p:cNvPr>
          <p:cNvPicPr/>
          <p:nvPr/>
        </p:nvPicPr>
        <p:blipFill>
          <a:blip r:embed="rId2" cstate="print"/>
          <a:stretch>
            <a:fillRect/>
          </a:stretch>
        </p:blipFill>
        <p:spPr>
          <a:xfrm>
            <a:off x="1591707" y="1600201"/>
            <a:ext cx="7612460" cy="4162926"/>
          </a:xfrm>
          <a:prstGeom prst="rect">
            <a:avLst/>
          </a:prstGeom>
        </p:spPr>
      </p:pic>
    </p:spTree>
    <p:extLst>
      <p:ext uri="{BB962C8B-B14F-4D97-AF65-F5344CB8AC3E}">
        <p14:creationId xmlns:p14="http://schemas.microsoft.com/office/powerpoint/2010/main" val="23538908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Detection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517237" y="1333586"/>
            <a:ext cx="11157525" cy="4190827"/>
          </a:xfrm>
          <a:prstGeom prst="rect">
            <a:avLst/>
          </a:prstGeom>
          <a:noFill/>
        </p:spPr>
        <p:txBody>
          <a:bodyPr wrap="square">
            <a:spAutoFit/>
          </a:bodyPr>
          <a:lstStyle/>
          <a:p>
            <a:pPr marL="12700" marR="5715" indent="-1588" algn="just">
              <a:lnSpc>
                <a:spcPct val="150000"/>
              </a:lnSpc>
            </a:pPr>
            <a:r>
              <a:rPr lang="en-IN" sz="1800" dirty="0">
                <a:solidFill>
                  <a:srgbClr val="C00000"/>
                </a:solidFill>
                <a:latin typeface="Tahoma"/>
                <a:cs typeface="Tahoma"/>
              </a:rPr>
              <a:t>Deadlock Detection:</a:t>
            </a:r>
          </a:p>
          <a:p>
            <a:pPr marL="12700" marR="5715" indent="-1588" algn="just">
              <a:lnSpc>
                <a:spcPct val="150000"/>
              </a:lnSpc>
            </a:pPr>
            <a:endParaRPr lang="en-IN" sz="1800" dirty="0">
              <a:solidFill>
                <a:srgbClr val="C00000"/>
              </a:solidFill>
              <a:latin typeface="Tahoma"/>
              <a:cs typeface="Tahoma"/>
            </a:endParaRPr>
          </a:p>
          <a:p>
            <a:pPr marL="12700" marR="5715" indent="-1588" algn="just">
              <a:lnSpc>
                <a:spcPct val="150000"/>
              </a:lnSpc>
            </a:pPr>
            <a:r>
              <a:rPr lang="en-IN" dirty="0">
                <a:solidFill>
                  <a:schemeClr val="accent5">
                    <a:lumMod val="50000"/>
                  </a:schemeClr>
                </a:solidFill>
                <a:latin typeface="Tahoma"/>
                <a:cs typeface="Tahoma"/>
              </a:rPr>
              <a:t>If a System does not employ either a deadlock prevention or avoidance techniques, then deadlock may occur.</a:t>
            </a:r>
          </a:p>
          <a:p>
            <a:pPr marL="12700" marR="5715" indent="-1588" algn="just">
              <a:lnSpc>
                <a:spcPct val="150000"/>
              </a:lnSpc>
            </a:pPr>
            <a:r>
              <a:rPr lang="en-IN" sz="1800" dirty="0">
                <a:solidFill>
                  <a:schemeClr val="accent5">
                    <a:lumMod val="50000"/>
                  </a:schemeClr>
                </a:solidFill>
                <a:latin typeface="Tahoma"/>
                <a:cs typeface="Tahoma"/>
              </a:rPr>
              <a:t>This algorithm examines the state of the </a:t>
            </a:r>
            <a:r>
              <a:rPr lang="en-IN" dirty="0">
                <a:solidFill>
                  <a:schemeClr val="accent5">
                    <a:lumMod val="50000"/>
                  </a:schemeClr>
                </a:solidFill>
                <a:latin typeface="Tahoma"/>
                <a:cs typeface="Tahoma"/>
              </a:rPr>
              <a:t>system to determine whether deadlock has occurred.</a:t>
            </a:r>
          </a:p>
          <a:p>
            <a:pPr marL="12700" marR="5715" indent="-1588" algn="just">
              <a:lnSpc>
                <a:spcPct val="150000"/>
              </a:lnSpc>
            </a:pPr>
            <a:r>
              <a:rPr lang="en-IN" dirty="0">
                <a:solidFill>
                  <a:schemeClr val="accent5">
                    <a:lumMod val="50000"/>
                  </a:schemeClr>
                </a:solidFill>
                <a:latin typeface="Tahoma"/>
                <a:cs typeface="Tahoma"/>
              </a:rPr>
              <a:t>There are two approaches to detect the deadlock</a:t>
            </a:r>
          </a:p>
          <a:p>
            <a:pPr marL="354012" marR="5715" indent="-342900" algn="just">
              <a:lnSpc>
                <a:spcPct val="150000"/>
              </a:lnSpc>
              <a:buAutoNum type="arabicPeriod"/>
            </a:pPr>
            <a:r>
              <a:rPr lang="en-IN" dirty="0">
                <a:solidFill>
                  <a:schemeClr val="accent5">
                    <a:lumMod val="50000"/>
                  </a:schemeClr>
                </a:solidFill>
                <a:latin typeface="Tahoma"/>
                <a:cs typeface="Tahoma"/>
              </a:rPr>
              <a:t>Wait-for-graph – Single instance of each resource type</a:t>
            </a:r>
          </a:p>
          <a:p>
            <a:pPr marL="354012" marR="5715" indent="-342900" algn="just">
              <a:lnSpc>
                <a:spcPct val="150000"/>
              </a:lnSpc>
              <a:buAutoNum type="arabicPeriod"/>
            </a:pPr>
            <a:r>
              <a:rPr lang="en-IN" dirty="0">
                <a:solidFill>
                  <a:schemeClr val="accent5">
                    <a:lumMod val="50000"/>
                  </a:schemeClr>
                </a:solidFill>
                <a:latin typeface="Tahoma"/>
                <a:cs typeface="Tahoma"/>
              </a:rPr>
              <a:t>Banker’s Algorithm – Multiple Instances of each resource type</a:t>
            </a:r>
          </a:p>
          <a:p>
            <a:pPr marL="11112" marR="5715" algn="just">
              <a:lnSpc>
                <a:spcPct val="150000"/>
              </a:lnSpc>
            </a:pPr>
            <a:endParaRPr lang="en-IN" dirty="0">
              <a:solidFill>
                <a:schemeClr val="accent5">
                  <a:lumMod val="50000"/>
                </a:schemeClr>
              </a:solidFill>
              <a:latin typeface="Tahoma"/>
              <a:cs typeface="Tahoma"/>
            </a:endParaRPr>
          </a:p>
          <a:p>
            <a:pPr marL="12700" marR="5715" indent="-1588" algn="just">
              <a:lnSpc>
                <a:spcPct val="150000"/>
              </a:lnSpc>
            </a:pPr>
            <a:endParaRPr lang="en-IN" sz="1800" dirty="0">
              <a:solidFill>
                <a:srgbClr val="C00000"/>
              </a:solidFill>
              <a:latin typeface="Tahoma"/>
              <a:cs typeface="Tahoma"/>
            </a:endParaRPr>
          </a:p>
        </p:txBody>
      </p:sp>
    </p:spTree>
    <p:extLst>
      <p:ext uri="{BB962C8B-B14F-4D97-AF65-F5344CB8AC3E}">
        <p14:creationId xmlns:p14="http://schemas.microsoft.com/office/powerpoint/2010/main" val="40965697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Recovery</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420985" y="900449"/>
            <a:ext cx="11157525" cy="5437322"/>
          </a:xfrm>
          <a:prstGeom prst="rect">
            <a:avLst/>
          </a:prstGeom>
          <a:noFill/>
        </p:spPr>
        <p:txBody>
          <a:bodyPr wrap="square">
            <a:spAutoFit/>
          </a:bodyPr>
          <a:lstStyle/>
          <a:p>
            <a:pPr marL="12700" marR="5715" indent="-1588" algn="just">
              <a:lnSpc>
                <a:spcPct val="150000"/>
              </a:lnSpc>
            </a:pPr>
            <a:r>
              <a:rPr lang="en-IN" sz="1800" dirty="0">
                <a:solidFill>
                  <a:srgbClr val="C00000"/>
                </a:solidFill>
                <a:latin typeface="Tahoma"/>
                <a:cs typeface="Tahoma"/>
              </a:rPr>
              <a:t>Deadlock Recovery</a:t>
            </a:r>
          </a:p>
          <a:p>
            <a:pPr marL="296862" marR="5715" indent="-285750" algn="just">
              <a:lnSpc>
                <a:spcPct val="150000"/>
              </a:lnSpc>
              <a:buFont typeface="Arial" panose="020B0604020202020204" pitchFamily="34" charset="0"/>
              <a:buChar char="•"/>
            </a:pPr>
            <a:r>
              <a:rPr lang="en-IN" sz="1800" spc="-5" dirty="0">
                <a:solidFill>
                  <a:srgbClr val="538235"/>
                </a:solidFill>
                <a:latin typeface="Tahoma"/>
                <a:cs typeface="Tahoma"/>
              </a:rPr>
              <a:t>When </a:t>
            </a:r>
            <a:r>
              <a:rPr lang="en-IN" sz="1800" dirty="0">
                <a:solidFill>
                  <a:srgbClr val="538235"/>
                </a:solidFill>
                <a:latin typeface="Tahoma"/>
                <a:cs typeface="Tahoma"/>
              </a:rPr>
              <a:t>a </a:t>
            </a:r>
            <a:r>
              <a:rPr lang="en-IN" sz="1800" spc="-5" dirty="0">
                <a:solidFill>
                  <a:srgbClr val="538235"/>
                </a:solidFill>
                <a:latin typeface="Tahoma"/>
                <a:cs typeface="Tahoma"/>
              </a:rPr>
              <a:t>detection algorithm determines </a:t>
            </a:r>
            <a:r>
              <a:rPr lang="en-IN" sz="1800" dirty="0">
                <a:solidFill>
                  <a:srgbClr val="538235"/>
                </a:solidFill>
                <a:latin typeface="Tahoma"/>
                <a:cs typeface="Tahoma"/>
              </a:rPr>
              <a:t>that a </a:t>
            </a:r>
            <a:r>
              <a:rPr lang="en-IN" sz="1800" spc="-5" dirty="0">
                <a:solidFill>
                  <a:srgbClr val="538235"/>
                </a:solidFill>
                <a:latin typeface="Tahoma"/>
                <a:cs typeface="Tahoma"/>
              </a:rPr>
              <a:t>deadlock </a:t>
            </a:r>
            <a:r>
              <a:rPr lang="en-IN" sz="1800" spc="-10" dirty="0">
                <a:solidFill>
                  <a:srgbClr val="538235"/>
                </a:solidFill>
                <a:latin typeface="Tahoma"/>
                <a:cs typeface="Tahoma"/>
              </a:rPr>
              <a:t>exists, several </a:t>
            </a:r>
            <a:r>
              <a:rPr lang="en-IN" sz="1800" spc="-5" dirty="0">
                <a:solidFill>
                  <a:srgbClr val="538235"/>
                </a:solidFill>
                <a:latin typeface="Tahoma"/>
                <a:cs typeface="Tahoma"/>
              </a:rPr>
              <a:t> alternatives are </a:t>
            </a:r>
            <a:r>
              <a:rPr lang="en-IN" sz="1800" spc="-10" dirty="0">
                <a:solidFill>
                  <a:srgbClr val="538235"/>
                </a:solidFill>
                <a:latin typeface="Tahoma"/>
                <a:cs typeface="Tahoma"/>
              </a:rPr>
              <a:t>available.</a:t>
            </a:r>
          </a:p>
          <a:p>
            <a:pPr marL="296862" marR="5715" indent="-285750" algn="just">
              <a:lnSpc>
                <a:spcPct val="150000"/>
              </a:lnSpc>
              <a:buFont typeface="Arial" panose="020B0604020202020204" pitchFamily="34" charset="0"/>
              <a:buChar char="•"/>
            </a:pPr>
            <a:r>
              <a:rPr lang="en-IN" sz="1800" spc="-5" dirty="0">
                <a:solidFill>
                  <a:srgbClr val="538235"/>
                </a:solidFill>
                <a:latin typeface="Tahoma"/>
                <a:cs typeface="Tahoma"/>
              </a:rPr>
              <a:t>One possibility </a:t>
            </a:r>
            <a:r>
              <a:rPr lang="en-IN" sz="1800" spc="-10" dirty="0">
                <a:solidFill>
                  <a:srgbClr val="538235"/>
                </a:solidFill>
                <a:latin typeface="Tahoma"/>
                <a:cs typeface="Tahoma"/>
              </a:rPr>
              <a:t>is to </a:t>
            </a:r>
            <a:r>
              <a:rPr lang="en-IN" sz="1800" spc="-5" dirty="0">
                <a:solidFill>
                  <a:srgbClr val="538235"/>
                </a:solidFill>
                <a:latin typeface="Tahoma"/>
                <a:cs typeface="Tahoma"/>
              </a:rPr>
              <a:t>inform </a:t>
            </a:r>
            <a:r>
              <a:rPr lang="en-IN" sz="1800" dirty="0">
                <a:solidFill>
                  <a:srgbClr val="538235"/>
                </a:solidFill>
                <a:latin typeface="Tahoma"/>
                <a:cs typeface="Tahoma"/>
              </a:rPr>
              <a:t>the </a:t>
            </a:r>
            <a:r>
              <a:rPr lang="en-IN" sz="1800" spc="-10" dirty="0">
                <a:solidFill>
                  <a:srgbClr val="538235"/>
                </a:solidFill>
                <a:latin typeface="Tahoma"/>
                <a:cs typeface="Tahoma"/>
              </a:rPr>
              <a:t>operator that </a:t>
            </a:r>
            <a:r>
              <a:rPr lang="en-IN" sz="1800" dirty="0">
                <a:solidFill>
                  <a:srgbClr val="538235"/>
                </a:solidFill>
                <a:latin typeface="Tahoma"/>
                <a:cs typeface="Tahoma"/>
              </a:rPr>
              <a:t>a </a:t>
            </a:r>
            <a:r>
              <a:rPr lang="en-IN" sz="1800" spc="-5" dirty="0">
                <a:solidFill>
                  <a:srgbClr val="538235"/>
                </a:solidFill>
                <a:latin typeface="Tahoma"/>
                <a:cs typeface="Tahoma"/>
              </a:rPr>
              <a:t>deadlock </a:t>
            </a:r>
            <a:r>
              <a:rPr lang="en-IN" sz="1800" spc="-10" dirty="0">
                <a:solidFill>
                  <a:srgbClr val="538235"/>
                </a:solidFill>
                <a:latin typeface="Tahoma"/>
                <a:cs typeface="Tahoma"/>
              </a:rPr>
              <a:t>as </a:t>
            </a:r>
            <a:r>
              <a:rPr lang="en-IN" sz="1800" spc="-5" dirty="0">
                <a:solidFill>
                  <a:srgbClr val="538235"/>
                </a:solidFill>
                <a:latin typeface="Tahoma"/>
                <a:cs typeface="Tahoma"/>
              </a:rPr>
              <a:t> occurred</a:t>
            </a:r>
            <a:r>
              <a:rPr lang="en-IN" sz="1800" spc="90" dirty="0">
                <a:solidFill>
                  <a:srgbClr val="538235"/>
                </a:solidFill>
                <a:latin typeface="Tahoma"/>
                <a:cs typeface="Tahoma"/>
              </a:rPr>
              <a:t> </a:t>
            </a:r>
            <a:r>
              <a:rPr lang="en-IN" sz="1800" spc="-5" dirty="0">
                <a:solidFill>
                  <a:srgbClr val="538235"/>
                </a:solidFill>
                <a:latin typeface="Tahoma"/>
                <a:cs typeface="Tahoma"/>
              </a:rPr>
              <a:t>and</a:t>
            </a:r>
            <a:r>
              <a:rPr lang="en-IN" sz="1800" spc="95" dirty="0">
                <a:solidFill>
                  <a:srgbClr val="538235"/>
                </a:solidFill>
                <a:latin typeface="Tahoma"/>
                <a:cs typeface="Tahoma"/>
              </a:rPr>
              <a:t> </a:t>
            </a:r>
            <a:r>
              <a:rPr lang="en-IN" sz="1800" dirty="0">
                <a:solidFill>
                  <a:srgbClr val="538235"/>
                </a:solidFill>
                <a:latin typeface="Tahoma"/>
                <a:cs typeface="Tahoma"/>
              </a:rPr>
              <a:t>to</a:t>
            </a:r>
            <a:r>
              <a:rPr lang="en-IN" sz="1800" spc="75" dirty="0">
                <a:solidFill>
                  <a:srgbClr val="538235"/>
                </a:solidFill>
                <a:latin typeface="Tahoma"/>
                <a:cs typeface="Tahoma"/>
              </a:rPr>
              <a:t> </a:t>
            </a:r>
            <a:r>
              <a:rPr lang="en-IN" sz="1800" spc="-10" dirty="0">
                <a:solidFill>
                  <a:srgbClr val="538235"/>
                </a:solidFill>
                <a:latin typeface="Tahoma"/>
                <a:cs typeface="Tahoma"/>
              </a:rPr>
              <a:t>let</a:t>
            </a:r>
            <a:r>
              <a:rPr lang="en-IN" sz="1800" spc="90" dirty="0">
                <a:solidFill>
                  <a:srgbClr val="538235"/>
                </a:solidFill>
                <a:latin typeface="Tahoma"/>
                <a:cs typeface="Tahoma"/>
              </a:rPr>
              <a:t> </a:t>
            </a:r>
            <a:r>
              <a:rPr lang="en-IN" sz="1800" dirty="0">
                <a:solidFill>
                  <a:srgbClr val="538235"/>
                </a:solidFill>
                <a:latin typeface="Tahoma"/>
                <a:cs typeface="Tahoma"/>
              </a:rPr>
              <a:t>the</a:t>
            </a:r>
            <a:r>
              <a:rPr lang="en-IN" sz="1800" spc="75" dirty="0">
                <a:solidFill>
                  <a:srgbClr val="538235"/>
                </a:solidFill>
                <a:latin typeface="Tahoma"/>
                <a:cs typeface="Tahoma"/>
              </a:rPr>
              <a:t> </a:t>
            </a:r>
            <a:r>
              <a:rPr lang="en-IN" sz="1800" spc="-5" dirty="0">
                <a:solidFill>
                  <a:srgbClr val="538235"/>
                </a:solidFill>
                <a:latin typeface="Tahoma"/>
                <a:cs typeface="Tahoma"/>
              </a:rPr>
              <a:t>operator</a:t>
            </a:r>
            <a:r>
              <a:rPr lang="en-IN" sz="1800" spc="85" dirty="0">
                <a:solidFill>
                  <a:srgbClr val="538235"/>
                </a:solidFill>
                <a:latin typeface="Tahoma"/>
                <a:cs typeface="Tahoma"/>
              </a:rPr>
              <a:t> </a:t>
            </a:r>
            <a:r>
              <a:rPr lang="en-IN" sz="1800" dirty="0">
                <a:solidFill>
                  <a:srgbClr val="538235"/>
                </a:solidFill>
                <a:latin typeface="Tahoma"/>
                <a:cs typeface="Tahoma"/>
              </a:rPr>
              <a:t>deal</a:t>
            </a:r>
            <a:r>
              <a:rPr lang="en-IN" sz="1800" spc="70" dirty="0">
                <a:solidFill>
                  <a:srgbClr val="538235"/>
                </a:solidFill>
                <a:latin typeface="Tahoma"/>
                <a:cs typeface="Tahoma"/>
              </a:rPr>
              <a:t> </a:t>
            </a:r>
            <a:r>
              <a:rPr lang="en-IN" sz="1800" dirty="0">
                <a:solidFill>
                  <a:srgbClr val="538235"/>
                </a:solidFill>
                <a:latin typeface="Tahoma"/>
                <a:cs typeface="Tahoma"/>
              </a:rPr>
              <a:t>with</a:t>
            </a:r>
            <a:r>
              <a:rPr lang="en-IN" sz="1800" spc="90" dirty="0">
                <a:solidFill>
                  <a:srgbClr val="538235"/>
                </a:solidFill>
                <a:latin typeface="Tahoma"/>
                <a:cs typeface="Tahoma"/>
              </a:rPr>
              <a:t> </a:t>
            </a:r>
            <a:r>
              <a:rPr lang="en-IN" sz="1800" dirty="0">
                <a:solidFill>
                  <a:srgbClr val="538235"/>
                </a:solidFill>
                <a:latin typeface="Tahoma"/>
                <a:cs typeface="Tahoma"/>
              </a:rPr>
              <a:t>the</a:t>
            </a:r>
            <a:r>
              <a:rPr lang="en-IN" sz="1800" spc="75" dirty="0">
                <a:solidFill>
                  <a:srgbClr val="538235"/>
                </a:solidFill>
                <a:latin typeface="Tahoma"/>
                <a:cs typeface="Tahoma"/>
              </a:rPr>
              <a:t> </a:t>
            </a:r>
            <a:r>
              <a:rPr lang="en-IN" sz="1800" spc="-5" dirty="0">
                <a:solidFill>
                  <a:srgbClr val="538235"/>
                </a:solidFill>
                <a:latin typeface="Tahoma"/>
                <a:cs typeface="Tahoma"/>
              </a:rPr>
              <a:t>deadlock</a:t>
            </a:r>
            <a:r>
              <a:rPr lang="en-IN" sz="1800" spc="90" dirty="0">
                <a:solidFill>
                  <a:srgbClr val="538235"/>
                </a:solidFill>
                <a:latin typeface="Tahoma"/>
                <a:cs typeface="Tahoma"/>
              </a:rPr>
              <a:t> </a:t>
            </a:r>
            <a:r>
              <a:rPr lang="en-IN" sz="1800" spc="-15" dirty="0">
                <a:solidFill>
                  <a:srgbClr val="538235"/>
                </a:solidFill>
                <a:latin typeface="Tahoma"/>
                <a:cs typeface="Tahoma"/>
              </a:rPr>
              <a:t>manually.</a:t>
            </a:r>
            <a:r>
              <a:rPr lang="en-IN" sz="1800" spc="75" dirty="0">
                <a:solidFill>
                  <a:srgbClr val="538235"/>
                </a:solidFill>
                <a:latin typeface="Tahoma"/>
                <a:cs typeface="Tahoma"/>
              </a:rPr>
              <a:t> </a:t>
            </a:r>
          </a:p>
          <a:p>
            <a:pPr marL="296862" marR="5715" indent="-285750" algn="just">
              <a:lnSpc>
                <a:spcPct val="150000"/>
              </a:lnSpc>
              <a:buFont typeface="Arial" panose="020B0604020202020204" pitchFamily="34" charset="0"/>
              <a:buChar char="•"/>
            </a:pPr>
            <a:r>
              <a:rPr lang="en-IN" sz="1800" dirty="0">
                <a:solidFill>
                  <a:srgbClr val="538235"/>
                </a:solidFill>
                <a:latin typeface="Tahoma"/>
                <a:cs typeface="Tahoma"/>
              </a:rPr>
              <a:t>Another</a:t>
            </a:r>
            <a:r>
              <a:rPr lang="en-IN" sz="1800" spc="85" dirty="0">
                <a:solidFill>
                  <a:srgbClr val="538235"/>
                </a:solidFill>
                <a:latin typeface="Tahoma"/>
                <a:cs typeface="Tahoma"/>
              </a:rPr>
              <a:t> </a:t>
            </a:r>
            <a:r>
              <a:rPr lang="en-IN" sz="1800" spc="-5" dirty="0">
                <a:solidFill>
                  <a:srgbClr val="538235"/>
                </a:solidFill>
                <a:latin typeface="Tahoma"/>
                <a:cs typeface="Tahoma"/>
              </a:rPr>
              <a:t>possibility</a:t>
            </a:r>
            <a:r>
              <a:rPr lang="en-IN" sz="1800" spc="90" dirty="0">
                <a:solidFill>
                  <a:srgbClr val="538235"/>
                </a:solidFill>
                <a:latin typeface="Tahoma"/>
                <a:cs typeface="Tahoma"/>
              </a:rPr>
              <a:t> </a:t>
            </a:r>
            <a:r>
              <a:rPr lang="en-IN" sz="1800" spc="-15" dirty="0">
                <a:solidFill>
                  <a:srgbClr val="538235"/>
                </a:solidFill>
                <a:latin typeface="Tahoma"/>
                <a:cs typeface="Tahoma"/>
              </a:rPr>
              <a:t>is </a:t>
            </a:r>
            <a:r>
              <a:rPr lang="en-IN" sz="1800" spc="-360" dirty="0">
                <a:solidFill>
                  <a:srgbClr val="538235"/>
                </a:solidFill>
                <a:latin typeface="Tahoma"/>
                <a:cs typeface="Tahoma"/>
              </a:rPr>
              <a:t> </a:t>
            </a:r>
            <a:r>
              <a:rPr lang="en-IN" sz="1800" dirty="0">
                <a:solidFill>
                  <a:srgbClr val="538235"/>
                </a:solidFill>
                <a:latin typeface="Tahoma"/>
                <a:cs typeface="Tahoma"/>
              </a:rPr>
              <a:t>to </a:t>
            </a:r>
            <a:r>
              <a:rPr lang="en-IN" sz="1800" spc="-10" dirty="0">
                <a:solidFill>
                  <a:srgbClr val="538235"/>
                </a:solidFill>
                <a:latin typeface="Tahoma"/>
                <a:cs typeface="Tahoma"/>
              </a:rPr>
              <a:t>let </a:t>
            </a:r>
            <a:r>
              <a:rPr lang="en-IN" sz="1800" dirty="0">
                <a:solidFill>
                  <a:srgbClr val="538235"/>
                </a:solidFill>
                <a:latin typeface="Tahoma"/>
                <a:cs typeface="Tahoma"/>
              </a:rPr>
              <a:t>the </a:t>
            </a:r>
            <a:r>
              <a:rPr lang="en-IN" sz="1800" b="1" spc="-5" dirty="0">
                <a:solidFill>
                  <a:srgbClr val="538235"/>
                </a:solidFill>
                <a:latin typeface="Tahoma"/>
                <a:cs typeface="Tahoma"/>
              </a:rPr>
              <a:t>system recover from </a:t>
            </a:r>
            <a:r>
              <a:rPr lang="en-IN" sz="1800" b="1" spc="-10" dirty="0">
                <a:solidFill>
                  <a:srgbClr val="538235"/>
                </a:solidFill>
                <a:latin typeface="Tahoma"/>
                <a:cs typeface="Tahoma"/>
              </a:rPr>
              <a:t>the deadlock </a:t>
            </a:r>
            <a:r>
              <a:rPr lang="en-IN" sz="1800" b="1" dirty="0">
                <a:solidFill>
                  <a:srgbClr val="538235"/>
                </a:solidFill>
                <a:latin typeface="Tahoma"/>
                <a:cs typeface="Tahoma"/>
              </a:rPr>
              <a:t>automatically.</a:t>
            </a:r>
          </a:p>
          <a:p>
            <a:pPr marL="296862" marR="5715" indent="-285750" algn="just">
              <a:lnSpc>
                <a:spcPct val="150000"/>
              </a:lnSpc>
              <a:buFont typeface="Arial" panose="020B0604020202020204" pitchFamily="34" charset="0"/>
              <a:buChar char="•"/>
            </a:pPr>
            <a:r>
              <a:rPr lang="en-IN" b="1" dirty="0">
                <a:solidFill>
                  <a:srgbClr val="538235"/>
                </a:solidFill>
                <a:latin typeface="Tahoma"/>
                <a:cs typeface="Tahoma"/>
              </a:rPr>
              <a:t>Two Approaches for Deadlock Recovery</a:t>
            </a:r>
          </a:p>
          <a:p>
            <a:pPr marL="754062" marR="5715" lvl="1" indent="-285750" algn="just">
              <a:lnSpc>
                <a:spcPct val="150000"/>
              </a:lnSpc>
              <a:buFont typeface="Arial" panose="020B0604020202020204" pitchFamily="34" charset="0"/>
              <a:buChar char="•"/>
            </a:pPr>
            <a:r>
              <a:rPr lang="en-IN" b="1" dirty="0">
                <a:solidFill>
                  <a:srgbClr val="538235"/>
                </a:solidFill>
                <a:latin typeface="Tahoma"/>
                <a:cs typeface="Tahoma"/>
              </a:rPr>
              <a:t>Optimistic Approach</a:t>
            </a:r>
          </a:p>
          <a:p>
            <a:pPr marL="1211262" marR="5715" lvl="2" indent="-285750" algn="just">
              <a:lnSpc>
                <a:spcPct val="150000"/>
              </a:lnSpc>
              <a:buFont typeface="Arial" panose="020B0604020202020204" pitchFamily="34" charset="0"/>
              <a:buChar char="•"/>
            </a:pPr>
            <a:r>
              <a:rPr lang="en-IN" spc="-5" dirty="0" err="1">
                <a:solidFill>
                  <a:srgbClr val="538235"/>
                </a:solidFill>
                <a:latin typeface="Tahoma"/>
                <a:cs typeface="Tahoma"/>
              </a:rPr>
              <a:t>P</a:t>
            </a:r>
            <a:r>
              <a:rPr lang="en-IN" sz="1800" spc="-5" dirty="0" err="1">
                <a:solidFill>
                  <a:srgbClr val="538235"/>
                </a:solidFill>
                <a:latin typeface="Tahoma"/>
                <a:cs typeface="Tahoma"/>
              </a:rPr>
              <a:t>reempt</a:t>
            </a:r>
            <a:r>
              <a:rPr lang="en-IN" sz="1800" dirty="0">
                <a:solidFill>
                  <a:srgbClr val="538235"/>
                </a:solidFill>
                <a:latin typeface="Tahoma"/>
                <a:cs typeface="Tahoma"/>
              </a:rPr>
              <a:t> </a:t>
            </a:r>
            <a:r>
              <a:rPr lang="en-IN" sz="1800" spc="-5" dirty="0">
                <a:solidFill>
                  <a:srgbClr val="538235"/>
                </a:solidFill>
                <a:latin typeface="Tahoma"/>
                <a:cs typeface="Tahoma"/>
              </a:rPr>
              <a:t>some</a:t>
            </a:r>
            <a:r>
              <a:rPr lang="en-IN" sz="1800" dirty="0">
                <a:solidFill>
                  <a:srgbClr val="538235"/>
                </a:solidFill>
                <a:latin typeface="Tahoma"/>
                <a:cs typeface="Tahoma"/>
              </a:rPr>
              <a:t> </a:t>
            </a:r>
            <a:r>
              <a:rPr lang="en-IN" sz="1800" spc="-5" dirty="0">
                <a:solidFill>
                  <a:srgbClr val="538235"/>
                </a:solidFill>
                <a:latin typeface="Tahoma"/>
                <a:cs typeface="Tahoma"/>
              </a:rPr>
              <a:t>resources</a:t>
            </a:r>
            <a:r>
              <a:rPr lang="en-IN" sz="1800" dirty="0">
                <a:solidFill>
                  <a:srgbClr val="538235"/>
                </a:solidFill>
                <a:latin typeface="Tahoma"/>
                <a:cs typeface="Tahoma"/>
              </a:rPr>
              <a:t> </a:t>
            </a:r>
            <a:r>
              <a:rPr lang="en-IN" sz="1800" spc="-5" dirty="0">
                <a:solidFill>
                  <a:srgbClr val="538235"/>
                </a:solidFill>
                <a:latin typeface="Tahoma"/>
                <a:cs typeface="Tahoma"/>
              </a:rPr>
              <a:t>from</a:t>
            </a:r>
            <a:r>
              <a:rPr lang="en-IN" sz="1800" dirty="0">
                <a:solidFill>
                  <a:srgbClr val="538235"/>
                </a:solidFill>
                <a:latin typeface="Tahoma"/>
                <a:cs typeface="Tahoma"/>
              </a:rPr>
              <a:t> </a:t>
            </a:r>
            <a:r>
              <a:rPr lang="en-IN" sz="1800" spc="-5" dirty="0">
                <a:solidFill>
                  <a:srgbClr val="538235"/>
                </a:solidFill>
                <a:latin typeface="Tahoma"/>
                <a:cs typeface="Tahoma"/>
              </a:rPr>
              <a:t>processes.</a:t>
            </a:r>
          </a:p>
          <a:p>
            <a:pPr marL="1211262" marR="5715" lvl="2" indent="-285750" algn="just">
              <a:lnSpc>
                <a:spcPct val="150000"/>
              </a:lnSpc>
              <a:buFont typeface="Arial" panose="020B0604020202020204" pitchFamily="34" charset="0"/>
              <a:buChar char="•"/>
            </a:pPr>
            <a:r>
              <a:rPr lang="en-IN" b="1" spc="-5" dirty="0">
                <a:solidFill>
                  <a:srgbClr val="538235"/>
                </a:solidFill>
                <a:latin typeface="Tahoma"/>
                <a:cs typeface="Tahoma"/>
              </a:rPr>
              <a:t>Allocate those processes until the deadlock cycle is broken</a:t>
            </a:r>
            <a:endParaRPr lang="en-IN" b="1" dirty="0">
              <a:solidFill>
                <a:srgbClr val="538235"/>
              </a:solidFill>
              <a:latin typeface="Tahoma"/>
              <a:cs typeface="Tahoma"/>
            </a:endParaRPr>
          </a:p>
          <a:p>
            <a:pPr marL="754062" marR="5715" lvl="1" indent="-285750" algn="just">
              <a:lnSpc>
                <a:spcPct val="150000"/>
              </a:lnSpc>
              <a:buFont typeface="Arial" panose="020B0604020202020204" pitchFamily="34" charset="0"/>
              <a:buChar char="•"/>
            </a:pPr>
            <a:r>
              <a:rPr lang="en-IN" b="1" dirty="0">
                <a:solidFill>
                  <a:srgbClr val="538235"/>
                </a:solidFill>
                <a:latin typeface="Tahoma"/>
                <a:cs typeface="Tahoma"/>
              </a:rPr>
              <a:t>Pessimistic Approach</a:t>
            </a:r>
          </a:p>
          <a:p>
            <a:pPr marL="1211262" marR="5715" lvl="2" indent="-285750" algn="just">
              <a:lnSpc>
                <a:spcPct val="150000"/>
              </a:lnSpc>
              <a:buFont typeface="Arial" panose="020B0604020202020204" pitchFamily="34" charset="0"/>
              <a:buChar char="•"/>
            </a:pPr>
            <a:r>
              <a:rPr lang="en-IN" b="1" dirty="0">
                <a:solidFill>
                  <a:srgbClr val="538235"/>
                </a:solidFill>
                <a:latin typeface="Tahoma"/>
                <a:cs typeface="Tahoma"/>
              </a:rPr>
              <a:t>Abort all deadlock process</a:t>
            </a:r>
          </a:p>
          <a:p>
            <a:pPr marL="1211262" marR="5715" lvl="2" indent="-285750" algn="just">
              <a:lnSpc>
                <a:spcPct val="150000"/>
              </a:lnSpc>
              <a:buFont typeface="Arial" panose="020B0604020202020204" pitchFamily="34" charset="0"/>
              <a:buChar char="•"/>
            </a:pPr>
            <a:r>
              <a:rPr lang="en-IN" b="1" dirty="0">
                <a:solidFill>
                  <a:srgbClr val="538235"/>
                </a:solidFill>
                <a:latin typeface="Tahoma"/>
                <a:cs typeface="Tahoma"/>
              </a:rPr>
              <a:t>Abort one process at a time and decide.</a:t>
            </a:r>
            <a:endParaRPr lang="en-IN" dirty="0">
              <a:solidFill>
                <a:schemeClr val="accent5">
                  <a:lumMod val="50000"/>
                </a:schemeClr>
              </a:solidFill>
              <a:latin typeface="Tahoma"/>
              <a:cs typeface="Tahoma"/>
            </a:endParaRPr>
          </a:p>
          <a:p>
            <a:pPr marL="12700" marR="5715" indent="-1588" algn="just">
              <a:lnSpc>
                <a:spcPct val="150000"/>
              </a:lnSpc>
            </a:pPr>
            <a:endParaRPr lang="en-IN" sz="1800" dirty="0">
              <a:solidFill>
                <a:srgbClr val="C00000"/>
              </a:solidFill>
              <a:latin typeface="Tahoma"/>
              <a:cs typeface="Tahoma"/>
            </a:endParaRPr>
          </a:p>
        </p:txBody>
      </p:sp>
    </p:spTree>
    <p:extLst>
      <p:ext uri="{BB962C8B-B14F-4D97-AF65-F5344CB8AC3E}">
        <p14:creationId xmlns:p14="http://schemas.microsoft.com/office/powerpoint/2010/main" val="29071044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Recovery</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420985" y="759322"/>
            <a:ext cx="11157525" cy="5983626"/>
          </a:xfrm>
          <a:prstGeom prst="rect">
            <a:avLst/>
          </a:prstGeom>
          <a:noFill/>
        </p:spPr>
        <p:txBody>
          <a:bodyPr wrap="square">
            <a:spAutoFit/>
          </a:bodyPr>
          <a:lstStyle/>
          <a:p>
            <a:pPr marL="296863" marR="5715" lvl="1" indent="-285750" algn="just">
              <a:lnSpc>
                <a:spcPct val="150000"/>
              </a:lnSpc>
              <a:buFont typeface="Arial" panose="020B0604020202020204" pitchFamily="34" charset="0"/>
              <a:buChar char="•"/>
            </a:pPr>
            <a:r>
              <a:rPr lang="en-IN" b="1" dirty="0">
                <a:solidFill>
                  <a:srgbClr val="538235"/>
                </a:solidFill>
                <a:latin typeface="Tahoma"/>
                <a:cs typeface="Tahoma"/>
              </a:rPr>
              <a:t>Optimistic Approach</a:t>
            </a:r>
          </a:p>
          <a:p>
            <a:pPr marL="296862" marR="5715" indent="-285750" algn="just">
              <a:lnSpc>
                <a:spcPct val="150000"/>
              </a:lnSpc>
              <a:buFont typeface="Arial" panose="020B0604020202020204" pitchFamily="34" charset="0"/>
              <a:buChar char="•"/>
            </a:pPr>
            <a:r>
              <a:rPr lang="en-IN" sz="1800" dirty="0">
                <a:solidFill>
                  <a:srgbClr val="C00000"/>
                </a:solidFill>
                <a:latin typeface="Tahoma"/>
                <a:cs typeface="Tahoma"/>
              </a:rPr>
              <a:t>	</a:t>
            </a:r>
            <a:r>
              <a:rPr lang="en-IN" dirty="0">
                <a:solidFill>
                  <a:schemeClr val="accent5">
                    <a:lumMod val="50000"/>
                  </a:schemeClr>
                </a:solidFill>
                <a:latin typeface="Tahoma"/>
                <a:cs typeface="Tahoma"/>
              </a:rPr>
              <a:t>Selecting the victim process:</a:t>
            </a:r>
          </a:p>
          <a:p>
            <a:pPr marL="1212850" lvl="2" indent="-285750" algn="just">
              <a:spcBef>
                <a:spcPts val="720"/>
              </a:spcBef>
              <a:buFont typeface="Arial" panose="020B0604020202020204" pitchFamily="34" charset="0"/>
              <a:buChar char="•"/>
            </a:pPr>
            <a:r>
              <a:rPr lang="en-IN" spc="-5" dirty="0">
                <a:solidFill>
                  <a:srgbClr val="538235"/>
                </a:solidFill>
                <a:latin typeface="Tahoma"/>
                <a:cs typeface="Tahoma"/>
              </a:rPr>
              <a:t>Which</a:t>
            </a:r>
            <a:r>
              <a:rPr lang="en-IN" spc="65" dirty="0">
                <a:solidFill>
                  <a:srgbClr val="538235"/>
                </a:solidFill>
                <a:latin typeface="Tahoma"/>
                <a:cs typeface="Tahoma"/>
              </a:rPr>
              <a:t> </a:t>
            </a:r>
            <a:r>
              <a:rPr lang="en-IN" spc="-5" dirty="0">
                <a:solidFill>
                  <a:srgbClr val="538235"/>
                </a:solidFill>
                <a:latin typeface="Tahoma"/>
                <a:cs typeface="Tahoma"/>
              </a:rPr>
              <a:t>resources</a:t>
            </a:r>
            <a:r>
              <a:rPr lang="en-IN" spc="50" dirty="0">
                <a:solidFill>
                  <a:srgbClr val="538235"/>
                </a:solidFill>
                <a:latin typeface="Tahoma"/>
                <a:cs typeface="Tahoma"/>
              </a:rPr>
              <a:t> </a:t>
            </a:r>
            <a:r>
              <a:rPr lang="en-IN" spc="-5" dirty="0">
                <a:solidFill>
                  <a:srgbClr val="538235"/>
                </a:solidFill>
                <a:latin typeface="Tahoma"/>
                <a:cs typeface="Tahoma"/>
              </a:rPr>
              <a:t>and</a:t>
            </a:r>
            <a:r>
              <a:rPr lang="en-IN" spc="75" dirty="0">
                <a:solidFill>
                  <a:srgbClr val="538235"/>
                </a:solidFill>
                <a:latin typeface="Tahoma"/>
                <a:cs typeface="Tahoma"/>
              </a:rPr>
              <a:t> </a:t>
            </a:r>
            <a:r>
              <a:rPr lang="en-IN" spc="-5" dirty="0">
                <a:solidFill>
                  <a:srgbClr val="538235"/>
                </a:solidFill>
                <a:latin typeface="Tahoma"/>
                <a:cs typeface="Tahoma"/>
              </a:rPr>
              <a:t>which</a:t>
            </a:r>
            <a:r>
              <a:rPr lang="en-IN" spc="65" dirty="0">
                <a:solidFill>
                  <a:srgbClr val="538235"/>
                </a:solidFill>
                <a:latin typeface="Tahoma"/>
                <a:cs typeface="Tahoma"/>
              </a:rPr>
              <a:t> </a:t>
            </a:r>
            <a:r>
              <a:rPr lang="en-IN" spc="-10" dirty="0">
                <a:solidFill>
                  <a:srgbClr val="538235"/>
                </a:solidFill>
                <a:latin typeface="Tahoma"/>
                <a:cs typeface="Tahoma"/>
              </a:rPr>
              <a:t>processes</a:t>
            </a:r>
            <a:r>
              <a:rPr lang="en-IN" spc="60" dirty="0">
                <a:solidFill>
                  <a:srgbClr val="538235"/>
                </a:solidFill>
                <a:latin typeface="Tahoma"/>
                <a:cs typeface="Tahoma"/>
              </a:rPr>
              <a:t> </a:t>
            </a:r>
            <a:r>
              <a:rPr lang="en-IN" spc="-5" dirty="0">
                <a:solidFill>
                  <a:srgbClr val="538235"/>
                </a:solidFill>
                <a:latin typeface="Tahoma"/>
                <a:cs typeface="Tahoma"/>
              </a:rPr>
              <a:t>are</a:t>
            </a:r>
            <a:r>
              <a:rPr lang="en-IN" spc="55" dirty="0">
                <a:solidFill>
                  <a:srgbClr val="538235"/>
                </a:solidFill>
                <a:latin typeface="Tahoma"/>
                <a:cs typeface="Tahoma"/>
              </a:rPr>
              <a:t> </a:t>
            </a:r>
            <a:r>
              <a:rPr lang="en-IN" dirty="0">
                <a:solidFill>
                  <a:srgbClr val="538235"/>
                </a:solidFill>
                <a:latin typeface="Tahoma"/>
                <a:cs typeface="Tahoma"/>
              </a:rPr>
              <a:t>to</a:t>
            </a:r>
            <a:r>
              <a:rPr lang="en-IN" spc="35" dirty="0">
                <a:solidFill>
                  <a:srgbClr val="538235"/>
                </a:solidFill>
                <a:latin typeface="Tahoma"/>
                <a:cs typeface="Tahoma"/>
              </a:rPr>
              <a:t> </a:t>
            </a:r>
            <a:r>
              <a:rPr lang="en-IN" dirty="0">
                <a:solidFill>
                  <a:srgbClr val="538235"/>
                </a:solidFill>
                <a:latin typeface="Tahoma"/>
                <a:cs typeface="Tahoma"/>
              </a:rPr>
              <a:t>be</a:t>
            </a:r>
            <a:r>
              <a:rPr lang="en-IN" spc="55" dirty="0">
                <a:solidFill>
                  <a:srgbClr val="538235"/>
                </a:solidFill>
                <a:latin typeface="Tahoma"/>
                <a:cs typeface="Tahoma"/>
              </a:rPr>
              <a:t> </a:t>
            </a:r>
            <a:r>
              <a:rPr lang="en-IN" spc="-5" dirty="0" err="1">
                <a:solidFill>
                  <a:srgbClr val="538235"/>
                </a:solidFill>
                <a:latin typeface="Tahoma"/>
                <a:cs typeface="Tahoma"/>
              </a:rPr>
              <a:t>preempted</a:t>
            </a:r>
            <a:r>
              <a:rPr lang="en-IN" spc="-5" dirty="0">
                <a:solidFill>
                  <a:srgbClr val="538235"/>
                </a:solidFill>
                <a:latin typeface="Tahoma"/>
                <a:cs typeface="Tahoma"/>
              </a:rPr>
              <a:t>?</a:t>
            </a:r>
            <a:r>
              <a:rPr lang="en-IN" spc="45" dirty="0">
                <a:solidFill>
                  <a:srgbClr val="538235"/>
                </a:solidFill>
                <a:latin typeface="Tahoma"/>
                <a:cs typeface="Tahoma"/>
              </a:rPr>
              <a:t> </a:t>
            </a:r>
          </a:p>
          <a:p>
            <a:pPr marL="1212850" lvl="2" indent="-285750" algn="just">
              <a:spcBef>
                <a:spcPts val="720"/>
              </a:spcBef>
              <a:buFont typeface="Arial" panose="020B0604020202020204" pitchFamily="34" charset="0"/>
              <a:buChar char="•"/>
            </a:pPr>
            <a:r>
              <a:rPr lang="en-IN" spc="-5" dirty="0">
                <a:solidFill>
                  <a:srgbClr val="538235"/>
                </a:solidFill>
                <a:latin typeface="Tahoma"/>
                <a:cs typeface="Tahoma"/>
              </a:rPr>
              <a:t>As</a:t>
            </a:r>
            <a:r>
              <a:rPr lang="en-IN" dirty="0">
                <a:latin typeface="Tahoma"/>
                <a:cs typeface="Tahoma"/>
              </a:rPr>
              <a:t> </a:t>
            </a:r>
            <a:r>
              <a:rPr lang="en-IN" spc="-10" dirty="0">
                <a:solidFill>
                  <a:srgbClr val="538235"/>
                </a:solidFill>
                <a:latin typeface="Tahoma"/>
                <a:cs typeface="Tahoma"/>
              </a:rPr>
              <a:t>in </a:t>
            </a:r>
            <a:r>
              <a:rPr lang="en-IN" spc="-5" dirty="0">
                <a:solidFill>
                  <a:srgbClr val="538235"/>
                </a:solidFill>
                <a:latin typeface="Tahoma"/>
                <a:cs typeface="Tahoma"/>
              </a:rPr>
              <a:t>process </a:t>
            </a:r>
            <a:r>
              <a:rPr lang="en-IN" dirty="0">
                <a:solidFill>
                  <a:srgbClr val="538235"/>
                </a:solidFill>
                <a:latin typeface="Tahoma"/>
                <a:cs typeface="Tahoma"/>
              </a:rPr>
              <a:t>termination, determine the </a:t>
            </a:r>
            <a:r>
              <a:rPr lang="en-IN" spc="-5" dirty="0">
                <a:solidFill>
                  <a:srgbClr val="538235"/>
                </a:solidFill>
                <a:latin typeface="Tahoma"/>
                <a:cs typeface="Tahoma"/>
              </a:rPr>
              <a:t>order of </a:t>
            </a:r>
            <a:r>
              <a:rPr lang="en-IN" dirty="0" err="1">
                <a:solidFill>
                  <a:srgbClr val="538235"/>
                </a:solidFill>
                <a:latin typeface="Tahoma"/>
                <a:cs typeface="Tahoma"/>
              </a:rPr>
              <a:t>preemption</a:t>
            </a:r>
            <a:r>
              <a:rPr lang="en-IN" dirty="0">
                <a:solidFill>
                  <a:srgbClr val="538235"/>
                </a:solidFill>
                <a:latin typeface="Tahoma"/>
                <a:cs typeface="Tahoma"/>
              </a:rPr>
              <a:t> to </a:t>
            </a:r>
            <a:r>
              <a:rPr lang="en-IN" spc="-5" dirty="0">
                <a:solidFill>
                  <a:srgbClr val="538235"/>
                </a:solidFill>
                <a:latin typeface="Tahoma"/>
                <a:cs typeface="Tahoma"/>
              </a:rPr>
              <a:t>minimize cost. </a:t>
            </a:r>
            <a:r>
              <a:rPr lang="en-IN" dirty="0">
                <a:solidFill>
                  <a:srgbClr val="538235"/>
                </a:solidFill>
                <a:latin typeface="Tahoma"/>
                <a:cs typeface="Tahoma"/>
              </a:rPr>
              <a:t> </a:t>
            </a:r>
          </a:p>
          <a:p>
            <a:pPr marL="1212850" lvl="2" indent="-285750" algn="just">
              <a:spcBef>
                <a:spcPts val="720"/>
              </a:spcBef>
              <a:buFont typeface="Arial" panose="020B0604020202020204" pitchFamily="34" charset="0"/>
              <a:buChar char="•"/>
            </a:pPr>
            <a:r>
              <a:rPr lang="en-IN" spc="-5" dirty="0">
                <a:solidFill>
                  <a:srgbClr val="538235"/>
                </a:solidFill>
                <a:latin typeface="Tahoma"/>
                <a:cs typeface="Tahoma"/>
              </a:rPr>
              <a:t>Cost </a:t>
            </a:r>
            <a:r>
              <a:rPr lang="en-IN" spc="-10" dirty="0">
                <a:solidFill>
                  <a:srgbClr val="538235"/>
                </a:solidFill>
                <a:latin typeface="Tahoma"/>
                <a:cs typeface="Tahoma"/>
              </a:rPr>
              <a:t>factors </a:t>
            </a:r>
            <a:r>
              <a:rPr lang="en-IN" spc="-5" dirty="0">
                <a:solidFill>
                  <a:srgbClr val="538235"/>
                </a:solidFill>
                <a:latin typeface="Tahoma"/>
                <a:cs typeface="Tahoma"/>
              </a:rPr>
              <a:t>may include such parameters </a:t>
            </a:r>
            <a:r>
              <a:rPr lang="en-IN" spc="10" dirty="0">
                <a:solidFill>
                  <a:srgbClr val="538235"/>
                </a:solidFill>
                <a:latin typeface="Tahoma"/>
                <a:cs typeface="Tahoma"/>
              </a:rPr>
              <a:t>as </a:t>
            </a:r>
            <a:r>
              <a:rPr lang="en-IN" dirty="0">
                <a:solidFill>
                  <a:srgbClr val="538235"/>
                </a:solidFill>
                <a:latin typeface="Tahoma"/>
                <a:cs typeface="Tahoma"/>
              </a:rPr>
              <a:t>the </a:t>
            </a:r>
            <a:r>
              <a:rPr lang="en-IN" spc="-5" dirty="0">
                <a:solidFill>
                  <a:srgbClr val="538235"/>
                </a:solidFill>
                <a:latin typeface="Tahoma"/>
                <a:cs typeface="Tahoma"/>
              </a:rPr>
              <a:t>number of resources </a:t>
            </a:r>
            <a:r>
              <a:rPr lang="en-IN" dirty="0">
                <a:solidFill>
                  <a:srgbClr val="538235"/>
                </a:solidFill>
                <a:latin typeface="Tahoma"/>
                <a:cs typeface="Tahoma"/>
              </a:rPr>
              <a:t>a </a:t>
            </a:r>
            <a:r>
              <a:rPr lang="en-IN" spc="-5" dirty="0">
                <a:solidFill>
                  <a:srgbClr val="538235"/>
                </a:solidFill>
                <a:latin typeface="Tahoma"/>
                <a:cs typeface="Tahoma"/>
              </a:rPr>
              <a:t>deadlocked </a:t>
            </a:r>
            <a:r>
              <a:rPr lang="en-IN" dirty="0">
                <a:solidFill>
                  <a:srgbClr val="538235"/>
                </a:solidFill>
                <a:latin typeface="Tahoma"/>
                <a:cs typeface="Tahoma"/>
              </a:rPr>
              <a:t> </a:t>
            </a:r>
            <a:r>
              <a:rPr lang="en-IN" spc="-5" dirty="0">
                <a:solidFill>
                  <a:srgbClr val="538235"/>
                </a:solidFill>
                <a:latin typeface="Tahoma"/>
                <a:cs typeface="Tahoma"/>
              </a:rPr>
              <a:t>process</a:t>
            </a:r>
            <a:r>
              <a:rPr lang="en-IN" spc="25" dirty="0">
                <a:solidFill>
                  <a:srgbClr val="538235"/>
                </a:solidFill>
                <a:latin typeface="Tahoma"/>
                <a:cs typeface="Tahoma"/>
              </a:rPr>
              <a:t> </a:t>
            </a:r>
            <a:r>
              <a:rPr lang="en-IN" spc="-10" dirty="0">
                <a:solidFill>
                  <a:srgbClr val="538235"/>
                </a:solidFill>
                <a:latin typeface="Tahoma"/>
                <a:cs typeface="Tahoma"/>
              </a:rPr>
              <a:t>is</a:t>
            </a:r>
            <a:r>
              <a:rPr lang="en-IN" dirty="0">
                <a:solidFill>
                  <a:srgbClr val="538235"/>
                </a:solidFill>
                <a:latin typeface="Tahoma"/>
                <a:cs typeface="Tahoma"/>
              </a:rPr>
              <a:t> </a:t>
            </a:r>
            <a:r>
              <a:rPr lang="en-IN" spc="-5" dirty="0">
                <a:solidFill>
                  <a:srgbClr val="538235"/>
                </a:solidFill>
                <a:latin typeface="Tahoma"/>
                <a:cs typeface="Tahoma"/>
              </a:rPr>
              <a:t>holding</a:t>
            </a:r>
            <a:r>
              <a:rPr lang="en-IN" spc="20" dirty="0">
                <a:solidFill>
                  <a:srgbClr val="538235"/>
                </a:solidFill>
                <a:latin typeface="Tahoma"/>
                <a:cs typeface="Tahoma"/>
              </a:rPr>
              <a:t> </a:t>
            </a:r>
            <a:r>
              <a:rPr lang="en-IN" spc="-5" dirty="0">
                <a:solidFill>
                  <a:srgbClr val="538235"/>
                </a:solidFill>
                <a:latin typeface="Tahoma"/>
                <a:cs typeface="Tahoma"/>
              </a:rPr>
              <a:t>and</a:t>
            </a:r>
            <a:r>
              <a:rPr lang="en-IN" spc="20" dirty="0">
                <a:solidFill>
                  <a:srgbClr val="538235"/>
                </a:solidFill>
                <a:latin typeface="Tahoma"/>
                <a:cs typeface="Tahoma"/>
              </a:rPr>
              <a:t> </a:t>
            </a:r>
            <a:r>
              <a:rPr lang="en-IN" dirty="0">
                <a:solidFill>
                  <a:srgbClr val="538235"/>
                </a:solidFill>
                <a:latin typeface="Tahoma"/>
                <a:cs typeface="Tahoma"/>
              </a:rPr>
              <a:t>the</a:t>
            </a:r>
            <a:r>
              <a:rPr lang="en-IN" spc="5" dirty="0">
                <a:solidFill>
                  <a:srgbClr val="538235"/>
                </a:solidFill>
                <a:latin typeface="Tahoma"/>
                <a:cs typeface="Tahoma"/>
              </a:rPr>
              <a:t> </a:t>
            </a:r>
            <a:r>
              <a:rPr lang="en-IN" spc="-5" dirty="0">
                <a:solidFill>
                  <a:srgbClr val="538235"/>
                </a:solidFill>
                <a:latin typeface="Tahoma"/>
                <a:cs typeface="Tahoma"/>
              </a:rPr>
              <a:t>amount</a:t>
            </a:r>
            <a:r>
              <a:rPr lang="en-IN" spc="-10" dirty="0">
                <a:solidFill>
                  <a:srgbClr val="538235"/>
                </a:solidFill>
                <a:latin typeface="Tahoma"/>
                <a:cs typeface="Tahoma"/>
              </a:rPr>
              <a:t> </a:t>
            </a:r>
            <a:r>
              <a:rPr lang="en-IN" spc="-5" dirty="0">
                <a:solidFill>
                  <a:srgbClr val="538235"/>
                </a:solidFill>
                <a:latin typeface="Tahoma"/>
                <a:cs typeface="Tahoma"/>
              </a:rPr>
              <a:t>of</a:t>
            </a:r>
            <a:r>
              <a:rPr lang="en-IN" spc="10" dirty="0">
                <a:solidFill>
                  <a:srgbClr val="538235"/>
                </a:solidFill>
                <a:latin typeface="Tahoma"/>
                <a:cs typeface="Tahoma"/>
              </a:rPr>
              <a:t> </a:t>
            </a:r>
            <a:r>
              <a:rPr lang="en-IN" spc="-5" dirty="0">
                <a:solidFill>
                  <a:srgbClr val="538235"/>
                </a:solidFill>
                <a:latin typeface="Tahoma"/>
                <a:cs typeface="Tahoma"/>
              </a:rPr>
              <a:t>time</a:t>
            </a:r>
            <a:r>
              <a:rPr lang="en-IN" spc="25" dirty="0">
                <a:solidFill>
                  <a:srgbClr val="538235"/>
                </a:solidFill>
                <a:latin typeface="Tahoma"/>
                <a:cs typeface="Tahoma"/>
              </a:rPr>
              <a:t> </a:t>
            </a:r>
            <a:r>
              <a:rPr lang="en-IN" dirty="0">
                <a:solidFill>
                  <a:srgbClr val="538235"/>
                </a:solidFill>
                <a:latin typeface="Tahoma"/>
                <a:cs typeface="Tahoma"/>
              </a:rPr>
              <a:t>the</a:t>
            </a:r>
            <a:r>
              <a:rPr lang="en-IN" spc="10" dirty="0">
                <a:solidFill>
                  <a:srgbClr val="538235"/>
                </a:solidFill>
                <a:latin typeface="Tahoma"/>
                <a:cs typeface="Tahoma"/>
              </a:rPr>
              <a:t> </a:t>
            </a:r>
            <a:r>
              <a:rPr lang="en-IN" spc="-5" dirty="0">
                <a:solidFill>
                  <a:srgbClr val="538235"/>
                </a:solidFill>
                <a:latin typeface="Tahoma"/>
                <a:cs typeface="Tahoma"/>
              </a:rPr>
              <a:t>process</a:t>
            </a:r>
            <a:r>
              <a:rPr lang="en-IN" dirty="0">
                <a:solidFill>
                  <a:srgbClr val="538235"/>
                </a:solidFill>
                <a:latin typeface="Tahoma"/>
                <a:cs typeface="Tahoma"/>
              </a:rPr>
              <a:t> has</a:t>
            </a:r>
            <a:r>
              <a:rPr lang="en-IN" spc="-5" dirty="0">
                <a:solidFill>
                  <a:srgbClr val="538235"/>
                </a:solidFill>
                <a:latin typeface="Tahoma"/>
                <a:cs typeface="Tahoma"/>
              </a:rPr>
              <a:t> </a:t>
            </a:r>
            <a:r>
              <a:rPr lang="en-IN" dirty="0">
                <a:solidFill>
                  <a:srgbClr val="538235"/>
                </a:solidFill>
                <a:latin typeface="Tahoma"/>
                <a:cs typeface="Tahoma"/>
              </a:rPr>
              <a:t>thus </a:t>
            </a:r>
            <a:r>
              <a:rPr lang="en-IN" spc="-15" dirty="0">
                <a:solidFill>
                  <a:srgbClr val="538235"/>
                </a:solidFill>
                <a:latin typeface="Tahoma"/>
                <a:cs typeface="Tahoma"/>
              </a:rPr>
              <a:t>far</a:t>
            </a:r>
            <a:r>
              <a:rPr lang="en-IN" spc="35" dirty="0">
                <a:solidFill>
                  <a:srgbClr val="538235"/>
                </a:solidFill>
                <a:latin typeface="Tahoma"/>
                <a:cs typeface="Tahoma"/>
              </a:rPr>
              <a:t> </a:t>
            </a:r>
            <a:r>
              <a:rPr lang="en-IN" spc="-5" dirty="0">
                <a:solidFill>
                  <a:srgbClr val="538235"/>
                </a:solidFill>
                <a:latin typeface="Tahoma"/>
                <a:cs typeface="Tahoma"/>
              </a:rPr>
              <a:t>consumed.</a:t>
            </a:r>
            <a:endParaRPr lang="en-IN" dirty="0">
              <a:solidFill>
                <a:schemeClr val="accent5">
                  <a:lumMod val="50000"/>
                </a:schemeClr>
              </a:solidFill>
              <a:latin typeface="Tahoma"/>
              <a:cs typeface="Tahoma"/>
            </a:endParaRPr>
          </a:p>
          <a:p>
            <a:pPr marL="296862" marR="5715" indent="-285750" algn="just">
              <a:lnSpc>
                <a:spcPct val="150000"/>
              </a:lnSpc>
              <a:buFont typeface="Arial" panose="020B0604020202020204" pitchFamily="34" charset="0"/>
              <a:buChar char="•"/>
            </a:pPr>
            <a:r>
              <a:rPr lang="en-IN" sz="1800" dirty="0">
                <a:solidFill>
                  <a:schemeClr val="accent5">
                    <a:lumMod val="50000"/>
                  </a:schemeClr>
                </a:solidFill>
                <a:latin typeface="Tahoma"/>
                <a:cs typeface="Tahoma"/>
              </a:rPr>
              <a:t>Rollback</a:t>
            </a:r>
          </a:p>
          <a:p>
            <a:pPr marL="1211262" marR="5715" lvl="2" indent="-285750" algn="just">
              <a:lnSpc>
                <a:spcPct val="150000"/>
              </a:lnSpc>
              <a:buFont typeface="Arial" panose="020B0604020202020204" pitchFamily="34" charset="0"/>
              <a:buChar char="•"/>
            </a:pPr>
            <a:r>
              <a:rPr lang="en-IN" spc="-5" dirty="0">
                <a:solidFill>
                  <a:srgbClr val="538235"/>
                </a:solidFill>
                <a:latin typeface="Tahoma"/>
                <a:cs typeface="Tahoma"/>
              </a:rPr>
              <a:t>If pre-empted  a resource </a:t>
            </a:r>
            <a:r>
              <a:rPr lang="en-IN" spc="-10" dirty="0">
                <a:solidFill>
                  <a:srgbClr val="538235"/>
                </a:solidFill>
                <a:latin typeface="Tahoma"/>
                <a:cs typeface="Tahoma"/>
              </a:rPr>
              <a:t>from </a:t>
            </a:r>
            <a:r>
              <a:rPr lang="en-IN" spc="-5" dirty="0">
                <a:solidFill>
                  <a:srgbClr val="538235"/>
                </a:solidFill>
                <a:latin typeface="Tahoma"/>
                <a:cs typeface="Tahoma"/>
              </a:rPr>
              <a:t>a process </a:t>
            </a:r>
            <a:r>
              <a:rPr lang="en-IN" spc="5" dirty="0">
                <a:solidFill>
                  <a:srgbClr val="538235"/>
                </a:solidFill>
                <a:latin typeface="Tahoma"/>
                <a:cs typeface="Tahoma"/>
              </a:rPr>
              <a:t>it</a:t>
            </a:r>
            <a:r>
              <a:rPr lang="en-IN" spc="10" dirty="0">
                <a:solidFill>
                  <a:srgbClr val="538235"/>
                </a:solidFill>
                <a:latin typeface="Tahoma"/>
                <a:cs typeface="Tahoma"/>
              </a:rPr>
              <a:t> </a:t>
            </a:r>
            <a:r>
              <a:rPr lang="en-IN" spc="-10" dirty="0">
                <a:solidFill>
                  <a:srgbClr val="538235"/>
                </a:solidFill>
                <a:latin typeface="Tahoma"/>
                <a:cs typeface="Tahoma"/>
              </a:rPr>
              <a:t>cannot</a:t>
            </a:r>
            <a:r>
              <a:rPr lang="en-IN" spc="-5" dirty="0">
                <a:solidFill>
                  <a:srgbClr val="538235"/>
                </a:solidFill>
                <a:latin typeface="Tahoma"/>
                <a:cs typeface="Tahoma"/>
              </a:rPr>
              <a:t> continue</a:t>
            </a:r>
            <a:r>
              <a:rPr lang="en-IN" dirty="0">
                <a:solidFill>
                  <a:srgbClr val="538235"/>
                </a:solidFill>
                <a:latin typeface="Tahoma"/>
                <a:cs typeface="Tahoma"/>
              </a:rPr>
              <a:t> </a:t>
            </a:r>
            <a:r>
              <a:rPr lang="en-IN" spc="-5" dirty="0">
                <a:solidFill>
                  <a:srgbClr val="538235"/>
                </a:solidFill>
                <a:latin typeface="Tahoma"/>
                <a:cs typeface="Tahoma"/>
              </a:rPr>
              <a:t>with</a:t>
            </a:r>
            <a:r>
              <a:rPr lang="en-IN" dirty="0">
                <a:solidFill>
                  <a:srgbClr val="538235"/>
                </a:solidFill>
                <a:latin typeface="Tahoma"/>
                <a:cs typeface="Tahoma"/>
              </a:rPr>
              <a:t> </a:t>
            </a:r>
            <a:r>
              <a:rPr lang="en-IN" spc="-10" dirty="0">
                <a:solidFill>
                  <a:srgbClr val="538235"/>
                </a:solidFill>
                <a:latin typeface="Tahoma"/>
                <a:cs typeface="Tahoma"/>
              </a:rPr>
              <a:t>its</a:t>
            </a:r>
            <a:r>
              <a:rPr lang="en-IN" spc="-5" dirty="0">
                <a:solidFill>
                  <a:srgbClr val="538235"/>
                </a:solidFill>
                <a:latin typeface="Tahoma"/>
                <a:cs typeface="Tahoma"/>
              </a:rPr>
              <a:t> normal </a:t>
            </a:r>
            <a:r>
              <a:rPr lang="en-IN" dirty="0">
                <a:solidFill>
                  <a:srgbClr val="538235"/>
                </a:solidFill>
                <a:latin typeface="Tahoma"/>
                <a:cs typeface="Tahoma"/>
              </a:rPr>
              <a:t> </a:t>
            </a:r>
            <a:r>
              <a:rPr lang="en-IN" spc="-10" dirty="0">
                <a:solidFill>
                  <a:srgbClr val="538235"/>
                </a:solidFill>
                <a:latin typeface="Tahoma"/>
                <a:cs typeface="Tahoma"/>
              </a:rPr>
              <a:t>execution; </a:t>
            </a:r>
            <a:r>
              <a:rPr lang="en-IN" spc="5" dirty="0">
                <a:solidFill>
                  <a:srgbClr val="538235"/>
                </a:solidFill>
                <a:latin typeface="Tahoma"/>
                <a:cs typeface="Tahoma"/>
              </a:rPr>
              <a:t>it </a:t>
            </a:r>
            <a:r>
              <a:rPr lang="en-IN" spc="-10" dirty="0">
                <a:solidFill>
                  <a:srgbClr val="538235"/>
                </a:solidFill>
                <a:latin typeface="Tahoma"/>
                <a:cs typeface="Tahoma"/>
              </a:rPr>
              <a:t>is </a:t>
            </a:r>
            <a:r>
              <a:rPr lang="en-IN" spc="-5" dirty="0">
                <a:solidFill>
                  <a:srgbClr val="538235"/>
                </a:solidFill>
                <a:latin typeface="Tahoma"/>
                <a:cs typeface="Tahoma"/>
              </a:rPr>
              <a:t>missing </a:t>
            </a:r>
            <a:r>
              <a:rPr lang="en-IN" dirty="0">
                <a:solidFill>
                  <a:srgbClr val="538235"/>
                </a:solidFill>
                <a:latin typeface="Tahoma"/>
                <a:cs typeface="Tahoma"/>
              </a:rPr>
              <a:t>some </a:t>
            </a:r>
            <a:r>
              <a:rPr lang="en-IN" spc="-5" dirty="0">
                <a:solidFill>
                  <a:srgbClr val="538235"/>
                </a:solidFill>
                <a:latin typeface="Tahoma"/>
                <a:cs typeface="Tahoma"/>
              </a:rPr>
              <a:t>needed resource. </a:t>
            </a:r>
            <a:endParaRPr lang="en-IN" spc="-35" dirty="0">
              <a:solidFill>
                <a:srgbClr val="538235"/>
              </a:solidFill>
              <a:latin typeface="Tahoma"/>
              <a:cs typeface="Tahoma"/>
            </a:endParaRPr>
          </a:p>
          <a:p>
            <a:pPr marL="1211262" marR="5715" lvl="2" indent="-285750" algn="just">
              <a:lnSpc>
                <a:spcPct val="150000"/>
              </a:lnSpc>
              <a:buFont typeface="Arial" panose="020B0604020202020204" pitchFamily="34" charset="0"/>
              <a:buChar char="•"/>
            </a:pPr>
            <a:r>
              <a:rPr lang="en-IN" spc="-5" dirty="0">
                <a:solidFill>
                  <a:srgbClr val="538235"/>
                </a:solidFill>
                <a:latin typeface="Tahoma"/>
                <a:cs typeface="Tahoma"/>
              </a:rPr>
              <a:t>Roll back </a:t>
            </a:r>
            <a:r>
              <a:rPr lang="en-IN" spc="-20" dirty="0">
                <a:solidFill>
                  <a:srgbClr val="538235"/>
                </a:solidFill>
                <a:latin typeface="Tahoma"/>
                <a:cs typeface="Tahoma"/>
              </a:rPr>
              <a:t>the </a:t>
            </a:r>
            <a:r>
              <a:rPr lang="en-IN" spc="-15" dirty="0">
                <a:solidFill>
                  <a:srgbClr val="538235"/>
                </a:solidFill>
                <a:latin typeface="Tahoma"/>
                <a:cs typeface="Tahoma"/>
              </a:rPr>
              <a:t> </a:t>
            </a:r>
            <a:r>
              <a:rPr lang="en-IN" spc="-5" dirty="0">
                <a:solidFill>
                  <a:srgbClr val="538235"/>
                </a:solidFill>
                <a:latin typeface="Tahoma"/>
                <a:cs typeface="Tahoma"/>
              </a:rPr>
              <a:t>process</a:t>
            </a:r>
            <a:r>
              <a:rPr lang="en-IN" dirty="0">
                <a:solidFill>
                  <a:srgbClr val="538235"/>
                </a:solidFill>
                <a:latin typeface="Tahoma"/>
                <a:cs typeface="Tahoma"/>
              </a:rPr>
              <a:t> </a:t>
            </a:r>
            <a:r>
              <a:rPr lang="en-IN" spc="-10" dirty="0">
                <a:solidFill>
                  <a:srgbClr val="538235"/>
                </a:solidFill>
                <a:latin typeface="Tahoma"/>
                <a:cs typeface="Tahoma"/>
              </a:rPr>
              <a:t>to</a:t>
            </a:r>
            <a:r>
              <a:rPr lang="en-IN" spc="-5" dirty="0">
                <a:solidFill>
                  <a:srgbClr val="538235"/>
                </a:solidFill>
                <a:latin typeface="Tahoma"/>
                <a:cs typeface="Tahoma"/>
              </a:rPr>
              <a:t> some</a:t>
            </a:r>
            <a:r>
              <a:rPr lang="en-IN" dirty="0">
                <a:solidFill>
                  <a:srgbClr val="538235"/>
                </a:solidFill>
                <a:latin typeface="Tahoma"/>
                <a:cs typeface="Tahoma"/>
              </a:rPr>
              <a:t> </a:t>
            </a:r>
            <a:r>
              <a:rPr lang="en-IN" spc="-20" dirty="0">
                <a:solidFill>
                  <a:srgbClr val="538235"/>
                </a:solidFill>
                <a:latin typeface="Tahoma"/>
                <a:cs typeface="Tahoma"/>
              </a:rPr>
              <a:t>safe</a:t>
            </a:r>
            <a:r>
              <a:rPr lang="en-IN" spc="-15" dirty="0">
                <a:solidFill>
                  <a:srgbClr val="538235"/>
                </a:solidFill>
                <a:latin typeface="Tahoma"/>
                <a:cs typeface="Tahoma"/>
              </a:rPr>
              <a:t> state</a:t>
            </a:r>
            <a:r>
              <a:rPr lang="en-IN" spc="-10" dirty="0">
                <a:solidFill>
                  <a:srgbClr val="538235"/>
                </a:solidFill>
                <a:latin typeface="Tahoma"/>
                <a:cs typeface="Tahoma"/>
              </a:rPr>
              <a:t> </a:t>
            </a:r>
            <a:r>
              <a:rPr lang="en-IN" spc="-15" dirty="0">
                <a:solidFill>
                  <a:srgbClr val="538235"/>
                </a:solidFill>
                <a:latin typeface="Tahoma"/>
                <a:cs typeface="Tahoma"/>
              </a:rPr>
              <a:t>and</a:t>
            </a:r>
            <a:r>
              <a:rPr lang="en-IN" spc="-10" dirty="0">
                <a:solidFill>
                  <a:srgbClr val="538235"/>
                </a:solidFill>
                <a:latin typeface="Tahoma"/>
                <a:cs typeface="Tahoma"/>
              </a:rPr>
              <a:t> </a:t>
            </a:r>
            <a:r>
              <a:rPr lang="en-IN" spc="-5" dirty="0">
                <a:solidFill>
                  <a:srgbClr val="538235"/>
                </a:solidFill>
                <a:latin typeface="Tahoma"/>
                <a:cs typeface="Tahoma"/>
              </a:rPr>
              <a:t>restart</a:t>
            </a:r>
            <a:r>
              <a:rPr lang="en-IN" dirty="0">
                <a:solidFill>
                  <a:srgbClr val="538235"/>
                </a:solidFill>
                <a:latin typeface="Tahoma"/>
                <a:cs typeface="Tahoma"/>
              </a:rPr>
              <a:t> </a:t>
            </a:r>
            <a:r>
              <a:rPr lang="en-IN" spc="-10" dirty="0">
                <a:solidFill>
                  <a:srgbClr val="538235"/>
                </a:solidFill>
                <a:latin typeface="Tahoma"/>
                <a:cs typeface="Tahoma"/>
              </a:rPr>
              <a:t>it</a:t>
            </a:r>
            <a:r>
              <a:rPr lang="en-IN" spc="-5" dirty="0">
                <a:solidFill>
                  <a:srgbClr val="538235"/>
                </a:solidFill>
                <a:latin typeface="Tahoma"/>
                <a:cs typeface="Tahoma"/>
              </a:rPr>
              <a:t> </a:t>
            </a:r>
            <a:r>
              <a:rPr lang="en-IN" spc="-10" dirty="0">
                <a:solidFill>
                  <a:srgbClr val="538235"/>
                </a:solidFill>
                <a:latin typeface="Tahoma"/>
                <a:cs typeface="Tahoma"/>
              </a:rPr>
              <a:t>from</a:t>
            </a:r>
            <a:r>
              <a:rPr lang="en-IN" spc="-5" dirty="0">
                <a:solidFill>
                  <a:srgbClr val="538235"/>
                </a:solidFill>
                <a:latin typeface="Tahoma"/>
                <a:cs typeface="Tahoma"/>
              </a:rPr>
              <a:t> </a:t>
            </a:r>
            <a:r>
              <a:rPr lang="en-IN" spc="-10" dirty="0">
                <a:solidFill>
                  <a:srgbClr val="538235"/>
                </a:solidFill>
                <a:latin typeface="Tahoma"/>
                <a:cs typeface="Tahoma"/>
              </a:rPr>
              <a:t>that</a:t>
            </a:r>
            <a:r>
              <a:rPr lang="en-IN" spc="415" dirty="0">
                <a:solidFill>
                  <a:srgbClr val="538235"/>
                </a:solidFill>
                <a:latin typeface="Tahoma"/>
                <a:cs typeface="Tahoma"/>
              </a:rPr>
              <a:t> </a:t>
            </a:r>
            <a:r>
              <a:rPr lang="en-IN" spc="-5" dirty="0">
                <a:solidFill>
                  <a:srgbClr val="538235"/>
                </a:solidFill>
                <a:latin typeface="Tahoma"/>
                <a:cs typeface="Tahoma"/>
              </a:rPr>
              <a:t>state.</a:t>
            </a:r>
            <a:r>
              <a:rPr lang="en-IN" spc="430" dirty="0">
                <a:solidFill>
                  <a:srgbClr val="538235"/>
                </a:solidFill>
                <a:latin typeface="Tahoma"/>
                <a:cs typeface="Tahoma"/>
              </a:rPr>
              <a:t> </a:t>
            </a:r>
          </a:p>
          <a:p>
            <a:pPr marL="1211262" marR="5715" lvl="2" indent="-285750" algn="just">
              <a:lnSpc>
                <a:spcPct val="150000"/>
              </a:lnSpc>
              <a:buFont typeface="Arial" panose="020B0604020202020204" pitchFamily="34" charset="0"/>
              <a:buChar char="•"/>
            </a:pPr>
            <a:r>
              <a:rPr lang="en-IN" spc="-15" dirty="0">
                <a:solidFill>
                  <a:srgbClr val="538235"/>
                </a:solidFill>
                <a:latin typeface="Tahoma"/>
                <a:cs typeface="Tahoma"/>
              </a:rPr>
              <a:t>In </a:t>
            </a:r>
            <a:r>
              <a:rPr lang="en-IN" spc="-10" dirty="0">
                <a:solidFill>
                  <a:srgbClr val="538235"/>
                </a:solidFill>
                <a:latin typeface="Tahoma"/>
                <a:cs typeface="Tahoma"/>
              </a:rPr>
              <a:t> general,</a:t>
            </a:r>
            <a:r>
              <a:rPr lang="en-IN" spc="-5" dirty="0">
                <a:solidFill>
                  <a:srgbClr val="538235"/>
                </a:solidFill>
                <a:latin typeface="Tahoma"/>
                <a:cs typeface="Tahoma"/>
              </a:rPr>
              <a:t> it </a:t>
            </a:r>
            <a:r>
              <a:rPr lang="en-IN" spc="-10" dirty="0">
                <a:solidFill>
                  <a:srgbClr val="538235"/>
                </a:solidFill>
                <a:latin typeface="Tahoma"/>
                <a:cs typeface="Tahoma"/>
              </a:rPr>
              <a:t>is </a:t>
            </a:r>
            <a:r>
              <a:rPr lang="en-IN" spc="-5" dirty="0">
                <a:solidFill>
                  <a:srgbClr val="538235"/>
                </a:solidFill>
                <a:latin typeface="Tahoma"/>
                <a:cs typeface="Tahoma"/>
              </a:rPr>
              <a:t>difficult </a:t>
            </a:r>
            <a:r>
              <a:rPr lang="en-IN" spc="-10" dirty="0">
                <a:solidFill>
                  <a:srgbClr val="538235"/>
                </a:solidFill>
                <a:latin typeface="Tahoma"/>
                <a:cs typeface="Tahoma"/>
              </a:rPr>
              <a:t>to determine</a:t>
            </a:r>
            <a:r>
              <a:rPr lang="en-IN" spc="-5" dirty="0">
                <a:solidFill>
                  <a:srgbClr val="538235"/>
                </a:solidFill>
                <a:latin typeface="Tahoma"/>
                <a:cs typeface="Tahoma"/>
              </a:rPr>
              <a:t> </a:t>
            </a:r>
            <a:r>
              <a:rPr lang="en-IN" spc="-10" dirty="0">
                <a:solidFill>
                  <a:srgbClr val="538235"/>
                </a:solidFill>
                <a:latin typeface="Tahoma"/>
                <a:cs typeface="Tahoma"/>
              </a:rPr>
              <a:t>what </a:t>
            </a:r>
            <a:r>
              <a:rPr lang="en-IN" spc="-5" dirty="0">
                <a:solidFill>
                  <a:srgbClr val="538235"/>
                </a:solidFill>
                <a:latin typeface="Tahoma"/>
                <a:cs typeface="Tahoma"/>
              </a:rPr>
              <a:t>a </a:t>
            </a:r>
            <a:r>
              <a:rPr lang="en-IN" spc="-15" dirty="0">
                <a:solidFill>
                  <a:srgbClr val="538235"/>
                </a:solidFill>
                <a:latin typeface="Tahoma"/>
                <a:cs typeface="Tahoma"/>
              </a:rPr>
              <a:t>safe</a:t>
            </a:r>
            <a:r>
              <a:rPr lang="en-IN" spc="405" dirty="0">
                <a:solidFill>
                  <a:srgbClr val="538235"/>
                </a:solidFill>
                <a:latin typeface="Tahoma"/>
                <a:cs typeface="Tahoma"/>
              </a:rPr>
              <a:t> </a:t>
            </a:r>
            <a:r>
              <a:rPr lang="en-IN" spc="-10" dirty="0">
                <a:solidFill>
                  <a:srgbClr val="538235"/>
                </a:solidFill>
                <a:latin typeface="Tahoma"/>
                <a:cs typeface="Tahoma"/>
              </a:rPr>
              <a:t>state </a:t>
            </a:r>
            <a:r>
              <a:rPr lang="en-IN" dirty="0">
                <a:solidFill>
                  <a:srgbClr val="538235"/>
                </a:solidFill>
                <a:latin typeface="Tahoma"/>
                <a:cs typeface="Tahoma"/>
              </a:rPr>
              <a:t>is, </a:t>
            </a:r>
            <a:r>
              <a:rPr lang="en-IN" spc="-15" dirty="0">
                <a:solidFill>
                  <a:srgbClr val="538235"/>
                </a:solidFill>
                <a:latin typeface="Tahoma"/>
                <a:cs typeface="Tahoma"/>
              </a:rPr>
              <a:t>the </a:t>
            </a:r>
            <a:r>
              <a:rPr lang="en-IN" dirty="0">
                <a:solidFill>
                  <a:srgbClr val="538235"/>
                </a:solidFill>
                <a:latin typeface="Tahoma"/>
                <a:cs typeface="Tahoma"/>
              </a:rPr>
              <a:t>simplest </a:t>
            </a:r>
            <a:r>
              <a:rPr lang="en-IN" spc="5" dirty="0">
                <a:solidFill>
                  <a:srgbClr val="538235"/>
                </a:solidFill>
                <a:latin typeface="Tahoma"/>
                <a:cs typeface="Tahoma"/>
              </a:rPr>
              <a:t> </a:t>
            </a:r>
            <a:r>
              <a:rPr lang="en-IN" spc="-5" dirty="0">
                <a:solidFill>
                  <a:srgbClr val="538235"/>
                </a:solidFill>
                <a:latin typeface="Tahoma"/>
                <a:cs typeface="Tahoma"/>
              </a:rPr>
              <a:t>solution</a:t>
            </a:r>
            <a:r>
              <a:rPr lang="en-IN" spc="35" dirty="0">
                <a:solidFill>
                  <a:srgbClr val="538235"/>
                </a:solidFill>
                <a:latin typeface="Tahoma"/>
                <a:cs typeface="Tahoma"/>
              </a:rPr>
              <a:t> </a:t>
            </a:r>
            <a:r>
              <a:rPr lang="en-IN" spc="-10" dirty="0">
                <a:solidFill>
                  <a:srgbClr val="538235"/>
                </a:solidFill>
                <a:latin typeface="Tahoma"/>
                <a:cs typeface="Tahoma"/>
              </a:rPr>
              <a:t>is</a:t>
            </a:r>
            <a:r>
              <a:rPr lang="en-IN" spc="75" dirty="0">
                <a:solidFill>
                  <a:srgbClr val="538235"/>
                </a:solidFill>
                <a:latin typeface="Tahoma"/>
                <a:cs typeface="Tahoma"/>
              </a:rPr>
              <a:t> </a:t>
            </a:r>
            <a:r>
              <a:rPr lang="en-IN" spc="-5" dirty="0">
                <a:solidFill>
                  <a:srgbClr val="538235"/>
                </a:solidFill>
                <a:latin typeface="Tahoma"/>
                <a:cs typeface="Tahoma"/>
              </a:rPr>
              <a:t>a</a:t>
            </a:r>
            <a:r>
              <a:rPr lang="en-IN" spc="60" dirty="0">
                <a:solidFill>
                  <a:srgbClr val="538235"/>
                </a:solidFill>
                <a:latin typeface="Tahoma"/>
                <a:cs typeface="Tahoma"/>
              </a:rPr>
              <a:t> </a:t>
            </a:r>
            <a:r>
              <a:rPr lang="en-IN" spc="-5" dirty="0">
                <a:solidFill>
                  <a:srgbClr val="538235"/>
                </a:solidFill>
                <a:latin typeface="Tahoma"/>
                <a:cs typeface="Tahoma"/>
              </a:rPr>
              <a:t>total</a:t>
            </a:r>
            <a:r>
              <a:rPr lang="en-IN" spc="65" dirty="0">
                <a:solidFill>
                  <a:srgbClr val="538235"/>
                </a:solidFill>
                <a:latin typeface="Tahoma"/>
                <a:cs typeface="Tahoma"/>
              </a:rPr>
              <a:t> </a:t>
            </a:r>
            <a:r>
              <a:rPr lang="en-IN" spc="-5" dirty="0">
                <a:solidFill>
                  <a:srgbClr val="538235"/>
                </a:solidFill>
                <a:latin typeface="Tahoma"/>
                <a:cs typeface="Tahoma"/>
              </a:rPr>
              <a:t>rollback:</a:t>
            </a:r>
            <a:r>
              <a:rPr lang="en-IN" spc="85" dirty="0">
                <a:solidFill>
                  <a:srgbClr val="538235"/>
                </a:solidFill>
                <a:latin typeface="Tahoma"/>
                <a:cs typeface="Tahoma"/>
              </a:rPr>
              <a:t> </a:t>
            </a:r>
            <a:r>
              <a:rPr lang="en-IN" spc="-5" dirty="0">
                <a:solidFill>
                  <a:srgbClr val="538235"/>
                </a:solidFill>
                <a:latin typeface="Tahoma"/>
                <a:cs typeface="Tahoma"/>
              </a:rPr>
              <a:t>abort</a:t>
            </a:r>
            <a:r>
              <a:rPr lang="en-IN" spc="35" dirty="0">
                <a:solidFill>
                  <a:srgbClr val="538235"/>
                </a:solidFill>
                <a:latin typeface="Tahoma"/>
                <a:cs typeface="Tahoma"/>
              </a:rPr>
              <a:t> </a:t>
            </a:r>
            <a:r>
              <a:rPr lang="en-IN" spc="-15" dirty="0">
                <a:solidFill>
                  <a:srgbClr val="538235"/>
                </a:solidFill>
                <a:latin typeface="Tahoma"/>
                <a:cs typeface="Tahoma"/>
              </a:rPr>
              <a:t>the</a:t>
            </a:r>
            <a:r>
              <a:rPr lang="en-IN" spc="85" dirty="0">
                <a:solidFill>
                  <a:srgbClr val="538235"/>
                </a:solidFill>
                <a:latin typeface="Tahoma"/>
                <a:cs typeface="Tahoma"/>
              </a:rPr>
              <a:t> </a:t>
            </a:r>
            <a:r>
              <a:rPr lang="en-IN" spc="-5" dirty="0">
                <a:solidFill>
                  <a:srgbClr val="538235"/>
                </a:solidFill>
                <a:latin typeface="Tahoma"/>
                <a:cs typeface="Tahoma"/>
              </a:rPr>
              <a:t>process</a:t>
            </a:r>
            <a:r>
              <a:rPr lang="en-IN" spc="55" dirty="0">
                <a:solidFill>
                  <a:srgbClr val="538235"/>
                </a:solidFill>
                <a:latin typeface="Tahoma"/>
                <a:cs typeface="Tahoma"/>
              </a:rPr>
              <a:t> </a:t>
            </a:r>
            <a:r>
              <a:rPr lang="en-IN" spc="-15" dirty="0">
                <a:solidFill>
                  <a:srgbClr val="538235"/>
                </a:solidFill>
                <a:latin typeface="Tahoma"/>
                <a:cs typeface="Tahoma"/>
              </a:rPr>
              <a:t>and</a:t>
            </a:r>
            <a:r>
              <a:rPr lang="en-IN" spc="70" dirty="0">
                <a:solidFill>
                  <a:srgbClr val="538235"/>
                </a:solidFill>
                <a:latin typeface="Tahoma"/>
                <a:cs typeface="Tahoma"/>
              </a:rPr>
              <a:t> </a:t>
            </a:r>
            <a:r>
              <a:rPr lang="en-IN" spc="-10" dirty="0">
                <a:solidFill>
                  <a:srgbClr val="538235"/>
                </a:solidFill>
                <a:latin typeface="Tahoma"/>
                <a:cs typeface="Tahoma"/>
              </a:rPr>
              <a:t>then</a:t>
            </a:r>
            <a:r>
              <a:rPr lang="en-IN" spc="65" dirty="0">
                <a:solidFill>
                  <a:srgbClr val="538235"/>
                </a:solidFill>
                <a:latin typeface="Tahoma"/>
                <a:cs typeface="Tahoma"/>
              </a:rPr>
              <a:t> </a:t>
            </a:r>
            <a:r>
              <a:rPr lang="en-IN" spc="-10" dirty="0">
                <a:solidFill>
                  <a:srgbClr val="538235"/>
                </a:solidFill>
                <a:latin typeface="Tahoma"/>
                <a:cs typeface="Tahoma"/>
              </a:rPr>
              <a:t>restart</a:t>
            </a:r>
            <a:r>
              <a:rPr lang="en-IN" spc="60" dirty="0">
                <a:solidFill>
                  <a:srgbClr val="538235"/>
                </a:solidFill>
                <a:latin typeface="Tahoma"/>
                <a:cs typeface="Tahoma"/>
              </a:rPr>
              <a:t> </a:t>
            </a:r>
            <a:r>
              <a:rPr lang="en-IN" spc="-10" dirty="0">
                <a:solidFill>
                  <a:srgbClr val="538235"/>
                </a:solidFill>
                <a:latin typeface="Tahoma"/>
                <a:cs typeface="Tahoma"/>
              </a:rPr>
              <a:t>it.</a:t>
            </a:r>
          </a:p>
          <a:p>
            <a:pPr marL="1211262" marR="5715" lvl="2" indent="-285750" algn="just">
              <a:lnSpc>
                <a:spcPct val="150000"/>
              </a:lnSpc>
              <a:buFont typeface="Arial" panose="020B0604020202020204" pitchFamily="34" charset="0"/>
              <a:buChar char="•"/>
            </a:pPr>
            <a:r>
              <a:rPr lang="en-IN" spc="-10" dirty="0">
                <a:solidFill>
                  <a:srgbClr val="538235"/>
                </a:solidFill>
                <a:latin typeface="Tahoma"/>
                <a:cs typeface="Tahoma"/>
              </a:rPr>
              <a:t>It</a:t>
            </a:r>
            <a:r>
              <a:rPr lang="en-IN" spc="204" dirty="0">
                <a:solidFill>
                  <a:srgbClr val="538235"/>
                </a:solidFill>
                <a:latin typeface="Tahoma"/>
                <a:cs typeface="Tahoma"/>
              </a:rPr>
              <a:t> </a:t>
            </a:r>
            <a:r>
              <a:rPr lang="en-IN" spc="-10" dirty="0">
                <a:solidFill>
                  <a:srgbClr val="538235"/>
                </a:solidFill>
                <a:latin typeface="Tahoma"/>
                <a:cs typeface="Tahoma"/>
              </a:rPr>
              <a:t>is</a:t>
            </a:r>
            <a:r>
              <a:rPr lang="en-IN" spc="215" dirty="0">
                <a:solidFill>
                  <a:srgbClr val="538235"/>
                </a:solidFill>
                <a:latin typeface="Tahoma"/>
                <a:cs typeface="Tahoma"/>
              </a:rPr>
              <a:t> </a:t>
            </a:r>
            <a:r>
              <a:rPr lang="en-IN" spc="-5" dirty="0">
                <a:solidFill>
                  <a:srgbClr val="538235"/>
                </a:solidFill>
                <a:latin typeface="Tahoma"/>
                <a:cs typeface="Tahoma"/>
              </a:rPr>
              <a:t>more</a:t>
            </a:r>
            <a:r>
              <a:rPr lang="en-IN" spc="210" dirty="0">
                <a:solidFill>
                  <a:srgbClr val="538235"/>
                </a:solidFill>
                <a:latin typeface="Tahoma"/>
                <a:cs typeface="Tahoma"/>
              </a:rPr>
              <a:t> </a:t>
            </a:r>
            <a:r>
              <a:rPr lang="en-IN" spc="-10" dirty="0">
                <a:solidFill>
                  <a:srgbClr val="538235"/>
                </a:solidFill>
                <a:latin typeface="Tahoma"/>
                <a:cs typeface="Tahoma"/>
              </a:rPr>
              <a:t>effective</a:t>
            </a:r>
            <a:r>
              <a:rPr lang="en-IN" spc="210" dirty="0">
                <a:solidFill>
                  <a:srgbClr val="538235"/>
                </a:solidFill>
                <a:latin typeface="Tahoma"/>
                <a:cs typeface="Tahoma"/>
              </a:rPr>
              <a:t> </a:t>
            </a:r>
            <a:r>
              <a:rPr lang="en-IN" spc="-10" dirty="0">
                <a:solidFill>
                  <a:srgbClr val="538235"/>
                </a:solidFill>
                <a:latin typeface="Tahoma"/>
                <a:cs typeface="Tahoma"/>
              </a:rPr>
              <a:t>to</a:t>
            </a:r>
            <a:r>
              <a:rPr lang="en-IN" spc="200" dirty="0">
                <a:solidFill>
                  <a:srgbClr val="538235"/>
                </a:solidFill>
                <a:latin typeface="Tahoma"/>
                <a:cs typeface="Tahoma"/>
              </a:rPr>
              <a:t> </a:t>
            </a:r>
            <a:r>
              <a:rPr lang="en-IN" dirty="0">
                <a:solidFill>
                  <a:srgbClr val="538235"/>
                </a:solidFill>
                <a:latin typeface="Tahoma"/>
                <a:cs typeface="Tahoma"/>
              </a:rPr>
              <a:t>roll</a:t>
            </a:r>
            <a:r>
              <a:rPr lang="en-IN" spc="215" dirty="0">
                <a:solidFill>
                  <a:srgbClr val="538235"/>
                </a:solidFill>
                <a:latin typeface="Tahoma"/>
                <a:cs typeface="Tahoma"/>
              </a:rPr>
              <a:t> </a:t>
            </a:r>
            <a:r>
              <a:rPr lang="en-IN" spc="-5" dirty="0">
                <a:solidFill>
                  <a:srgbClr val="538235"/>
                </a:solidFill>
                <a:latin typeface="Tahoma"/>
                <a:cs typeface="Tahoma"/>
              </a:rPr>
              <a:t>back</a:t>
            </a:r>
            <a:r>
              <a:rPr lang="en-IN" spc="225" dirty="0">
                <a:solidFill>
                  <a:srgbClr val="538235"/>
                </a:solidFill>
                <a:latin typeface="Tahoma"/>
                <a:cs typeface="Tahoma"/>
              </a:rPr>
              <a:t> </a:t>
            </a:r>
            <a:r>
              <a:rPr lang="en-IN" spc="-15" dirty="0">
                <a:solidFill>
                  <a:srgbClr val="538235"/>
                </a:solidFill>
                <a:latin typeface="Tahoma"/>
                <a:cs typeface="Tahoma"/>
              </a:rPr>
              <a:t>the</a:t>
            </a:r>
            <a:r>
              <a:rPr lang="en-IN" spc="225" dirty="0">
                <a:solidFill>
                  <a:srgbClr val="538235"/>
                </a:solidFill>
                <a:latin typeface="Tahoma"/>
                <a:cs typeface="Tahoma"/>
              </a:rPr>
              <a:t> </a:t>
            </a:r>
            <a:r>
              <a:rPr lang="en-IN" dirty="0">
                <a:solidFill>
                  <a:srgbClr val="538235"/>
                </a:solidFill>
                <a:latin typeface="Tahoma"/>
                <a:cs typeface="Tahoma"/>
              </a:rPr>
              <a:t>process</a:t>
            </a:r>
            <a:r>
              <a:rPr lang="en-IN" spc="229" dirty="0">
                <a:solidFill>
                  <a:srgbClr val="538235"/>
                </a:solidFill>
                <a:latin typeface="Tahoma"/>
                <a:cs typeface="Tahoma"/>
              </a:rPr>
              <a:t> </a:t>
            </a:r>
            <a:r>
              <a:rPr lang="en-IN" spc="-10" dirty="0">
                <a:solidFill>
                  <a:srgbClr val="538235"/>
                </a:solidFill>
                <a:latin typeface="Tahoma"/>
                <a:cs typeface="Tahoma"/>
              </a:rPr>
              <a:t>only</a:t>
            </a:r>
            <a:r>
              <a:rPr lang="en-IN" spc="220" dirty="0">
                <a:solidFill>
                  <a:srgbClr val="538235"/>
                </a:solidFill>
                <a:latin typeface="Tahoma"/>
                <a:cs typeface="Tahoma"/>
              </a:rPr>
              <a:t> </a:t>
            </a:r>
            <a:r>
              <a:rPr lang="en-IN" spc="-15" dirty="0">
                <a:solidFill>
                  <a:srgbClr val="538235"/>
                </a:solidFill>
                <a:latin typeface="Tahoma"/>
                <a:cs typeface="Tahoma"/>
              </a:rPr>
              <a:t>as</a:t>
            </a:r>
            <a:r>
              <a:rPr lang="en-IN" spc="215" dirty="0">
                <a:solidFill>
                  <a:srgbClr val="538235"/>
                </a:solidFill>
                <a:latin typeface="Tahoma"/>
                <a:cs typeface="Tahoma"/>
              </a:rPr>
              <a:t> </a:t>
            </a:r>
            <a:r>
              <a:rPr lang="en-IN" spc="-15" dirty="0">
                <a:solidFill>
                  <a:srgbClr val="538235"/>
                </a:solidFill>
                <a:latin typeface="Tahoma"/>
                <a:cs typeface="Tahoma"/>
              </a:rPr>
              <a:t>far</a:t>
            </a:r>
            <a:r>
              <a:rPr lang="en-IN" spc="215" dirty="0">
                <a:solidFill>
                  <a:srgbClr val="538235"/>
                </a:solidFill>
                <a:latin typeface="Tahoma"/>
                <a:cs typeface="Tahoma"/>
              </a:rPr>
              <a:t> </a:t>
            </a:r>
            <a:r>
              <a:rPr lang="en-IN" dirty="0">
                <a:solidFill>
                  <a:srgbClr val="538235"/>
                </a:solidFill>
                <a:latin typeface="Tahoma"/>
                <a:cs typeface="Tahoma"/>
              </a:rPr>
              <a:t>as</a:t>
            </a:r>
            <a:r>
              <a:rPr lang="en-IN" spc="225" dirty="0">
                <a:solidFill>
                  <a:srgbClr val="538235"/>
                </a:solidFill>
                <a:latin typeface="Tahoma"/>
                <a:cs typeface="Tahoma"/>
              </a:rPr>
              <a:t> </a:t>
            </a:r>
            <a:r>
              <a:rPr lang="en-IN" spc="-10" dirty="0">
                <a:solidFill>
                  <a:srgbClr val="538235"/>
                </a:solidFill>
                <a:latin typeface="Tahoma"/>
                <a:cs typeface="Tahoma"/>
              </a:rPr>
              <a:t>necessary</a:t>
            </a:r>
            <a:r>
              <a:rPr lang="en-IN" spc="225" dirty="0">
                <a:solidFill>
                  <a:srgbClr val="538235"/>
                </a:solidFill>
                <a:latin typeface="Tahoma"/>
                <a:cs typeface="Tahoma"/>
              </a:rPr>
              <a:t> </a:t>
            </a:r>
            <a:r>
              <a:rPr lang="en-IN" spc="-15" dirty="0">
                <a:solidFill>
                  <a:srgbClr val="538235"/>
                </a:solidFill>
                <a:latin typeface="Tahoma"/>
                <a:cs typeface="Tahoma"/>
              </a:rPr>
              <a:t>to </a:t>
            </a:r>
            <a:r>
              <a:rPr lang="en-IN" spc="-425" dirty="0">
                <a:solidFill>
                  <a:srgbClr val="538235"/>
                </a:solidFill>
                <a:latin typeface="Tahoma"/>
                <a:cs typeface="Tahoma"/>
              </a:rPr>
              <a:t> </a:t>
            </a:r>
            <a:r>
              <a:rPr lang="en-IN" spc="-5" dirty="0">
                <a:solidFill>
                  <a:srgbClr val="538235"/>
                </a:solidFill>
                <a:latin typeface="Tahoma"/>
                <a:cs typeface="Tahoma"/>
              </a:rPr>
              <a:t>break</a:t>
            </a:r>
            <a:r>
              <a:rPr lang="en-IN" dirty="0">
                <a:solidFill>
                  <a:srgbClr val="538235"/>
                </a:solidFill>
                <a:latin typeface="Tahoma"/>
                <a:cs typeface="Tahoma"/>
              </a:rPr>
              <a:t> </a:t>
            </a:r>
            <a:r>
              <a:rPr lang="en-IN" spc="-5" dirty="0">
                <a:solidFill>
                  <a:srgbClr val="538235"/>
                </a:solidFill>
                <a:latin typeface="Tahoma"/>
                <a:cs typeface="Tahoma"/>
              </a:rPr>
              <a:t>the</a:t>
            </a:r>
            <a:r>
              <a:rPr lang="en-IN" dirty="0">
                <a:solidFill>
                  <a:srgbClr val="538235"/>
                </a:solidFill>
                <a:latin typeface="Tahoma"/>
                <a:cs typeface="Tahoma"/>
              </a:rPr>
              <a:t> </a:t>
            </a:r>
            <a:r>
              <a:rPr lang="en-IN" spc="-5" dirty="0">
                <a:solidFill>
                  <a:srgbClr val="538235"/>
                </a:solidFill>
                <a:latin typeface="Tahoma"/>
                <a:cs typeface="Tahoma"/>
              </a:rPr>
              <a:t>deadlock,</a:t>
            </a:r>
            <a:r>
              <a:rPr lang="en-IN" dirty="0">
                <a:solidFill>
                  <a:srgbClr val="538235"/>
                </a:solidFill>
                <a:latin typeface="Tahoma"/>
                <a:cs typeface="Tahoma"/>
              </a:rPr>
              <a:t> </a:t>
            </a:r>
            <a:r>
              <a:rPr lang="en-IN" spc="-10" dirty="0">
                <a:solidFill>
                  <a:srgbClr val="538235"/>
                </a:solidFill>
                <a:latin typeface="Tahoma"/>
                <a:cs typeface="Tahoma"/>
              </a:rPr>
              <a:t>this</a:t>
            </a:r>
            <a:r>
              <a:rPr lang="en-IN" spc="-5" dirty="0">
                <a:solidFill>
                  <a:srgbClr val="538235"/>
                </a:solidFill>
                <a:latin typeface="Tahoma"/>
                <a:cs typeface="Tahoma"/>
              </a:rPr>
              <a:t> method</a:t>
            </a:r>
            <a:r>
              <a:rPr lang="en-IN" dirty="0">
                <a:solidFill>
                  <a:srgbClr val="538235"/>
                </a:solidFill>
                <a:latin typeface="Tahoma"/>
                <a:cs typeface="Tahoma"/>
              </a:rPr>
              <a:t> </a:t>
            </a:r>
            <a:r>
              <a:rPr lang="en-IN" spc="-10" dirty="0">
                <a:solidFill>
                  <a:srgbClr val="538235"/>
                </a:solidFill>
                <a:latin typeface="Tahoma"/>
                <a:cs typeface="Tahoma"/>
              </a:rPr>
              <a:t>requires</a:t>
            </a:r>
            <a:r>
              <a:rPr lang="en-IN" spc="-5" dirty="0">
                <a:solidFill>
                  <a:srgbClr val="538235"/>
                </a:solidFill>
                <a:latin typeface="Tahoma"/>
                <a:cs typeface="Tahoma"/>
              </a:rPr>
              <a:t> the</a:t>
            </a:r>
            <a:r>
              <a:rPr lang="en-IN" dirty="0">
                <a:solidFill>
                  <a:srgbClr val="538235"/>
                </a:solidFill>
                <a:latin typeface="Tahoma"/>
                <a:cs typeface="Tahoma"/>
              </a:rPr>
              <a:t> </a:t>
            </a:r>
            <a:r>
              <a:rPr lang="en-IN" spc="-5" dirty="0">
                <a:solidFill>
                  <a:srgbClr val="538235"/>
                </a:solidFill>
                <a:latin typeface="Tahoma"/>
                <a:cs typeface="Tahoma"/>
              </a:rPr>
              <a:t>system</a:t>
            </a:r>
            <a:r>
              <a:rPr lang="en-IN" dirty="0">
                <a:solidFill>
                  <a:srgbClr val="538235"/>
                </a:solidFill>
                <a:latin typeface="Tahoma"/>
                <a:cs typeface="Tahoma"/>
              </a:rPr>
              <a:t> </a:t>
            </a:r>
            <a:r>
              <a:rPr lang="en-IN" spc="-10" dirty="0">
                <a:solidFill>
                  <a:srgbClr val="538235"/>
                </a:solidFill>
                <a:latin typeface="Tahoma"/>
                <a:cs typeface="Tahoma"/>
              </a:rPr>
              <a:t>to</a:t>
            </a:r>
            <a:r>
              <a:rPr lang="en-IN" spc="-5" dirty="0">
                <a:solidFill>
                  <a:srgbClr val="538235"/>
                </a:solidFill>
                <a:latin typeface="Tahoma"/>
                <a:cs typeface="Tahoma"/>
              </a:rPr>
              <a:t> </a:t>
            </a:r>
            <a:r>
              <a:rPr lang="en-IN" spc="-10" dirty="0">
                <a:solidFill>
                  <a:srgbClr val="538235"/>
                </a:solidFill>
                <a:latin typeface="Tahoma"/>
                <a:cs typeface="Tahoma"/>
              </a:rPr>
              <a:t>keep</a:t>
            </a:r>
            <a:r>
              <a:rPr lang="en-IN" spc="-5" dirty="0">
                <a:solidFill>
                  <a:srgbClr val="538235"/>
                </a:solidFill>
                <a:latin typeface="Tahoma"/>
                <a:cs typeface="Tahoma"/>
              </a:rPr>
              <a:t> more </a:t>
            </a:r>
            <a:r>
              <a:rPr lang="en-IN" dirty="0">
                <a:solidFill>
                  <a:srgbClr val="538235"/>
                </a:solidFill>
                <a:latin typeface="Tahoma"/>
                <a:cs typeface="Tahoma"/>
              </a:rPr>
              <a:t> </a:t>
            </a:r>
            <a:r>
              <a:rPr lang="en-IN" spc="-10" dirty="0">
                <a:solidFill>
                  <a:srgbClr val="538235"/>
                </a:solidFill>
                <a:latin typeface="Tahoma"/>
                <a:cs typeface="Tahoma"/>
              </a:rPr>
              <a:t>information</a:t>
            </a:r>
            <a:r>
              <a:rPr lang="en-IN" spc="60" dirty="0">
                <a:solidFill>
                  <a:srgbClr val="538235"/>
                </a:solidFill>
                <a:latin typeface="Tahoma"/>
                <a:cs typeface="Tahoma"/>
              </a:rPr>
              <a:t> </a:t>
            </a:r>
            <a:r>
              <a:rPr lang="en-IN" spc="-10" dirty="0">
                <a:solidFill>
                  <a:srgbClr val="538235"/>
                </a:solidFill>
                <a:latin typeface="Tahoma"/>
                <a:cs typeface="Tahoma"/>
              </a:rPr>
              <a:t>about</a:t>
            </a:r>
            <a:r>
              <a:rPr lang="en-IN" spc="35" dirty="0">
                <a:solidFill>
                  <a:srgbClr val="538235"/>
                </a:solidFill>
                <a:latin typeface="Tahoma"/>
                <a:cs typeface="Tahoma"/>
              </a:rPr>
              <a:t> </a:t>
            </a:r>
            <a:r>
              <a:rPr lang="en-IN" spc="-15" dirty="0">
                <a:solidFill>
                  <a:srgbClr val="538235"/>
                </a:solidFill>
                <a:latin typeface="Tahoma"/>
                <a:cs typeface="Tahoma"/>
              </a:rPr>
              <a:t>the</a:t>
            </a:r>
            <a:r>
              <a:rPr lang="en-IN" spc="30" dirty="0">
                <a:solidFill>
                  <a:srgbClr val="538235"/>
                </a:solidFill>
                <a:latin typeface="Tahoma"/>
                <a:cs typeface="Tahoma"/>
              </a:rPr>
              <a:t> </a:t>
            </a:r>
            <a:r>
              <a:rPr lang="en-IN" spc="-15" dirty="0">
                <a:solidFill>
                  <a:srgbClr val="538235"/>
                </a:solidFill>
                <a:latin typeface="Tahoma"/>
                <a:cs typeface="Tahoma"/>
              </a:rPr>
              <a:t>state</a:t>
            </a:r>
            <a:r>
              <a:rPr lang="en-IN" spc="30" dirty="0">
                <a:solidFill>
                  <a:srgbClr val="538235"/>
                </a:solidFill>
                <a:latin typeface="Tahoma"/>
                <a:cs typeface="Tahoma"/>
              </a:rPr>
              <a:t> </a:t>
            </a:r>
            <a:r>
              <a:rPr lang="en-IN" dirty="0">
                <a:solidFill>
                  <a:srgbClr val="538235"/>
                </a:solidFill>
                <a:latin typeface="Tahoma"/>
                <a:cs typeface="Tahoma"/>
              </a:rPr>
              <a:t>of</a:t>
            </a:r>
            <a:r>
              <a:rPr lang="en-IN" spc="5" dirty="0">
                <a:solidFill>
                  <a:srgbClr val="538235"/>
                </a:solidFill>
                <a:latin typeface="Tahoma"/>
                <a:cs typeface="Tahoma"/>
              </a:rPr>
              <a:t> </a:t>
            </a:r>
            <a:r>
              <a:rPr lang="en-IN" spc="-15" dirty="0">
                <a:solidFill>
                  <a:srgbClr val="538235"/>
                </a:solidFill>
                <a:latin typeface="Tahoma"/>
                <a:cs typeface="Tahoma"/>
              </a:rPr>
              <a:t>all</a:t>
            </a:r>
            <a:r>
              <a:rPr lang="en-IN" spc="35" dirty="0">
                <a:solidFill>
                  <a:srgbClr val="538235"/>
                </a:solidFill>
                <a:latin typeface="Tahoma"/>
                <a:cs typeface="Tahoma"/>
              </a:rPr>
              <a:t> </a:t>
            </a:r>
            <a:r>
              <a:rPr lang="en-IN" spc="-15" dirty="0">
                <a:solidFill>
                  <a:srgbClr val="538235"/>
                </a:solidFill>
                <a:latin typeface="Tahoma"/>
                <a:cs typeface="Tahoma"/>
              </a:rPr>
              <a:t>running</a:t>
            </a:r>
            <a:r>
              <a:rPr lang="en-IN" spc="35" dirty="0">
                <a:solidFill>
                  <a:srgbClr val="538235"/>
                </a:solidFill>
                <a:latin typeface="Tahoma"/>
                <a:cs typeface="Tahoma"/>
              </a:rPr>
              <a:t> </a:t>
            </a:r>
            <a:r>
              <a:rPr lang="en-IN" spc="-5" dirty="0">
                <a:solidFill>
                  <a:srgbClr val="538235"/>
                </a:solidFill>
                <a:latin typeface="Tahoma"/>
                <a:cs typeface="Tahoma"/>
              </a:rPr>
              <a:t>processes.</a:t>
            </a:r>
            <a:endParaRPr lang="en-IN" dirty="0">
              <a:latin typeface="Tahoma"/>
              <a:cs typeface="Tahoma"/>
            </a:endParaRPr>
          </a:p>
        </p:txBody>
      </p:sp>
    </p:spTree>
    <p:extLst>
      <p:ext uri="{BB962C8B-B14F-4D97-AF65-F5344CB8AC3E}">
        <p14:creationId xmlns:p14="http://schemas.microsoft.com/office/powerpoint/2010/main" val="3568402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Recovery</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420985" y="1189207"/>
            <a:ext cx="11157525" cy="3359831"/>
          </a:xfrm>
          <a:prstGeom prst="rect">
            <a:avLst/>
          </a:prstGeom>
          <a:noFill/>
        </p:spPr>
        <p:txBody>
          <a:bodyPr wrap="square">
            <a:spAutoFit/>
          </a:bodyPr>
          <a:lstStyle/>
          <a:p>
            <a:pPr marL="296863" marR="5715" lvl="1" indent="-285750" algn="just">
              <a:lnSpc>
                <a:spcPct val="150000"/>
              </a:lnSpc>
              <a:buFont typeface="Arial" panose="020B0604020202020204" pitchFamily="34" charset="0"/>
              <a:buChar char="•"/>
            </a:pPr>
            <a:r>
              <a:rPr lang="en-IN" b="1" dirty="0">
                <a:solidFill>
                  <a:srgbClr val="538235"/>
                </a:solidFill>
                <a:latin typeface="Tahoma"/>
                <a:cs typeface="Tahoma"/>
              </a:rPr>
              <a:t>Optimistic Approach</a:t>
            </a:r>
            <a:endParaRPr lang="en-IN" sz="1800" dirty="0">
              <a:solidFill>
                <a:schemeClr val="accent5">
                  <a:lumMod val="50000"/>
                </a:schemeClr>
              </a:solidFill>
              <a:latin typeface="Tahoma"/>
              <a:cs typeface="Tahoma"/>
            </a:endParaRPr>
          </a:p>
          <a:p>
            <a:pPr marL="296862" marR="5715" indent="-285750" algn="just">
              <a:lnSpc>
                <a:spcPct val="150000"/>
              </a:lnSpc>
              <a:buFont typeface="Arial" panose="020B0604020202020204" pitchFamily="34" charset="0"/>
              <a:buChar char="•"/>
            </a:pPr>
            <a:r>
              <a:rPr lang="en-IN" dirty="0">
                <a:solidFill>
                  <a:schemeClr val="accent5">
                    <a:lumMod val="50000"/>
                  </a:schemeClr>
                </a:solidFill>
                <a:latin typeface="Tahoma"/>
                <a:cs typeface="Tahoma"/>
              </a:rPr>
              <a:t>Starvation</a:t>
            </a:r>
          </a:p>
          <a:p>
            <a:pPr marL="754062" marR="5715" lvl="1" indent="-285750" algn="just">
              <a:lnSpc>
                <a:spcPct val="150000"/>
              </a:lnSpc>
              <a:buFont typeface="Arial" panose="020B0604020202020204" pitchFamily="34" charset="0"/>
              <a:buChar char="•"/>
            </a:pPr>
            <a:r>
              <a:rPr lang="en-IN" spc="-10" dirty="0">
                <a:solidFill>
                  <a:srgbClr val="538235"/>
                </a:solidFill>
                <a:latin typeface="Tahoma"/>
                <a:cs typeface="Tahoma"/>
              </a:rPr>
              <a:t>Guarantee that </a:t>
            </a:r>
            <a:r>
              <a:rPr lang="en-IN" spc="-5" dirty="0">
                <a:solidFill>
                  <a:srgbClr val="538235"/>
                </a:solidFill>
                <a:latin typeface="Tahoma"/>
                <a:cs typeface="Tahoma"/>
              </a:rPr>
              <a:t>resources will not </a:t>
            </a:r>
            <a:r>
              <a:rPr lang="en-IN" spc="-15" dirty="0">
                <a:solidFill>
                  <a:srgbClr val="538235"/>
                </a:solidFill>
                <a:latin typeface="Tahoma"/>
                <a:cs typeface="Tahoma"/>
              </a:rPr>
              <a:t>always </a:t>
            </a:r>
            <a:r>
              <a:rPr lang="en-IN" spc="-10" dirty="0">
                <a:solidFill>
                  <a:srgbClr val="538235"/>
                </a:solidFill>
                <a:latin typeface="Tahoma"/>
                <a:cs typeface="Tahoma"/>
              </a:rPr>
              <a:t>be </a:t>
            </a:r>
            <a:r>
              <a:rPr lang="en-IN" spc="-5" dirty="0" err="1">
                <a:solidFill>
                  <a:srgbClr val="538235"/>
                </a:solidFill>
                <a:latin typeface="Tahoma"/>
                <a:cs typeface="Tahoma"/>
              </a:rPr>
              <a:t>preempted</a:t>
            </a:r>
            <a:r>
              <a:rPr lang="en-IN" spc="-5" dirty="0">
                <a:solidFill>
                  <a:srgbClr val="538235"/>
                </a:solidFill>
                <a:latin typeface="Tahoma"/>
                <a:cs typeface="Tahoma"/>
              </a:rPr>
              <a:t> </a:t>
            </a:r>
            <a:r>
              <a:rPr lang="en-IN" spc="-10" dirty="0">
                <a:solidFill>
                  <a:srgbClr val="538235"/>
                </a:solidFill>
                <a:latin typeface="Tahoma"/>
                <a:cs typeface="Tahoma"/>
              </a:rPr>
              <a:t>from </a:t>
            </a:r>
            <a:r>
              <a:rPr lang="en-IN" spc="-5" dirty="0">
                <a:solidFill>
                  <a:srgbClr val="538235"/>
                </a:solidFill>
                <a:latin typeface="Tahoma"/>
                <a:cs typeface="Tahoma"/>
              </a:rPr>
              <a:t> </a:t>
            </a:r>
            <a:r>
              <a:rPr lang="en-IN" spc="-15" dirty="0">
                <a:solidFill>
                  <a:srgbClr val="538235"/>
                </a:solidFill>
                <a:latin typeface="Tahoma"/>
                <a:cs typeface="Tahoma"/>
              </a:rPr>
              <a:t>the</a:t>
            </a:r>
            <a:r>
              <a:rPr lang="en-IN" spc="155" dirty="0">
                <a:solidFill>
                  <a:srgbClr val="538235"/>
                </a:solidFill>
                <a:latin typeface="Tahoma"/>
                <a:cs typeface="Tahoma"/>
              </a:rPr>
              <a:t> </a:t>
            </a:r>
            <a:r>
              <a:rPr lang="en-IN" spc="-10" dirty="0">
                <a:solidFill>
                  <a:srgbClr val="538235"/>
                </a:solidFill>
                <a:latin typeface="Tahoma"/>
                <a:cs typeface="Tahoma"/>
              </a:rPr>
              <a:t>same</a:t>
            </a:r>
            <a:r>
              <a:rPr lang="en-IN" spc="155" dirty="0">
                <a:solidFill>
                  <a:srgbClr val="538235"/>
                </a:solidFill>
                <a:latin typeface="Tahoma"/>
                <a:cs typeface="Tahoma"/>
              </a:rPr>
              <a:t> </a:t>
            </a:r>
            <a:r>
              <a:rPr lang="en-IN" spc="-5" dirty="0">
                <a:solidFill>
                  <a:srgbClr val="538235"/>
                </a:solidFill>
                <a:latin typeface="Tahoma"/>
                <a:cs typeface="Tahoma"/>
              </a:rPr>
              <a:t>process.</a:t>
            </a:r>
          </a:p>
          <a:p>
            <a:pPr marL="754062" marR="5715" lvl="1" indent="-285750" algn="just">
              <a:lnSpc>
                <a:spcPct val="150000"/>
              </a:lnSpc>
              <a:buFont typeface="Arial" panose="020B0604020202020204" pitchFamily="34" charset="0"/>
              <a:buChar char="•"/>
            </a:pPr>
            <a:r>
              <a:rPr lang="en-IN" spc="-5" dirty="0">
                <a:solidFill>
                  <a:srgbClr val="538235"/>
                </a:solidFill>
                <a:latin typeface="Tahoma"/>
                <a:cs typeface="Tahoma"/>
              </a:rPr>
              <a:t>In</a:t>
            </a:r>
            <a:r>
              <a:rPr lang="en-IN" spc="135" dirty="0">
                <a:solidFill>
                  <a:srgbClr val="538235"/>
                </a:solidFill>
                <a:latin typeface="Tahoma"/>
                <a:cs typeface="Tahoma"/>
              </a:rPr>
              <a:t> </a:t>
            </a:r>
            <a:r>
              <a:rPr lang="en-IN" spc="-5" dirty="0">
                <a:solidFill>
                  <a:srgbClr val="538235"/>
                </a:solidFill>
                <a:latin typeface="Tahoma"/>
                <a:cs typeface="Tahoma"/>
              </a:rPr>
              <a:t>a</a:t>
            </a:r>
            <a:r>
              <a:rPr lang="en-IN" spc="130" dirty="0">
                <a:solidFill>
                  <a:srgbClr val="538235"/>
                </a:solidFill>
                <a:latin typeface="Tahoma"/>
                <a:cs typeface="Tahoma"/>
              </a:rPr>
              <a:t> </a:t>
            </a:r>
            <a:r>
              <a:rPr lang="en-IN" spc="-10" dirty="0">
                <a:solidFill>
                  <a:srgbClr val="538235"/>
                </a:solidFill>
                <a:latin typeface="Tahoma"/>
                <a:cs typeface="Tahoma"/>
              </a:rPr>
              <a:t>system</a:t>
            </a:r>
            <a:r>
              <a:rPr lang="en-IN" spc="160" dirty="0">
                <a:solidFill>
                  <a:srgbClr val="538235"/>
                </a:solidFill>
                <a:latin typeface="Tahoma"/>
                <a:cs typeface="Tahoma"/>
              </a:rPr>
              <a:t> </a:t>
            </a:r>
            <a:r>
              <a:rPr lang="en-IN" spc="-10" dirty="0">
                <a:solidFill>
                  <a:srgbClr val="538235"/>
                </a:solidFill>
                <a:latin typeface="Tahoma"/>
                <a:cs typeface="Tahoma"/>
              </a:rPr>
              <a:t>where</a:t>
            </a:r>
            <a:r>
              <a:rPr lang="en-IN" spc="160" dirty="0">
                <a:solidFill>
                  <a:srgbClr val="538235"/>
                </a:solidFill>
                <a:latin typeface="Tahoma"/>
                <a:cs typeface="Tahoma"/>
              </a:rPr>
              <a:t> </a:t>
            </a:r>
            <a:r>
              <a:rPr lang="en-IN" spc="-10" dirty="0">
                <a:solidFill>
                  <a:srgbClr val="538235"/>
                </a:solidFill>
                <a:latin typeface="Tahoma"/>
                <a:cs typeface="Tahoma"/>
              </a:rPr>
              <a:t>victim</a:t>
            </a:r>
            <a:r>
              <a:rPr lang="en-IN" spc="155" dirty="0">
                <a:solidFill>
                  <a:srgbClr val="538235"/>
                </a:solidFill>
                <a:latin typeface="Tahoma"/>
                <a:cs typeface="Tahoma"/>
              </a:rPr>
              <a:t> </a:t>
            </a:r>
            <a:r>
              <a:rPr lang="en-IN" spc="-5" dirty="0">
                <a:solidFill>
                  <a:srgbClr val="538235"/>
                </a:solidFill>
                <a:latin typeface="Tahoma"/>
                <a:cs typeface="Tahoma"/>
              </a:rPr>
              <a:t>selection</a:t>
            </a:r>
            <a:r>
              <a:rPr lang="en-IN" spc="165" dirty="0">
                <a:solidFill>
                  <a:srgbClr val="538235"/>
                </a:solidFill>
                <a:latin typeface="Tahoma"/>
                <a:cs typeface="Tahoma"/>
              </a:rPr>
              <a:t> </a:t>
            </a:r>
            <a:r>
              <a:rPr lang="en-IN" spc="-10" dirty="0">
                <a:solidFill>
                  <a:srgbClr val="538235"/>
                </a:solidFill>
                <a:latin typeface="Tahoma"/>
                <a:cs typeface="Tahoma"/>
              </a:rPr>
              <a:t>is</a:t>
            </a:r>
            <a:r>
              <a:rPr lang="en-IN" spc="145" dirty="0">
                <a:solidFill>
                  <a:srgbClr val="538235"/>
                </a:solidFill>
                <a:latin typeface="Tahoma"/>
                <a:cs typeface="Tahoma"/>
              </a:rPr>
              <a:t> </a:t>
            </a:r>
            <a:r>
              <a:rPr lang="en-IN" spc="-5" dirty="0">
                <a:solidFill>
                  <a:srgbClr val="538235"/>
                </a:solidFill>
                <a:latin typeface="Tahoma"/>
                <a:cs typeface="Tahoma"/>
              </a:rPr>
              <a:t>based</a:t>
            </a:r>
            <a:r>
              <a:rPr lang="en-IN" spc="140" dirty="0">
                <a:solidFill>
                  <a:srgbClr val="538235"/>
                </a:solidFill>
                <a:latin typeface="Tahoma"/>
                <a:cs typeface="Tahoma"/>
              </a:rPr>
              <a:t> </a:t>
            </a:r>
            <a:r>
              <a:rPr lang="en-IN" spc="-5" dirty="0">
                <a:solidFill>
                  <a:srgbClr val="538235"/>
                </a:solidFill>
                <a:latin typeface="Tahoma"/>
                <a:cs typeface="Tahoma"/>
              </a:rPr>
              <a:t>primarily </a:t>
            </a:r>
            <a:r>
              <a:rPr lang="en-IN" spc="-425" dirty="0">
                <a:solidFill>
                  <a:srgbClr val="538235"/>
                </a:solidFill>
                <a:latin typeface="Tahoma"/>
                <a:cs typeface="Tahoma"/>
              </a:rPr>
              <a:t> </a:t>
            </a:r>
            <a:r>
              <a:rPr lang="en-IN" dirty="0">
                <a:solidFill>
                  <a:srgbClr val="538235"/>
                </a:solidFill>
                <a:latin typeface="Tahoma"/>
                <a:cs typeface="Tahoma"/>
              </a:rPr>
              <a:t>on</a:t>
            </a:r>
            <a:r>
              <a:rPr lang="en-IN" spc="60" dirty="0">
                <a:solidFill>
                  <a:srgbClr val="538235"/>
                </a:solidFill>
                <a:latin typeface="Tahoma"/>
                <a:cs typeface="Tahoma"/>
              </a:rPr>
              <a:t> </a:t>
            </a:r>
            <a:r>
              <a:rPr lang="en-IN" spc="-5" dirty="0">
                <a:solidFill>
                  <a:srgbClr val="538235"/>
                </a:solidFill>
                <a:latin typeface="Tahoma"/>
                <a:cs typeface="Tahoma"/>
              </a:rPr>
              <a:t>cost</a:t>
            </a:r>
            <a:r>
              <a:rPr lang="en-IN" spc="85" dirty="0">
                <a:solidFill>
                  <a:srgbClr val="538235"/>
                </a:solidFill>
                <a:latin typeface="Tahoma"/>
                <a:cs typeface="Tahoma"/>
              </a:rPr>
              <a:t> </a:t>
            </a:r>
            <a:r>
              <a:rPr lang="en-IN" spc="-10" dirty="0">
                <a:solidFill>
                  <a:srgbClr val="538235"/>
                </a:solidFill>
                <a:latin typeface="Tahoma"/>
                <a:cs typeface="Tahoma"/>
              </a:rPr>
              <a:t>factors,</a:t>
            </a:r>
            <a:r>
              <a:rPr lang="en-IN" spc="80" dirty="0">
                <a:solidFill>
                  <a:srgbClr val="538235"/>
                </a:solidFill>
                <a:latin typeface="Tahoma"/>
                <a:cs typeface="Tahoma"/>
              </a:rPr>
              <a:t> </a:t>
            </a:r>
            <a:r>
              <a:rPr lang="en-IN" spc="5" dirty="0">
                <a:solidFill>
                  <a:srgbClr val="538235"/>
                </a:solidFill>
                <a:latin typeface="Tahoma"/>
                <a:cs typeface="Tahoma"/>
              </a:rPr>
              <a:t>it</a:t>
            </a:r>
            <a:r>
              <a:rPr lang="en-IN" spc="60" dirty="0">
                <a:solidFill>
                  <a:srgbClr val="538235"/>
                </a:solidFill>
                <a:latin typeface="Tahoma"/>
                <a:cs typeface="Tahoma"/>
              </a:rPr>
              <a:t> </a:t>
            </a:r>
            <a:r>
              <a:rPr lang="en-IN" spc="-10" dirty="0">
                <a:solidFill>
                  <a:srgbClr val="538235"/>
                </a:solidFill>
                <a:latin typeface="Tahoma"/>
                <a:cs typeface="Tahoma"/>
              </a:rPr>
              <a:t>may</a:t>
            </a:r>
            <a:r>
              <a:rPr lang="en-IN" spc="90" dirty="0">
                <a:solidFill>
                  <a:srgbClr val="538235"/>
                </a:solidFill>
                <a:latin typeface="Tahoma"/>
                <a:cs typeface="Tahoma"/>
              </a:rPr>
              <a:t> </a:t>
            </a:r>
            <a:r>
              <a:rPr lang="en-IN" spc="-5" dirty="0">
                <a:solidFill>
                  <a:srgbClr val="538235"/>
                </a:solidFill>
                <a:latin typeface="Tahoma"/>
                <a:cs typeface="Tahoma"/>
              </a:rPr>
              <a:t>happen</a:t>
            </a:r>
            <a:r>
              <a:rPr lang="en-IN" spc="85" dirty="0">
                <a:solidFill>
                  <a:srgbClr val="538235"/>
                </a:solidFill>
                <a:latin typeface="Tahoma"/>
                <a:cs typeface="Tahoma"/>
              </a:rPr>
              <a:t> </a:t>
            </a:r>
            <a:r>
              <a:rPr lang="en-IN" spc="-10" dirty="0">
                <a:solidFill>
                  <a:srgbClr val="538235"/>
                </a:solidFill>
                <a:latin typeface="Tahoma"/>
                <a:cs typeface="Tahoma"/>
              </a:rPr>
              <a:t>that</a:t>
            </a:r>
            <a:r>
              <a:rPr lang="en-IN" spc="85" dirty="0">
                <a:solidFill>
                  <a:srgbClr val="538235"/>
                </a:solidFill>
                <a:latin typeface="Tahoma"/>
                <a:cs typeface="Tahoma"/>
              </a:rPr>
              <a:t> </a:t>
            </a:r>
            <a:r>
              <a:rPr lang="en-IN" spc="-5" dirty="0">
                <a:solidFill>
                  <a:srgbClr val="538235"/>
                </a:solidFill>
                <a:latin typeface="Tahoma"/>
                <a:cs typeface="Tahoma"/>
              </a:rPr>
              <a:t>the</a:t>
            </a:r>
            <a:r>
              <a:rPr lang="en-IN" spc="75" dirty="0">
                <a:solidFill>
                  <a:srgbClr val="538235"/>
                </a:solidFill>
                <a:latin typeface="Tahoma"/>
                <a:cs typeface="Tahoma"/>
              </a:rPr>
              <a:t> </a:t>
            </a:r>
            <a:r>
              <a:rPr lang="en-IN" spc="-10" dirty="0">
                <a:solidFill>
                  <a:srgbClr val="538235"/>
                </a:solidFill>
                <a:latin typeface="Tahoma"/>
                <a:cs typeface="Tahoma"/>
              </a:rPr>
              <a:t>same</a:t>
            </a:r>
            <a:r>
              <a:rPr lang="en-IN" spc="80" dirty="0">
                <a:solidFill>
                  <a:srgbClr val="538235"/>
                </a:solidFill>
                <a:latin typeface="Tahoma"/>
                <a:cs typeface="Tahoma"/>
              </a:rPr>
              <a:t> </a:t>
            </a:r>
            <a:r>
              <a:rPr lang="en-IN" spc="-5" dirty="0">
                <a:solidFill>
                  <a:srgbClr val="538235"/>
                </a:solidFill>
                <a:latin typeface="Tahoma"/>
                <a:cs typeface="Tahoma"/>
              </a:rPr>
              <a:t>process</a:t>
            </a:r>
            <a:r>
              <a:rPr lang="en-IN" spc="75" dirty="0">
                <a:solidFill>
                  <a:srgbClr val="538235"/>
                </a:solidFill>
                <a:latin typeface="Tahoma"/>
                <a:cs typeface="Tahoma"/>
              </a:rPr>
              <a:t> </a:t>
            </a:r>
            <a:r>
              <a:rPr lang="en-IN" spc="-10" dirty="0">
                <a:solidFill>
                  <a:srgbClr val="538235"/>
                </a:solidFill>
                <a:latin typeface="Tahoma"/>
                <a:cs typeface="Tahoma"/>
              </a:rPr>
              <a:t>is</a:t>
            </a:r>
            <a:r>
              <a:rPr lang="en-IN" spc="95" dirty="0">
                <a:solidFill>
                  <a:srgbClr val="538235"/>
                </a:solidFill>
                <a:latin typeface="Tahoma"/>
                <a:cs typeface="Tahoma"/>
              </a:rPr>
              <a:t> </a:t>
            </a:r>
            <a:r>
              <a:rPr lang="en-IN" spc="-10" dirty="0">
                <a:solidFill>
                  <a:srgbClr val="538235"/>
                </a:solidFill>
                <a:latin typeface="Tahoma"/>
                <a:cs typeface="Tahoma"/>
              </a:rPr>
              <a:t>always</a:t>
            </a:r>
            <a:r>
              <a:rPr lang="en-IN" spc="100" dirty="0">
                <a:solidFill>
                  <a:srgbClr val="538235"/>
                </a:solidFill>
                <a:latin typeface="Tahoma"/>
                <a:cs typeface="Tahoma"/>
              </a:rPr>
              <a:t> </a:t>
            </a:r>
            <a:r>
              <a:rPr lang="en-IN" spc="-5" dirty="0">
                <a:solidFill>
                  <a:srgbClr val="538235"/>
                </a:solidFill>
                <a:latin typeface="Tahoma"/>
                <a:cs typeface="Tahoma"/>
              </a:rPr>
              <a:t>picked</a:t>
            </a:r>
            <a:r>
              <a:rPr lang="en-IN" spc="95" dirty="0">
                <a:solidFill>
                  <a:srgbClr val="538235"/>
                </a:solidFill>
                <a:latin typeface="Tahoma"/>
                <a:cs typeface="Tahoma"/>
              </a:rPr>
              <a:t> </a:t>
            </a:r>
            <a:r>
              <a:rPr lang="en-IN" spc="-20" dirty="0">
                <a:solidFill>
                  <a:srgbClr val="538235"/>
                </a:solidFill>
                <a:latin typeface="Tahoma"/>
                <a:cs typeface="Tahoma"/>
              </a:rPr>
              <a:t>as </a:t>
            </a:r>
            <a:r>
              <a:rPr lang="en-IN" spc="-425" dirty="0">
                <a:solidFill>
                  <a:srgbClr val="538235"/>
                </a:solidFill>
                <a:latin typeface="Tahoma"/>
                <a:cs typeface="Tahoma"/>
              </a:rPr>
              <a:t> </a:t>
            </a:r>
            <a:r>
              <a:rPr lang="en-IN" spc="-5" dirty="0">
                <a:solidFill>
                  <a:srgbClr val="538235"/>
                </a:solidFill>
                <a:latin typeface="Tahoma"/>
                <a:cs typeface="Tahoma"/>
              </a:rPr>
              <a:t>a </a:t>
            </a:r>
            <a:r>
              <a:rPr lang="en-IN" dirty="0">
                <a:solidFill>
                  <a:srgbClr val="538235"/>
                </a:solidFill>
                <a:latin typeface="Tahoma"/>
                <a:cs typeface="Tahoma"/>
              </a:rPr>
              <a:t>victim. </a:t>
            </a:r>
          </a:p>
          <a:p>
            <a:pPr marL="754062" marR="5715" lvl="1" indent="-285750" algn="just">
              <a:lnSpc>
                <a:spcPct val="150000"/>
              </a:lnSpc>
              <a:buFont typeface="Arial" panose="020B0604020202020204" pitchFamily="34" charset="0"/>
              <a:buChar char="•"/>
            </a:pPr>
            <a:r>
              <a:rPr lang="en-IN" spc="-5" dirty="0">
                <a:solidFill>
                  <a:srgbClr val="538235"/>
                </a:solidFill>
                <a:latin typeface="Tahoma"/>
                <a:cs typeface="Tahoma"/>
              </a:rPr>
              <a:t>As a result, </a:t>
            </a:r>
            <a:r>
              <a:rPr lang="en-IN" spc="-10" dirty="0">
                <a:solidFill>
                  <a:srgbClr val="538235"/>
                </a:solidFill>
                <a:latin typeface="Tahoma"/>
                <a:cs typeface="Tahoma"/>
              </a:rPr>
              <a:t>this </a:t>
            </a:r>
            <a:r>
              <a:rPr lang="en-IN" spc="-5" dirty="0">
                <a:solidFill>
                  <a:srgbClr val="538235"/>
                </a:solidFill>
                <a:latin typeface="Tahoma"/>
                <a:cs typeface="Tahoma"/>
              </a:rPr>
              <a:t>process never completes </a:t>
            </a:r>
            <a:r>
              <a:rPr lang="en-IN" spc="-10" dirty="0">
                <a:solidFill>
                  <a:srgbClr val="538235"/>
                </a:solidFill>
                <a:latin typeface="Tahoma"/>
                <a:cs typeface="Tahoma"/>
              </a:rPr>
              <a:t>its </a:t>
            </a:r>
            <a:r>
              <a:rPr lang="en-IN" spc="-5" dirty="0">
                <a:solidFill>
                  <a:srgbClr val="538235"/>
                </a:solidFill>
                <a:latin typeface="Tahoma"/>
                <a:cs typeface="Tahoma"/>
              </a:rPr>
              <a:t>designated task, a </a:t>
            </a:r>
            <a:r>
              <a:rPr lang="en-IN" dirty="0">
                <a:solidFill>
                  <a:srgbClr val="538235"/>
                </a:solidFill>
                <a:latin typeface="Tahoma"/>
                <a:cs typeface="Tahoma"/>
              </a:rPr>
              <a:t> </a:t>
            </a:r>
            <a:r>
              <a:rPr lang="en-IN" spc="-10" dirty="0">
                <a:solidFill>
                  <a:srgbClr val="538235"/>
                </a:solidFill>
                <a:latin typeface="Tahoma"/>
                <a:cs typeface="Tahoma"/>
              </a:rPr>
              <a:t>starvation </a:t>
            </a:r>
            <a:r>
              <a:rPr lang="en-IN" spc="-5" dirty="0">
                <a:solidFill>
                  <a:srgbClr val="538235"/>
                </a:solidFill>
                <a:latin typeface="Tahoma"/>
                <a:cs typeface="Tahoma"/>
              </a:rPr>
              <a:t>situation occurs. </a:t>
            </a:r>
          </a:p>
          <a:p>
            <a:pPr marL="754062" marR="5715" lvl="1" indent="-285750" algn="just">
              <a:lnSpc>
                <a:spcPct val="150000"/>
              </a:lnSpc>
              <a:buFont typeface="Arial" panose="020B0604020202020204" pitchFamily="34" charset="0"/>
              <a:buChar char="•"/>
            </a:pPr>
            <a:r>
              <a:rPr lang="en-IN" spc="-10" dirty="0">
                <a:solidFill>
                  <a:srgbClr val="538235"/>
                </a:solidFill>
                <a:latin typeface="Tahoma"/>
                <a:cs typeface="Tahoma"/>
              </a:rPr>
              <a:t>ensure </a:t>
            </a:r>
            <a:r>
              <a:rPr lang="en-IN" spc="-15" dirty="0">
                <a:solidFill>
                  <a:srgbClr val="538235"/>
                </a:solidFill>
                <a:latin typeface="Tahoma"/>
                <a:cs typeface="Tahoma"/>
              </a:rPr>
              <a:t>that </a:t>
            </a:r>
            <a:r>
              <a:rPr lang="en-IN" spc="-5" dirty="0">
                <a:solidFill>
                  <a:srgbClr val="538235"/>
                </a:solidFill>
                <a:latin typeface="Tahoma"/>
                <a:cs typeface="Tahoma"/>
              </a:rPr>
              <a:t>a process </a:t>
            </a:r>
            <a:r>
              <a:rPr lang="en-IN" spc="-10" dirty="0">
                <a:solidFill>
                  <a:srgbClr val="538235"/>
                </a:solidFill>
                <a:latin typeface="Tahoma"/>
                <a:cs typeface="Tahoma"/>
              </a:rPr>
              <a:t>can be</a:t>
            </a:r>
            <a:r>
              <a:rPr lang="en-IN" spc="-5" dirty="0">
                <a:solidFill>
                  <a:srgbClr val="538235"/>
                </a:solidFill>
                <a:latin typeface="Tahoma"/>
                <a:cs typeface="Tahoma"/>
              </a:rPr>
              <a:t> picked </a:t>
            </a:r>
            <a:r>
              <a:rPr lang="en-IN" spc="-15" dirty="0">
                <a:solidFill>
                  <a:srgbClr val="538235"/>
                </a:solidFill>
                <a:latin typeface="Tahoma"/>
                <a:cs typeface="Tahoma"/>
              </a:rPr>
              <a:t>as</a:t>
            </a:r>
            <a:r>
              <a:rPr lang="en-IN" spc="405" dirty="0">
                <a:solidFill>
                  <a:srgbClr val="538235"/>
                </a:solidFill>
                <a:latin typeface="Tahoma"/>
                <a:cs typeface="Tahoma"/>
              </a:rPr>
              <a:t> </a:t>
            </a:r>
            <a:r>
              <a:rPr lang="en-IN" spc="-5" dirty="0">
                <a:solidFill>
                  <a:srgbClr val="538235"/>
                </a:solidFill>
                <a:latin typeface="Tahoma"/>
                <a:cs typeface="Tahoma"/>
              </a:rPr>
              <a:t>a victim </a:t>
            </a:r>
            <a:r>
              <a:rPr lang="en-IN" spc="-10" dirty="0">
                <a:solidFill>
                  <a:srgbClr val="538235"/>
                </a:solidFill>
                <a:latin typeface="Tahoma"/>
                <a:cs typeface="Tahoma"/>
              </a:rPr>
              <a:t>only </a:t>
            </a:r>
            <a:r>
              <a:rPr lang="en-IN" spc="-5" dirty="0">
                <a:solidFill>
                  <a:srgbClr val="538235"/>
                </a:solidFill>
                <a:latin typeface="Tahoma"/>
                <a:cs typeface="Tahoma"/>
              </a:rPr>
              <a:t>a (small) finite </a:t>
            </a:r>
            <a:r>
              <a:rPr lang="en-IN" dirty="0">
                <a:solidFill>
                  <a:srgbClr val="538235"/>
                </a:solidFill>
                <a:latin typeface="Tahoma"/>
                <a:cs typeface="Tahoma"/>
              </a:rPr>
              <a:t> </a:t>
            </a:r>
            <a:r>
              <a:rPr lang="en-IN" spc="-10" dirty="0">
                <a:solidFill>
                  <a:srgbClr val="538235"/>
                </a:solidFill>
                <a:latin typeface="Tahoma"/>
                <a:cs typeface="Tahoma"/>
              </a:rPr>
              <a:t>number </a:t>
            </a:r>
            <a:r>
              <a:rPr lang="en-IN" spc="10" dirty="0">
                <a:solidFill>
                  <a:srgbClr val="538235"/>
                </a:solidFill>
                <a:latin typeface="Tahoma"/>
                <a:cs typeface="Tahoma"/>
              </a:rPr>
              <a:t>of </a:t>
            </a:r>
            <a:r>
              <a:rPr lang="en-IN" spc="-5" dirty="0">
                <a:solidFill>
                  <a:srgbClr val="538235"/>
                </a:solidFill>
                <a:latin typeface="Tahoma"/>
                <a:cs typeface="Tahoma"/>
              </a:rPr>
              <a:t>times.</a:t>
            </a:r>
          </a:p>
          <a:p>
            <a:pPr marL="754062" marR="5715" lvl="1" indent="-285750" algn="just">
              <a:lnSpc>
                <a:spcPct val="150000"/>
              </a:lnSpc>
              <a:buFont typeface="Arial" panose="020B0604020202020204" pitchFamily="34" charset="0"/>
              <a:buChar char="•"/>
            </a:pPr>
            <a:r>
              <a:rPr lang="en-IN" spc="-5" dirty="0">
                <a:solidFill>
                  <a:srgbClr val="538235"/>
                </a:solidFill>
                <a:latin typeface="Tahoma"/>
                <a:cs typeface="Tahoma"/>
              </a:rPr>
              <a:t> </a:t>
            </a:r>
            <a:r>
              <a:rPr lang="en-IN" dirty="0">
                <a:solidFill>
                  <a:srgbClr val="538235"/>
                </a:solidFill>
                <a:latin typeface="Tahoma"/>
                <a:cs typeface="Tahoma"/>
              </a:rPr>
              <a:t>The </a:t>
            </a:r>
            <a:r>
              <a:rPr lang="en-IN" spc="-5" dirty="0">
                <a:solidFill>
                  <a:srgbClr val="538235"/>
                </a:solidFill>
                <a:latin typeface="Tahoma"/>
                <a:cs typeface="Tahoma"/>
              </a:rPr>
              <a:t>most </a:t>
            </a:r>
            <a:r>
              <a:rPr lang="en-IN" dirty="0">
                <a:solidFill>
                  <a:srgbClr val="538235"/>
                </a:solidFill>
                <a:latin typeface="Tahoma"/>
                <a:cs typeface="Tahoma"/>
              </a:rPr>
              <a:t>common </a:t>
            </a:r>
            <a:r>
              <a:rPr lang="en-IN" spc="-5" dirty="0">
                <a:solidFill>
                  <a:srgbClr val="538235"/>
                </a:solidFill>
                <a:latin typeface="Tahoma"/>
                <a:cs typeface="Tahoma"/>
              </a:rPr>
              <a:t>solution </a:t>
            </a:r>
            <a:r>
              <a:rPr lang="en-IN" spc="-10" dirty="0">
                <a:solidFill>
                  <a:srgbClr val="538235"/>
                </a:solidFill>
                <a:latin typeface="Tahoma"/>
                <a:cs typeface="Tahoma"/>
              </a:rPr>
              <a:t>is to include </a:t>
            </a:r>
            <a:r>
              <a:rPr lang="en-IN" spc="-15" dirty="0">
                <a:solidFill>
                  <a:srgbClr val="538235"/>
                </a:solidFill>
                <a:latin typeface="Tahoma"/>
                <a:cs typeface="Tahoma"/>
              </a:rPr>
              <a:t>the </a:t>
            </a:r>
            <a:r>
              <a:rPr lang="en-IN" spc="-10" dirty="0">
                <a:solidFill>
                  <a:srgbClr val="538235"/>
                </a:solidFill>
                <a:latin typeface="Tahoma"/>
                <a:cs typeface="Tahoma"/>
              </a:rPr>
              <a:t>number </a:t>
            </a:r>
            <a:r>
              <a:rPr lang="en-IN" spc="5" dirty="0">
                <a:solidFill>
                  <a:srgbClr val="538235"/>
                </a:solidFill>
                <a:latin typeface="Tahoma"/>
                <a:cs typeface="Tahoma"/>
              </a:rPr>
              <a:t>of </a:t>
            </a:r>
            <a:r>
              <a:rPr lang="en-IN" spc="10" dirty="0">
                <a:solidFill>
                  <a:srgbClr val="538235"/>
                </a:solidFill>
                <a:latin typeface="Tahoma"/>
                <a:cs typeface="Tahoma"/>
              </a:rPr>
              <a:t> </a:t>
            </a:r>
            <a:r>
              <a:rPr lang="en-IN" spc="-10" dirty="0">
                <a:solidFill>
                  <a:srgbClr val="538235"/>
                </a:solidFill>
                <a:latin typeface="Tahoma"/>
                <a:cs typeface="Tahoma"/>
              </a:rPr>
              <a:t>rollbacks</a:t>
            </a:r>
            <a:r>
              <a:rPr lang="en-IN" spc="50" dirty="0">
                <a:solidFill>
                  <a:srgbClr val="538235"/>
                </a:solidFill>
                <a:latin typeface="Tahoma"/>
                <a:cs typeface="Tahoma"/>
              </a:rPr>
              <a:t> </a:t>
            </a:r>
            <a:r>
              <a:rPr lang="en-IN" spc="-10" dirty="0">
                <a:solidFill>
                  <a:srgbClr val="538235"/>
                </a:solidFill>
                <a:latin typeface="Tahoma"/>
                <a:cs typeface="Tahoma"/>
              </a:rPr>
              <a:t>in</a:t>
            </a:r>
            <a:r>
              <a:rPr lang="en-IN" spc="10" dirty="0">
                <a:solidFill>
                  <a:srgbClr val="538235"/>
                </a:solidFill>
                <a:latin typeface="Tahoma"/>
                <a:cs typeface="Tahoma"/>
              </a:rPr>
              <a:t> </a:t>
            </a:r>
            <a:r>
              <a:rPr lang="en-IN" spc="-15" dirty="0">
                <a:solidFill>
                  <a:srgbClr val="538235"/>
                </a:solidFill>
                <a:latin typeface="Tahoma"/>
                <a:cs typeface="Tahoma"/>
              </a:rPr>
              <a:t>the</a:t>
            </a:r>
            <a:r>
              <a:rPr lang="en-IN" spc="30" dirty="0">
                <a:solidFill>
                  <a:srgbClr val="538235"/>
                </a:solidFill>
                <a:latin typeface="Tahoma"/>
                <a:cs typeface="Tahoma"/>
              </a:rPr>
              <a:t> </a:t>
            </a:r>
            <a:r>
              <a:rPr lang="en-IN" spc="-5" dirty="0">
                <a:solidFill>
                  <a:srgbClr val="538235"/>
                </a:solidFill>
                <a:latin typeface="Tahoma"/>
                <a:cs typeface="Tahoma"/>
              </a:rPr>
              <a:t>cost</a:t>
            </a:r>
            <a:r>
              <a:rPr lang="en-IN" spc="-10" dirty="0">
                <a:solidFill>
                  <a:srgbClr val="538235"/>
                </a:solidFill>
                <a:latin typeface="Tahoma"/>
                <a:cs typeface="Tahoma"/>
              </a:rPr>
              <a:t> </a:t>
            </a:r>
            <a:r>
              <a:rPr lang="en-IN" spc="-40" dirty="0">
                <a:solidFill>
                  <a:srgbClr val="538235"/>
                </a:solidFill>
                <a:latin typeface="Tahoma"/>
                <a:cs typeface="Tahoma"/>
              </a:rPr>
              <a:t>factor.</a:t>
            </a:r>
            <a:endParaRPr lang="en-IN" dirty="0">
              <a:solidFill>
                <a:schemeClr val="accent5">
                  <a:lumMod val="50000"/>
                </a:schemeClr>
              </a:solidFill>
              <a:latin typeface="Tahoma"/>
              <a:cs typeface="Tahoma"/>
            </a:endParaRPr>
          </a:p>
        </p:txBody>
      </p:sp>
    </p:spTree>
    <p:extLst>
      <p:ext uri="{BB962C8B-B14F-4D97-AF65-F5344CB8AC3E}">
        <p14:creationId xmlns:p14="http://schemas.microsoft.com/office/powerpoint/2010/main" val="385775801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Recovery</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420985" y="900449"/>
            <a:ext cx="11157525" cy="4875630"/>
          </a:xfrm>
          <a:prstGeom prst="rect">
            <a:avLst/>
          </a:prstGeom>
          <a:noFill/>
        </p:spPr>
        <p:txBody>
          <a:bodyPr wrap="square">
            <a:spAutoFit/>
          </a:bodyPr>
          <a:lstStyle/>
          <a:p>
            <a:pPr marL="12700" marR="5715" indent="-1588" algn="just">
              <a:lnSpc>
                <a:spcPct val="150000"/>
              </a:lnSpc>
            </a:pPr>
            <a:r>
              <a:rPr lang="en-IN" sz="1800" dirty="0">
                <a:solidFill>
                  <a:srgbClr val="C00000"/>
                </a:solidFill>
                <a:latin typeface="Tahoma"/>
                <a:cs typeface="Tahoma"/>
              </a:rPr>
              <a:t>Deadlock Recovery</a:t>
            </a:r>
          </a:p>
          <a:p>
            <a:pPr marL="754062" marR="5715" lvl="1" indent="-285750" algn="just">
              <a:lnSpc>
                <a:spcPct val="150000"/>
              </a:lnSpc>
              <a:buFont typeface="Arial" panose="020B0604020202020204" pitchFamily="34" charset="0"/>
              <a:buChar char="•"/>
            </a:pPr>
            <a:r>
              <a:rPr lang="en-IN" b="1" dirty="0">
                <a:solidFill>
                  <a:srgbClr val="538235"/>
                </a:solidFill>
                <a:latin typeface="Tahoma"/>
                <a:cs typeface="Tahoma"/>
              </a:rPr>
              <a:t>Pessimistic Approach</a:t>
            </a:r>
          </a:p>
          <a:p>
            <a:pPr marL="1211262" marR="5715" lvl="2" indent="-285750" algn="just">
              <a:lnSpc>
                <a:spcPct val="150000"/>
              </a:lnSpc>
              <a:buFont typeface="Arial" panose="020B0604020202020204" pitchFamily="34" charset="0"/>
              <a:buChar char="•"/>
            </a:pPr>
            <a:r>
              <a:rPr lang="en-IN" b="1" dirty="0">
                <a:solidFill>
                  <a:srgbClr val="538235"/>
                </a:solidFill>
                <a:latin typeface="Tahoma"/>
                <a:cs typeface="Tahoma"/>
              </a:rPr>
              <a:t>Abort all deadlock processes:</a:t>
            </a:r>
          </a:p>
          <a:p>
            <a:pPr marL="1506220" lvl="3" indent="-121920">
              <a:spcBef>
                <a:spcPts val="720"/>
              </a:spcBef>
              <a:buFont typeface="Tahoma"/>
              <a:buChar char="•"/>
              <a:tabLst>
                <a:tab pos="134620" algn="l"/>
              </a:tabLst>
            </a:pPr>
            <a:r>
              <a:rPr lang="en-IN" spc="-5" dirty="0">
                <a:solidFill>
                  <a:srgbClr val="538235"/>
                </a:solidFill>
                <a:latin typeface="Tahoma"/>
                <a:cs typeface="Tahoma"/>
              </a:rPr>
              <a:t> This</a:t>
            </a:r>
            <a:r>
              <a:rPr lang="en-IN" spc="30" dirty="0">
                <a:solidFill>
                  <a:srgbClr val="538235"/>
                </a:solidFill>
                <a:latin typeface="Tahoma"/>
                <a:cs typeface="Tahoma"/>
              </a:rPr>
              <a:t> </a:t>
            </a:r>
            <a:r>
              <a:rPr lang="en-IN" spc="-5" dirty="0">
                <a:solidFill>
                  <a:srgbClr val="538235"/>
                </a:solidFill>
                <a:latin typeface="Tahoma"/>
                <a:cs typeface="Tahoma"/>
              </a:rPr>
              <a:t>method</a:t>
            </a:r>
            <a:r>
              <a:rPr lang="en-IN" spc="45" dirty="0">
                <a:solidFill>
                  <a:srgbClr val="538235"/>
                </a:solidFill>
                <a:latin typeface="Tahoma"/>
                <a:cs typeface="Tahoma"/>
              </a:rPr>
              <a:t> </a:t>
            </a:r>
            <a:r>
              <a:rPr lang="en-IN" spc="-5" dirty="0">
                <a:solidFill>
                  <a:srgbClr val="538235"/>
                </a:solidFill>
                <a:latin typeface="Tahoma"/>
                <a:cs typeface="Tahoma"/>
              </a:rPr>
              <a:t>clearly</a:t>
            </a:r>
            <a:r>
              <a:rPr lang="en-IN" spc="25" dirty="0">
                <a:solidFill>
                  <a:srgbClr val="538235"/>
                </a:solidFill>
                <a:latin typeface="Tahoma"/>
                <a:cs typeface="Tahoma"/>
              </a:rPr>
              <a:t> </a:t>
            </a:r>
            <a:r>
              <a:rPr lang="en-IN" spc="-5" dirty="0">
                <a:solidFill>
                  <a:srgbClr val="538235"/>
                </a:solidFill>
                <a:latin typeface="Tahoma"/>
                <a:cs typeface="Tahoma"/>
              </a:rPr>
              <a:t>will</a:t>
            </a:r>
            <a:r>
              <a:rPr lang="en-IN" spc="60" dirty="0">
                <a:solidFill>
                  <a:srgbClr val="538235"/>
                </a:solidFill>
                <a:latin typeface="Tahoma"/>
                <a:cs typeface="Tahoma"/>
              </a:rPr>
              <a:t> </a:t>
            </a:r>
            <a:r>
              <a:rPr lang="en-IN" spc="-5" dirty="0">
                <a:solidFill>
                  <a:srgbClr val="538235"/>
                </a:solidFill>
                <a:latin typeface="Tahoma"/>
                <a:cs typeface="Tahoma"/>
              </a:rPr>
              <a:t>break</a:t>
            </a:r>
            <a:r>
              <a:rPr lang="en-IN" spc="40" dirty="0">
                <a:solidFill>
                  <a:srgbClr val="538235"/>
                </a:solidFill>
                <a:latin typeface="Tahoma"/>
                <a:cs typeface="Tahoma"/>
              </a:rPr>
              <a:t> </a:t>
            </a:r>
            <a:r>
              <a:rPr lang="en-IN" dirty="0">
                <a:solidFill>
                  <a:srgbClr val="538235"/>
                </a:solidFill>
                <a:latin typeface="Tahoma"/>
                <a:cs typeface="Tahoma"/>
              </a:rPr>
              <a:t>the</a:t>
            </a:r>
            <a:r>
              <a:rPr lang="en-IN" spc="35" dirty="0">
                <a:solidFill>
                  <a:srgbClr val="538235"/>
                </a:solidFill>
                <a:latin typeface="Tahoma"/>
                <a:cs typeface="Tahoma"/>
              </a:rPr>
              <a:t> </a:t>
            </a:r>
            <a:r>
              <a:rPr lang="en-IN" spc="-5" dirty="0">
                <a:solidFill>
                  <a:srgbClr val="538235"/>
                </a:solidFill>
                <a:latin typeface="Tahoma"/>
                <a:cs typeface="Tahoma"/>
              </a:rPr>
              <a:t>deadlock</a:t>
            </a:r>
            <a:r>
              <a:rPr lang="en-IN" spc="50" dirty="0">
                <a:solidFill>
                  <a:srgbClr val="538235"/>
                </a:solidFill>
                <a:latin typeface="Tahoma"/>
                <a:cs typeface="Tahoma"/>
              </a:rPr>
              <a:t> </a:t>
            </a:r>
            <a:r>
              <a:rPr lang="en-IN" spc="-10" dirty="0">
                <a:solidFill>
                  <a:srgbClr val="538235"/>
                </a:solidFill>
                <a:latin typeface="Tahoma"/>
                <a:cs typeface="Tahoma"/>
              </a:rPr>
              <a:t>cycle,</a:t>
            </a:r>
            <a:r>
              <a:rPr lang="en-IN" spc="-10" dirty="0">
                <a:latin typeface="Tahoma"/>
                <a:cs typeface="Tahoma"/>
              </a:rPr>
              <a:t> </a:t>
            </a:r>
            <a:r>
              <a:rPr lang="en-IN" sz="1800" dirty="0">
                <a:solidFill>
                  <a:srgbClr val="538235"/>
                </a:solidFill>
                <a:latin typeface="Tahoma"/>
                <a:cs typeface="Tahoma"/>
              </a:rPr>
              <a:t>but</a:t>
            </a:r>
            <a:r>
              <a:rPr lang="en-IN" sz="1800" spc="95" dirty="0">
                <a:solidFill>
                  <a:srgbClr val="538235"/>
                </a:solidFill>
                <a:latin typeface="Tahoma"/>
                <a:cs typeface="Tahoma"/>
              </a:rPr>
              <a:t> </a:t>
            </a:r>
            <a:r>
              <a:rPr lang="en-IN" sz="1800" spc="-5" dirty="0">
                <a:solidFill>
                  <a:srgbClr val="538235"/>
                </a:solidFill>
                <a:latin typeface="Tahoma"/>
                <a:cs typeface="Tahoma"/>
              </a:rPr>
              <a:t>at</a:t>
            </a:r>
            <a:r>
              <a:rPr lang="en-IN" sz="1800" spc="90" dirty="0">
                <a:solidFill>
                  <a:srgbClr val="538235"/>
                </a:solidFill>
                <a:latin typeface="Tahoma"/>
                <a:cs typeface="Tahoma"/>
              </a:rPr>
              <a:t> </a:t>
            </a:r>
            <a:r>
              <a:rPr lang="en-IN" sz="1800" spc="-5" dirty="0">
                <a:solidFill>
                  <a:srgbClr val="538235"/>
                </a:solidFill>
                <a:latin typeface="Tahoma"/>
                <a:cs typeface="Tahoma"/>
              </a:rPr>
              <a:t>great</a:t>
            </a:r>
            <a:r>
              <a:rPr lang="en-IN" sz="1800" spc="100" dirty="0">
                <a:solidFill>
                  <a:srgbClr val="538235"/>
                </a:solidFill>
                <a:latin typeface="Tahoma"/>
                <a:cs typeface="Tahoma"/>
              </a:rPr>
              <a:t> </a:t>
            </a:r>
            <a:r>
              <a:rPr lang="en-IN" sz="1800" spc="-5" dirty="0">
                <a:solidFill>
                  <a:srgbClr val="538235"/>
                </a:solidFill>
                <a:latin typeface="Tahoma"/>
                <a:cs typeface="Tahoma"/>
              </a:rPr>
              <a:t>expense.</a:t>
            </a:r>
            <a:r>
              <a:rPr lang="en-IN" sz="1800" spc="80" dirty="0">
                <a:solidFill>
                  <a:srgbClr val="538235"/>
                </a:solidFill>
                <a:latin typeface="Tahoma"/>
                <a:cs typeface="Tahoma"/>
              </a:rPr>
              <a:t> </a:t>
            </a:r>
          </a:p>
          <a:p>
            <a:pPr marL="1604963" lvl="4" indent="-215900">
              <a:spcBef>
                <a:spcPts val="720"/>
              </a:spcBef>
              <a:buFont typeface="Tahoma"/>
              <a:buChar char="•"/>
              <a:tabLst>
                <a:tab pos="133350" algn="l"/>
              </a:tabLst>
            </a:pPr>
            <a:r>
              <a:rPr lang="en-IN" dirty="0">
                <a:solidFill>
                  <a:srgbClr val="538235"/>
                </a:solidFill>
                <a:latin typeface="Tahoma"/>
                <a:cs typeface="Tahoma"/>
              </a:rPr>
              <a:t>The</a:t>
            </a:r>
            <a:r>
              <a:rPr lang="en-IN" spc="75" dirty="0">
                <a:solidFill>
                  <a:srgbClr val="538235"/>
                </a:solidFill>
                <a:latin typeface="Tahoma"/>
                <a:cs typeface="Tahoma"/>
              </a:rPr>
              <a:t> </a:t>
            </a:r>
            <a:r>
              <a:rPr lang="en-IN" b="1" spc="-5" dirty="0">
                <a:solidFill>
                  <a:srgbClr val="538235"/>
                </a:solidFill>
                <a:latin typeface="Tahoma"/>
                <a:cs typeface="Tahoma"/>
              </a:rPr>
              <a:t>deadlocked</a:t>
            </a:r>
            <a:r>
              <a:rPr lang="en-IN" b="1" spc="120" dirty="0">
                <a:solidFill>
                  <a:srgbClr val="538235"/>
                </a:solidFill>
                <a:latin typeface="Tahoma"/>
                <a:cs typeface="Tahoma"/>
              </a:rPr>
              <a:t> </a:t>
            </a:r>
            <a:r>
              <a:rPr lang="en-IN" b="1" spc="-5" dirty="0">
                <a:solidFill>
                  <a:srgbClr val="538235"/>
                </a:solidFill>
                <a:latin typeface="Tahoma"/>
                <a:cs typeface="Tahoma"/>
              </a:rPr>
              <a:t>processes</a:t>
            </a:r>
            <a:r>
              <a:rPr lang="en-IN" b="1" spc="110" dirty="0">
                <a:solidFill>
                  <a:srgbClr val="538235"/>
                </a:solidFill>
                <a:latin typeface="Tahoma"/>
                <a:cs typeface="Tahoma"/>
              </a:rPr>
              <a:t> </a:t>
            </a:r>
            <a:r>
              <a:rPr lang="en-IN" b="1" spc="-10" dirty="0">
                <a:solidFill>
                  <a:srgbClr val="538235"/>
                </a:solidFill>
                <a:latin typeface="Tahoma"/>
                <a:cs typeface="Tahoma"/>
              </a:rPr>
              <a:t>may</a:t>
            </a:r>
            <a:r>
              <a:rPr lang="en-IN" b="1" spc="110" dirty="0">
                <a:solidFill>
                  <a:srgbClr val="538235"/>
                </a:solidFill>
                <a:latin typeface="Tahoma"/>
                <a:cs typeface="Tahoma"/>
              </a:rPr>
              <a:t> </a:t>
            </a:r>
            <a:r>
              <a:rPr lang="en-IN" b="1" spc="-5" dirty="0">
                <a:solidFill>
                  <a:srgbClr val="538235"/>
                </a:solidFill>
                <a:latin typeface="Tahoma"/>
                <a:cs typeface="Tahoma"/>
              </a:rPr>
              <a:t>have</a:t>
            </a:r>
            <a:r>
              <a:rPr lang="en-IN" b="1" spc="114" dirty="0">
                <a:solidFill>
                  <a:srgbClr val="538235"/>
                </a:solidFill>
                <a:latin typeface="Tahoma"/>
                <a:cs typeface="Tahoma"/>
              </a:rPr>
              <a:t> </a:t>
            </a:r>
            <a:r>
              <a:rPr lang="en-IN" b="1" spc="-5" dirty="0">
                <a:solidFill>
                  <a:srgbClr val="538235"/>
                </a:solidFill>
                <a:latin typeface="Tahoma"/>
                <a:cs typeface="Tahoma"/>
              </a:rPr>
              <a:t>computed</a:t>
            </a:r>
            <a:r>
              <a:rPr lang="en-IN" b="1" spc="105" dirty="0">
                <a:solidFill>
                  <a:srgbClr val="538235"/>
                </a:solidFill>
                <a:latin typeface="Tahoma"/>
                <a:cs typeface="Tahoma"/>
              </a:rPr>
              <a:t> </a:t>
            </a:r>
            <a:r>
              <a:rPr lang="en-IN" b="1" spc="-5" dirty="0">
                <a:solidFill>
                  <a:srgbClr val="538235"/>
                </a:solidFill>
                <a:latin typeface="Tahoma"/>
                <a:cs typeface="Tahoma"/>
              </a:rPr>
              <a:t>for</a:t>
            </a:r>
            <a:r>
              <a:rPr lang="en-IN" b="1" spc="90" dirty="0">
                <a:solidFill>
                  <a:srgbClr val="538235"/>
                </a:solidFill>
                <a:latin typeface="Tahoma"/>
                <a:cs typeface="Tahoma"/>
              </a:rPr>
              <a:t> </a:t>
            </a:r>
            <a:r>
              <a:rPr lang="en-IN" b="1" dirty="0">
                <a:solidFill>
                  <a:srgbClr val="538235"/>
                </a:solidFill>
                <a:latin typeface="Tahoma"/>
                <a:cs typeface="Tahoma"/>
              </a:rPr>
              <a:t>a</a:t>
            </a:r>
            <a:r>
              <a:rPr lang="en-IN" b="1" spc="130" dirty="0">
                <a:solidFill>
                  <a:srgbClr val="538235"/>
                </a:solidFill>
                <a:latin typeface="Tahoma"/>
                <a:cs typeface="Tahoma"/>
              </a:rPr>
              <a:t> </a:t>
            </a:r>
            <a:r>
              <a:rPr lang="en-IN" b="1" spc="-10" dirty="0">
                <a:solidFill>
                  <a:srgbClr val="538235"/>
                </a:solidFill>
                <a:latin typeface="Tahoma"/>
                <a:cs typeface="Tahoma"/>
              </a:rPr>
              <a:t>long</a:t>
            </a:r>
            <a:r>
              <a:rPr lang="en-IN" spc="-10" dirty="0">
                <a:latin typeface="Tahoma"/>
                <a:cs typeface="Tahoma"/>
              </a:rPr>
              <a:t> </a:t>
            </a:r>
            <a:r>
              <a:rPr lang="en-IN" sz="1800" b="1" dirty="0">
                <a:solidFill>
                  <a:srgbClr val="538235"/>
                </a:solidFill>
                <a:latin typeface="Tahoma"/>
                <a:cs typeface="Tahoma"/>
              </a:rPr>
              <a:t>time, </a:t>
            </a:r>
            <a:r>
              <a:rPr lang="en-IN" sz="1800" spc="-5" dirty="0">
                <a:solidFill>
                  <a:srgbClr val="538235"/>
                </a:solidFill>
                <a:latin typeface="Tahoma"/>
                <a:cs typeface="Tahoma"/>
              </a:rPr>
              <a:t>and </a:t>
            </a:r>
            <a:r>
              <a:rPr lang="en-IN" sz="1800" dirty="0">
                <a:solidFill>
                  <a:srgbClr val="538235"/>
                </a:solidFill>
                <a:latin typeface="Tahoma"/>
                <a:cs typeface="Tahoma"/>
              </a:rPr>
              <a:t>the </a:t>
            </a:r>
            <a:r>
              <a:rPr lang="en-IN" sz="1800" spc="-5" dirty="0">
                <a:solidFill>
                  <a:srgbClr val="538235"/>
                </a:solidFill>
                <a:latin typeface="Tahoma"/>
                <a:cs typeface="Tahoma"/>
              </a:rPr>
              <a:t>results of </a:t>
            </a:r>
            <a:r>
              <a:rPr lang="en-IN" sz="1800" dirty="0">
                <a:solidFill>
                  <a:srgbClr val="538235"/>
                </a:solidFill>
                <a:latin typeface="Tahoma"/>
                <a:cs typeface="Tahoma"/>
              </a:rPr>
              <a:t>these </a:t>
            </a:r>
            <a:r>
              <a:rPr lang="en-IN" sz="1800" spc="-5" dirty="0">
                <a:solidFill>
                  <a:srgbClr val="538235"/>
                </a:solidFill>
                <a:latin typeface="Tahoma"/>
                <a:cs typeface="Tahoma"/>
              </a:rPr>
              <a:t>partial computations must </a:t>
            </a:r>
            <a:r>
              <a:rPr lang="en-IN" sz="1800" dirty="0">
                <a:solidFill>
                  <a:srgbClr val="538235"/>
                </a:solidFill>
                <a:latin typeface="Tahoma"/>
                <a:cs typeface="Tahoma"/>
              </a:rPr>
              <a:t>be </a:t>
            </a:r>
            <a:r>
              <a:rPr lang="en-IN" sz="1800" spc="-5" dirty="0">
                <a:solidFill>
                  <a:srgbClr val="538235"/>
                </a:solidFill>
                <a:latin typeface="Tahoma"/>
                <a:cs typeface="Tahoma"/>
              </a:rPr>
              <a:t>discarded and probably </a:t>
            </a:r>
            <a:r>
              <a:rPr lang="en-IN" sz="1800" spc="-10" dirty="0">
                <a:solidFill>
                  <a:srgbClr val="538235"/>
                </a:solidFill>
                <a:latin typeface="Tahoma"/>
                <a:cs typeface="Tahoma"/>
              </a:rPr>
              <a:t>will </a:t>
            </a:r>
            <a:r>
              <a:rPr lang="en-IN" sz="1800" spc="-5" dirty="0">
                <a:solidFill>
                  <a:srgbClr val="538235"/>
                </a:solidFill>
                <a:latin typeface="Tahoma"/>
                <a:cs typeface="Tahoma"/>
              </a:rPr>
              <a:t> have</a:t>
            </a:r>
            <a:r>
              <a:rPr lang="en-IN" sz="1800" dirty="0">
                <a:solidFill>
                  <a:srgbClr val="538235"/>
                </a:solidFill>
                <a:latin typeface="Tahoma"/>
                <a:cs typeface="Tahoma"/>
              </a:rPr>
              <a:t> to</a:t>
            </a:r>
            <a:r>
              <a:rPr lang="en-IN" sz="1800" spc="-20" dirty="0">
                <a:solidFill>
                  <a:srgbClr val="538235"/>
                </a:solidFill>
                <a:latin typeface="Tahoma"/>
                <a:cs typeface="Tahoma"/>
              </a:rPr>
              <a:t> </a:t>
            </a:r>
            <a:r>
              <a:rPr lang="en-IN" sz="1800" dirty="0">
                <a:solidFill>
                  <a:srgbClr val="538235"/>
                </a:solidFill>
                <a:latin typeface="Tahoma"/>
                <a:cs typeface="Tahoma"/>
              </a:rPr>
              <a:t>be </a:t>
            </a:r>
            <a:r>
              <a:rPr lang="en-IN" sz="1800" spc="-5" dirty="0">
                <a:solidFill>
                  <a:srgbClr val="538235"/>
                </a:solidFill>
                <a:latin typeface="Tahoma"/>
                <a:cs typeface="Tahoma"/>
              </a:rPr>
              <a:t>recomputed</a:t>
            </a:r>
            <a:r>
              <a:rPr lang="en-IN" sz="1800" spc="20" dirty="0">
                <a:solidFill>
                  <a:srgbClr val="538235"/>
                </a:solidFill>
                <a:latin typeface="Tahoma"/>
                <a:cs typeface="Tahoma"/>
              </a:rPr>
              <a:t> </a:t>
            </a:r>
            <a:r>
              <a:rPr lang="en-IN" sz="1800" spc="-35" dirty="0">
                <a:solidFill>
                  <a:srgbClr val="538235"/>
                </a:solidFill>
                <a:latin typeface="Tahoma"/>
                <a:cs typeface="Tahoma"/>
              </a:rPr>
              <a:t>later.</a:t>
            </a:r>
            <a:endParaRPr lang="en-IN" b="1" dirty="0">
              <a:solidFill>
                <a:srgbClr val="538235"/>
              </a:solidFill>
              <a:latin typeface="Tahoma"/>
              <a:cs typeface="Tahoma"/>
            </a:endParaRPr>
          </a:p>
          <a:p>
            <a:pPr marL="1211262" marR="5715" lvl="2" indent="-285750" algn="just">
              <a:lnSpc>
                <a:spcPct val="150000"/>
              </a:lnSpc>
              <a:buFont typeface="Arial" panose="020B0604020202020204" pitchFamily="34" charset="0"/>
              <a:buChar char="•"/>
            </a:pPr>
            <a:r>
              <a:rPr lang="en-IN" b="1" dirty="0">
                <a:solidFill>
                  <a:srgbClr val="538235"/>
                </a:solidFill>
                <a:latin typeface="Tahoma"/>
                <a:cs typeface="Tahoma"/>
              </a:rPr>
              <a:t>Abort one process at a time and decide</a:t>
            </a:r>
          </a:p>
          <a:p>
            <a:pPr marL="1539240" lvl="3" indent="-155575" algn="just">
              <a:spcBef>
                <a:spcPts val="720"/>
              </a:spcBef>
              <a:buFont typeface="Tahoma"/>
              <a:buChar char="•"/>
              <a:tabLst>
                <a:tab pos="168275" algn="l"/>
              </a:tabLst>
            </a:pPr>
            <a:r>
              <a:rPr lang="en-IN" spc="-5" dirty="0">
                <a:solidFill>
                  <a:srgbClr val="538235"/>
                </a:solidFill>
                <a:latin typeface="Tahoma"/>
                <a:cs typeface="Tahoma"/>
              </a:rPr>
              <a:t>This</a:t>
            </a:r>
            <a:r>
              <a:rPr lang="en-IN" dirty="0">
                <a:latin typeface="Tahoma"/>
                <a:cs typeface="Tahoma"/>
              </a:rPr>
              <a:t> </a:t>
            </a:r>
            <a:r>
              <a:rPr lang="en-IN" spc="-5" dirty="0">
                <a:solidFill>
                  <a:srgbClr val="538235"/>
                </a:solidFill>
                <a:latin typeface="Tahoma"/>
                <a:cs typeface="Tahoma"/>
              </a:rPr>
              <a:t>method incurs considerable overhead, since after each process </a:t>
            </a:r>
            <a:r>
              <a:rPr lang="en-IN" spc="-10" dirty="0">
                <a:solidFill>
                  <a:srgbClr val="538235"/>
                </a:solidFill>
                <a:latin typeface="Tahoma"/>
                <a:cs typeface="Tahoma"/>
              </a:rPr>
              <a:t>is </a:t>
            </a:r>
            <a:r>
              <a:rPr lang="en-IN" spc="-5" dirty="0">
                <a:solidFill>
                  <a:srgbClr val="538235"/>
                </a:solidFill>
                <a:latin typeface="Tahoma"/>
                <a:cs typeface="Tahoma"/>
              </a:rPr>
              <a:t>aborted, </a:t>
            </a:r>
            <a:r>
              <a:rPr lang="en-IN" dirty="0">
                <a:solidFill>
                  <a:srgbClr val="538235"/>
                </a:solidFill>
                <a:latin typeface="Tahoma"/>
                <a:cs typeface="Tahoma"/>
              </a:rPr>
              <a:t>a </a:t>
            </a:r>
            <a:r>
              <a:rPr lang="en-IN" spc="-10" dirty="0">
                <a:solidFill>
                  <a:srgbClr val="538235"/>
                </a:solidFill>
                <a:latin typeface="Tahoma"/>
                <a:cs typeface="Tahoma"/>
              </a:rPr>
              <a:t>deadlock- </a:t>
            </a:r>
            <a:r>
              <a:rPr lang="en-IN" spc="-5" dirty="0">
                <a:solidFill>
                  <a:srgbClr val="538235"/>
                </a:solidFill>
                <a:latin typeface="Tahoma"/>
                <a:cs typeface="Tahoma"/>
              </a:rPr>
              <a:t> detection</a:t>
            </a:r>
            <a:r>
              <a:rPr lang="en-IN" dirty="0">
                <a:solidFill>
                  <a:srgbClr val="538235"/>
                </a:solidFill>
                <a:latin typeface="Tahoma"/>
                <a:cs typeface="Tahoma"/>
              </a:rPr>
              <a:t> </a:t>
            </a:r>
            <a:r>
              <a:rPr lang="en-IN" spc="-5" dirty="0">
                <a:solidFill>
                  <a:srgbClr val="538235"/>
                </a:solidFill>
                <a:latin typeface="Tahoma"/>
                <a:cs typeface="Tahoma"/>
              </a:rPr>
              <a:t>algorithm</a:t>
            </a:r>
            <a:r>
              <a:rPr lang="en-IN" dirty="0">
                <a:solidFill>
                  <a:srgbClr val="538235"/>
                </a:solidFill>
                <a:latin typeface="Tahoma"/>
                <a:cs typeface="Tahoma"/>
              </a:rPr>
              <a:t> must</a:t>
            </a:r>
            <a:r>
              <a:rPr lang="en-IN" spc="5" dirty="0">
                <a:solidFill>
                  <a:srgbClr val="538235"/>
                </a:solidFill>
                <a:latin typeface="Tahoma"/>
                <a:cs typeface="Tahoma"/>
              </a:rPr>
              <a:t> </a:t>
            </a:r>
            <a:r>
              <a:rPr lang="en-IN" dirty="0">
                <a:solidFill>
                  <a:srgbClr val="538235"/>
                </a:solidFill>
                <a:latin typeface="Tahoma"/>
                <a:cs typeface="Tahoma"/>
              </a:rPr>
              <a:t>be </a:t>
            </a:r>
            <a:r>
              <a:rPr lang="en-IN" spc="-5" dirty="0">
                <a:solidFill>
                  <a:srgbClr val="538235"/>
                </a:solidFill>
                <a:latin typeface="Tahoma"/>
                <a:cs typeface="Tahoma"/>
              </a:rPr>
              <a:t>invoked</a:t>
            </a:r>
            <a:r>
              <a:rPr lang="en-IN" dirty="0">
                <a:solidFill>
                  <a:srgbClr val="538235"/>
                </a:solidFill>
                <a:latin typeface="Tahoma"/>
                <a:cs typeface="Tahoma"/>
              </a:rPr>
              <a:t> to </a:t>
            </a:r>
            <a:r>
              <a:rPr lang="en-IN" spc="-5" dirty="0">
                <a:solidFill>
                  <a:srgbClr val="538235"/>
                </a:solidFill>
                <a:latin typeface="Tahoma"/>
                <a:cs typeface="Tahoma"/>
              </a:rPr>
              <a:t>determine</a:t>
            </a:r>
            <a:r>
              <a:rPr lang="en-IN" dirty="0">
                <a:solidFill>
                  <a:srgbClr val="538235"/>
                </a:solidFill>
                <a:latin typeface="Tahoma"/>
                <a:cs typeface="Tahoma"/>
              </a:rPr>
              <a:t> whether </a:t>
            </a:r>
            <a:r>
              <a:rPr lang="en-IN" spc="-5" dirty="0">
                <a:solidFill>
                  <a:srgbClr val="538235"/>
                </a:solidFill>
                <a:latin typeface="Tahoma"/>
                <a:cs typeface="Tahoma"/>
              </a:rPr>
              <a:t>any</a:t>
            </a:r>
            <a:r>
              <a:rPr lang="en-IN" dirty="0">
                <a:solidFill>
                  <a:srgbClr val="538235"/>
                </a:solidFill>
                <a:latin typeface="Tahoma"/>
                <a:cs typeface="Tahoma"/>
              </a:rPr>
              <a:t> </a:t>
            </a:r>
            <a:r>
              <a:rPr lang="en-IN" spc="-5" dirty="0">
                <a:solidFill>
                  <a:srgbClr val="538235"/>
                </a:solidFill>
                <a:latin typeface="Tahoma"/>
                <a:cs typeface="Tahoma"/>
              </a:rPr>
              <a:t>processes</a:t>
            </a:r>
            <a:r>
              <a:rPr lang="en-IN" dirty="0">
                <a:solidFill>
                  <a:srgbClr val="538235"/>
                </a:solidFill>
                <a:latin typeface="Tahoma"/>
                <a:cs typeface="Tahoma"/>
              </a:rPr>
              <a:t> are </a:t>
            </a:r>
            <a:r>
              <a:rPr lang="en-IN" spc="-5" dirty="0">
                <a:solidFill>
                  <a:srgbClr val="538235"/>
                </a:solidFill>
                <a:latin typeface="Tahoma"/>
                <a:cs typeface="Tahoma"/>
              </a:rPr>
              <a:t>still </a:t>
            </a:r>
            <a:r>
              <a:rPr lang="en-IN" dirty="0">
                <a:solidFill>
                  <a:srgbClr val="538235"/>
                </a:solidFill>
                <a:latin typeface="Tahoma"/>
                <a:cs typeface="Tahoma"/>
              </a:rPr>
              <a:t> </a:t>
            </a:r>
            <a:r>
              <a:rPr lang="en-IN" spc="-5" dirty="0">
                <a:solidFill>
                  <a:srgbClr val="538235"/>
                </a:solidFill>
                <a:latin typeface="Tahoma"/>
                <a:cs typeface="Tahoma"/>
              </a:rPr>
              <a:t>deadlocked.</a:t>
            </a:r>
          </a:p>
          <a:p>
            <a:pPr marL="1670050" marR="6985" lvl="3" indent="-285750" algn="just">
              <a:lnSpc>
                <a:spcPct val="150100"/>
              </a:lnSpc>
              <a:buFont typeface="Arial" panose="020B0604020202020204" pitchFamily="34" charset="0"/>
              <a:buChar char="•"/>
            </a:pPr>
            <a:r>
              <a:rPr lang="en-IN" spc="-5" dirty="0">
                <a:solidFill>
                  <a:srgbClr val="538235"/>
                </a:solidFill>
                <a:latin typeface="Tahoma"/>
                <a:cs typeface="Tahoma"/>
              </a:rPr>
              <a:t>Abort</a:t>
            </a:r>
            <a:r>
              <a:rPr lang="en-IN" spc="365" dirty="0">
                <a:solidFill>
                  <a:srgbClr val="538235"/>
                </a:solidFill>
                <a:latin typeface="Tahoma"/>
                <a:cs typeface="Tahoma"/>
              </a:rPr>
              <a:t> </a:t>
            </a:r>
            <a:r>
              <a:rPr lang="en-IN" spc="-5" dirty="0">
                <a:solidFill>
                  <a:srgbClr val="538235"/>
                </a:solidFill>
                <a:latin typeface="Tahoma"/>
                <a:cs typeface="Tahoma"/>
              </a:rPr>
              <a:t>those </a:t>
            </a:r>
            <a:r>
              <a:rPr lang="en-IN" dirty="0">
                <a:solidFill>
                  <a:srgbClr val="538235"/>
                </a:solidFill>
                <a:latin typeface="Tahoma"/>
                <a:cs typeface="Tahoma"/>
              </a:rPr>
              <a:t>processes whose </a:t>
            </a:r>
            <a:r>
              <a:rPr lang="en-IN" spc="-5" dirty="0">
                <a:solidFill>
                  <a:srgbClr val="538235"/>
                </a:solidFill>
                <a:latin typeface="Tahoma"/>
                <a:cs typeface="Tahoma"/>
              </a:rPr>
              <a:t>termination</a:t>
            </a:r>
            <a:r>
              <a:rPr lang="en-IN" spc="365" dirty="0">
                <a:solidFill>
                  <a:srgbClr val="538235"/>
                </a:solidFill>
                <a:latin typeface="Tahoma"/>
                <a:cs typeface="Tahoma"/>
              </a:rPr>
              <a:t> </a:t>
            </a:r>
            <a:r>
              <a:rPr lang="en-IN" spc="-5" dirty="0">
                <a:solidFill>
                  <a:srgbClr val="538235"/>
                </a:solidFill>
                <a:latin typeface="Tahoma"/>
                <a:cs typeface="Tahoma"/>
              </a:rPr>
              <a:t>will </a:t>
            </a:r>
            <a:r>
              <a:rPr lang="en-IN" dirty="0">
                <a:solidFill>
                  <a:srgbClr val="538235"/>
                </a:solidFill>
                <a:latin typeface="Tahoma"/>
                <a:cs typeface="Tahoma"/>
              </a:rPr>
              <a:t> </a:t>
            </a:r>
            <a:r>
              <a:rPr lang="en-IN" spc="-5" dirty="0">
                <a:solidFill>
                  <a:srgbClr val="538235"/>
                </a:solidFill>
                <a:latin typeface="Tahoma"/>
                <a:cs typeface="Tahoma"/>
              </a:rPr>
              <a:t>incur </a:t>
            </a:r>
            <a:r>
              <a:rPr lang="en-IN" dirty="0">
                <a:solidFill>
                  <a:srgbClr val="538235"/>
                </a:solidFill>
                <a:latin typeface="Tahoma"/>
                <a:cs typeface="Tahoma"/>
              </a:rPr>
              <a:t>the </a:t>
            </a:r>
            <a:r>
              <a:rPr lang="en-IN" b="1" dirty="0">
                <a:solidFill>
                  <a:srgbClr val="538235"/>
                </a:solidFill>
                <a:latin typeface="Tahoma"/>
                <a:cs typeface="Tahoma"/>
              </a:rPr>
              <a:t>minimum cost. </a:t>
            </a:r>
          </a:p>
          <a:p>
            <a:pPr marL="1670050" marR="6985" lvl="3" indent="-285750" algn="just">
              <a:lnSpc>
                <a:spcPct val="150100"/>
              </a:lnSpc>
              <a:buFont typeface="Arial" panose="020B0604020202020204" pitchFamily="34" charset="0"/>
              <a:buChar char="•"/>
            </a:pPr>
            <a:r>
              <a:rPr lang="en-IN" spc="-10" dirty="0">
                <a:solidFill>
                  <a:srgbClr val="538235"/>
                </a:solidFill>
                <a:latin typeface="Tahoma"/>
                <a:cs typeface="Tahoma"/>
              </a:rPr>
              <a:t>Unfortunately, </a:t>
            </a:r>
            <a:r>
              <a:rPr lang="en-IN" dirty="0">
                <a:solidFill>
                  <a:srgbClr val="538235"/>
                </a:solidFill>
                <a:latin typeface="Tahoma"/>
                <a:cs typeface="Tahoma"/>
              </a:rPr>
              <a:t>the </a:t>
            </a:r>
            <a:r>
              <a:rPr lang="en-IN" spc="-5" dirty="0">
                <a:solidFill>
                  <a:srgbClr val="538235"/>
                </a:solidFill>
                <a:latin typeface="Tahoma"/>
                <a:cs typeface="Tahoma"/>
              </a:rPr>
              <a:t>term </a:t>
            </a:r>
            <a:r>
              <a:rPr lang="en-IN" dirty="0">
                <a:solidFill>
                  <a:srgbClr val="538235"/>
                </a:solidFill>
                <a:latin typeface="Tahoma"/>
                <a:cs typeface="Tahoma"/>
              </a:rPr>
              <a:t>minimum </a:t>
            </a:r>
            <a:r>
              <a:rPr lang="en-IN" spc="-10" dirty="0">
                <a:solidFill>
                  <a:srgbClr val="538235"/>
                </a:solidFill>
                <a:latin typeface="Tahoma"/>
                <a:cs typeface="Tahoma"/>
              </a:rPr>
              <a:t>cost is </a:t>
            </a:r>
            <a:r>
              <a:rPr lang="en-IN" spc="-5" dirty="0">
                <a:solidFill>
                  <a:srgbClr val="538235"/>
                </a:solidFill>
                <a:latin typeface="Tahoma"/>
                <a:cs typeface="Tahoma"/>
              </a:rPr>
              <a:t>not </a:t>
            </a:r>
            <a:r>
              <a:rPr lang="en-IN" dirty="0">
                <a:solidFill>
                  <a:srgbClr val="538235"/>
                </a:solidFill>
                <a:latin typeface="Tahoma"/>
                <a:cs typeface="Tahoma"/>
              </a:rPr>
              <a:t>a </a:t>
            </a:r>
            <a:r>
              <a:rPr lang="en-IN" spc="-5" dirty="0">
                <a:solidFill>
                  <a:srgbClr val="538235"/>
                </a:solidFill>
                <a:latin typeface="Tahoma"/>
                <a:cs typeface="Tahoma"/>
              </a:rPr>
              <a:t>precise </a:t>
            </a:r>
            <a:r>
              <a:rPr lang="en-IN" dirty="0">
                <a:solidFill>
                  <a:srgbClr val="538235"/>
                </a:solidFill>
                <a:latin typeface="Tahoma"/>
                <a:cs typeface="Tahoma"/>
              </a:rPr>
              <a:t>one. </a:t>
            </a:r>
            <a:r>
              <a:rPr lang="en-IN" spc="5" dirty="0">
                <a:solidFill>
                  <a:srgbClr val="538235"/>
                </a:solidFill>
                <a:latin typeface="Tahoma"/>
                <a:cs typeface="Tahoma"/>
              </a:rPr>
              <a:t> </a:t>
            </a:r>
            <a:endParaRPr lang="en-IN" dirty="0">
              <a:latin typeface="Tahoma"/>
              <a:cs typeface="Tahoma"/>
            </a:endParaRPr>
          </a:p>
          <a:p>
            <a:pPr marL="1211262" marR="5715" lvl="2" indent="-285750" algn="just">
              <a:lnSpc>
                <a:spcPct val="150000"/>
              </a:lnSpc>
              <a:buFont typeface="Arial" panose="020B0604020202020204" pitchFamily="34" charset="0"/>
              <a:buChar char="•"/>
            </a:pPr>
            <a:endParaRPr lang="en-IN" dirty="0">
              <a:solidFill>
                <a:schemeClr val="accent5">
                  <a:lumMod val="50000"/>
                </a:schemeClr>
              </a:solidFill>
              <a:latin typeface="Tahoma"/>
              <a:cs typeface="Tahoma"/>
            </a:endParaRPr>
          </a:p>
        </p:txBody>
      </p:sp>
    </p:spTree>
    <p:extLst>
      <p:ext uri="{BB962C8B-B14F-4D97-AF65-F5344CB8AC3E}">
        <p14:creationId xmlns:p14="http://schemas.microsoft.com/office/powerpoint/2010/main" val="36890360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p>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Deadlock Recovery</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3EC1F02F-9C94-661F-C431-A137C4C55B06}"/>
              </a:ext>
            </a:extLst>
          </p:cNvPr>
          <p:cNvSpPr txBox="1"/>
          <p:nvPr/>
        </p:nvSpPr>
        <p:spPr>
          <a:xfrm>
            <a:off x="420985" y="900449"/>
            <a:ext cx="11157525" cy="3947171"/>
          </a:xfrm>
          <a:prstGeom prst="rect">
            <a:avLst/>
          </a:prstGeom>
          <a:noFill/>
        </p:spPr>
        <p:txBody>
          <a:bodyPr wrap="square">
            <a:spAutoFit/>
          </a:bodyPr>
          <a:lstStyle/>
          <a:p>
            <a:pPr marL="12700" marR="5715" indent="-1588" algn="just">
              <a:lnSpc>
                <a:spcPct val="150000"/>
              </a:lnSpc>
            </a:pPr>
            <a:r>
              <a:rPr lang="en-IN" sz="1800" dirty="0">
                <a:solidFill>
                  <a:srgbClr val="C00000"/>
                </a:solidFill>
                <a:latin typeface="Tahoma"/>
                <a:cs typeface="Tahoma"/>
              </a:rPr>
              <a:t>Deadlock Recovery</a:t>
            </a:r>
          </a:p>
          <a:p>
            <a:pPr marL="849313" marR="6985" lvl="3" indent="-442913" algn="just">
              <a:lnSpc>
                <a:spcPct val="150100"/>
              </a:lnSpc>
              <a:buFont typeface="Arial" panose="020B0604020202020204" pitchFamily="34" charset="0"/>
              <a:buChar char="•"/>
            </a:pPr>
            <a:r>
              <a:rPr lang="en-IN" dirty="0">
                <a:solidFill>
                  <a:srgbClr val="538235"/>
                </a:solidFill>
                <a:latin typeface="Tahoma"/>
                <a:cs typeface="Tahoma"/>
              </a:rPr>
              <a:t>Many</a:t>
            </a:r>
            <a:r>
              <a:rPr lang="en-IN" spc="-10" dirty="0">
                <a:solidFill>
                  <a:srgbClr val="538235"/>
                </a:solidFill>
                <a:latin typeface="Tahoma"/>
                <a:cs typeface="Tahoma"/>
              </a:rPr>
              <a:t> </a:t>
            </a:r>
            <a:r>
              <a:rPr lang="en-IN" spc="-5" dirty="0">
                <a:solidFill>
                  <a:srgbClr val="538235"/>
                </a:solidFill>
                <a:latin typeface="Tahoma"/>
                <a:cs typeface="Tahoma"/>
              </a:rPr>
              <a:t>factors</a:t>
            </a:r>
            <a:r>
              <a:rPr lang="en-IN" spc="-10" dirty="0">
                <a:solidFill>
                  <a:srgbClr val="538235"/>
                </a:solidFill>
                <a:latin typeface="Tahoma"/>
                <a:cs typeface="Tahoma"/>
              </a:rPr>
              <a:t> </a:t>
            </a:r>
            <a:r>
              <a:rPr lang="en-IN" spc="-5" dirty="0">
                <a:solidFill>
                  <a:srgbClr val="538235"/>
                </a:solidFill>
                <a:latin typeface="Tahoma"/>
                <a:cs typeface="Tahoma"/>
              </a:rPr>
              <a:t>may</a:t>
            </a:r>
            <a:r>
              <a:rPr lang="en-IN" spc="10" dirty="0">
                <a:solidFill>
                  <a:srgbClr val="538235"/>
                </a:solidFill>
                <a:latin typeface="Tahoma"/>
                <a:cs typeface="Tahoma"/>
              </a:rPr>
              <a:t> </a:t>
            </a:r>
            <a:r>
              <a:rPr lang="en-IN" spc="-5" dirty="0">
                <a:solidFill>
                  <a:srgbClr val="538235"/>
                </a:solidFill>
                <a:latin typeface="Tahoma"/>
                <a:cs typeface="Tahoma"/>
              </a:rPr>
              <a:t>affect</a:t>
            </a:r>
            <a:r>
              <a:rPr lang="en-IN" spc="-10" dirty="0">
                <a:solidFill>
                  <a:srgbClr val="538235"/>
                </a:solidFill>
                <a:latin typeface="Tahoma"/>
                <a:cs typeface="Tahoma"/>
              </a:rPr>
              <a:t> which</a:t>
            </a:r>
            <a:r>
              <a:rPr lang="en-IN" spc="10" dirty="0">
                <a:solidFill>
                  <a:srgbClr val="538235"/>
                </a:solidFill>
                <a:latin typeface="Tahoma"/>
                <a:cs typeface="Tahoma"/>
              </a:rPr>
              <a:t> </a:t>
            </a:r>
            <a:r>
              <a:rPr lang="en-IN" spc="-5" dirty="0">
                <a:solidFill>
                  <a:srgbClr val="538235"/>
                </a:solidFill>
                <a:latin typeface="Tahoma"/>
                <a:cs typeface="Tahoma"/>
              </a:rPr>
              <a:t>process</a:t>
            </a:r>
            <a:r>
              <a:rPr lang="en-IN" spc="25" dirty="0">
                <a:solidFill>
                  <a:srgbClr val="538235"/>
                </a:solidFill>
                <a:latin typeface="Tahoma"/>
                <a:cs typeface="Tahoma"/>
              </a:rPr>
              <a:t> </a:t>
            </a:r>
            <a:r>
              <a:rPr lang="en-IN" spc="-10" dirty="0">
                <a:solidFill>
                  <a:srgbClr val="538235"/>
                </a:solidFill>
                <a:latin typeface="Tahoma"/>
                <a:cs typeface="Tahoma"/>
              </a:rPr>
              <a:t>is</a:t>
            </a:r>
            <a:r>
              <a:rPr lang="en-IN" dirty="0">
                <a:solidFill>
                  <a:srgbClr val="538235"/>
                </a:solidFill>
                <a:latin typeface="Tahoma"/>
                <a:cs typeface="Tahoma"/>
              </a:rPr>
              <a:t> </a:t>
            </a:r>
            <a:r>
              <a:rPr lang="en-IN" spc="-10" dirty="0">
                <a:solidFill>
                  <a:srgbClr val="538235"/>
                </a:solidFill>
                <a:latin typeface="Tahoma"/>
                <a:cs typeface="Tahoma"/>
              </a:rPr>
              <a:t>chosen,</a:t>
            </a:r>
            <a:r>
              <a:rPr lang="en-IN" spc="35" dirty="0">
                <a:solidFill>
                  <a:srgbClr val="538235"/>
                </a:solidFill>
                <a:latin typeface="Tahoma"/>
                <a:cs typeface="Tahoma"/>
              </a:rPr>
              <a:t> </a:t>
            </a:r>
            <a:r>
              <a:rPr lang="en-IN" spc="-5" dirty="0">
                <a:solidFill>
                  <a:srgbClr val="538235"/>
                </a:solidFill>
                <a:latin typeface="Tahoma"/>
                <a:cs typeface="Tahoma"/>
              </a:rPr>
              <a:t>including:</a:t>
            </a:r>
            <a:endParaRPr lang="en-IN" dirty="0">
              <a:latin typeface="Tahoma"/>
              <a:cs typeface="Tahoma"/>
            </a:endParaRPr>
          </a:p>
          <a:p>
            <a:pPr marL="1725613" lvl="3" indent="-563563" algn="just">
              <a:spcBef>
                <a:spcPts val="720"/>
              </a:spcBef>
              <a:buAutoNum type="arabicPeriod"/>
              <a:tabLst>
                <a:tab pos="188913" algn="l"/>
              </a:tabLst>
            </a:pPr>
            <a:r>
              <a:rPr lang="en-IN" spc="-5" dirty="0">
                <a:solidFill>
                  <a:srgbClr val="538235"/>
                </a:solidFill>
                <a:latin typeface="Tahoma"/>
                <a:cs typeface="Tahoma"/>
              </a:rPr>
              <a:t>What</a:t>
            </a:r>
            <a:r>
              <a:rPr lang="en-IN" spc="5" dirty="0">
                <a:solidFill>
                  <a:srgbClr val="538235"/>
                </a:solidFill>
                <a:latin typeface="Tahoma"/>
                <a:cs typeface="Tahoma"/>
              </a:rPr>
              <a:t> </a:t>
            </a:r>
            <a:r>
              <a:rPr lang="en-IN" dirty="0">
                <a:solidFill>
                  <a:srgbClr val="538235"/>
                </a:solidFill>
                <a:latin typeface="Tahoma"/>
                <a:cs typeface="Tahoma"/>
              </a:rPr>
              <a:t>the</a:t>
            </a:r>
            <a:r>
              <a:rPr lang="en-IN" spc="-10" dirty="0">
                <a:solidFill>
                  <a:srgbClr val="538235"/>
                </a:solidFill>
                <a:latin typeface="Tahoma"/>
                <a:cs typeface="Tahoma"/>
              </a:rPr>
              <a:t> </a:t>
            </a:r>
            <a:r>
              <a:rPr lang="en-IN" spc="-5" dirty="0">
                <a:solidFill>
                  <a:srgbClr val="538235"/>
                </a:solidFill>
                <a:latin typeface="Tahoma"/>
                <a:cs typeface="Tahoma"/>
              </a:rPr>
              <a:t>priority</a:t>
            </a:r>
            <a:r>
              <a:rPr lang="en-IN" spc="5" dirty="0">
                <a:solidFill>
                  <a:srgbClr val="538235"/>
                </a:solidFill>
                <a:latin typeface="Tahoma"/>
                <a:cs typeface="Tahoma"/>
              </a:rPr>
              <a:t> </a:t>
            </a:r>
            <a:r>
              <a:rPr lang="en-IN" spc="-5" dirty="0">
                <a:solidFill>
                  <a:srgbClr val="538235"/>
                </a:solidFill>
                <a:latin typeface="Tahoma"/>
                <a:cs typeface="Tahoma"/>
              </a:rPr>
              <a:t>of</a:t>
            </a:r>
            <a:r>
              <a:rPr lang="en-IN" spc="-20" dirty="0">
                <a:solidFill>
                  <a:srgbClr val="538235"/>
                </a:solidFill>
                <a:latin typeface="Tahoma"/>
                <a:cs typeface="Tahoma"/>
              </a:rPr>
              <a:t> </a:t>
            </a:r>
            <a:r>
              <a:rPr lang="en-IN" dirty="0">
                <a:solidFill>
                  <a:srgbClr val="538235"/>
                </a:solidFill>
                <a:latin typeface="Tahoma"/>
                <a:cs typeface="Tahoma"/>
              </a:rPr>
              <a:t>the</a:t>
            </a:r>
            <a:r>
              <a:rPr lang="en-IN" spc="-5" dirty="0">
                <a:solidFill>
                  <a:srgbClr val="538235"/>
                </a:solidFill>
                <a:latin typeface="Tahoma"/>
                <a:cs typeface="Tahoma"/>
              </a:rPr>
              <a:t> process</a:t>
            </a:r>
            <a:r>
              <a:rPr lang="en-IN" spc="15" dirty="0">
                <a:solidFill>
                  <a:srgbClr val="538235"/>
                </a:solidFill>
                <a:latin typeface="Tahoma"/>
                <a:cs typeface="Tahoma"/>
              </a:rPr>
              <a:t> </a:t>
            </a:r>
            <a:r>
              <a:rPr lang="en-IN" spc="-15" dirty="0">
                <a:solidFill>
                  <a:srgbClr val="538235"/>
                </a:solidFill>
                <a:latin typeface="Tahoma"/>
                <a:cs typeface="Tahoma"/>
              </a:rPr>
              <a:t>is?</a:t>
            </a:r>
            <a:endParaRPr lang="en-IN" dirty="0">
              <a:latin typeface="Tahoma"/>
              <a:cs typeface="Tahoma"/>
            </a:endParaRPr>
          </a:p>
          <a:p>
            <a:pPr marL="1725613" lvl="3" indent="-563563" algn="just">
              <a:spcBef>
                <a:spcPts val="720"/>
              </a:spcBef>
              <a:buAutoNum type="arabicPeriod"/>
              <a:tabLst>
                <a:tab pos="188913" algn="l"/>
              </a:tabLst>
            </a:pPr>
            <a:r>
              <a:rPr lang="en-IN" dirty="0">
                <a:solidFill>
                  <a:srgbClr val="538235"/>
                </a:solidFill>
                <a:latin typeface="Tahoma"/>
                <a:cs typeface="Tahoma"/>
              </a:rPr>
              <a:t>How</a:t>
            </a:r>
            <a:r>
              <a:rPr lang="en-IN" spc="75" dirty="0">
                <a:solidFill>
                  <a:srgbClr val="538235"/>
                </a:solidFill>
                <a:latin typeface="Tahoma"/>
                <a:cs typeface="Tahoma"/>
              </a:rPr>
              <a:t> </a:t>
            </a:r>
            <a:r>
              <a:rPr lang="en-IN" spc="-5" dirty="0">
                <a:solidFill>
                  <a:srgbClr val="538235"/>
                </a:solidFill>
                <a:latin typeface="Tahoma"/>
                <a:cs typeface="Tahoma"/>
              </a:rPr>
              <a:t>long</a:t>
            </a:r>
            <a:r>
              <a:rPr lang="en-IN" spc="60" dirty="0">
                <a:solidFill>
                  <a:srgbClr val="538235"/>
                </a:solidFill>
                <a:latin typeface="Tahoma"/>
                <a:cs typeface="Tahoma"/>
              </a:rPr>
              <a:t> </a:t>
            </a:r>
            <a:r>
              <a:rPr lang="en-IN" dirty="0">
                <a:solidFill>
                  <a:srgbClr val="538235"/>
                </a:solidFill>
                <a:latin typeface="Tahoma"/>
                <a:cs typeface="Tahoma"/>
              </a:rPr>
              <a:t>the</a:t>
            </a:r>
            <a:r>
              <a:rPr lang="en-IN" spc="55" dirty="0">
                <a:solidFill>
                  <a:srgbClr val="538235"/>
                </a:solidFill>
                <a:latin typeface="Tahoma"/>
                <a:cs typeface="Tahoma"/>
              </a:rPr>
              <a:t> </a:t>
            </a:r>
            <a:r>
              <a:rPr lang="en-IN" spc="-5" dirty="0">
                <a:solidFill>
                  <a:srgbClr val="538235"/>
                </a:solidFill>
                <a:latin typeface="Tahoma"/>
                <a:cs typeface="Tahoma"/>
              </a:rPr>
              <a:t>process</a:t>
            </a:r>
            <a:r>
              <a:rPr lang="en-IN" spc="75" dirty="0">
                <a:solidFill>
                  <a:srgbClr val="538235"/>
                </a:solidFill>
                <a:latin typeface="Tahoma"/>
                <a:cs typeface="Tahoma"/>
              </a:rPr>
              <a:t> </a:t>
            </a:r>
            <a:r>
              <a:rPr lang="en-IN" dirty="0">
                <a:solidFill>
                  <a:srgbClr val="538235"/>
                </a:solidFill>
                <a:latin typeface="Tahoma"/>
                <a:cs typeface="Tahoma"/>
              </a:rPr>
              <a:t>has</a:t>
            </a:r>
            <a:r>
              <a:rPr lang="en-IN" spc="65" dirty="0">
                <a:solidFill>
                  <a:srgbClr val="538235"/>
                </a:solidFill>
                <a:latin typeface="Tahoma"/>
                <a:cs typeface="Tahoma"/>
              </a:rPr>
              <a:t> </a:t>
            </a:r>
            <a:r>
              <a:rPr lang="en-IN" spc="-5" dirty="0">
                <a:solidFill>
                  <a:srgbClr val="538235"/>
                </a:solidFill>
                <a:latin typeface="Tahoma"/>
                <a:cs typeface="Tahoma"/>
              </a:rPr>
              <a:t>computed</a:t>
            </a:r>
            <a:r>
              <a:rPr lang="en-IN" spc="90" dirty="0">
                <a:solidFill>
                  <a:srgbClr val="538235"/>
                </a:solidFill>
                <a:latin typeface="Tahoma"/>
                <a:cs typeface="Tahoma"/>
              </a:rPr>
              <a:t> </a:t>
            </a:r>
            <a:r>
              <a:rPr lang="en-IN" spc="-5" dirty="0">
                <a:solidFill>
                  <a:srgbClr val="538235"/>
                </a:solidFill>
                <a:latin typeface="Tahoma"/>
                <a:cs typeface="Tahoma"/>
              </a:rPr>
              <a:t>and</a:t>
            </a:r>
            <a:r>
              <a:rPr lang="en-IN" spc="40" dirty="0">
                <a:solidFill>
                  <a:srgbClr val="538235"/>
                </a:solidFill>
                <a:latin typeface="Tahoma"/>
                <a:cs typeface="Tahoma"/>
              </a:rPr>
              <a:t> </a:t>
            </a:r>
            <a:r>
              <a:rPr lang="en-IN" dirty="0">
                <a:solidFill>
                  <a:srgbClr val="538235"/>
                </a:solidFill>
                <a:latin typeface="Tahoma"/>
                <a:cs typeface="Tahoma"/>
              </a:rPr>
              <a:t>how</a:t>
            </a:r>
            <a:r>
              <a:rPr lang="en-IN" spc="75" dirty="0">
                <a:solidFill>
                  <a:srgbClr val="538235"/>
                </a:solidFill>
                <a:latin typeface="Tahoma"/>
                <a:cs typeface="Tahoma"/>
              </a:rPr>
              <a:t> </a:t>
            </a:r>
            <a:r>
              <a:rPr lang="en-IN" dirty="0">
                <a:solidFill>
                  <a:srgbClr val="538235"/>
                </a:solidFill>
                <a:latin typeface="Tahoma"/>
                <a:cs typeface="Tahoma"/>
              </a:rPr>
              <a:t>much</a:t>
            </a:r>
            <a:r>
              <a:rPr lang="en-IN" spc="85" dirty="0">
                <a:solidFill>
                  <a:srgbClr val="538235"/>
                </a:solidFill>
                <a:latin typeface="Tahoma"/>
                <a:cs typeface="Tahoma"/>
              </a:rPr>
              <a:t> </a:t>
            </a:r>
            <a:r>
              <a:rPr lang="en-IN" spc="-5" dirty="0">
                <a:solidFill>
                  <a:srgbClr val="538235"/>
                </a:solidFill>
                <a:latin typeface="Tahoma"/>
                <a:cs typeface="Tahoma"/>
              </a:rPr>
              <a:t>longer</a:t>
            </a:r>
            <a:r>
              <a:rPr lang="en-IN" spc="80" dirty="0">
                <a:solidFill>
                  <a:srgbClr val="538235"/>
                </a:solidFill>
                <a:latin typeface="Tahoma"/>
                <a:cs typeface="Tahoma"/>
              </a:rPr>
              <a:t> </a:t>
            </a:r>
            <a:r>
              <a:rPr lang="en-IN" dirty="0">
                <a:solidFill>
                  <a:srgbClr val="538235"/>
                </a:solidFill>
                <a:latin typeface="Tahoma"/>
                <a:cs typeface="Tahoma"/>
              </a:rPr>
              <a:t>the</a:t>
            </a:r>
            <a:r>
              <a:rPr lang="en-IN" spc="80" dirty="0">
                <a:solidFill>
                  <a:srgbClr val="538235"/>
                </a:solidFill>
                <a:latin typeface="Tahoma"/>
                <a:cs typeface="Tahoma"/>
              </a:rPr>
              <a:t> </a:t>
            </a:r>
            <a:r>
              <a:rPr lang="en-IN" spc="-5" dirty="0">
                <a:solidFill>
                  <a:srgbClr val="538235"/>
                </a:solidFill>
                <a:latin typeface="Tahoma"/>
                <a:cs typeface="Tahoma"/>
              </a:rPr>
              <a:t>process</a:t>
            </a:r>
            <a:r>
              <a:rPr lang="en-IN" spc="75" dirty="0">
                <a:solidFill>
                  <a:srgbClr val="538235"/>
                </a:solidFill>
                <a:latin typeface="Tahoma"/>
                <a:cs typeface="Tahoma"/>
              </a:rPr>
              <a:t> </a:t>
            </a:r>
            <a:r>
              <a:rPr lang="en-IN" spc="-10" dirty="0">
                <a:solidFill>
                  <a:srgbClr val="538235"/>
                </a:solidFill>
                <a:latin typeface="Tahoma"/>
                <a:cs typeface="Tahoma"/>
              </a:rPr>
              <a:t>will</a:t>
            </a:r>
            <a:r>
              <a:rPr lang="en-IN" spc="70" dirty="0">
                <a:solidFill>
                  <a:srgbClr val="538235"/>
                </a:solidFill>
                <a:latin typeface="Tahoma"/>
                <a:cs typeface="Tahoma"/>
              </a:rPr>
              <a:t> </a:t>
            </a:r>
            <a:r>
              <a:rPr lang="en-IN" spc="-5" dirty="0">
                <a:solidFill>
                  <a:srgbClr val="538235"/>
                </a:solidFill>
                <a:latin typeface="Tahoma"/>
                <a:cs typeface="Tahoma"/>
              </a:rPr>
              <a:t>compute</a:t>
            </a:r>
            <a:endParaRPr lang="en-IN" dirty="0">
              <a:latin typeface="Tahoma"/>
              <a:cs typeface="Tahoma"/>
            </a:endParaRPr>
          </a:p>
          <a:p>
            <a:pPr marL="1725613" lvl="3" indent="-563563">
              <a:spcBef>
                <a:spcPts val="720"/>
              </a:spcBef>
              <a:buFont typeface="+mj-lt"/>
              <a:buAutoNum type="arabicPeriod"/>
              <a:tabLst>
                <a:tab pos="188913" algn="l"/>
              </a:tabLst>
            </a:pPr>
            <a:r>
              <a:rPr lang="en-IN" spc="-5" dirty="0">
                <a:solidFill>
                  <a:srgbClr val="538235"/>
                </a:solidFill>
                <a:latin typeface="Tahoma"/>
                <a:cs typeface="Tahoma"/>
              </a:rPr>
              <a:t>before</a:t>
            </a:r>
            <a:r>
              <a:rPr lang="en-IN" spc="-15" dirty="0">
                <a:solidFill>
                  <a:srgbClr val="538235"/>
                </a:solidFill>
                <a:latin typeface="Tahoma"/>
                <a:cs typeface="Tahoma"/>
              </a:rPr>
              <a:t> </a:t>
            </a:r>
            <a:r>
              <a:rPr lang="en-IN" spc="-5" dirty="0">
                <a:solidFill>
                  <a:srgbClr val="538235"/>
                </a:solidFill>
                <a:latin typeface="Tahoma"/>
                <a:cs typeface="Tahoma"/>
              </a:rPr>
              <a:t>completing</a:t>
            </a:r>
            <a:r>
              <a:rPr lang="en-IN" spc="5" dirty="0">
                <a:solidFill>
                  <a:srgbClr val="538235"/>
                </a:solidFill>
                <a:latin typeface="Tahoma"/>
                <a:cs typeface="Tahoma"/>
              </a:rPr>
              <a:t> </a:t>
            </a:r>
            <a:r>
              <a:rPr lang="en-IN" spc="-5" dirty="0">
                <a:solidFill>
                  <a:srgbClr val="538235"/>
                </a:solidFill>
                <a:latin typeface="Tahoma"/>
                <a:cs typeface="Tahoma"/>
              </a:rPr>
              <a:t>its</a:t>
            </a:r>
            <a:r>
              <a:rPr lang="en-IN" spc="15" dirty="0">
                <a:solidFill>
                  <a:srgbClr val="538235"/>
                </a:solidFill>
                <a:latin typeface="Tahoma"/>
                <a:cs typeface="Tahoma"/>
              </a:rPr>
              <a:t> </a:t>
            </a:r>
            <a:r>
              <a:rPr lang="en-IN" spc="-5" dirty="0">
                <a:solidFill>
                  <a:srgbClr val="538235"/>
                </a:solidFill>
                <a:latin typeface="Tahoma"/>
                <a:cs typeface="Tahoma"/>
              </a:rPr>
              <a:t>designated</a:t>
            </a:r>
            <a:r>
              <a:rPr lang="en-IN" spc="5" dirty="0">
                <a:solidFill>
                  <a:srgbClr val="538235"/>
                </a:solidFill>
                <a:latin typeface="Tahoma"/>
                <a:cs typeface="Tahoma"/>
              </a:rPr>
              <a:t> </a:t>
            </a:r>
            <a:r>
              <a:rPr lang="en-IN" spc="-5" dirty="0">
                <a:solidFill>
                  <a:srgbClr val="538235"/>
                </a:solidFill>
                <a:latin typeface="Tahoma"/>
                <a:cs typeface="Tahoma"/>
              </a:rPr>
              <a:t>task</a:t>
            </a:r>
            <a:endParaRPr lang="en-IN" dirty="0">
              <a:latin typeface="Tahoma"/>
              <a:cs typeface="Tahoma"/>
            </a:endParaRPr>
          </a:p>
          <a:p>
            <a:pPr marL="1725613" marR="8890" lvl="3" indent="-563563">
              <a:lnSpc>
                <a:spcPct val="150000"/>
              </a:lnSpc>
              <a:buFont typeface="+mj-lt"/>
              <a:buAutoNum type="arabicPeriod"/>
              <a:tabLst>
                <a:tab pos="188913" algn="l"/>
              </a:tabLst>
            </a:pPr>
            <a:r>
              <a:rPr lang="en-IN" dirty="0">
                <a:solidFill>
                  <a:srgbClr val="538235"/>
                </a:solidFill>
                <a:latin typeface="Tahoma"/>
                <a:cs typeface="Tahoma"/>
              </a:rPr>
              <a:t>How</a:t>
            </a:r>
            <a:r>
              <a:rPr lang="en-IN" spc="45" dirty="0">
                <a:solidFill>
                  <a:srgbClr val="538235"/>
                </a:solidFill>
                <a:latin typeface="Tahoma"/>
                <a:cs typeface="Tahoma"/>
              </a:rPr>
              <a:t> </a:t>
            </a:r>
            <a:r>
              <a:rPr lang="en-IN" spc="-5" dirty="0">
                <a:solidFill>
                  <a:srgbClr val="538235"/>
                </a:solidFill>
                <a:latin typeface="Tahoma"/>
                <a:cs typeface="Tahoma"/>
              </a:rPr>
              <a:t>many</a:t>
            </a:r>
            <a:r>
              <a:rPr lang="en-IN" spc="60" dirty="0">
                <a:solidFill>
                  <a:srgbClr val="538235"/>
                </a:solidFill>
                <a:latin typeface="Tahoma"/>
                <a:cs typeface="Tahoma"/>
              </a:rPr>
              <a:t> </a:t>
            </a:r>
            <a:r>
              <a:rPr lang="en-IN" spc="-5" dirty="0">
                <a:solidFill>
                  <a:srgbClr val="538235"/>
                </a:solidFill>
                <a:latin typeface="Tahoma"/>
                <a:cs typeface="Tahoma"/>
              </a:rPr>
              <a:t>and</a:t>
            </a:r>
            <a:r>
              <a:rPr lang="en-IN" spc="70" dirty="0">
                <a:solidFill>
                  <a:srgbClr val="538235"/>
                </a:solidFill>
                <a:latin typeface="Tahoma"/>
                <a:cs typeface="Tahoma"/>
              </a:rPr>
              <a:t> </a:t>
            </a:r>
            <a:r>
              <a:rPr lang="en-IN" spc="-5" dirty="0">
                <a:solidFill>
                  <a:srgbClr val="538235"/>
                </a:solidFill>
                <a:latin typeface="Tahoma"/>
                <a:cs typeface="Tahoma"/>
              </a:rPr>
              <a:t>what</a:t>
            </a:r>
            <a:r>
              <a:rPr lang="en-IN" spc="60" dirty="0">
                <a:solidFill>
                  <a:srgbClr val="538235"/>
                </a:solidFill>
                <a:latin typeface="Tahoma"/>
                <a:cs typeface="Tahoma"/>
              </a:rPr>
              <a:t> </a:t>
            </a:r>
            <a:r>
              <a:rPr lang="en-IN" spc="-5" dirty="0">
                <a:solidFill>
                  <a:srgbClr val="538235"/>
                </a:solidFill>
                <a:latin typeface="Tahoma"/>
                <a:cs typeface="Tahoma"/>
              </a:rPr>
              <a:t>types</a:t>
            </a:r>
            <a:r>
              <a:rPr lang="en-IN" spc="70" dirty="0">
                <a:solidFill>
                  <a:srgbClr val="538235"/>
                </a:solidFill>
                <a:latin typeface="Tahoma"/>
                <a:cs typeface="Tahoma"/>
              </a:rPr>
              <a:t> </a:t>
            </a:r>
            <a:r>
              <a:rPr lang="en-IN" spc="-5" dirty="0">
                <a:solidFill>
                  <a:srgbClr val="538235"/>
                </a:solidFill>
                <a:latin typeface="Tahoma"/>
                <a:cs typeface="Tahoma"/>
              </a:rPr>
              <a:t>of</a:t>
            </a:r>
            <a:r>
              <a:rPr lang="en-IN" spc="80" dirty="0">
                <a:solidFill>
                  <a:srgbClr val="538235"/>
                </a:solidFill>
                <a:latin typeface="Tahoma"/>
                <a:cs typeface="Tahoma"/>
              </a:rPr>
              <a:t> </a:t>
            </a:r>
            <a:r>
              <a:rPr lang="en-IN" spc="-5" dirty="0">
                <a:solidFill>
                  <a:srgbClr val="538235"/>
                </a:solidFill>
                <a:latin typeface="Tahoma"/>
                <a:cs typeface="Tahoma"/>
              </a:rPr>
              <a:t>resources</a:t>
            </a:r>
            <a:r>
              <a:rPr lang="en-IN" spc="70" dirty="0">
                <a:solidFill>
                  <a:srgbClr val="538235"/>
                </a:solidFill>
                <a:latin typeface="Tahoma"/>
                <a:cs typeface="Tahoma"/>
              </a:rPr>
              <a:t> </a:t>
            </a:r>
            <a:r>
              <a:rPr lang="en-IN" dirty="0">
                <a:solidFill>
                  <a:srgbClr val="538235"/>
                </a:solidFill>
                <a:latin typeface="Tahoma"/>
                <a:cs typeface="Tahoma"/>
              </a:rPr>
              <a:t>the</a:t>
            </a:r>
            <a:r>
              <a:rPr lang="en-IN" spc="80" dirty="0">
                <a:solidFill>
                  <a:srgbClr val="538235"/>
                </a:solidFill>
                <a:latin typeface="Tahoma"/>
                <a:cs typeface="Tahoma"/>
              </a:rPr>
              <a:t> </a:t>
            </a:r>
            <a:r>
              <a:rPr lang="en-IN" spc="-5" dirty="0">
                <a:solidFill>
                  <a:srgbClr val="538235"/>
                </a:solidFill>
                <a:latin typeface="Tahoma"/>
                <a:cs typeface="Tahoma"/>
              </a:rPr>
              <a:t>process</a:t>
            </a:r>
            <a:r>
              <a:rPr lang="en-IN" spc="75" dirty="0">
                <a:solidFill>
                  <a:srgbClr val="538235"/>
                </a:solidFill>
                <a:latin typeface="Tahoma"/>
                <a:cs typeface="Tahoma"/>
              </a:rPr>
              <a:t> </a:t>
            </a:r>
            <a:r>
              <a:rPr lang="en-IN" spc="-5" dirty="0">
                <a:solidFill>
                  <a:srgbClr val="538235"/>
                </a:solidFill>
                <a:latin typeface="Tahoma"/>
                <a:cs typeface="Tahoma"/>
              </a:rPr>
              <a:t>has</a:t>
            </a:r>
            <a:r>
              <a:rPr lang="en-IN" spc="65" dirty="0">
                <a:solidFill>
                  <a:srgbClr val="538235"/>
                </a:solidFill>
                <a:latin typeface="Tahoma"/>
                <a:cs typeface="Tahoma"/>
              </a:rPr>
              <a:t> </a:t>
            </a:r>
            <a:r>
              <a:rPr lang="en-IN" spc="-5" dirty="0">
                <a:solidFill>
                  <a:srgbClr val="538235"/>
                </a:solidFill>
                <a:latin typeface="Tahoma"/>
                <a:cs typeface="Tahoma"/>
              </a:rPr>
              <a:t>used</a:t>
            </a:r>
            <a:r>
              <a:rPr lang="en-IN" spc="90" dirty="0">
                <a:solidFill>
                  <a:srgbClr val="538235"/>
                </a:solidFill>
                <a:latin typeface="Tahoma"/>
                <a:cs typeface="Tahoma"/>
              </a:rPr>
              <a:t> </a:t>
            </a:r>
            <a:r>
              <a:rPr lang="en-IN" spc="-5" dirty="0">
                <a:solidFill>
                  <a:srgbClr val="538235"/>
                </a:solidFill>
                <a:latin typeface="Tahoma"/>
                <a:cs typeface="Tahoma"/>
              </a:rPr>
              <a:t>(for</a:t>
            </a:r>
            <a:r>
              <a:rPr lang="en-IN" spc="75" dirty="0">
                <a:solidFill>
                  <a:srgbClr val="538235"/>
                </a:solidFill>
                <a:latin typeface="Tahoma"/>
                <a:cs typeface="Tahoma"/>
              </a:rPr>
              <a:t> </a:t>
            </a:r>
            <a:r>
              <a:rPr lang="en-IN" spc="-5" dirty="0">
                <a:solidFill>
                  <a:srgbClr val="538235"/>
                </a:solidFill>
                <a:latin typeface="Tahoma"/>
                <a:cs typeface="Tahoma"/>
              </a:rPr>
              <a:t>example,</a:t>
            </a:r>
            <a:r>
              <a:rPr lang="en-IN" spc="80" dirty="0">
                <a:solidFill>
                  <a:srgbClr val="538235"/>
                </a:solidFill>
                <a:latin typeface="Tahoma"/>
                <a:cs typeface="Tahoma"/>
              </a:rPr>
              <a:t> </a:t>
            </a:r>
            <a:r>
              <a:rPr lang="en-IN" spc="-5" dirty="0">
                <a:solidFill>
                  <a:srgbClr val="538235"/>
                </a:solidFill>
                <a:latin typeface="Tahoma"/>
                <a:cs typeface="Tahoma"/>
              </a:rPr>
              <a:t>whether </a:t>
            </a:r>
            <a:r>
              <a:rPr lang="en-IN" spc="-360" dirty="0">
                <a:solidFill>
                  <a:srgbClr val="538235"/>
                </a:solidFill>
                <a:latin typeface="Tahoma"/>
                <a:cs typeface="Tahoma"/>
              </a:rPr>
              <a:t> </a:t>
            </a:r>
            <a:r>
              <a:rPr lang="en-IN" dirty="0">
                <a:solidFill>
                  <a:srgbClr val="538235"/>
                </a:solidFill>
                <a:latin typeface="Tahoma"/>
                <a:cs typeface="Tahoma"/>
              </a:rPr>
              <a:t>the </a:t>
            </a:r>
            <a:r>
              <a:rPr lang="en-IN" spc="-5" dirty="0">
                <a:solidFill>
                  <a:srgbClr val="538235"/>
                </a:solidFill>
                <a:latin typeface="Tahoma"/>
                <a:cs typeface="Tahoma"/>
              </a:rPr>
              <a:t>resources</a:t>
            </a:r>
            <a:r>
              <a:rPr lang="en-IN" spc="50" dirty="0">
                <a:solidFill>
                  <a:srgbClr val="538235"/>
                </a:solidFill>
                <a:latin typeface="Tahoma"/>
                <a:cs typeface="Tahoma"/>
              </a:rPr>
              <a:t> </a:t>
            </a:r>
            <a:r>
              <a:rPr lang="en-IN" spc="-5" dirty="0">
                <a:solidFill>
                  <a:srgbClr val="538235"/>
                </a:solidFill>
                <a:latin typeface="Tahoma"/>
                <a:cs typeface="Tahoma"/>
              </a:rPr>
              <a:t>are</a:t>
            </a:r>
            <a:r>
              <a:rPr lang="en-IN" dirty="0">
                <a:solidFill>
                  <a:srgbClr val="538235"/>
                </a:solidFill>
                <a:latin typeface="Tahoma"/>
                <a:cs typeface="Tahoma"/>
              </a:rPr>
              <a:t> </a:t>
            </a:r>
            <a:r>
              <a:rPr lang="en-IN" spc="-10" dirty="0">
                <a:solidFill>
                  <a:srgbClr val="538235"/>
                </a:solidFill>
                <a:latin typeface="Tahoma"/>
                <a:cs typeface="Tahoma"/>
              </a:rPr>
              <a:t>simple</a:t>
            </a:r>
            <a:r>
              <a:rPr lang="en-IN" spc="25" dirty="0">
                <a:solidFill>
                  <a:srgbClr val="538235"/>
                </a:solidFill>
                <a:latin typeface="Tahoma"/>
                <a:cs typeface="Tahoma"/>
              </a:rPr>
              <a:t> </a:t>
            </a:r>
            <a:r>
              <a:rPr lang="en-IN" dirty="0">
                <a:solidFill>
                  <a:srgbClr val="538235"/>
                </a:solidFill>
                <a:latin typeface="Tahoma"/>
                <a:cs typeface="Tahoma"/>
              </a:rPr>
              <a:t>to</a:t>
            </a:r>
            <a:r>
              <a:rPr lang="en-IN" spc="-20" dirty="0">
                <a:solidFill>
                  <a:srgbClr val="538235"/>
                </a:solidFill>
                <a:latin typeface="Tahoma"/>
                <a:cs typeface="Tahoma"/>
              </a:rPr>
              <a:t> </a:t>
            </a:r>
            <a:r>
              <a:rPr lang="en-IN" spc="-5" dirty="0" err="1">
                <a:solidFill>
                  <a:srgbClr val="538235"/>
                </a:solidFill>
                <a:latin typeface="Tahoma"/>
                <a:cs typeface="Tahoma"/>
              </a:rPr>
              <a:t>preempt</a:t>
            </a:r>
            <a:r>
              <a:rPr lang="en-IN" spc="-5" dirty="0">
                <a:solidFill>
                  <a:srgbClr val="538235"/>
                </a:solidFill>
                <a:latin typeface="Tahoma"/>
                <a:cs typeface="Tahoma"/>
              </a:rPr>
              <a:t>)</a:t>
            </a:r>
            <a:endParaRPr lang="en-IN" dirty="0">
              <a:latin typeface="Tahoma"/>
              <a:cs typeface="Tahoma"/>
            </a:endParaRPr>
          </a:p>
          <a:p>
            <a:pPr marL="1725613" lvl="3" indent="-563563">
              <a:spcBef>
                <a:spcPts val="720"/>
              </a:spcBef>
              <a:buFont typeface="+mj-lt"/>
              <a:buAutoNum type="arabicPeriod"/>
              <a:tabLst>
                <a:tab pos="188913" algn="l"/>
              </a:tabLst>
            </a:pPr>
            <a:r>
              <a:rPr lang="en-IN" dirty="0">
                <a:solidFill>
                  <a:srgbClr val="538235"/>
                </a:solidFill>
                <a:latin typeface="Tahoma"/>
                <a:cs typeface="Tahoma"/>
              </a:rPr>
              <a:t>How </a:t>
            </a:r>
            <a:r>
              <a:rPr lang="en-IN" spc="-5" dirty="0">
                <a:solidFill>
                  <a:srgbClr val="538235"/>
                </a:solidFill>
                <a:latin typeface="Tahoma"/>
                <a:cs typeface="Tahoma"/>
              </a:rPr>
              <a:t>many</a:t>
            </a:r>
            <a:r>
              <a:rPr lang="en-IN" spc="-15" dirty="0">
                <a:solidFill>
                  <a:srgbClr val="538235"/>
                </a:solidFill>
                <a:latin typeface="Tahoma"/>
                <a:cs typeface="Tahoma"/>
              </a:rPr>
              <a:t> </a:t>
            </a:r>
            <a:r>
              <a:rPr lang="en-IN" dirty="0">
                <a:solidFill>
                  <a:srgbClr val="538235"/>
                </a:solidFill>
                <a:latin typeface="Tahoma"/>
                <a:cs typeface="Tahoma"/>
              </a:rPr>
              <a:t>more</a:t>
            </a:r>
            <a:r>
              <a:rPr lang="en-IN" spc="15" dirty="0">
                <a:solidFill>
                  <a:srgbClr val="538235"/>
                </a:solidFill>
                <a:latin typeface="Tahoma"/>
                <a:cs typeface="Tahoma"/>
              </a:rPr>
              <a:t> </a:t>
            </a:r>
            <a:r>
              <a:rPr lang="en-IN" spc="-5" dirty="0">
                <a:solidFill>
                  <a:srgbClr val="538235"/>
                </a:solidFill>
                <a:latin typeface="Tahoma"/>
                <a:cs typeface="Tahoma"/>
              </a:rPr>
              <a:t>resources</a:t>
            </a:r>
            <a:r>
              <a:rPr lang="en-IN" spc="25" dirty="0">
                <a:solidFill>
                  <a:srgbClr val="538235"/>
                </a:solidFill>
                <a:latin typeface="Tahoma"/>
                <a:cs typeface="Tahoma"/>
              </a:rPr>
              <a:t> </a:t>
            </a:r>
            <a:r>
              <a:rPr lang="en-IN" dirty="0">
                <a:solidFill>
                  <a:srgbClr val="538235"/>
                </a:solidFill>
                <a:latin typeface="Tahoma"/>
                <a:cs typeface="Tahoma"/>
              </a:rPr>
              <a:t>the</a:t>
            </a:r>
            <a:r>
              <a:rPr lang="en-IN" spc="5" dirty="0">
                <a:solidFill>
                  <a:srgbClr val="538235"/>
                </a:solidFill>
                <a:latin typeface="Tahoma"/>
                <a:cs typeface="Tahoma"/>
              </a:rPr>
              <a:t> </a:t>
            </a:r>
            <a:r>
              <a:rPr lang="en-IN" spc="-5" dirty="0">
                <a:solidFill>
                  <a:srgbClr val="538235"/>
                </a:solidFill>
                <a:latin typeface="Tahoma"/>
                <a:cs typeface="Tahoma"/>
              </a:rPr>
              <a:t>process</a:t>
            </a:r>
            <a:r>
              <a:rPr lang="en-IN" spc="20" dirty="0">
                <a:solidFill>
                  <a:srgbClr val="538235"/>
                </a:solidFill>
                <a:latin typeface="Tahoma"/>
                <a:cs typeface="Tahoma"/>
              </a:rPr>
              <a:t> </a:t>
            </a:r>
            <a:r>
              <a:rPr lang="en-IN" spc="-5" dirty="0">
                <a:solidFill>
                  <a:srgbClr val="538235"/>
                </a:solidFill>
                <a:latin typeface="Tahoma"/>
                <a:cs typeface="Tahoma"/>
              </a:rPr>
              <a:t>needs</a:t>
            </a:r>
            <a:r>
              <a:rPr lang="en-IN" spc="25" dirty="0">
                <a:solidFill>
                  <a:srgbClr val="538235"/>
                </a:solidFill>
                <a:latin typeface="Tahoma"/>
                <a:cs typeface="Tahoma"/>
              </a:rPr>
              <a:t> </a:t>
            </a:r>
            <a:r>
              <a:rPr lang="en-IN" spc="-10" dirty="0">
                <a:solidFill>
                  <a:srgbClr val="538235"/>
                </a:solidFill>
                <a:latin typeface="Tahoma"/>
                <a:cs typeface="Tahoma"/>
              </a:rPr>
              <a:t>in</a:t>
            </a:r>
            <a:r>
              <a:rPr lang="en-IN" spc="10" dirty="0">
                <a:solidFill>
                  <a:srgbClr val="538235"/>
                </a:solidFill>
                <a:latin typeface="Tahoma"/>
                <a:cs typeface="Tahoma"/>
              </a:rPr>
              <a:t> </a:t>
            </a:r>
            <a:r>
              <a:rPr lang="en-IN" spc="-5" dirty="0">
                <a:solidFill>
                  <a:srgbClr val="538235"/>
                </a:solidFill>
                <a:latin typeface="Tahoma"/>
                <a:cs typeface="Tahoma"/>
              </a:rPr>
              <a:t>order</a:t>
            </a:r>
            <a:r>
              <a:rPr lang="en-IN" spc="5" dirty="0">
                <a:solidFill>
                  <a:srgbClr val="538235"/>
                </a:solidFill>
                <a:latin typeface="Tahoma"/>
                <a:cs typeface="Tahoma"/>
              </a:rPr>
              <a:t> </a:t>
            </a:r>
            <a:r>
              <a:rPr lang="en-IN" dirty="0">
                <a:solidFill>
                  <a:srgbClr val="538235"/>
                </a:solidFill>
                <a:latin typeface="Tahoma"/>
                <a:cs typeface="Tahoma"/>
              </a:rPr>
              <a:t>to</a:t>
            </a:r>
            <a:r>
              <a:rPr lang="en-IN" spc="5" dirty="0">
                <a:solidFill>
                  <a:srgbClr val="538235"/>
                </a:solidFill>
                <a:latin typeface="Tahoma"/>
                <a:cs typeface="Tahoma"/>
              </a:rPr>
              <a:t> </a:t>
            </a:r>
            <a:r>
              <a:rPr lang="en-IN" spc="-5" dirty="0">
                <a:solidFill>
                  <a:srgbClr val="538235"/>
                </a:solidFill>
                <a:latin typeface="Tahoma"/>
                <a:cs typeface="Tahoma"/>
              </a:rPr>
              <a:t>complete</a:t>
            </a:r>
            <a:endParaRPr lang="en-IN" dirty="0">
              <a:latin typeface="Tahoma"/>
              <a:cs typeface="Tahoma"/>
            </a:endParaRPr>
          </a:p>
          <a:p>
            <a:pPr marL="1725613" lvl="3" indent="-563563">
              <a:spcBef>
                <a:spcPts val="725"/>
              </a:spcBef>
              <a:buFont typeface="+mj-lt"/>
              <a:buAutoNum type="arabicPeriod"/>
              <a:tabLst>
                <a:tab pos="188913" algn="l"/>
              </a:tabLst>
            </a:pPr>
            <a:r>
              <a:rPr lang="en-IN" dirty="0">
                <a:solidFill>
                  <a:srgbClr val="538235"/>
                </a:solidFill>
                <a:latin typeface="Tahoma"/>
                <a:cs typeface="Tahoma"/>
              </a:rPr>
              <a:t>How</a:t>
            </a:r>
            <a:r>
              <a:rPr lang="en-IN" spc="-25" dirty="0">
                <a:solidFill>
                  <a:srgbClr val="538235"/>
                </a:solidFill>
                <a:latin typeface="Tahoma"/>
                <a:cs typeface="Tahoma"/>
              </a:rPr>
              <a:t> </a:t>
            </a:r>
            <a:r>
              <a:rPr lang="en-IN" spc="-5" dirty="0">
                <a:solidFill>
                  <a:srgbClr val="538235"/>
                </a:solidFill>
                <a:latin typeface="Tahoma"/>
                <a:cs typeface="Tahoma"/>
              </a:rPr>
              <a:t>many</a:t>
            </a:r>
            <a:r>
              <a:rPr lang="en-IN" spc="10" dirty="0">
                <a:solidFill>
                  <a:srgbClr val="538235"/>
                </a:solidFill>
                <a:latin typeface="Tahoma"/>
                <a:cs typeface="Tahoma"/>
              </a:rPr>
              <a:t> </a:t>
            </a:r>
            <a:r>
              <a:rPr lang="en-IN" spc="-10" dirty="0">
                <a:solidFill>
                  <a:srgbClr val="538235"/>
                </a:solidFill>
                <a:latin typeface="Tahoma"/>
                <a:cs typeface="Tahoma"/>
              </a:rPr>
              <a:t>processes</a:t>
            </a:r>
            <a:r>
              <a:rPr lang="en-IN" spc="25" dirty="0">
                <a:solidFill>
                  <a:srgbClr val="538235"/>
                </a:solidFill>
                <a:latin typeface="Tahoma"/>
                <a:cs typeface="Tahoma"/>
              </a:rPr>
              <a:t> </a:t>
            </a:r>
            <a:r>
              <a:rPr lang="en-IN" spc="-10" dirty="0">
                <a:solidFill>
                  <a:srgbClr val="538235"/>
                </a:solidFill>
                <a:latin typeface="Tahoma"/>
                <a:cs typeface="Tahoma"/>
              </a:rPr>
              <a:t>will</a:t>
            </a:r>
            <a:r>
              <a:rPr lang="en-IN" spc="40" dirty="0">
                <a:solidFill>
                  <a:srgbClr val="538235"/>
                </a:solidFill>
                <a:latin typeface="Tahoma"/>
                <a:cs typeface="Tahoma"/>
              </a:rPr>
              <a:t> </a:t>
            </a:r>
            <a:r>
              <a:rPr lang="en-IN" spc="-5" dirty="0">
                <a:solidFill>
                  <a:srgbClr val="538235"/>
                </a:solidFill>
                <a:latin typeface="Tahoma"/>
                <a:cs typeface="Tahoma"/>
              </a:rPr>
              <a:t>need</a:t>
            </a:r>
            <a:r>
              <a:rPr lang="en-IN" spc="15" dirty="0">
                <a:solidFill>
                  <a:srgbClr val="538235"/>
                </a:solidFill>
                <a:latin typeface="Tahoma"/>
                <a:cs typeface="Tahoma"/>
              </a:rPr>
              <a:t> </a:t>
            </a:r>
            <a:r>
              <a:rPr lang="en-IN" dirty="0">
                <a:solidFill>
                  <a:srgbClr val="538235"/>
                </a:solidFill>
                <a:latin typeface="Tahoma"/>
                <a:cs typeface="Tahoma"/>
              </a:rPr>
              <a:t>to</a:t>
            </a:r>
            <a:r>
              <a:rPr lang="en-IN" spc="-20" dirty="0">
                <a:solidFill>
                  <a:srgbClr val="538235"/>
                </a:solidFill>
                <a:latin typeface="Tahoma"/>
                <a:cs typeface="Tahoma"/>
              </a:rPr>
              <a:t> </a:t>
            </a:r>
            <a:r>
              <a:rPr lang="en-IN" dirty="0">
                <a:solidFill>
                  <a:srgbClr val="538235"/>
                </a:solidFill>
                <a:latin typeface="Tahoma"/>
                <a:cs typeface="Tahoma"/>
              </a:rPr>
              <a:t>be</a:t>
            </a:r>
            <a:r>
              <a:rPr lang="en-IN" spc="-5" dirty="0">
                <a:solidFill>
                  <a:srgbClr val="538235"/>
                </a:solidFill>
                <a:latin typeface="Tahoma"/>
                <a:cs typeface="Tahoma"/>
              </a:rPr>
              <a:t> terminated</a:t>
            </a:r>
            <a:endParaRPr lang="en-IN" dirty="0">
              <a:latin typeface="Tahoma"/>
              <a:cs typeface="Tahoma"/>
            </a:endParaRPr>
          </a:p>
          <a:p>
            <a:pPr marL="1211262" marR="5715" lvl="2" indent="-285750" algn="just">
              <a:lnSpc>
                <a:spcPct val="150000"/>
              </a:lnSpc>
              <a:buFont typeface="Arial" panose="020B0604020202020204" pitchFamily="34" charset="0"/>
              <a:buChar char="•"/>
            </a:pPr>
            <a:endParaRPr lang="en-IN" dirty="0">
              <a:solidFill>
                <a:schemeClr val="accent5">
                  <a:lumMod val="50000"/>
                </a:schemeClr>
              </a:solidFill>
              <a:latin typeface="Tahoma"/>
              <a:cs typeface="Tahoma"/>
            </a:endParaRPr>
          </a:p>
        </p:txBody>
      </p:sp>
    </p:spTree>
    <p:extLst>
      <p:ext uri="{BB962C8B-B14F-4D97-AF65-F5344CB8AC3E}">
        <p14:creationId xmlns:p14="http://schemas.microsoft.com/office/powerpoint/2010/main" val="282568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ctr"/>
            <a:r>
              <a:rPr lang="en-US" altLang="en-US" dirty="0"/>
              <a:t>Peterson</a:t>
            </a:r>
            <a:r>
              <a:rPr lang="ja-JP" altLang="en-US"/>
              <a:t>’</a:t>
            </a:r>
            <a:r>
              <a:rPr lang="en-US" altLang="ja-JP" dirty="0"/>
              <a:t>s Solution</a:t>
            </a:r>
            <a:endParaRPr lang="en-US"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0F9FD0E0-7297-1F13-BAEB-549F2DD03F9E}"/>
              </a:ext>
            </a:extLst>
          </p:cNvPr>
          <p:cNvSpPr txBox="1"/>
          <p:nvPr/>
        </p:nvSpPr>
        <p:spPr>
          <a:xfrm>
            <a:off x="710347" y="1012392"/>
            <a:ext cx="10771306" cy="867930"/>
          </a:xfrm>
          <a:prstGeom prst="rect">
            <a:avLst/>
          </a:prstGeom>
          <a:noFill/>
        </p:spPr>
        <p:txBody>
          <a:bodyPr wrap="square">
            <a:spAutoFit/>
          </a:bodyPr>
          <a:lstStyle/>
          <a:p>
            <a:pPr marL="285750" indent="-285750">
              <a:lnSpc>
                <a:spcPct val="90000"/>
              </a:lnSpc>
              <a:buFont typeface="Arial" panose="020B0604020202020204" pitchFamily="34" charset="0"/>
              <a:buChar char="•"/>
              <a:tabLst>
                <a:tab pos="739775" algn="l"/>
                <a:tab pos="1020763" algn="l"/>
                <a:tab pos="1257300" algn="l"/>
              </a:tabLst>
            </a:pPr>
            <a:endParaRPr lang="en-US" altLang="en-US" dirty="0">
              <a:solidFill>
                <a:srgbClr val="000000"/>
              </a:solidFill>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Algorithm of Process </a:t>
            </a:r>
            <a:r>
              <a:rPr lang="en-US" altLang="en-US" b="1" dirty="0">
                <a:solidFill>
                  <a:srgbClr val="000000"/>
                </a:solidFill>
                <a:latin typeface="Tahoma" panose="020B0604030504040204" pitchFamily="34" charset="0"/>
                <a:ea typeface="Tahoma" panose="020B0604030504040204" pitchFamily="34" charset="0"/>
                <a:cs typeface="Tahoma" panose="020B0604030504040204" pitchFamily="34" charset="0"/>
              </a:rPr>
              <a:t>P</a:t>
            </a:r>
            <a:r>
              <a:rPr lang="en-US" altLang="en-US" b="1" baseline="-25000" dirty="0">
                <a:solidFill>
                  <a:srgbClr val="000000"/>
                </a:solidFill>
                <a:latin typeface="Tahoma" panose="020B0604030504040204" pitchFamily="34" charset="0"/>
                <a:ea typeface="Tahoma" panose="020B0604030504040204" pitchFamily="34" charset="0"/>
                <a:cs typeface="Tahoma" panose="020B0604030504040204" pitchFamily="34" charset="0"/>
              </a:rPr>
              <a:t>i									</a:t>
            </a:r>
            <a:r>
              <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rPr>
              <a:t>Algorithm of Process </a:t>
            </a:r>
            <a:r>
              <a:rPr lang="en-US" altLang="en-US" b="1" dirty="0" err="1">
                <a:solidFill>
                  <a:srgbClr val="000000"/>
                </a:solidFill>
                <a:latin typeface="Tahoma" panose="020B0604030504040204" pitchFamily="34" charset="0"/>
                <a:ea typeface="Tahoma" panose="020B0604030504040204" pitchFamily="34" charset="0"/>
                <a:cs typeface="Tahoma" panose="020B0604030504040204" pitchFamily="34" charset="0"/>
              </a:rPr>
              <a:t>P</a:t>
            </a:r>
            <a:r>
              <a:rPr lang="en-US" altLang="en-US" b="1" baseline="-25000" dirty="0" err="1">
                <a:solidFill>
                  <a:srgbClr val="000000"/>
                </a:solidFill>
                <a:latin typeface="Tahoma" panose="020B0604030504040204" pitchFamily="34" charset="0"/>
                <a:ea typeface="Tahoma" panose="020B0604030504040204" pitchFamily="34" charset="0"/>
                <a:cs typeface="Tahoma" panose="020B0604030504040204" pitchFamily="34" charset="0"/>
              </a:rPr>
              <a:t>j</a:t>
            </a:r>
            <a:r>
              <a:rPr lang="en-US" altLang="en-US" b="1" baseline="-25000" dirty="0">
                <a:solidFill>
                  <a:srgbClr val="000000"/>
                </a:solidFill>
                <a:latin typeface="Tahoma" panose="020B0604030504040204" pitchFamily="34" charset="0"/>
                <a:ea typeface="Tahoma" panose="020B0604030504040204" pitchFamily="34" charset="0"/>
                <a:cs typeface="Tahoma" panose="020B0604030504040204" pitchFamily="34" charset="0"/>
              </a:rPr>
              <a:t> </a:t>
            </a:r>
            <a:endPar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a:p>
            <a:pPr marL="285750" indent="-285750">
              <a:lnSpc>
                <a:spcPct val="90000"/>
              </a:lnSpc>
              <a:buFont typeface="Arial" panose="020B0604020202020204" pitchFamily="34" charset="0"/>
              <a:buChar char="•"/>
              <a:tabLst>
                <a:tab pos="739775" algn="l"/>
                <a:tab pos="1020763" algn="l"/>
                <a:tab pos="1257300" algn="l"/>
              </a:tabLst>
            </a:pPr>
            <a:endPar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50E831E5-D719-2605-AE80-02A3291D56F9}"/>
              </a:ext>
            </a:extLst>
          </p:cNvPr>
          <p:cNvSpPr txBox="1"/>
          <p:nvPr/>
        </p:nvSpPr>
        <p:spPr>
          <a:xfrm>
            <a:off x="983335" y="2131331"/>
            <a:ext cx="6099586" cy="2308324"/>
          </a:xfrm>
          <a:prstGeom prst="rect">
            <a:avLst/>
          </a:prstGeom>
          <a:noFill/>
        </p:spPr>
        <p:txBody>
          <a:bodyPr wrap="square">
            <a:spAutoFit/>
          </a:bodyPr>
          <a:lstStyle/>
          <a:p>
            <a:pPr>
              <a:buFont typeface="Monotype Sorts" pitchFamily="2" charset="2"/>
              <a:buNone/>
            </a:pPr>
            <a:r>
              <a:rPr lang="en-US" altLang="en-US" b="1" dirty="0">
                <a:solidFill>
                  <a:srgbClr val="000000"/>
                </a:solidFill>
                <a:latin typeface="Courier New" panose="02070309020205020404" pitchFamily="49" charset="0"/>
                <a:cs typeface="Courier New" panose="02070309020205020404" pitchFamily="49" charset="0"/>
              </a:rPr>
              <a:t>do </a:t>
            </a:r>
            <a:r>
              <a:rPr lang="en-US" altLang="en-US" sz="1800" b="1" dirty="0">
                <a:solidFill>
                  <a:srgbClr val="000000"/>
                </a:solidFill>
                <a:latin typeface="Courier New" panose="02070309020205020404" pitchFamily="49" charset="0"/>
                <a:cs typeface="Courier New" panose="02070309020205020404" pitchFamily="49" charset="0"/>
              </a:rPr>
              <a:t>{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flag[</a:t>
            </a:r>
            <a:r>
              <a:rPr lang="en-US" altLang="en-US" sz="1800" b="1" dirty="0" err="1">
                <a:solidFill>
                  <a:srgbClr val="000000"/>
                </a:solidFill>
                <a:latin typeface="Courier New" panose="02070309020205020404" pitchFamily="49" charset="0"/>
                <a:cs typeface="Courier New" panose="02070309020205020404" pitchFamily="49" charset="0"/>
              </a:rPr>
              <a:t>i</a:t>
            </a:r>
            <a:r>
              <a:rPr lang="en-US" altLang="en-US" sz="1800" b="1" dirty="0">
                <a:solidFill>
                  <a:srgbClr val="000000"/>
                </a:solidFill>
                <a:latin typeface="Courier New" panose="02070309020205020404" pitchFamily="49" charset="0"/>
                <a:cs typeface="Courier New" panose="02070309020205020404" pitchFamily="49" charset="0"/>
              </a:rPr>
              <a:t>] = true;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turn = j;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while (flag[j] &amp;&amp; turn = = j);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flag[</a:t>
            </a:r>
            <a:r>
              <a:rPr lang="en-US" altLang="en-US" sz="1800" b="1" dirty="0" err="1">
                <a:solidFill>
                  <a:srgbClr val="000000"/>
                </a:solidFill>
                <a:latin typeface="Courier New" panose="02070309020205020404" pitchFamily="49" charset="0"/>
                <a:cs typeface="Courier New" panose="02070309020205020404" pitchFamily="49" charset="0"/>
              </a:rPr>
              <a:t>i</a:t>
            </a:r>
            <a:r>
              <a:rPr lang="en-US" altLang="en-US" sz="1800" b="1" dirty="0">
                <a:solidFill>
                  <a:srgbClr val="000000"/>
                </a:solidFill>
                <a:latin typeface="Courier New" panose="02070309020205020404" pitchFamily="49" charset="0"/>
                <a:cs typeface="Courier New" panose="02070309020205020404" pitchFamily="49" charset="0"/>
              </a:rPr>
              <a:t>] = false;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 while (true); </a:t>
            </a:r>
          </a:p>
        </p:txBody>
      </p:sp>
      <p:sp>
        <p:nvSpPr>
          <p:cNvPr id="2" name="TextBox 1">
            <a:extLst>
              <a:ext uri="{FF2B5EF4-FFF2-40B4-BE49-F238E27FC236}">
                <a16:creationId xmlns:a16="http://schemas.microsoft.com/office/drawing/2014/main" id="{D06A39CD-03DB-11AA-75B5-71EE792B2D57}"/>
              </a:ext>
            </a:extLst>
          </p:cNvPr>
          <p:cNvSpPr txBox="1"/>
          <p:nvPr/>
        </p:nvSpPr>
        <p:spPr>
          <a:xfrm>
            <a:off x="6092414" y="2131331"/>
            <a:ext cx="6099586" cy="2308324"/>
          </a:xfrm>
          <a:prstGeom prst="rect">
            <a:avLst/>
          </a:prstGeom>
          <a:noFill/>
        </p:spPr>
        <p:txBody>
          <a:bodyPr wrap="square">
            <a:spAutoFit/>
          </a:bodyPr>
          <a:lstStyle/>
          <a:p>
            <a:pPr>
              <a:buFont typeface="Monotype Sorts" pitchFamily="2" charset="2"/>
              <a:buNone/>
            </a:pPr>
            <a:r>
              <a:rPr lang="en-US" altLang="en-US" b="1" dirty="0">
                <a:solidFill>
                  <a:srgbClr val="000000"/>
                </a:solidFill>
                <a:latin typeface="Courier New" panose="02070309020205020404" pitchFamily="49" charset="0"/>
                <a:cs typeface="Courier New" panose="02070309020205020404" pitchFamily="49" charset="0"/>
              </a:rPr>
              <a:t>do </a:t>
            </a:r>
            <a:r>
              <a:rPr lang="en-US" altLang="en-US" sz="1800" b="1" dirty="0">
                <a:solidFill>
                  <a:srgbClr val="000000"/>
                </a:solidFill>
                <a:latin typeface="Courier New" panose="02070309020205020404" pitchFamily="49" charset="0"/>
                <a:cs typeface="Courier New" panose="02070309020205020404" pitchFamily="49" charset="0"/>
              </a:rPr>
              <a:t>{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flag[</a:t>
            </a:r>
            <a:r>
              <a:rPr lang="en-US" altLang="en-US" b="1" dirty="0">
                <a:solidFill>
                  <a:srgbClr val="000000"/>
                </a:solidFill>
                <a:latin typeface="Courier New" panose="02070309020205020404" pitchFamily="49" charset="0"/>
                <a:cs typeface="Courier New" panose="02070309020205020404" pitchFamily="49" charset="0"/>
              </a:rPr>
              <a:t>j</a:t>
            </a:r>
            <a:r>
              <a:rPr lang="en-US" altLang="en-US" sz="1800" b="1" dirty="0">
                <a:solidFill>
                  <a:srgbClr val="000000"/>
                </a:solidFill>
                <a:latin typeface="Courier New" panose="02070309020205020404" pitchFamily="49" charset="0"/>
                <a:cs typeface="Courier New" panose="02070309020205020404" pitchFamily="49" charset="0"/>
              </a:rPr>
              <a:t>] = true;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turn = </a:t>
            </a:r>
            <a:r>
              <a:rPr lang="en-US" altLang="en-US" sz="1800" b="1" dirty="0" err="1">
                <a:solidFill>
                  <a:srgbClr val="000000"/>
                </a:solidFill>
                <a:latin typeface="Courier New" panose="02070309020205020404" pitchFamily="49" charset="0"/>
                <a:cs typeface="Courier New" panose="02070309020205020404" pitchFamily="49" charset="0"/>
              </a:rPr>
              <a:t>i</a:t>
            </a:r>
            <a:r>
              <a:rPr lang="en-US" altLang="en-US" sz="1800" b="1" dirty="0">
                <a:solidFill>
                  <a:srgbClr val="000000"/>
                </a:solidFill>
                <a:latin typeface="Courier New" panose="02070309020205020404" pitchFamily="49" charset="0"/>
                <a:cs typeface="Courier New" panose="02070309020205020404" pitchFamily="49" charset="0"/>
              </a:rPr>
              <a:t>;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while (flag[</a:t>
            </a:r>
            <a:r>
              <a:rPr lang="en-US" altLang="en-US" sz="1800" b="1" dirty="0" err="1">
                <a:solidFill>
                  <a:srgbClr val="000000"/>
                </a:solidFill>
                <a:latin typeface="Courier New" panose="02070309020205020404" pitchFamily="49" charset="0"/>
                <a:cs typeface="Courier New" panose="02070309020205020404" pitchFamily="49" charset="0"/>
              </a:rPr>
              <a:t>i</a:t>
            </a:r>
            <a:r>
              <a:rPr lang="en-US" altLang="en-US" sz="1800" b="1" dirty="0">
                <a:solidFill>
                  <a:srgbClr val="000000"/>
                </a:solidFill>
                <a:latin typeface="Courier New" panose="02070309020205020404" pitchFamily="49" charset="0"/>
                <a:cs typeface="Courier New" panose="02070309020205020404" pitchFamily="49" charset="0"/>
              </a:rPr>
              <a:t>] &amp;&amp; turn = = </a:t>
            </a:r>
            <a:r>
              <a:rPr lang="en-US" altLang="en-US" sz="1800" b="1" dirty="0" err="1">
                <a:solidFill>
                  <a:srgbClr val="000000"/>
                </a:solidFill>
                <a:latin typeface="Courier New" panose="02070309020205020404" pitchFamily="49" charset="0"/>
                <a:cs typeface="Courier New" panose="02070309020205020404" pitchFamily="49" charset="0"/>
              </a:rPr>
              <a:t>i</a:t>
            </a:r>
            <a:r>
              <a:rPr lang="en-US" altLang="en-US" sz="1800" b="1" dirty="0">
                <a:solidFill>
                  <a:srgbClr val="000000"/>
                </a:solidFill>
                <a:latin typeface="Courier New" panose="02070309020205020404" pitchFamily="49" charset="0"/>
                <a:cs typeface="Courier New" panose="02070309020205020404" pitchFamily="49" charset="0"/>
              </a:rPr>
              <a:t>);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flag[</a:t>
            </a:r>
            <a:r>
              <a:rPr lang="en-US" altLang="en-US" b="1" dirty="0">
                <a:solidFill>
                  <a:srgbClr val="000000"/>
                </a:solidFill>
                <a:latin typeface="Courier New" panose="02070309020205020404" pitchFamily="49" charset="0"/>
                <a:cs typeface="Courier New" panose="02070309020205020404" pitchFamily="49" charset="0"/>
              </a:rPr>
              <a:t>j</a:t>
            </a:r>
            <a:r>
              <a:rPr lang="en-US" altLang="en-US" sz="1800" b="1" dirty="0">
                <a:solidFill>
                  <a:srgbClr val="000000"/>
                </a:solidFill>
                <a:latin typeface="Courier New" panose="02070309020205020404" pitchFamily="49" charset="0"/>
                <a:cs typeface="Courier New" panose="02070309020205020404" pitchFamily="49" charset="0"/>
              </a:rPr>
              <a:t>] = false;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2" charset="2"/>
              <a:buNone/>
            </a:pPr>
            <a:r>
              <a:rPr lang="en-US" altLang="en-US" sz="1800" b="1" dirty="0">
                <a:solidFill>
                  <a:srgbClr val="000000"/>
                </a:solidFill>
                <a:latin typeface="Courier New" panose="02070309020205020404" pitchFamily="49" charset="0"/>
                <a:cs typeface="Courier New" panose="02070309020205020404" pitchFamily="49" charset="0"/>
              </a:rPr>
              <a:t>	 } while (true); </a:t>
            </a:r>
          </a:p>
        </p:txBody>
      </p:sp>
    </p:spTree>
    <p:extLst>
      <p:ext uri="{BB962C8B-B14F-4D97-AF65-F5344CB8AC3E}">
        <p14:creationId xmlns:p14="http://schemas.microsoft.com/office/powerpoint/2010/main" val="55863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ctr"/>
            <a:r>
              <a:rPr lang="en-US" altLang="en-US" dirty="0"/>
              <a:t>Peterson</a:t>
            </a:r>
            <a:r>
              <a:rPr lang="ja-JP" altLang="en-US"/>
              <a:t>’</a:t>
            </a:r>
            <a:r>
              <a:rPr lang="en-US" altLang="ja-JP" dirty="0"/>
              <a:t>s Solution</a:t>
            </a:r>
            <a:endParaRPr lang="en-US"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0F9FD0E0-7297-1F13-BAEB-549F2DD03F9E}"/>
              </a:ext>
            </a:extLst>
          </p:cNvPr>
          <p:cNvSpPr txBox="1"/>
          <p:nvPr/>
        </p:nvSpPr>
        <p:spPr>
          <a:xfrm>
            <a:off x="925500" y="1120676"/>
            <a:ext cx="10771306" cy="5183470"/>
          </a:xfrm>
          <a:prstGeom prst="rect">
            <a:avLst/>
          </a:prstGeom>
          <a:noFill/>
        </p:spPr>
        <p:txBody>
          <a:bodyPr wrap="square">
            <a:spAutoFit/>
          </a:bodyPr>
          <a:lstStyle/>
          <a:p>
            <a:pPr marL="12700" marR="10160" algn="just">
              <a:lnSpc>
                <a:spcPct val="150100"/>
              </a:lnSpc>
              <a:spcBef>
                <a:spcPts val="95"/>
              </a:spcBef>
            </a:pPr>
            <a:r>
              <a:rPr lang="en-IN" sz="1800" spc="-65" dirty="0">
                <a:solidFill>
                  <a:srgbClr val="538235"/>
                </a:solidFill>
                <a:latin typeface="Tahoma"/>
                <a:cs typeface="Tahoma"/>
              </a:rPr>
              <a:t>To </a:t>
            </a:r>
            <a:r>
              <a:rPr lang="en-IN" sz="1800" spc="-5" dirty="0">
                <a:solidFill>
                  <a:srgbClr val="538235"/>
                </a:solidFill>
                <a:latin typeface="Tahoma"/>
                <a:cs typeface="Tahoma"/>
              </a:rPr>
              <a:t>prove property 1, </a:t>
            </a:r>
          </a:p>
          <a:p>
            <a:pPr marL="671513" marR="10160" indent="-352425" algn="just">
              <a:lnSpc>
                <a:spcPct val="150100"/>
              </a:lnSpc>
              <a:spcBef>
                <a:spcPts val="95"/>
              </a:spcBef>
              <a:buFont typeface="Arial" panose="020B0604020202020204" pitchFamily="34" charset="0"/>
              <a:buChar char="•"/>
            </a:pPr>
            <a:r>
              <a:rPr lang="en-IN" spc="-10" dirty="0">
                <a:solidFill>
                  <a:srgbClr val="538235"/>
                </a:solidFill>
                <a:latin typeface="Tahoma"/>
                <a:cs typeface="Tahoma"/>
              </a:rPr>
              <a:t>E</a:t>
            </a:r>
            <a:r>
              <a:rPr lang="en-IN" sz="1800" spc="-10" dirty="0">
                <a:solidFill>
                  <a:srgbClr val="538235"/>
                </a:solidFill>
                <a:latin typeface="Tahoma"/>
                <a:cs typeface="Tahoma"/>
              </a:rPr>
              <a:t>ach </a:t>
            </a:r>
            <a:r>
              <a:rPr lang="en-IN" sz="1800" spc="5" dirty="0">
                <a:solidFill>
                  <a:srgbClr val="538235"/>
                </a:solidFill>
                <a:latin typeface="Tahoma"/>
                <a:cs typeface="Tahoma"/>
              </a:rPr>
              <a:t>Pi </a:t>
            </a:r>
            <a:r>
              <a:rPr lang="en-IN" sz="1800" dirty="0">
                <a:solidFill>
                  <a:srgbClr val="538235"/>
                </a:solidFill>
                <a:latin typeface="Tahoma"/>
                <a:cs typeface="Tahoma"/>
              </a:rPr>
              <a:t>enters </a:t>
            </a:r>
            <a:r>
              <a:rPr lang="en-IN" sz="1800" spc="-5" dirty="0">
                <a:solidFill>
                  <a:srgbClr val="538235"/>
                </a:solidFill>
                <a:latin typeface="Tahoma"/>
                <a:cs typeface="Tahoma"/>
              </a:rPr>
              <a:t>its critical section </a:t>
            </a:r>
            <a:r>
              <a:rPr lang="en-IN" sz="1800" dirty="0">
                <a:solidFill>
                  <a:srgbClr val="538235"/>
                </a:solidFill>
                <a:latin typeface="Tahoma"/>
                <a:cs typeface="Tahoma"/>
              </a:rPr>
              <a:t>only </a:t>
            </a:r>
            <a:r>
              <a:rPr lang="en-IN" sz="1800" spc="-10" dirty="0">
                <a:solidFill>
                  <a:srgbClr val="538235"/>
                </a:solidFill>
                <a:latin typeface="Tahoma"/>
                <a:cs typeface="Tahoma"/>
              </a:rPr>
              <a:t>if </a:t>
            </a:r>
            <a:r>
              <a:rPr lang="en-IN" sz="1800" dirty="0">
                <a:solidFill>
                  <a:srgbClr val="538235"/>
                </a:solidFill>
                <a:latin typeface="Tahoma"/>
                <a:cs typeface="Tahoma"/>
              </a:rPr>
              <a:t>either </a:t>
            </a:r>
            <a:r>
              <a:rPr lang="en-IN" sz="1800" spc="5" dirty="0">
                <a:solidFill>
                  <a:srgbClr val="538235"/>
                </a:solidFill>
                <a:latin typeface="Tahoma"/>
                <a:cs typeface="Tahoma"/>
              </a:rPr>
              <a:t> </a:t>
            </a:r>
            <a:r>
              <a:rPr lang="en-IN" sz="1800" spc="-5" dirty="0">
                <a:solidFill>
                  <a:srgbClr val="538235"/>
                </a:solidFill>
                <a:latin typeface="Tahoma"/>
                <a:cs typeface="Tahoma"/>
              </a:rPr>
              <a:t>flag[j] </a:t>
            </a:r>
            <a:r>
              <a:rPr lang="en-IN" sz="1800" spc="5" dirty="0">
                <a:solidFill>
                  <a:srgbClr val="538235"/>
                </a:solidFill>
                <a:latin typeface="Tahoma"/>
                <a:cs typeface="Tahoma"/>
              </a:rPr>
              <a:t>== </a:t>
            </a:r>
            <a:r>
              <a:rPr lang="en-IN" sz="1800" spc="-5" dirty="0">
                <a:solidFill>
                  <a:srgbClr val="538235"/>
                </a:solidFill>
                <a:latin typeface="Tahoma"/>
                <a:cs typeface="Tahoma"/>
              </a:rPr>
              <a:t>false or </a:t>
            </a:r>
            <a:r>
              <a:rPr lang="en-IN" sz="1800" dirty="0">
                <a:solidFill>
                  <a:srgbClr val="538235"/>
                </a:solidFill>
                <a:latin typeface="Tahoma"/>
                <a:cs typeface="Tahoma"/>
              </a:rPr>
              <a:t>turn </a:t>
            </a:r>
            <a:r>
              <a:rPr lang="en-IN" sz="1800" spc="5" dirty="0">
                <a:solidFill>
                  <a:srgbClr val="538235"/>
                </a:solidFill>
                <a:latin typeface="Tahoma"/>
                <a:cs typeface="Tahoma"/>
              </a:rPr>
              <a:t>== </a:t>
            </a:r>
            <a:r>
              <a:rPr lang="en-IN" spc="-10" dirty="0">
                <a:solidFill>
                  <a:srgbClr val="538235"/>
                </a:solidFill>
                <a:latin typeface="Tahoma"/>
                <a:cs typeface="Tahoma"/>
              </a:rPr>
              <a:t>i</a:t>
            </a:r>
          </a:p>
          <a:p>
            <a:pPr marL="671513" marR="10160" indent="-352425" algn="just">
              <a:lnSpc>
                <a:spcPct val="150100"/>
              </a:lnSpc>
              <a:spcBef>
                <a:spcPts val="95"/>
              </a:spcBef>
              <a:buFont typeface="Arial" panose="020B0604020202020204" pitchFamily="34" charset="0"/>
              <a:buChar char="•"/>
            </a:pPr>
            <a:r>
              <a:rPr lang="en-IN" spc="-10" dirty="0">
                <a:solidFill>
                  <a:srgbClr val="538235"/>
                </a:solidFill>
                <a:latin typeface="Tahoma"/>
                <a:cs typeface="Tahoma"/>
              </a:rPr>
              <a:t>I</a:t>
            </a:r>
            <a:r>
              <a:rPr lang="en-IN" sz="1800" spc="-10" dirty="0">
                <a:solidFill>
                  <a:srgbClr val="538235"/>
                </a:solidFill>
                <a:latin typeface="Tahoma"/>
                <a:cs typeface="Tahoma"/>
              </a:rPr>
              <a:t>f </a:t>
            </a:r>
            <a:r>
              <a:rPr lang="en-IN" sz="1800" dirty="0">
                <a:solidFill>
                  <a:srgbClr val="538235"/>
                </a:solidFill>
                <a:latin typeface="Tahoma"/>
                <a:cs typeface="Tahoma"/>
              </a:rPr>
              <a:t>both </a:t>
            </a:r>
            <a:r>
              <a:rPr lang="en-IN" sz="1800" spc="-5" dirty="0">
                <a:solidFill>
                  <a:srgbClr val="538235"/>
                </a:solidFill>
                <a:latin typeface="Tahoma"/>
                <a:cs typeface="Tahoma"/>
              </a:rPr>
              <a:t>processes can </a:t>
            </a:r>
            <a:r>
              <a:rPr lang="en-IN" sz="1800" dirty="0">
                <a:solidFill>
                  <a:srgbClr val="538235"/>
                </a:solidFill>
                <a:latin typeface="Tahoma"/>
                <a:cs typeface="Tahoma"/>
              </a:rPr>
              <a:t>be </a:t>
            </a:r>
            <a:r>
              <a:rPr lang="en-IN" sz="1800" spc="-5" dirty="0">
                <a:solidFill>
                  <a:srgbClr val="538235"/>
                </a:solidFill>
                <a:latin typeface="Tahoma"/>
                <a:cs typeface="Tahoma"/>
              </a:rPr>
              <a:t>executing </a:t>
            </a:r>
            <a:r>
              <a:rPr lang="en-IN" sz="1800" spc="-10" dirty="0">
                <a:solidFill>
                  <a:srgbClr val="538235"/>
                </a:solidFill>
                <a:latin typeface="Tahoma"/>
                <a:cs typeface="Tahoma"/>
              </a:rPr>
              <a:t>in </a:t>
            </a:r>
            <a:r>
              <a:rPr lang="en-IN" sz="1800" spc="-5" dirty="0">
                <a:solidFill>
                  <a:srgbClr val="538235"/>
                </a:solidFill>
                <a:latin typeface="Tahoma"/>
                <a:cs typeface="Tahoma"/>
              </a:rPr>
              <a:t> their critical sections at </a:t>
            </a:r>
            <a:r>
              <a:rPr lang="en-IN" sz="1800" dirty="0">
                <a:solidFill>
                  <a:srgbClr val="538235"/>
                </a:solidFill>
                <a:latin typeface="Tahoma"/>
                <a:cs typeface="Tahoma"/>
              </a:rPr>
              <a:t>the </a:t>
            </a:r>
            <a:r>
              <a:rPr lang="en-IN" sz="1800" spc="-5" dirty="0">
                <a:solidFill>
                  <a:srgbClr val="538235"/>
                </a:solidFill>
                <a:latin typeface="Tahoma"/>
                <a:cs typeface="Tahoma"/>
              </a:rPr>
              <a:t>same </a:t>
            </a:r>
            <a:r>
              <a:rPr lang="en-IN" sz="1800" dirty="0">
                <a:solidFill>
                  <a:srgbClr val="538235"/>
                </a:solidFill>
                <a:latin typeface="Tahoma"/>
                <a:cs typeface="Tahoma"/>
              </a:rPr>
              <a:t>time, then </a:t>
            </a:r>
            <a:r>
              <a:rPr lang="en-IN" sz="1800" spc="-5" dirty="0">
                <a:solidFill>
                  <a:srgbClr val="538235"/>
                </a:solidFill>
                <a:latin typeface="Tahoma"/>
                <a:cs typeface="Tahoma"/>
              </a:rPr>
              <a:t>flag[0] == flag[1] == </a:t>
            </a:r>
            <a:r>
              <a:rPr lang="en-IN" sz="1800" dirty="0">
                <a:solidFill>
                  <a:srgbClr val="538235"/>
                </a:solidFill>
                <a:latin typeface="Tahoma"/>
                <a:cs typeface="Tahoma"/>
              </a:rPr>
              <a:t>true. </a:t>
            </a:r>
          </a:p>
          <a:p>
            <a:pPr marL="671513" marR="10160" indent="-352425" algn="just">
              <a:lnSpc>
                <a:spcPct val="150100"/>
              </a:lnSpc>
              <a:spcBef>
                <a:spcPts val="95"/>
              </a:spcBef>
              <a:buFont typeface="Arial" panose="020B0604020202020204" pitchFamily="34" charset="0"/>
              <a:buChar char="•"/>
            </a:pPr>
            <a:r>
              <a:rPr lang="en-IN" sz="1800" dirty="0">
                <a:solidFill>
                  <a:srgbClr val="538235"/>
                </a:solidFill>
                <a:latin typeface="Tahoma"/>
                <a:cs typeface="Tahoma"/>
              </a:rPr>
              <a:t>These </a:t>
            </a:r>
            <a:r>
              <a:rPr lang="en-IN" sz="1800" spc="-5" dirty="0">
                <a:solidFill>
                  <a:srgbClr val="538235"/>
                </a:solidFill>
                <a:latin typeface="Tahoma"/>
                <a:cs typeface="Tahoma"/>
              </a:rPr>
              <a:t>two </a:t>
            </a:r>
            <a:r>
              <a:rPr lang="en-IN" sz="1800" dirty="0">
                <a:solidFill>
                  <a:srgbClr val="538235"/>
                </a:solidFill>
                <a:latin typeface="Tahoma"/>
                <a:cs typeface="Tahoma"/>
              </a:rPr>
              <a:t> </a:t>
            </a:r>
            <a:r>
              <a:rPr lang="en-IN" sz="1800" spc="-5" dirty="0">
                <a:solidFill>
                  <a:srgbClr val="538235"/>
                </a:solidFill>
                <a:latin typeface="Tahoma"/>
                <a:cs typeface="Tahoma"/>
              </a:rPr>
              <a:t>observations imply that </a:t>
            </a:r>
            <a:r>
              <a:rPr lang="en-IN" sz="1800" spc="5" dirty="0">
                <a:solidFill>
                  <a:srgbClr val="538235"/>
                </a:solidFill>
                <a:latin typeface="Tahoma"/>
                <a:cs typeface="Tahoma"/>
              </a:rPr>
              <a:t>P0 </a:t>
            </a:r>
            <a:r>
              <a:rPr lang="en-IN" sz="1800" spc="-5" dirty="0">
                <a:solidFill>
                  <a:srgbClr val="538235"/>
                </a:solidFill>
                <a:latin typeface="Tahoma"/>
                <a:cs typeface="Tahoma"/>
              </a:rPr>
              <a:t>and </a:t>
            </a:r>
            <a:r>
              <a:rPr lang="en-IN" sz="1800" dirty="0">
                <a:solidFill>
                  <a:srgbClr val="538235"/>
                </a:solidFill>
                <a:latin typeface="Tahoma"/>
                <a:cs typeface="Tahoma"/>
              </a:rPr>
              <a:t>P1 </a:t>
            </a:r>
            <a:r>
              <a:rPr lang="en-IN" sz="1800" spc="-5" dirty="0">
                <a:solidFill>
                  <a:srgbClr val="538235"/>
                </a:solidFill>
                <a:latin typeface="Tahoma"/>
                <a:cs typeface="Tahoma"/>
              </a:rPr>
              <a:t>could not have successfully executed their while </a:t>
            </a:r>
            <a:r>
              <a:rPr lang="en-IN" sz="1800" dirty="0">
                <a:solidFill>
                  <a:srgbClr val="538235"/>
                </a:solidFill>
                <a:latin typeface="Tahoma"/>
                <a:cs typeface="Tahoma"/>
              </a:rPr>
              <a:t> </a:t>
            </a:r>
            <a:r>
              <a:rPr lang="en-IN" sz="1800" spc="-5" dirty="0">
                <a:solidFill>
                  <a:srgbClr val="538235"/>
                </a:solidFill>
                <a:latin typeface="Tahoma"/>
                <a:cs typeface="Tahoma"/>
              </a:rPr>
              <a:t>statements</a:t>
            </a:r>
            <a:r>
              <a:rPr lang="en-IN" sz="1800" spc="25" dirty="0">
                <a:solidFill>
                  <a:srgbClr val="538235"/>
                </a:solidFill>
                <a:latin typeface="Tahoma"/>
                <a:cs typeface="Tahoma"/>
              </a:rPr>
              <a:t> </a:t>
            </a:r>
            <a:r>
              <a:rPr lang="en-IN" sz="1800" spc="-5" dirty="0">
                <a:solidFill>
                  <a:srgbClr val="538235"/>
                </a:solidFill>
                <a:latin typeface="Tahoma"/>
                <a:cs typeface="Tahoma"/>
              </a:rPr>
              <a:t>at</a:t>
            </a:r>
            <a:r>
              <a:rPr lang="en-IN" sz="1800" spc="-10" dirty="0">
                <a:solidFill>
                  <a:srgbClr val="538235"/>
                </a:solidFill>
                <a:latin typeface="Tahoma"/>
                <a:cs typeface="Tahoma"/>
              </a:rPr>
              <a:t> </a:t>
            </a:r>
            <a:r>
              <a:rPr lang="en-IN" sz="1800" dirty="0">
                <a:solidFill>
                  <a:srgbClr val="538235"/>
                </a:solidFill>
                <a:latin typeface="Tahoma"/>
                <a:cs typeface="Tahoma"/>
              </a:rPr>
              <a:t>about</a:t>
            </a:r>
            <a:r>
              <a:rPr lang="en-IN" sz="1800" spc="-15" dirty="0">
                <a:solidFill>
                  <a:srgbClr val="538235"/>
                </a:solidFill>
                <a:latin typeface="Tahoma"/>
                <a:cs typeface="Tahoma"/>
              </a:rPr>
              <a:t> </a:t>
            </a:r>
            <a:r>
              <a:rPr lang="en-IN" sz="1800" dirty="0">
                <a:solidFill>
                  <a:srgbClr val="538235"/>
                </a:solidFill>
                <a:latin typeface="Tahoma"/>
                <a:cs typeface="Tahoma"/>
              </a:rPr>
              <a:t>the</a:t>
            </a:r>
            <a:r>
              <a:rPr lang="en-IN" sz="1800" spc="5" dirty="0">
                <a:solidFill>
                  <a:srgbClr val="538235"/>
                </a:solidFill>
                <a:latin typeface="Tahoma"/>
                <a:cs typeface="Tahoma"/>
              </a:rPr>
              <a:t> </a:t>
            </a:r>
            <a:r>
              <a:rPr lang="en-IN" sz="1800" spc="-5" dirty="0">
                <a:solidFill>
                  <a:srgbClr val="538235"/>
                </a:solidFill>
                <a:latin typeface="Tahoma"/>
                <a:cs typeface="Tahoma"/>
              </a:rPr>
              <a:t>same</a:t>
            </a:r>
            <a:r>
              <a:rPr lang="en-IN" sz="1800" spc="25" dirty="0">
                <a:solidFill>
                  <a:srgbClr val="538235"/>
                </a:solidFill>
                <a:latin typeface="Tahoma"/>
                <a:cs typeface="Tahoma"/>
              </a:rPr>
              <a:t> </a:t>
            </a:r>
            <a:r>
              <a:rPr lang="en-IN" sz="1800" spc="-5" dirty="0">
                <a:solidFill>
                  <a:srgbClr val="538235"/>
                </a:solidFill>
                <a:latin typeface="Tahoma"/>
                <a:cs typeface="Tahoma"/>
              </a:rPr>
              <a:t>time,</a:t>
            </a:r>
            <a:endParaRPr lang="en-IN" sz="1800" dirty="0">
              <a:latin typeface="Tahoma"/>
              <a:cs typeface="Tahoma"/>
            </a:endParaRPr>
          </a:p>
          <a:p>
            <a:pPr marL="628650" marR="8255" indent="-309563" algn="just">
              <a:lnSpc>
                <a:spcPct val="150000"/>
              </a:lnSpc>
              <a:spcBef>
                <a:spcPts val="820"/>
              </a:spcBef>
              <a:buFont typeface="Arial" panose="020B0604020202020204" pitchFamily="34" charset="0"/>
              <a:buChar char="•"/>
            </a:pPr>
            <a:r>
              <a:rPr lang="en-IN" sz="1800" spc="-5" dirty="0">
                <a:solidFill>
                  <a:srgbClr val="538235"/>
                </a:solidFill>
                <a:latin typeface="Tahoma"/>
                <a:cs typeface="Tahoma"/>
              </a:rPr>
              <a:t>Since </a:t>
            </a:r>
            <a:r>
              <a:rPr lang="en-IN" sz="1800" dirty="0">
                <a:solidFill>
                  <a:srgbClr val="538235"/>
                </a:solidFill>
                <a:latin typeface="Tahoma"/>
                <a:cs typeface="Tahoma"/>
              </a:rPr>
              <a:t>the </a:t>
            </a:r>
            <a:r>
              <a:rPr lang="en-IN" sz="1800" spc="-5" dirty="0">
                <a:solidFill>
                  <a:srgbClr val="538235"/>
                </a:solidFill>
                <a:latin typeface="Tahoma"/>
                <a:cs typeface="Tahoma"/>
              </a:rPr>
              <a:t>value of </a:t>
            </a:r>
            <a:r>
              <a:rPr lang="en-IN" sz="1800" dirty="0">
                <a:solidFill>
                  <a:srgbClr val="538235"/>
                </a:solidFill>
                <a:latin typeface="Tahoma"/>
                <a:cs typeface="Tahoma"/>
              </a:rPr>
              <a:t>turn </a:t>
            </a:r>
            <a:r>
              <a:rPr lang="en-IN" sz="1800" spc="-5" dirty="0">
                <a:solidFill>
                  <a:srgbClr val="538235"/>
                </a:solidFill>
                <a:latin typeface="Tahoma"/>
                <a:cs typeface="Tahoma"/>
              </a:rPr>
              <a:t>can </a:t>
            </a:r>
            <a:r>
              <a:rPr lang="en-IN" sz="1800" dirty="0">
                <a:solidFill>
                  <a:srgbClr val="538235"/>
                </a:solidFill>
                <a:latin typeface="Tahoma"/>
                <a:cs typeface="Tahoma"/>
              </a:rPr>
              <a:t>be </a:t>
            </a:r>
            <a:r>
              <a:rPr lang="en-IN" sz="1800" spc="-5" dirty="0">
                <a:solidFill>
                  <a:srgbClr val="538235"/>
                </a:solidFill>
                <a:latin typeface="Tahoma"/>
                <a:cs typeface="Tahoma"/>
              </a:rPr>
              <a:t>either </a:t>
            </a:r>
            <a:r>
              <a:rPr lang="en-IN" sz="1800" dirty="0">
                <a:solidFill>
                  <a:srgbClr val="538235"/>
                </a:solidFill>
                <a:latin typeface="Tahoma"/>
                <a:cs typeface="Tahoma"/>
              </a:rPr>
              <a:t>0 </a:t>
            </a:r>
            <a:r>
              <a:rPr lang="en-IN" sz="1800" spc="-5" dirty="0">
                <a:solidFill>
                  <a:srgbClr val="538235"/>
                </a:solidFill>
                <a:latin typeface="Tahoma"/>
                <a:cs typeface="Tahoma"/>
              </a:rPr>
              <a:t>or </a:t>
            </a:r>
            <a:r>
              <a:rPr lang="en-IN" sz="1800" dirty="0">
                <a:solidFill>
                  <a:srgbClr val="538235"/>
                </a:solidFill>
                <a:latin typeface="Tahoma"/>
                <a:cs typeface="Tahoma"/>
              </a:rPr>
              <a:t>1 but </a:t>
            </a:r>
            <a:r>
              <a:rPr lang="en-IN" sz="1800" spc="-5" dirty="0">
                <a:solidFill>
                  <a:srgbClr val="538235"/>
                </a:solidFill>
                <a:latin typeface="Tahoma"/>
                <a:cs typeface="Tahoma"/>
              </a:rPr>
              <a:t>cannot </a:t>
            </a:r>
            <a:r>
              <a:rPr lang="en-IN" sz="1800" dirty="0">
                <a:solidFill>
                  <a:srgbClr val="538235"/>
                </a:solidFill>
                <a:latin typeface="Tahoma"/>
                <a:cs typeface="Tahoma"/>
              </a:rPr>
              <a:t>be both. </a:t>
            </a:r>
          </a:p>
          <a:p>
            <a:pPr marL="628650" marR="8255" indent="-309563" algn="just">
              <a:lnSpc>
                <a:spcPct val="150000"/>
              </a:lnSpc>
              <a:spcBef>
                <a:spcPts val="820"/>
              </a:spcBef>
              <a:buFont typeface="Arial" panose="020B0604020202020204" pitchFamily="34" charset="0"/>
              <a:buChar char="•"/>
            </a:pPr>
            <a:r>
              <a:rPr lang="en-IN" sz="1800" spc="-5" dirty="0">
                <a:solidFill>
                  <a:srgbClr val="538235"/>
                </a:solidFill>
                <a:latin typeface="Tahoma"/>
                <a:cs typeface="Tahoma"/>
              </a:rPr>
              <a:t>Hence, </a:t>
            </a:r>
            <a:r>
              <a:rPr lang="en-IN" sz="1800" dirty="0">
                <a:solidFill>
                  <a:srgbClr val="538235"/>
                </a:solidFill>
                <a:latin typeface="Tahoma"/>
                <a:cs typeface="Tahoma"/>
              </a:rPr>
              <a:t>one </a:t>
            </a:r>
            <a:r>
              <a:rPr lang="en-IN" sz="1800" spc="-5" dirty="0">
                <a:solidFill>
                  <a:srgbClr val="538235"/>
                </a:solidFill>
                <a:latin typeface="Tahoma"/>
                <a:cs typeface="Tahoma"/>
              </a:rPr>
              <a:t>of </a:t>
            </a:r>
            <a:r>
              <a:rPr lang="en-IN" sz="1800" dirty="0">
                <a:solidFill>
                  <a:srgbClr val="538235"/>
                </a:solidFill>
                <a:latin typeface="Tahoma"/>
                <a:cs typeface="Tahoma"/>
              </a:rPr>
              <a:t>the </a:t>
            </a:r>
            <a:r>
              <a:rPr lang="en-IN" sz="1800" spc="5" dirty="0">
                <a:solidFill>
                  <a:srgbClr val="538235"/>
                </a:solidFill>
                <a:latin typeface="Tahoma"/>
                <a:cs typeface="Tahoma"/>
              </a:rPr>
              <a:t> </a:t>
            </a:r>
            <a:r>
              <a:rPr lang="en-IN" sz="1800" spc="-10" dirty="0">
                <a:solidFill>
                  <a:srgbClr val="538235"/>
                </a:solidFill>
                <a:latin typeface="Tahoma"/>
                <a:cs typeface="Tahoma"/>
              </a:rPr>
              <a:t>processes—say,</a:t>
            </a:r>
            <a:r>
              <a:rPr lang="en-IN" sz="1800" spc="100" dirty="0">
                <a:solidFill>
                  <a:srgbClr val="538235"/>
                </a:solidFill>
                <a:latin typeface="Tahoma"/>
                <a:cs typeface="Tahoma"/>
              </a:rPr>
              <a:t> </a:t>
            </a:r>
            <a:r>
              <a:rPr lang="en-IN" sz="1800" spc="-5" dirty="0">
                <a:solidFill>
                  <a:srgbClr val="538235"/>
                </a:solidFill>
                <a:latin typeface="Tahoma"/>
                <a:cs typeface="Tahoma"/>
              </a:rPr>
              <a:t>Pj—must</a:t>
            </a:r>
            <a:r>
              <a:rPr lang="en-IN" sz="1800" spc="114" dirty="0">
                <a:solidFill>
                  <a:srgbClr val="538235"/>
                </a:solidFill>
                <a:latin typeface="Tahoma"/>
                <a:cs typeface="Tahoma"/>
              </a:rPr>
              <a:t> </a:t>
            </a:r>
            <a:r>
              <a:rPr lang="en-IN" sz="1800" spc="-10" dirty="0">
                <a:solidFill>
                  <a:srgbClr val="538235"/>
                </a:solidFill>
                <a:latin typeface="Tahoma"/>
                <a:cs typeface="Tahoma"/>
              </a:rPr>
              <a:t>have</a:t>
            </a:r>
            <a:r>
              <a:rPr lang="en-IN" sz="1800" spc="95" dirty="0">
                <a:solidFill>
                  <a:srgbClr val="538235"/>
                </a:solidFill>
                <a:latin typeface="Tahoma"/>
                <a:cs typeface="Tahoma"/>
              </a:rPr>
              <a:t> </a:t>
            </a:r>
            <a:r>
              <a:rPr lang="en-IN" sz="1800" spc="-5" dirty="0">
                <a:solidFill>
                  <a:srgbClr val="538235"/>
                </a:solidFill>
                <a:latin typeface="Tahoma"/>
                <a:cs typeface="Tahoma"/>
              </a:rPr>
              <a:t>successfully</a:t>
            </a:r>
            <a:r>
              <a:rPr lang="en-IN" sz="1800" spc="114" dirty="0">
                <a:solidFill>
                  <a:srgbClr val="538235"/>
                </a:solidFill>
                <a:latin typeface="Tahoma"/>
                <a:cs typeface="Tahoma"/>
              </a:rPr>
              <a:t> </a:t>
            </a:r>
            <a:r>
              <a:rPr lang="en-IN" sz="1800" spc="-5" dirty="0">
                <a:solidFill>
                  <a:srgbClr val="538235"/>
                </a:solidFill>
                <a:latin typeface="Tahoma"/>
                <a:cs typeface="Tahoma"/>
              </a:rPr>
              <a:t>executed</a:t>
            </a:r>
            <a:r>
              <a:rPr lang="en-IN" sz="1800" spc="120" dirty="0">
                <a:solidFill>
                  <a:srgbClr val="538235"/>
                </a:solidFill>
                <a:latin typeface="Tahoma"/>
                <a:cs typeface="Tahoma"/>
              </a:rPr>
              <a:t> </a:t>
            </a:r>
            <a:r>
              <a:rPr lang="en-IN" sz="1800" dirty="0">
                <a:solidFill>
                  <a:srgbClr val="538235"/>
                </a:solidFill>
                <a:latin typeface="Tahoma"/>
                <a:cs typeface="Tahoma"/>
              </a:rPr>
              <a:t>the</a:t>
            </a:r>
            <a:r>
              <a:rPr lang="en-IN" sz="1800" spc="105" dirty="0">
                <a:solidFill>
                  <a:srgbClr val="538235"/>
                </a:solidFill>
                <a:latin typeface="Tahoma"/>
                <a:cs typeface="Tahoma"/>
              </a:rPr>
              <a:t> </a:t>
            </a:r>
            <a:r>
              <a:rPr lang="en-IN" sz="1800" spc="-10" dirty="0">
                <a:solidFill>
                  <a:srgbClr val="538235"/>
                </a:solidFill>
                <a:latin typeface="Tahoma"/>
                <a:cs typeface="Tahoma"/>
              </a:rPr>
              <a:t>while</a:t>
            </a:r>
            <a:r>
              <a:rPr lang="en-IN" sz="1800" spc="105" dirty="0">
                <a:solidFill>
                  <a:srgbClr val="538235"/>
                </a:solidFill>
                <a:latin typeface="Tahoma"/>
                <a:cs typeface="Tahoma"/>
              </a:rPr>
              <a:t> </a:t>
            </a:r>
            <a:r>
              <a:rPr lang="en-IN" sz="1800" spc="-5" dirty="0">
                <a:solidFill>
                  <a:srgbClr val="538235"/>
                </a:solidFill>
                <a:latin typeface="Tahoma"/>
                <a:cs typeface="Tahoma"/>
              </a:rPr>
              <a:t>statement,</a:t>
            </a:r>
            <a:r>
              <a:rPr lang="en-IN" sz="1800" spc="105" dirty="0">
                <a:solidFill>
                  <a:srgbClr val="538235"/>
                </a:solidFill>
                <a:latin typeface="Tahoma"/>
                <a:cs typeface="Tahoma"/>
              </a:rPr>
              <a:t> </a:t>
            </a:r>
            <a:r>
              <a:rPr lang="en-IN" sz="1800" spc="-5" dirty="0">
                <a:solidFill>
                  <a:srgbClr val="538235"/>
                </a:solidFill>
                <a:latin typeface="Tahoma"/>
                <a:cs typeface="Tahoma"/>
              </a:rPr>
              <a:t>whereas </a:t>
            </a:r>
            <a:r>
              <a:rPr lang="en-IN" sz="1800" spc="-360" dirty="0">
                <a:solidFill>
                  <a:srgbClr val="538235"/>
                </a:solidFill>
                <a:latin typeface="Tahoma"/>
                <a:cs typeface="Tahoma"/>
              </a:rPr>
              <a:t> </a:t>
            </a:r>
            <a:r>
              <a:rPr lang="en-IN" sz="1800" spc="5" dirty="0">
                <a:solidFill>
                  <a:srgbClr val="538235"/>
                </a:solidFill>
                <a:latin typeface="Tahoma"/>
                <a:cs typeface="Tahoma"/>
              </a:rPr>
              <a:t>Pi </a:t>
            </a:r>
            <a:r>
              <a:rPr lang="en-IN" sz="1800" spc="-5" dirty="0">
                <a:solidFill>
                  <a:srgbClr val="538235"/>
                </a:solidFill>
                <a:latin typeface="Tahoma"/>
                <a:cs typeface="Tahoma"/>
              </a:rPr>
              <a:t>had </a:t>
            </a:r>
            <a:r>
              <a:rPr lang="en-IN" sz="1800" dirty="0">
                <a:solidFill>
                  <a:srgbClr val="538235"/>
                </a:solidFill>
                <a:latin typeface="Tahoma"/>
                <a:cs typeface="Tahoma"/>
              </a:rPr>
              <a:t>to </a:t>
            </a:r>
            <a:r>
              <a:rPr lang="en-IN" sz="1800" spc="-10" dirty="0">
                <a:solidFill>
                  <a:srgbClr val="538235"/>
                </a:solidFill>
                <a:latin typeface="Tahoma"/>
                <a:cs typeface="Tahoma"/>
              </a:rPr>
              <a:t>execute </a:t>
            </a:r>
            <a:r>
              <a:rPr lang="en-IN" sz="1800" spc="-5" dirty="0">
                <a:solidFill>
                  <a:srgbClr val="538235"/>
                </a:solidFill>
                <a:latin typeface="Tahoma"/>
                <a:cs typeface="Tahoma"/>
              </a:rPr>
              <a:t>at </a:t>
            </a:r>
            <a:r>
              <a:rPr lang="en-IN" sz="1800" spc="-10" dirty="0">
                <a:solidFill>
                  <a:srgbClr val="538235"/>
                </a:solidFill>
                <a:latin typeface="Tahoma"/>
                <a:cs typeface="Tahoma"/>
              </a:rPr>
              <a:t>least </a:t>
            </a:r>
            <a:r>
              <a:rPr lang="en-IN" sz="1800" spc="5" dirty="0">
                <a:solidFill>
                  <a:srgbClr val="538235"/>
                </a:solidFill>
                <a:latin typeface="Tahoma"/>
                <a:cs typeface="Tahoma"/>
              </a:rPr>
              <a:t>one </a:t>
            </a:r>
            <a:r>
              <a:rPr lang="en-IN" sz="1800" spc="-5" dirty="0">
                <a:solidFill>
                  <a:srgbClr val="538235"/>
                </a:solidFill>
                <a:latin typeface="Tahoma"/>
                <a:cs typeface="Tahoma"/>
              </a:rPr>
              <a:t>additional statement </a:t>
            </a:r>
            <a:r>
              <a:rPr lang="en-IN" sz="1800" dirty="0">
                <a:solidFill>
                  <a:srgbClr val="538235"/>
                </a:solidFill>
                <a:latin typeface="Tahoma"/>
                <a:cs typeface="Tahoma"/>
              </a:rPr>
              <a:t>(“turn </a:t>
            </a:r>
            <a:r>
              <a:rPr lang="en-IN" sz="1800" spc="-5" dirty="0">
                <a:solidFill>
                  <a:srgbClr val="538235"/>
                </a:solidFill>
                <a:latin typeface="Tahoma"/>
                <a:cs typeface="Tahoma"/>
              </a:rPr>
              <a:t>== </a:t>
            </a:r>
            <a:r>
              <a:rPr lang="en-IN" sz="1800" dirty="0">
                <a:solidFill>
                  <a:srgbClr val="538235"/>
                </a:solidFill>
                <a:latin typeface="Tahoma"/>
                <a:cs typeface="Tahoma"/>
              </a:rPr>
              <a:t>j”). </a:t>
            </a:r>
            <a:r>
              <a:rPr lang="en-IN" sz="1800" spc="-25" dirty="0">
                <a:solidFill>
                  <a:srgbClr val="538235"/>
                </a:solidFill>
                <a:latin typeface="Tahoma"/>
                <a:cs typeface="Tahoma"/>
              </a:rPr>
              <a:t>However, </a:t>
            </a:r>
            <a:r>
              <a:rPr lang="en-IN" sz="1800" spc="-5" dirty="0">
                <a:solidFill>
                  <a:srgbClr val="538235"/>
                </a:solidFill>
                <a:latin typeface="Tahoma"/>
                <a:cs typeface="Tahoma"/>
              </a:rPr>
              <a:t>at </a:t>
            </a:r>
            <a:r>
              <a:rPr lang="en-IN" sz="1800" dirty="0">
                <a:solidFill>
                  <a:srgbClr val="538235"/>
                </a:solidFill>
                <a:latin typeface="Tahoma"/>
                <a:cs typeface="Tahoma"/>
              </a:rPr>
              <a:t>that </a:t>
            </a:r>
            <a:r>
              <a:rPr lang="en-IN" sz="1800" spc="5" dirty="0">
                <a:solidFill>
                  <a:srgbClr val="538235"/>
                </a:solidFill>
                <a:latin typeface="Tahoma"/>
                <a:cs typeface="Tahoma"/>
              </a:rPr>
              <a:t> </a:t>
            </a:r>
            <a:r>
              <a:rPr lang="en-IN" sz="1800" spc="-5" dirty="0">
                <a:solidFill>
                  <a:srgbClr val="538235"/>
                </a:solidFill>
                <a:latin typeface="Tahoma"/>
                <a:cs typeface="Tahoma"/>
              </a:rPr>
              <a:t>time, </a:t>
            </a:r>
            <a:r>
              <a:rPr lang="en-IN" sz="1800" dirty="0">
                <a:solidFill>
                  <a:srgbClr val="538235"/>
                </a:solidFill>
                <a:latin typeface="Tahoma"/>
                <a:cs typeface="Tahoma"/>
              </a:rPr>
              <a:t>flag[j] </a:t>
            </a:r>
            <a:r>
              <a:rPr lang="en-IN" sz="1800" spc="-5" dirty="0">
                <a:solidFill>
                  <a:srgbClr val="538235"/>
                </a:solidFill>
                <a:latin typeface="Tahoma"/>
                <a:cs typeface="Tahoma"/>
              </a:rPr>
              <a:t>== true and </a:t>
            </a:r>
            <a:r>
              <a:rPr lang="en-IN" sz="1800" dirty="0">
                <a:solidFill>
                  <a:srgbClr val="538235"/>
                </a:solidFill>
                <a:latin typeface="Tahoma"/>
                <a:cs typeface="Tahoma"/>
              </a:rPr>
              <a:t>turn </a:t>
            </a:r>
            <a:r>
              <a:rPr lang="en-IN" sz="1800" spc="-5" dirty="0">
                <a:solidFill>
                  <a:srgbClr val="538235"/>
                </a:solidFill>
                <a:latin typeface="Tahoma"/>
                <a:cs typeface="Tahoma"/>
              </a:rPr>
              <a:t>== j, and this condition will persist as long as </a:t>
            </a:r>
            <a:r>
              <a:rPr lang="en-IN" sz="1800" spc="5" dirty="0">
                <a:solidFill>
                  <a:srgbClr val="538235"/>
                </a:solidFill>
                <a:latin typeface="Tahoma"/>
                <a:cs typeface="Tahoma"/>
              </a:rPr>
              <a:t>Pj </a:t>
            </a:r>
            <a:r>
              <a:rPr lang="en-IN" sz="1800" spc="-10" dirty="0">
                <a:solidFill>
                  <a:srgbClr val="538235"/>
                </a:solidFill>
                <a:latin typeface="Tahoma"/>
                <a:cs typeface="Tahoma"/>
              </a:rPr>
              <a:t>is in </a:t>
            </a:r>
            <a:r>
              <a:rPr lang="en-IN" sz="1800" spc="-5" dirty="0">
                <a:solidFill>
                  <a:srgbClr val="538235"/>
                </a:solidFill>
                <a:latin typeface="Tahoma"/>
                <a:cs typeface="Tahoma"/>
              </a:rPr>
              <a:t> its </a:t>
            </a:r>
            <a:r>
              <a:rPr lang="en-IN" sz="1800" spc="-10" dirty="0">
                <a:solidFill>
                  <a:srgbClr val="538235"/>
                </a:solidFill>
                <a:latin typeface="Tahoma"/>
                <a:cs typeface="Tahoma"/>
              </a:rPr>
              <a:t>critical</a:t>
            </a:r>
            <a:r>
              <a:rPr lang="en-IN" sz="1800" spc="25" dirty="0">
                <a:solidFill>
                  <a:srgbClr val="538235"/>
                </a:solidFill>
                <a:latin typeface="Tahoma"/>
                <a:cs typeface="Tahoma"/>
              </a:rPr>
              <a:t> </a:t>
            </a:r>
            <a:r>
              <a:rPr lang="en-IN" sz="1800" spc="-5" dirty="0">
                <a:solidFill>
                  <a:srgbClr val="538235"/>
                </a:solidFill>
                <a:latin typeface="Tahoma"/>
                <a:cs typeface="Tahoma"/>
              </a:rPr>
              <a:t>section;</a:t>
            </a:r>
            <a:r>
              <a:rPr lang="en-IN" sz="1800" spc="40" dirty="0">
                <a:solidFill>
                  <a:srgbClr val="538235"/>
                </a:solidFill>
                <a:latin typeface="Tahoma"/>
                <a:cs typeface="Tahoma"/>
              </a:rPr>
              <a:t> </a:t>
            </a:r>
            <a:r>
              <a:rPr lang="en-IN" sz="1800" spc="-5" dirty="0">
                <a:solidFill>
                  <a:srgbClr val="538235"/>
                </a:solidFill>
                <a:latin typeface="Tahoma"/>
                <a:cs typeface="Tahoma"/>
              </a:rPr>
              <a:t>as</a:t>
            </a:r>
            <a:r>
              <a:rPr lang="en-IN" sz="1800" dirty="0">
                <a:solidFill>
                  <a:srgbClr val="538235"/>
                </a:solidFill>
                <a:latin typeface="Tahoma"/>
                <a:cs typeface="Tahoma"/>
              </a:rPr>
              <a:t> a</a:t>
            </a:r>
            <a:r>
              <a:rPr lang="en-IN" sz="1800" spc="-25" dirty="0">
                <a:solidFill>
                  <a:srgbClr val="538235"/>
                </a:solidFill>
                <a:latin typeface="Tahoma"/>
                <a:cs typeface="Tahoma"/>
              </a:rPr>
              <a:t> </a:t>
            </a:r>
            <a:r>
              <a:rPr lang="en-IN" sz="1800" spc="-5" dirty="0">
                <a:solidFill>
                  <a:srgbClr val="538235"/>
                </a:solidFill>
                <a:latin typeface="Tahoma"/>
                <a:cs typeface="Tahoma"/>
              </a:rPr>
              <a:t>result,</a:t>
            </a:r>
            <a:r>
              <a:rPr lang="en-IN" sz="1800" spc="25" dirty="0">
                <a:solidFill>
                  <a:srgbClr val="538235"/>
                </a:solidFill>
                <a:latin typeface="Tahoma"/>
                <a:cs typeface="Tahoma"/>
              </a:rPr>
              <a:t> </a:t>
            </a:r>
            <a:r>
              <a:rPr lang="en-IN" sz="1800" dirty="0">
                <a:solidFill>
                  <a:srgbClr val="538235"/>
                </a:solidFill>
                <a:latin typeface="Tahoma"/>
                <a:cs typeface="Tahoma"/>
              </a:rPr>
              <a:t>mutual</a:t>
            </a:r>
            <a:r>
              <a:rPr lang="en-IN" sz="1800" spc="25" dirty="0">
                <a:solidFill>
                  <a:srgbClr val="538235"/>
                </a:solidFill>
                <a:latin typeface="Tahoma"/>
                <a:cs typeface="Tahoma"/>
              </a:rPr>
              <a:t> </a:t>
            </a:r>
            <a:r>
              <a:rPr lang="en-IN" sz="1800" spc="-10" dirty="0">
                <a:solidFill>
                  <a:srgbClr val="538235"/>
                </a:solidFill>
                <a:latin typeface="Tahoma"/>
                <a:cs typeface="Tahoma"/>
              </a:rPr>
              <a:t>exclusion</a:t>
            </a:r>
            <a:r>
              <a:rPr lang="en-IN" sz="1800" spc="35" dirty="0">
                <a:solidFill>
                  <a:srgbClr val="538235"/>
                </a:solidFill>
                <a:latin typeface="Tahoma"/>
                <a:cs typeface="Tahoma"/>
              </a:rPr>
              <a:t> </a:t>
            </a:r>
            <a:r>
              <a:rPr lang="en-IN" sz="1800" spc="-10" dirty="0">
                <a:solidFill>
                  <a:srgbClr val="538235"/>
                </a:solidFill>
                <a:latin typeface="Tahoma"/>
                <a:cs typeface="Tahoma"/>
              </a:rPr>
              <a:t>is</a:t>
            </a:r>
            <a:r>
              <a:rPr lang="en-IN" sz="1800" dirty="0">
                <a:solidFill>
                  <a:srgbClr val="538235"/>
                </a:solidFill>
                <a:latin typeface="Tahoma"/>
                <a:cs typeface="Tahoma"/>
              </a:rPr>
              <a:t> </a:t>
            </a:r>
            <a:r>
              <a:rPr lang="en-IN" sz="1800" spc="-5" dirty="0">
                <a:solidFill>
                  <a:srgbClr val="538235"/>
                </a:solidFill>
                <a:latin typeface="Tahoma"/>
                <a:cs typeface="Tahoma"/>
              </a:rPr>
              <a:t>preserved.</a:t>
            </a:r>
            <a:endParaRPr lang="en-IN" sz="1800" dirty="0">
              <a:latin typeface="Tahoma"/>
              <a:cs typeface="Tahoma"/>
            </a:endParaRPr>
          </a:p>
          <a:p>
            <a:pPr marL="285750" indent="-285750">
              <a:buFont typeface="Arial" panose="020B0604020202020204" pitchFamily="34" charset="0"/>
              <a:buChar char="•"/>
            </a:pPr>
            <a:endPar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058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1BFD6A-075D-CFBE-6440-04BB22185742}"/>
              </a:ext>
            </a:extLst>
          </p:cNvPr>
          <p:cNvSpPr txBox="1"/>
          <p:nvPr/>
        </p:nvSpPr>
        <p:spPr>
          <a:xfrm>
            <a:off x="1591707" y="115052"/>
            <a:ext cx="8391390" cy="646331"/>
          </a:xfrm>
          <a:prstGeom prst="rect">
            <a:avLst/>
          </a:prstGeom>
          <a:noFill/>
        </p:spPr>
        <p:txBody>
          <a:bodyPr wrap="square" rtlCol="0">
            <a:spAutoFit/>
          </a:bodyPr>
          <a:lstStyle/>
          <a:p>
            <a:pPr algn="ctr"/>
            <a:r>
              <a:rPr lang="en-US" b="1" dirty="0">
                <a:solidFill>
                  <a:srgbClr val="C00000"/>
                </a:solidFill>
                <a:latin typeface="Tahoma" panose="020B0604030504040204" pitchFamily="34" charset="0"/>
                <a:ea typeface="Tahoma" panose="020B0604030504040204" pitchFamily="34" charset="0"/>
                <a:cs typeface="Tahoma" panose="020B0604030504040204" pitchFamily="34" charset="0"/>
              </a:rPr>
              <a:t>Unit III – PROCESS SYNCHRONIZATION</a:t>
            </a:r>
            <a:endParaRPr lang="en-IN" b="1" dirty="0">
              <a:solidFill>
                <a:srgbClr val="C00000"/>
              </a:solidFill>
              <a:latin typeface="Tahoma" panose="020B0604030504040204" pitchFamily="34" charset="0"/>
              <a:ea typeface="Tahoma" panose="020B0604030504040204" pitchFamily="34" charset="0"/>
              <a:cs typeface="Tahoma" panose="020B0604030504040204" pitchFamily="34" charset="0"/>
            </a:endParaRPr>
          </a:p>
          <a:p>
            <a:pPr algn="ctr"/>
            <a:r>
              <a:rPr lang="en-US" altLang="en-US" dirty="0"/>
              <a:t>Peterson’</a:t>
            </a:r>
            <a:r>
              <a:rPr lang="en-US" altLang="ja-JP" dirty="0"/>
              <a:t>s Solution</a:t>
            </a:r>
            <a:endParaRPr lang="en-US" spc="-5" dirty="0">
              <a:solidFill>
                <a:srgbClr val="C00000"/>
              </a:solidFill>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0F9FD0E0-7297-1F13-BAEB-549F2DD03F9E}"/>
              </a:ext>
            </a:extLst>
          </p:cNvPr>
          <p:cNvSpPr txBox="1"/>
          <p:nvPr/>
        </p:nvSpPr>
        <p:spPr>
          <a:xfrm>
            <a:off x="850196" y="761383"/>
            <a:ext cx="10771306" cy="5150128"/>
          </a:xfrm>
          <a:prstGeom prst="rect">
            <a:avLst/>
          </a:prstGeom>
          <a:noFill/>
        </p:spPr>
        <p:txBody>
          <a:bodyPr wrap="square">
            <a:spAutoFit/>
          </a:bodyPr>
          <a:lstStyle/>
          <a:p>
            <a:pPr marL="12700" marR="5080" indent="-3175" algn="just">
              <a:lnSpc>
                <a:spcPct val="150000"/>
              </a:lnSpc>
              <a:spcBef>
                <a:spcPts val="790"/>
              </a:spcBef>
            </a:pPr>
            <a:r>
              <a:rPr lang="en-IN" sz="1600" spc="-65" dirty="0">
                <a:solidFill>
                  <a:srgbClr val="538235"/>
                </a:solidFill>
                <a:latin typeface="Tahoma"/>
                <a:cs typeface="Tahoma"/>
              </a:rPr>
              <a:t>To</a:t>
            </a:r>
            <a:r>
              <a:rPr lang="en-IN" sz="1600" spc="-60" dirty="0">
                <a:solidFill>
                  <a:srgbClr val="538235"/>
                </a:solidFill>
                <a:latin typeface="Tahoma"/>
                <a:cs typeface="Tahoma"/>
              </a:rPr>
              <a:t> </a:t>
            </a:r>
            <a:r>
              <a:rPr lang="en-IN" sz="1600" spc="-10" dirty="0">
                <a:solidFill>
                  <a:srgbClr val="538235"/>
                </a:solidFill>
                <a:latin typeface="Tahoma"/>
                <a:cs typeface="Tahoma"/>
              </a:rPr>
              <a:t>prove</a:t>
            </a:r>
            <a:r>
              <a:rPr lang="en-IN" sz="1600" spc="-5" dirty="0">
                <a:solidFill>
                  <a:srgbClr val="538235"/>
                </a:solidFill>
                <a:latin typeface="Tahoma"/>
                <a:cs typeface="Tahoma"/>
              </a:rPr>
              <a:t> property </a:t>
            </a:r>
            <a:r>
              <a:rPr lang="en-IN" sz="1600" dirty="0">
                <a:solidFill>
                  <a:srgbClr val="538235"/>
                </a:solidFill>
                <a:latin typeface="Tahoma"/>
                <a:cs typeface="Tahoma"/>
              </a:rPr>
              <a:t>2</a:t>
            </a:r>
            <a:r>
              <a:rPr lang="en-IN" sz="1600" spc="5" dirty="0">
                <a:solidFill>
                  <a:srgbClr val="538235"/>
                </a:solidFill>
                <a:latin typeface="Tahoma"/>
                <a:cs typeface="Tahoma"/>
              </a:rPr>
              <a:t> and 3</a:t>
            </a:r>
            <a:endParaRPr lang="en-IN" sz="1600" spc="-5" dirty="0">
              <a:solidFill>
                <a:srgbClr val="538235"/>
              </a:solidFill>
              <a:latin typeface="Tahoma"/>
              <a:cs typeface="Tahoma"/>
            </a:endParaRPr>
          </a:p>
          <a:p>
            <a:pPr marL="533400" marR="5080" indent="-266700" algn="just">
              <a:lnSpc>
                <a:spcPct val="150000"/>
              </a:lnSpc>
              <a:spcBef>
                <a:spcPts val="790"/>
              </a:spcBef>
              <a:buFont typeface="Arial" panose="020B0604020202020204" pitchFamily="34" charset="0"/>
              <a:buChar char="•"/>
            </a:pPr>
            <a:r>
              <a:rPr lang="en-IN" sz="1600" spc="-5" dirty="0">
                <a:solidFill>
                  <a:srgbClr val="538235"/>
                </a:solidFill>
                <a:latin typeface="Tahoma"/>
                <a:cs typeface="Tahoma"/>
              </a:rPr>
              <a:t>Process</a:t>
            </a:r>
            <a:r>
              <a:rPr lang="en-IN" sz="1600" dirty="0">
                <a:solidFill>
                  <a:srgbClr val="538235"/>
                </a:solidFill>
                <a:latin typeface="Tahoma"/>
                <a:cs typeface="Tahoma"/>
              </a:rPr>
              <a:t> </a:t>
            </a:r>
            <a:r>
              <a:rPr lang="en-IN" sz="1600" spc="5" dirty="0">
                <a:solidFill>
                  <a:srgbClr val="538235"/>
                </a:solidFill>
                <a:latin typeface="Tahoma"/>
                <a:cs typeface="Tahoma"/>
              </a:rPr>
              <a:t>Pi</a:t>
            </a:r>
            <a:r>
              <a:rPr lang="en-IN" sz="1600" spc="10" dirty="0">
                <a:solidFill>
                  <a:srgbClr val="538235"/>
                </a:solidFill>
                <a:latin typeface="Tahoma"/>
                <a:cs typeface="Tahoma"/>
              </a:rPr>
              <a:t> </a:t>
            </a:r>
            <a:r>
              <a:rPr lang="en-IN" sz="1600" spc="-5" dirty="0">
                <a:solidFill>
                  <a:srgbClr val="538235"/>
                </a:solidFill>
                <a:latin typeface="Tahoma"/>
                <a:cs typeface="Tahoma"/>
              </a:rPr>
              <a:t>can</a:t>
            </a:r>
            <a:r>
              <a:rPr lang="en-IN" sz="1600" dirty="0">
                <a:solidFill>
                  <a:srgbClr val="538235"/>
                </a:solidFill>
                <a:latin typeface="Tahoma"/>
                <a:cs typeface="Tahoma"/>
              </a:rPr>
              <a:t> </a:t>
            </a:r>
            <a:r>
              <a:rPr lang="en-IN" sz="1600" spc="10" dirty="0">
                <a:solidFill>
                  <a:srgbClr val="538235"/>
                </a:solidFill>
                <a:latin typeface="Tahoma"/>
                <a:cs typeface="Tahoma"/>
              </a:rPr>
              <a:t>be </a:t>
            </a:r>
            <a:r>
              <a:rPr lang="en-IN" sz="1600" spc="15" dirty="0">
                <a:solidFill>
                  <a:srgbClr val="538235"/>
                </a:solidFill>
                <a:latin typeface="Tahoma"/>
                <a:cs typeface="Tahoma"/>
              </a:rPr>
              <a:t> </a:t>
            </a:r>
            <a:r>
              <a:rPr lang="en-IN" sz="1600" spc="-5" dirty="0">
                <a:solidFill>
                  <a:srgbClr val="538235"/>
                </a:solidFill>
                <a:latin typeface="Tahoma"/>
                <a:cs typeface="Tahoma"/>
              </a:rPr>
              <a:t>prevented</a:t>
            </a:r>
            <a:r>
              <a:rPr lang="en-IN" sz="1600" spc="90" dirty="0">
                <a:solidFill>
                  <a:srgbClr val="538235"/>
                </a:solidFill>
                <a:latin typeface="Tahoma"/>
                <a:cs typeface="Tahoma"/>
              </a:rPr>
              <a:t> </a:t>
            </a:r>
            <a:r>
              <a:rPr lang="en-IN" sz="1600" spc="-5" dirty="0">
                <a:solidFill>
                  <a:srgbClr val="538235"/>
                </a:solidFill>
                <a:latin typeface="Tahoma"/>
                <a:cs typeface="Tahoma"/>
              </a:rPr>
              <a:t>from</a:t>
            </a:r>
            <a:r>
              <a:rPr lang="en-IN" sz="1600" spc="85" dirty="0">
                <a:solidFill>
                  <a:srgbClr val="538235"/>
                </a:solidFill>
                <a:latin typeface="Tahoma"/>
                <a:cs typeface="Tahoma"/>
              </a:rPr>
              <a:t> </a:t>
            </a:r>
            <a:r>
              <a:rPr lang="en-IN" sz="1600" spc="-5" dirty="0">
                <a:solidFill>
                  <a:srgbClr val="538235"/>
                </a:solidFill>
                <a:latin typeface="Tahoma"/>
                <a:cs typeface="Tahoma"/>
              </a:rPr>
              <a:t>entering</a:t>
            </a:r>
            <a:r>
              <a:rPr lang="en-IN" sz="1600" spc="100" dirty="0">
                <a:solidFill>
                  <a:srgbClr val="538235"/>
                </a:solidFill>
                <a:latin typeface="Tahoma"/>
                <a:cs typeface="Tahoma"/>
              </a:rPr>
              <a:t> </a:t>
            </a:r>
            <a:r>
              <a:rPr lang="en-IN" sz="1600" dirty="0">
                <a:solidFill>
                  <a:srgbClr val="538235"/>
                </a:solidFill>
                <a:latin typeface="Tahoma"/>
                <a:cs typeface="Tahoma"/>
              </a:rPr>
              <a:t>the</a:t>
            </a:r>
            <a:r>
              <a:rPr lang="en-IN" sz="1600" spc="80" dirty="0">
                <a:solidFill>
                  <a:srgbClr val="538235"/>
                </a:solidFill>
                <a:latin typeface="Tahoma"/>
                <a:cs typeface="Tahoma"/>
              </a:rPr>
              <a:t> </a:t>
            </a:r>
            <a:r>
              <a:rPr lang="en-IN" sz="1600" spc="-5" dirty="0">
                <a:solidFill>
                  <a:srgbClr val="538235"/>
                </a:solidFill>
                <a:latin typeface="Tahoma"/>
                <a:cs typeface="Tahoma"/>
              </a:rPr>
              <a:t>critical</a:t>
            </a:r>
            <a:r>
              <a:rPr lang="en-IN" sz="1600" spc="75" dirty="0">
                <a:solidFill>
                  <a:srgbClr val="538235"/>
                </a:solidFill>
                <a:latin typeface="Tahoma"/>
                <a:cs typeface="Tahoma"/>
              </a:rPr>
              <a:t> </a:t>
            </a:r>
            <a:r>
              <a:rPr lang="en-IN" sz="1600" spc="-5" dirty="0">
                <a:solidFill>
                  <a:srgbClr val="538235"/>
                </a:solidFill>
                <a:latin typeface="Tahoma"/>
                <a:cs typeface="Tahoma"/>
              </a:rPr>
              <a:t>section</a:t>
            </a:r>
            <a:r>
              <a:rPr lang="en-IN" sz="1600" spc="90" dirty="0">
                <a:solidFill>
                  <a:srgbClr val="538235"/>
                </a:solidFill>
                <a:latin typeface="Tahoma"/>
                <a:cs typeface="Tahoma"/>
              </a:rPr>
              <a:t> </a:t>
            </a:r>
            <a:r>
              <a:rPr lang="en-IN" sz="1600" spc="-5" dirty="0">
                <a:solidFill>
                  <a:srgbClr val="538235"/>
                </a:solidFill>
                <a:latin typeface="Tahoma"/>
                <a:cs typeface="Tahoma"/>
              </a:rPr>
              <a:t>only</a:t>
            </a:r>
            <a:r>
              <a:rPr lang="en-IN" sz="1600" spc="85" dirty="0">
                <a:solidFill>
                  <a:srgbClr val="538235"/>
                </a:solidFill>
                <a:latin typeface="Tahoma"/>
                <a:cs typeface="Tahoma"/>
              </a:rPr>
              <a:t> </a:t>
            </a:r>
          </a:p>
          <a:p>
            <a:pPr marL="990600" marR="5080" lvl="1" indent="-266700" algn="just">
              <a:lnSpc>
                <a:spcPct val="150000"/>
              </a:lnSpc>
              <a:spcBef>
                <a:spcPts val="790"/>
              </a:spcBef>
              <a:buFont typeface="Arial" panose="020B0604020202020204" pitchFamily="34" charset="0"/>
              <a:buChar char="•"/>
            </a:pPr>
            <a:r>
              <a:rPr lang="en-IN" sz="1600" spc="-10" dirty="0">
                <a:solidFill>
                  <a:srgbClr val="538235"/>
                </a:solidFill>
                <a:latin typeface="Tahoma"/>
                <a:cs typeface="Tahoma"/>
              </a:rPr>
              <a:t>if</a:t>
            </a:r>
            <a:r>
              <a:rPr lang="en-IN" sz="1600" spc="85" dirty="0">
                <a:solidFill>
                  <a:srgbClr val="538235"/>
                </a:solidFill>
                <a:latin typeface="Tahoma"/>
                <a:cs typeface="Tahoma"/>
              </a:rPr>
              <a:t> </a:t>
            </a:r>
            <a:r>
              <a:rPr lang="en-IN" sz="1600" spc="-10" dirty="0">
                <a:solidFill>
                  <a:srgbClr val="538235"/>
                </a:solidFill>
                <a:latin typeface="Tahoma"/>
                <a:cs typeface="Tahoma"/>
              </a:rPr>
              <a:t>it</a:t>
            </a:r>
            <a:r>
              <a:rPr lang="en-IN" sz="1600" spc="90" dirty="0">
                <a:solidFill>
                  <a:srgbClr val="538235"/>
                </a:solidFill>
                <a:latin typeface="Tahoma"/>
                <a:cs typeface="Tahoma"/>
              </a:rPr>
              <a:t> </a:t>
            </a:r>
            <a:r>
              <a:rPr lang="en-IN" sz="1600" spc="5" dirty="0">
                <a:solidFill>
                  <a:srgbClr val="538235"/>
                </a:solidFill>
                <a:latin typeface="Tahoma"/>
                <a:cs typeface="Tahoma"/>
              </a:rPr>
              <a:t>is</a:t>
            </a:r>
            <a:r>
              <a:rPr lang="en-IN" sz="1600" spc="75" dirty="0">
                <a:solidFill>
                  <a:srgbClr val="538235"/>
                </a:solidFill>
                <a:latin typeface="Tahoma"/>
                <a:cs typeface="Tahoma"/>
              </a:rPr>
              <a:t> </a:t>
            </a:r>
            <a:r>
              <a:rPr lang="en-IN" sz="1600" spc="-5" dirty="0">
                <a:solidFill>
                  <a:srgbClr val="538235"/>
                </a:solidFill>
                <a:latin typeface="Tahoma"/>
                <a:cs typeface="Tahoma"/>
              </a:rPr>
              <a:t>stuck</a:t>
            </a:r>
            <a:r>
              <a:rPr lang="en-IN" sz="1600" spc="85" dirty="0">
                <a:solidFill>
                  <a:srgbClr val="538235"/>
                </a:solidFill>
                <a:latin typeface="Tahoma"/>
                <a:cs typeface="Tahoma"/>
              </a:rPr>
              <a:t> </a:t>
            </a:r>
            <a:r>
              <a:rPr lang="en-IN" sz="1600" spc="-10" dirty="0">
                <a:solidFill>
                  <a:srgbClr val="538235"/>
                </a:solidFill>
                <a:latin typeface="Tahoma"/>
                <a:cs typeface="Tahoma"/>
              </a:rPr>
              <a:t>in</a:t>
            </a:r>
            <a:r>
              <a:rPr lang="en-IN" sz="1600" spc="90" dirty="0">
                <a:solidFill>
                  <a:srgbClr val="538235"/>
                </a:solidFill>
                <a:latin typeface="Tahoma"/>
                <a:cs typeface="Tahoma"/>
              </a:rPr>
              <a:t> </a:t>
            </a:r>
            <a:r>
              <a:rPr lang="en-IN" sz="1600" dirty="0">
                <a:solidFill>
                  <a:srgbClr val="538235"/>
                </a:solidFill>
                <a:latin typeface="Tahoma"/>
                <a:cs typeface="Tahoma"/>
              </a:rPr>
              <a:t>the</a:t>
            </a:r>
            <a:r>
              <a:rPr lang="en-IN" sz="1600" spc="80" dirty="0">
                <a:solidFill>
                  <a:srgbClr val="538235"/>
                </a:solidFill>
                <a:latin typeface="Tahoma"/>
                <a:cs typeface="Tahoma"/>
              </a:rPr>
              <a:t> </a:t>
            </a:r>
            <a:r>
              <a:rPr lang="en-IN" sz="1600" dirty="0">
                <a:solidFill>
                  <a:srgbClr val="538235"/>
                </a:solidFill>
                <a:latin typeface="Tahoma"/>
                <a:cs typeface="Tahoma"/>
              </a:rPr>
              <a:t>while</a:t>
            </a:r>
            <a:r>
              <a:rPr lang="en-IN" sz="1600" spc="75" dirty="0">
                <a:solidFill>
                  <a:srgbClr val="538235"/>
                </a:solidFill>
                <a:latin typeface="Tahoma"/>
                <a:cs typeface="Tahoma"/>
              </a:rPr>
              <a:t> </a:t>
            </a:r>
            <a:r>
              <a:rPr lang="en-IN" sz="1600" spc="-10" dirty="0">
                <a:solidFill>
                  <a:srgbClr val="538235"/>
                </a:solidFill>
                <a:latin typeface="Tahoma"/>
                <a:cs typeface="Tahoma"/>
              </a:rPr>
              <a:t>loop</a:t>
            </a:r>
            <a:r>
              <a:rPr lang="en-IN" sz="1600" spc="90" dirty="0">
                <a:solidFill>
                  <a:srgbClr val="538235"/>
                </a:solidFill>
                <a:latin typeface="Tahoma"/>
                <a:cs typeface="Tahoma"/>
              </a:rPr>
              <a:t> </a:t>
            </a:r>
            <a:r>
              <a:rPr lang="en-IN" sz="1600" spc="-5" dirty="0">
                <a:solidFill>
                  <a:srgbClr val="538235"/>
                </a:solidFill>
                <a:latin typeface="Tahoma"/>
                <a:cs typeface="Tahoma"/>
              </a:rPr>
              <a:t>with </a:t>
            </a:r>
            <a:r>
              <a:rPr lang="en-IN" sz="1600" spc="-365" dirty="0">
                <a:solidFill>
                  <a:srgbClr val="538235"/>
                </a:solidFill>
                <a:latin typeface="Tahoma"/>
                <a:cs typeface="Tahoma"/>
              </a:rPr>
              <a:t> </a:t>
            </a:r>
            <a:r>
              <a:rPr lang="en-IN" sz="1600" dirty="0">
                <a:solidFill>
                  <a:srgbClr val="538235"/>
                </a:solidFill>
                <a:latin typeface="Tahoma"/>
                <a:cs typeface="Tahoma"/>
              </a:rPr>
              <a:t>the</a:t>
            </a:r>
            <a:r>
              <a:rPr lang="en-IN" sz="1600" spc="50" dirty="0">
                <a:solidFill>
                  <a:srgbClr val="538235"/>
                </a:solidFill>
                <a:latin typeface="Tahoma"/>
                <a:cs typeface="Tahoma"/>
              </a:rPr>
              <a:t> </a:t>
            </a:r>
            <a:r>
              <a:rPr lang="en-IN" sz="1600" spc="-5" dirty="0">
                <a:solidFill>
                  <a:srgbClr val="538235"/>
                </a:solidFill>
                <a:latin typeface="Tahoma"/>
                <a:cs typeface="Tahoma"/>
              </a:rPr>
              <a:t>condition</a:t>
            </a:r>
            <a:r>
              <a:rPr lang="en-IN" sz="1600" spc="50" dirty="0">
                <a:solidFill>
                  <a:srgbClr val="538235"/>
                </a:solidFill>
                <a:latin typeface="Tahoma"/>
                <a:cs typeface="Tahoma"/>
              </a:rPr>
              <a:t> </a:t>
            </a:r>
            <a:r>
              <a:rPr lang="en-IN" sz="1600" dirty="0">
                <a:solidFill>
                  <a:srgbClr val="538235"/>
                </a:solidFill>
                <a:latin typeface="Tahoma"/>
                <a:cs typeface="Tahoma"/>
              </a:rPr>
              <a:t>flag[j]</a:t>
            </a:r>
            <a:r>
              <a:rPr lang="en-IN" sz="1600" spc="75" dirty="0">
                <a:solidFill>
                  <a:srgbClr val="538235"/>
                </a:solidFill>
                <a:latin typeface="Tahoma"/>
                <a:cs typeface="Tahoma"/>
              </a:rPr>
              <a:t> </a:t>
            </a:r>
            <a:r>
              <a:rPr lang="en-IN" sz="1600" spc="-5" dirty="0">
                <a:solidFill>
                  <a:srgbClr val="538235"/>
                </a:solidFill>
                <a:latin typeface="Tahoma"/>
                <a:cs typeface="Tahoma"/>
              </a:rPr>
              <a:t>==</a:t>
            </a:r>
            <a:r>
              <a:rPr lang="en-IN" sz="1600" spc="55" dirty="0">
                <a:solidFill>
                  <a:srgbClr val="538235"/>
                </a:solidFill>
                <a:latin typeface="Tahoma"/>
                <a:cs typeface="Tahoma"/>
              </a:rPr>
              <a:t> </a:t>
            </a:r>
            <a:r>
              <a:rPr lang="en-IN" sz="1600" spc="-5" dirty="0">
                <a:solidFill>
                  <a:srgbClr val="538235"/>
                </a:solidFill>
                <a:latin typeface="Tahoma"/>
                <a:cs typeface="Tahoma"/>
              </a:rPr>
              <a:t>true</a:t>
            </a:r>
            <a:r>
              <a:rPr lang="en-IN" sz="1600" spc="50" dirty="0">
                <a:solidFill>
                  <a:srgbClr val="538235"/>
                </a:solidFill>
                <a:latin typeface="Tahoma"/>
                <a:cs typeface="Tahoma"/>
              </a:rPr>
              <a:t> </a:t>
            </a:r>
            <a:r>
              <a:rPr lang="en-IN" sz="1600" spc="-5" dirty="0">
                <a:solidFill>
                  <a:srgbClr val="538235"/>
                </a:solidFill>
                <a:latin typeface="Tahoma"/>
                <a:cs typeface="Tahoma"/>
              </a:rPr>
              <a:t>and</a:t>
            </a:r>
            <a:r>
              <a:rPr lang="en-IN" sz="1600" spc="70" dirty="0">
                <a:solidFill>
                  <a:srgbClr val="538235"/>
                </a:solidFill>
                <a:latin typeface="Tahoma"/>
                <a:cs typeface="Tahoma"/>
              </a:rPr>
              <a:t> </a:t>
            </a:r>
            <a:r>
              <a:rPr lang="en-IN" sz="1600" dirty="0">
                <a:solidFill>
                  <a:srgbClr val="538235"/>
                </a:solidFill>
                <a:latin typeface="Tahoma"/>
                <a:cs typeface="Tahoma"/>
              </a:rPr>
              <a:t>turn</a:t>
            </a:r>
            <a:r>
              <a:rPr lang="en-IN" sz="1600" spc="65" dirty="0">
                <a:solidFill>
                  <a:srgbClr val="538235"/>
                </a:solidFill>
                <a:latin typeface="Tahoma"/>
                <a:cs typeface="Tahoma"/>
              </a:rPr>
              <a:t> </a:t>
            </a:r>
            <a:r>
              <a:rPr lang="en-IN" sz="1600" spc="-5" dirty="0">
                <a:solidFill>
                  <a:srgbClr val="538235"/>
                </a:solidFill>
                <a:latin typeface="Tahoma"/>
                <a:cs typeface="Tahoma"/>
              </a:rPr>
              <a:t>==</a:t>
            </a:r>
            <a:r>
              <a:rPr lang="en-IN" sz="1600" spc="45" dirty="0">
                <a:solidFill>
                  <a:srgbClr val="538235"/>
                </a:solidFill>
                <a:latin typeface="Tahoma"/>
                <a:cs typeface="Tahoma"/>
              </a:rPr>
              <a:t> </a:t>
            </a:r>
            <a:r>
              <a:rPr lang="en-IN" sz="1600" spc="-5" dirty="0">
                <a:solidFill>
                  <a:srgbClr val="538235"/>
                </a:solidFill>
                <a:latin typeface="Tahoma"/>
                <a:cs typeface="Tahoma"/>
              </a:rPr>
              <a:t>j;</a:t>
            </a:r>
            <a:r>
              <a:rPr lang="en-IN" sz="1600" spc="65" dirty="0">
                <a:solidFill>
                  <a:srgbClr val="538235"/>
                </a:solidFill>
                <a:latin typeface="Tahoma"/>
                <a:cs typeface="Tahoma"/>
              </a:rPr>
              <a:t> </a:t>
            </a:r>
            <a:r>
              <a:rPr lang="en-IN" sz="1600" spc="-5" dirty="0">
                <a:solidFill>
                  <a:srgbClr val="538235"/>
                </a:solidFill>
                <a:latin typeface="Tahoma"/>
                <a:cs typeface="Tahoma"/>
              </a:rPr>
              <a:t>this</a:t>
            </a:r>
            <a:r>
              <a:rPr lang="en-IN" sz="1600" spc="50" dirty="0">
                <a:solidFill>
                  <a:srgbClr val="538235"/>
                </a:solidFill>
                <a:latin typeface="Tahoma"/>
                <a:cs typeface="Tahoma"/>
              </a:rPr>
              <a:t> </a:t>
            </a:r>
            <a:r>
              <a:rPr lang="en-IN" sz="1600" spc="-10" dirty="0">
                <a:solidFill>
                  <a:srgbClr val="538235"/>
                </a:solidFill>
                <a:latin typeface="Tahoma"/>
                <a:cs typeface="Tahoma"/>
              </a:rPr>
              <a:t>loop</a:t>
            </a:r>
            <a:r>
              <a:rPr lang="en-IN" sz="1600" spc="70" dirty="0">
                <a:solidFill>
                  <a:srgbClr val="538235"/>
                </a:solidFill>
                <a:latin typeface="Tahoma"/>
                <a:cs typeface="Tahoma"/>
              </a:rPr>
              <a:t> </a:t>
            </a:r>
            <a:r>
              <a:rPr lang="en-IN" sz="1600" spc="5" dirty="0">
                <a:solidFill>
                  <a:srgbClr val="538235"/>
                </a:solidFill>
                <a:latin typeface="Tahoma"/>
                <a:cs typeface="Tahoma"/>
              </a:rPr>
              <a:t>is</a:t>
            </a:r>
            <a:r>
              <a:rPr lang="en-IN" sz="1600" spc="45" dirty="0">
                <a:solidFill>
                  <a:srgbClr val="538235"/>
                </a:solidFill>
                <a:latin typeface="Tahoma"/>
                <a:cs typeface="Tahoma"/>
              </a:rPr>
              <a:t> </a:t>
            </a:r>
            <a:r>
              <a:rPr lang="en-IN" sz="1600" dirty="0">
                <a:solidFill>
                  <a:srgbClr val="538235"/>
                </a:solidFill>
                <a:latin typeface="Tahoma"/>
                <a:cs typeface="Tahoma"/>
              </a:rPr>
              <a:t>the</a:t>
            </a:r>
            <a:r>
              <a:rPr lang="en-IN" sz="1600" spc="50" dirty="0">
                <a:solidFill>
                  <a:srgbClr val="538235"/>
                </a:solidFill>
                <a:latin typeface="Tahoma"/>
                <a:cs typeface="Tahoma"/>
              </a:rPr>
              <a:t> </a:t>
            </a:r>
            <a:r>
              <a:rPr lang="en-IN" sz="1600" spc="-5" dirty="0">
                <a:solidFill>
                  <a:srgbClr val="538235"/>
                </a:solidFill>
                <a:latin typeface="Tahoma"/>
                <a:cs typeface="Tahoma"/>
              </a:rPr>
              <a:t>only</a:t>
            </a:r>
            <a:r>
              <a:rPr lang="en-IN" sz="1600" spc="65" dirty="0">
                <a:solidFill>
                  <a:srgbClr val="538235"/>
                </a:solidFill>
                <a:latin typeface="Tahoma"/>
                <a:cs typeface="Tahoma"/>
              </a:rPr>
              <a:t> </a:t>
            </a:r>
            <a:r>
              <a:rPr lang="en-IN" sz="1600" spc="5" dirty="0">
                <a:solidFill>
                  <a:srgbClr val="538235"/>
                </a:solidFill>
                <a:latin typeface="Tahoma"/>
                <a:cs typeface="Tahoma"/>
              </a:rPr>
              <a:t>one</a:t>
            </a:r>
            <a:r>
              <a:rPr lang="en-IN" sz="1600" spc="50" dirty="0">
                <a:solidFill>
                  <a:srgbClr val="538235"/>
                </a:solidFill>
                <a:latin typeface="Tahoma"/>
                <a:cs typeface="Tahoma"/>
              </a:rPr>
              <a:t> </a:t>
            </a:r>
            <a:r>
              <a:rPr lang="en-IN" sz="1600" spc="-5" dirty="0">
                <a:solidFill>
                  <a:srgbClr val="538235"/>
                </a:solidFill>
                <a:latin typeface="Tahoma"/>
                <a:cs typeface="Tahoma"/>
              </a:rPr>
              <a:t>possible.</a:t>
            </a:r>
            <a:r>
              <a:rPr lang="en-IN" sz="1600" spc="50" dirty="0">
                <a:solidFill>
                  <a:srgbClr val="538235"/>
                </a:solidFill>
                <a:latin typeface="Tahoma"/>
                <a:cs typeface="Tahoma"/>
              </a:rPr>
              <a:t> </a:t>
            </a:r>
          </a:p>
          <a:p>
            <a:pPr marL="533400" marR="5080" indent="-266700" algn="just">
              <a:lnSpc>
                <a:spcPct val="150000"/>
              </a:lnSpc>
              <a:spcBef>
                <a:spcPts val="790"/>
              </a:spcBef>
              <a:buFont typeface="Arial" panose="020B0604020202020204" pitchFamily="34" charset="0"/>
              <a:buChar char="•"/>
            </a:pPr>
            <a:r>
              <a:rPr lang="en-IN" sz="1600" dirty="0">
                <a:solidFill>
                  <a:srgbClr val="538235"/>
                </a:solidFill>
                <a:latin typeface="Tahoma"/>
                <a:cs typeface="Tahoma"/>
              </a:rPr>
              <a:t>If</a:t>
            </a:r>
            <a:r>
              <a:rPr lang="en-IN" sz="1600" spc="55" dirty="0">
                <a:solidFill>
                  <a:srgbClr val="538235"/>
                </a:solidFill>
                <a:latin typeface="Tahoma"/>
                <a:cs typeface="Tahoma"/>
              </a:rPr>
              <a:t> </a:t>
            </a:r>
            <a:r>
              <a:rPr lang="en-IN" sz="1600" spc="10" dirty="0">
                <a:solidFill>
                  <a:srgbClr val="538235"/>
                </a:solidFill>
                <a:latin typeface="Tahoma"/>
                <a:cs typeface="Tahoma"/>
              </a:rPr>
              <a:t>Pj </a:t>
            </a:r>
            <a:r>
              <a:rPr lang="en-IN" sz="1600" spc="-360" dirty="0">
                <a:solidFill>
                  <a:srgbClr val="538235"/>
                </a:solidFill>
                <a:latin typeface="Tahoma"/>
                <a:cs typeface="Tahoma"/>
              </a:rPr>
              <a:t> </a:t>
            </a:r>
            <a:r>
              <a:rPr lang="en-IN" sz="1600" spc="-10" dirty="0">
                <a:solidFill>
                  <a:srgbClr val="538235"/>
                </a:solidFill>
                <a:latin typeface="Tahoma"/>
                <a:cs typeface="Tahoma"/>
              </a:rPr>
              <a:t>is </a:t>
            </a:r>
            <a:r>
              <a:rPr lang="en-IN" sz="1600" dirty="0">
                <a:solidFill>
                  <a:srgbClr val="538235"/>
                </a:solidFill>
                <a:latin typeface="Tahoma"/>
                <a:cs typeface="Tahoma"/>
              </a:rPr>
              <a:t>not </a:t>
            </a:r>
            <a:r>
              <a:rPr lang="en-IN" sz="1600" spc="-5" dirty="0">
                <a:solidFill>
                  <a:srgbClr val="538235"/>
                </a:solidFill>
                <a:latin typeface="Tahoma"/>
                <a:cs typeface="Tahoma"/>
              </a:rPr>
              <a:t>ready </a:t>
            </a:r>
            <a:r>
              <a:rPr lang="en-IN" sz="1600" dirty="0">
                <a:solidFill>
                  <a:srgbClr val="538235"/>
                </a:solidFill>
                <a:latin typeface="Tahoma"/>
                <a:cs typeface="Tahoma"/>
              </a:rPr>
              <a:t>to </a:t>
            </a:r>
            <a:r>
              <a:rPr lang="en-IN" sz="1600" spc="-5" dirty="0">
                <a:solidFill>
                  <a:srgbClr val="538235"/>
                </a:solidFill>
                <a:latin typeface="Tahoma"/>
                <a:cs typeface="Tahoma"/>
              </a:rPr>
              <a:t>enter </a:t>
            </a:r>
            <a:r>
              <a:rPr lang="en-IN" sz="1600" dirty="0">
                <a:solidFill>
                  <a:srgbClr val="538235"/>
                </a:solidFill>
                <a:latin typeface="Tahoma"/>
                <a:cs typeface="Tahoma"/>
              </a:rPr>
              <a:t>the </a:t>
            </a:r>
            <a:r>
              <a:rPr lang="en-IN" sz="1600" spc="-10" dirty="0">
                <a:solidFill>
                  <a:srgbClr val="538235"/>
                </a:solidFill>
                <a:latin typeface="Tahoma"/>
                <a:cs typeface="Tahoma"/>
              </a:rPr>
              <a:t>critical </a:t>
            </a:r>
            <a:r>
              <a:rPr lang="en-IN" sz="1600" spc="-5" dirty="0">
                <a:solidFill>
                  <a:srgbClr val="538235"/>
                </a:solidFill>
                <a:latin typeface="Tahoma"/>
                <a:cs typeface="Tahoma"/>
              </a:rPr>
              <a:t>section, </a:t>
            </a:r>
            <a:r>
              <a:rPr lang="en-IN" sz="1600" dirty="0">
                <a:solidFill>
                  <a:srgbClr val="538235"/>
                </a:solidFill>
                <a:latin typeface="Tahoma"/>
                <a:cs typeface="Tahoma"/>
              </a:rPr>
              <a:t>then </a:t>
            </a:r>
            <a:r>
              <a:rPr lang="en-IN" sz="1600" spc="-5" dirty="0">
                <a:solidFill>
                  <a:srgbClr val="538235"/>
                </a:solidFill>
                <a:latin typeface="Tahoma"/>
                <a:cs typeface="Tahoma"/>
              </a:rPr>
              <a:t>flag[j] == </a:t>
            </a:r>
            <a:r>
              <a:rPr lang="en-IN" sz="1600" spc="-10" dirty="0">
                <a:solidFill>
                  <a:srgbClr val="538235"/>
                </a:solidFill>
                <a:latin typeface="Tahoma"/>
                <a:cs typeface="Tahoma"/>
              </a:rPr>
              <a:t>false, </a:t>
            </a:r>
            <a:r>
              <a:rPr lang="en-IN" sz="1600" spc="-5" dirty="0">
                <a:solidFill>
                  <a:srgbClr val="538235"/>
                </a:solidFill>
                <a:latin typeface="Tahoma"/>
                <a:cs typeface="Tahoma"/>
              </a:rPr>
              <a:t>and </a:t>
            </a:r>
            <a:r>
              <a:rPr lang="en-IN" sz="1600" spc="5" dirty="0">
                <a:solidFill>
                  <a:srgbClr val="538235"/>
                </a:solidFill>
                <a:latin typeface="Tahoma"/>
                <a:cs typeface="Tahoma"/>
              </a:rPr>
              <a:t>Pi </a:t>
            </a:r>
            <a:r>
              <a:rPr lang="en-IN" sz="1600" spc="-5" dirty="0">
                <a:solidFill>
                  <a:srgbClr val="538235"/>
                </a:solidFill>
                <a:latin typeface="Tahoma"/>
                <a:cs typeface="Tahoma"/>
              </a:rPr>
              <a:t>can enter its </a:t>
            </a:r>
            <a:r>
              <a:rPr lang="en-IN" sz="1600" dirty="0">
                <a:solidFill>
                  <a:srgbClr val="538235"/>
                </a:solidFill>
                <a:latin typeface="Tahoma"/>
                <a:cs typeface="Tahoma"/>
              </a:rPr>
              <a:t> </a:t>
            </a:r>
            <a:r>
              <a:rPr lang="en-IN" sz="1600" spc="-10" dirty="0">
                <a:solidFill>
                  <a:srgbClr val="538235"/>
                </a:solidFill>
                <a:latin typeface="Tahoma"/>
                <a:cs typeface="Tahoma"/>
              </a:rPr>
              <a:t>critical</a:t>
            </a:r>
            <a:r>
              <a:rPr lang="en-IN" sz="1600" spc="-5" dirty="0">
                <a:solidFill>
                  <a:srgbClr val="538235"/>
                </a:solidFill>
                <a:latin typeface="Tahoma"/>
                <a:cs typeface="Tahoma"/>
              </a:rPr>
              <a:t> section.</a:t>
            </a:r>
            <a:r>
              <a:rPr lang="en-IN" sz="1600" dirty="0">
                <a:solidFill>
                  <a:srgbClr val="538235"/>
                </a:solidFill>
                <a:latin typeface="Tahoma"/>
                <a:cs typeface="Tahoma"/>
              </a:rPr>
              <a:t> </a:t>
            </a:r>
          </a:p>
          <a:p>
            <a:pPr marL="533400" marR="5080" indent="-266700" algn="just">
              <a:lnSpc>
                <a:spcPct val="150000"/>
              </a:lnSpc>
              <a:spcBef>
                <a:spcPts val="790"/>
              </a:spcBef>
              <a:buFont typeface="Arial" panose="020B0604020202020204" pitchFamily="34" charset="0"/>
              <a:buChar char="•"/>
            </a:pPr>
            <a:r>
              <a:rPr lang="en-IN" sz="1600" dirty="0">
                <a:solidFill>
                  <a:srgbClr val="538235"/>
                </a:solidFill>
                <a:latin typeface="Tahoma"/>
                <a:cs typeface="Tahoma"/>
              </a:rPr>
              <a:t>If </a:t>
            </a:r>
            <a:r>
              <a:rPr lang="en-IN" sz="1600" spc="5" dirty="0">
                <a:solidFill>
                  <a:srgbClr val="538235"/>
                </a:solidFill>
                <a:latin typeface="Tahoma"/>
                <a:cs typeface="Tahoma"/>
              </a:rPr>
              <a:t>Pj </a:t>
            </a:r>
            <a:r>
              <a:rPr lang="en-IN" sz="1600" spc="-5" dirty="0">
                <a:solidFill>
                  <a:srgbClr val="538235"/>
                </a:solidFill>
                <a:latin typeface="Tahoma"/>
                <a:cs typeface="Tahoma"/>
              </a:rPr>
              <a:t>has</a:t>
            </a:r>
            <a:r>
              <a:rPr lang="en-IN" sz="1600" dirty="0">
                <a:solidFill>
                  <a:srgbClr val="538235"/>
                </a:solidFill>
                <a:latin typeface="Tahoma"/>
                <a:cs typeface="Tahoma"/>
              </a:rPr>
              <a:t> </a:t>
            </a:r>
            <a:r>
              <a:rPr lang="en-IN" sz="1600" spc="-10" dirty="0">
                <a:solidFill>
                  <a:srgbClr val="538235"/>
                </a:solidFill>
                <a:latin typeface="Tahoma"/>
                <a:cs typeface="Tahoma"/>
              </a:rPr>
              <a:t>set</a:t>
            </a:r>
            <a:r>
              <a:rPr lang="en-IN" sz="1600" spc="-5" dirty="0">
                <a:solidFill>
                  <a:srgbClr val="538235"/>
                </a:solidFill>
                <a:latin typeface="Tahoma"/>
                <a:cs typeface="Tahoma"/>
              </a:rPr>
              <a:t> </a:t>
            </a:r>
            <a:r>
              <a:rPr lang="en-IN" sz="1600" dirty="0">
                <a:solidFill>
                  <a:srgbClr val="538235"/>
                </a:solidFill>
                <a:latin typeface="Tahoma"/>
                <a:cs typeface="Tahoma"/>
              </a:rPr>
              <a:t>flag[j] to true </a:t>
            </a:r>
            <a:r>
              <a:rPr lang="en-IN" sz="1600" spc="-5" dirty="0">
                <a:solidFill>
                  <a:srgbClr val="538235"/>
                </a:solidFill>
                <a:latin typeface="Tahoma"/>
                <a:cs typeface="Tahoma"/>
              </a:rPr>
              <a:t>and</a:t>
            </a:r>
            <a:r>
              <a:rPr lang="en-IN" sz="1600" dirty="0">
                <a:solidFill>
                  <a:srgbClr val="538235"/>
                </a:solidFill>
                <a:latin typeface="Tahoma"/>
                <a:cs typeface="Tahoma"/>
              </a:rPr>
              <a:t> </a:t>
            </a:r>
            <a:r>
              <a:rPr lang="en-IN" sz="1600" spc="-5" dirty="0">
                <a:solidFill>
                  <a:srgbClr val="538235"/>
                </a:solidFill>
                <a:latin typeface="Tahoma"/>
                <a:cs typeface="Tahoma"/>
              </a:rPr>
              <a:t>is also</a:t>
            </a:r>
            <a:r>
              <a:rPr lang="en-IN" sz="1600" dirty="0">
                <a:solidFill>
                  <a:srgbClr val="538235"/>
                </a:solidFill>
                <a:latin typeface="Tahoma"/>
                <a:cs typeface="Tahoma"/>
              </a:rPr>
              <a:t> </a:t>
            </a:r>
            <a:r>
              <a:rPr lang="en-IN" sz="1600" spc="-5" dirty="0">
                <a:solidFill>
                  <a:srgbClr val="538235"/>
                </a:solidFill>
                <a:latin typeface="Tahoma"/>
                <a:cs typeface="Tahoma"/>
              </a:rPr>
              <a:t>executing</a:t>
            </a:r>
            <a:r>
              <a:rPr lang="en-IN" sz="1600" dirty="0">
                <a:solidFill>
                  <a:srgbClr val="538235"/>
                </a:solidFill>
                <a:latin typeface="Tahoma"/>
                <a:cs typeface="Tahoma"/>
              </a:rPr>
              <a:t> </a:t>
            </a:r>
            <a:r>
              <a:rPr lang="en-IN" sz="1600" spc="-10" dirty="0">
                <a:solidFill>
                  <a:srgbClr val="538235"/>
                </a:solidFill>
                <a:latin typeface="Tahoma"/>
                <a:cs typeface="Tahoma"/>
              </a:rPr>
              <a:t>in</a:t>
            </a:r>
            <a:r>
              <a:rPr lang="en-IN" sz="1600" spc="355" dirty="0">
                <a:solidFill>
                  <a:srgbClr val="538235"/>
                </a:solidFill>
                <a:latin typeface="Tahoma"/>
                <a:cs typeface="Tahoma"/>
              </a:rPr>
              <a:t> </a:t>
            </a:r>
            <a:r>
              <a:rPr lang="en-IN" sz="1600" spc="-5" dirty="0">
                <a:solidFill>
                  <a:srgbClr val="538235"/>
                </a:solidFill>
                <a:latin typeface="Tahoma"/>
                <a:cs typeface="Tahoma"/>
              </a:rPr>
              <a:t>its </a:t>
            </a:r>
            <a:r>
              <a:rPr lang="en-IN" sz="1600" dirty="0">
                <a:solidFill>
                  <a:srgbClr val="538235"/>
                </a:solidFill>
                <a:latin typeface="Tahoma"/>
                <a:cs typeface="Tahoma"/>
              </a:rPr>
              <a:t>while </a:t>
            </a:r>
            <a:r>
              <a:rPr lang="en-IN" sz="1600" spc="5" dirty="0">
                <a:solidFill>
                  <a:srgbClr val="538235"/>
                </a:solidFill>
                <a:latin typeface="Tahoma"/>
                <a:cs typeface="Tahoma"/>
              </a:rPr>
              <a:t> </a:t>
            </a:r>
            <a:r>
              <a:rPr lang="en-IN" sz="1600" spc="-5" dirty="0">
                <a:solidFill>
                  <a:srgbClr val="538235"/>
                </a:solidFill>
                <a:latin typeface="Tahoma"/>
                <a:cs typeface="Tahoma"/>
              </a:rPr>
              <a:t>statement, </a:t>
            </a:r>
            <a:r>
              <a:rPr lang="en-IN" sz="1600" dirty="0">
                <a:solidFill>
                  <a:srgbClr val="538235"/>
                </a:solidFill>
                <a:latin typeface="Tahoma"/>
                <a:cs typeface="Tahoma"/>
              </a:rPr>
              <a:t>then </a:t>
            </a:r>
            <a:r>
              <a:rPr lang="en-IN" sz="1600" spc="-5" dirty="0">
                <a:solidFill>
                  <a:srgbClr val="538235"/>
                </a:solidFill>
                <a:latin typeface="Tahoma"/>
                <a:cs typeface="Tahoma"/>
              </a:rPr>
              <a:t>either </a:t>
            </a:r>
            <a:r>
              <a:rPr lang="en-IN" sz="1600" dirty="0">
                <a:solidFill>
                  <a:srgbClr val="538235"/>
                </a:solidFill>
                <a:latin typeface="Tahoma"/>
                <a:cs typeface="Tahoma"/>
              </a:rPr>
              <a:t>turn </a:t>
            </a:r>
            <a:r>
              <a:rPr lang="en-IN" sz="1600" spc="-5" dirty="0">
                <a:solidFill>
                  <a:srgbClr val="538235"/>
                </a:solidFill>
                <a:latin typeface="Tahoma"/>
                <a:cs typeface="Tahoma"/>
              </a:rPr>
              <a:t>== </a:t>
            </a:r>
            <a:r>
              <a:rPr lang="en-IN" sz="1600" dirty="0" err="1">
                <a:solidFill>
                  <a:srgbClr val="538235"/>
                </a:solidFill>
                <a:latin typeface="Tahoma"/>
                <a:cs typeface="Tahoma"/>
              </a:rPr>
              <a:t>i</a:t>
            </a:r>
            <a:r>
              <a:rPr lang="en-IN" sz="1600" dirty="0">
                <a:solidFill>
                  <a:srgbClr val="538235"/>
                </a:solidFill>
                <a:latin typeface="Tahoma"/>
                <a:cs typeface="Tahoma"/>
              </a:rPr>
              <a:t> </a:t>
            </a:r>
            <a:r>
              <a:rPr lang="en-IN" sz="1600" spc="-5" dirty="0">
                <a:solidFill>
                  <a:srgbClr val="538235"/>
                </a:solidFill>
                <a:latin typeface="Tahoma"/>
                <a:cs typeface="Tahoma"/>
              </a:rPr>
              <a:t>or </a:t>
            </a:r>
            <a:r>
              <a:rPr lang="en-IN" sz="1600" dirty="0">
                <a:solidFill>
                  <a:srgbClr val="538235"/>
                </a:solidFill>
                <a:latin typeface="Tahoma"/>
                <a:cs typeface="Tahoma"/>
              </a:rPr>
              <a:t>turn </a:t>
            </a:r>
            <a:r>
              <a:rPr lang="en-IN" sz="1600" spc="-5" dirty="0">
                <a:solidFill>
                  <a:srgbClr val="538235"/>
                </a:solidFill>
                <a:latin typeface="Tahoma"/>
                <a:cs typeface="Tahoma"/>
              </a:rPr>
              <a:t>== j. </a:t>
            </a:r>
          </a:p>
          <a:p>
            <a:pPr marL="266700" marR="5080" algn="just">
              <a:lnSpc>
                <a:spcPct val="150000"/>
              </a:lnSpc>
              <a:spcBef>
                <a:spcPts val="790"/>
              </a:spcBef>
            </a:pPr>
            <a:r>
              <a:rPr lang="en-IN" sz="1600" dirty="0">
                <a:solidFill>
                  <a:srgbClr val="538235"/>
                </a:solidFill>
                <a:latin typeface="Tahoma"/>
                <a:cs typeface="Tahoma"/>
              </a:rPr>
              <a:t>		If turn </a:t>
            </a:r>
            <a:r>
              <a:rPr lang="en-IN" sz="1600" spc="-5" dirty="0">
                <a:solidFill>
                  <a:srgbClr val="538235"/>
                </a:solidFill>
                <a:latin typeface="Tahoma"/>
                <a:cs typeface="Tahoma"/>
              </a:rPr>
              <a:t>== </a:t>
            </a:r>
            <a:r>
              <a:rPr lang="en-IN" sz="1600" spc="-10" dirty="0" err="1">
                <a:solidFill>
                  <a:srgbClr val="538235"/>
                </a:solidFill>
                <a:latin typeface="Tahoma"/>
                <a:cs typeface="Tahoma"/>
              </a:rPr>
              <a:t>i</a:t>
            </a:r>
            <a:r>
              <a:rPr lang="en-IN" sz="1600" spc="-10" dirty="0">
                <a:solidFill>
                  <a:srgbClr val="538235"/>
                </a:solidFill>
                <a:latin typeface="Tahoma"/>
                <a:cs typeface="Tahoma"/>
              </a:rPr>
              <a:t>, </a:t>
            </a:r>
            <a:r>
              <a:rPr lang="en-IN" sz="1600" spc="-5" dirty="0">
                <a:solidFill>
                  <a:srgbClr val="538235"/>
                </a:solidFill>
                <a:latin typeface="Tahoma"/>
                <a:cs typeface="Tahoma"/>
              </a:rPr>
              <a:t>then </a:t>
            </a:r>
            <a:r>
              <a:rPr lang="en-IN" sz="1600" spc="5" dirty="0">
                <a:solidFill>
                  <a:srgbClr val="538235"/>
                </a:solidFill>
                <a:latin typeface="Tahoma"/>
                <a:cs typeface="Tahoma"/>
              </a:rPr>
              <a:t>Pi </a:t>
            </a:r>
            <a:r>
              <a:rPr lang="en-IN" sz="1600" spc="-10" dirty="0">
                <a:solidFill>
                  <a:srgbClr val="538235"/>
                </a:solidFill>
                <a:latin typeface="Tahoma"/>
                <a:cs typeface="Tahoma"/>
              </a:rPr>
              <a:t>will </a:t>
            </a:r>
            <a:r>
              <a:rPr lang="en-IN" sz="1600" spc="-5" dirty="0">
                <a:solidFill>
                  <a:srgbClr val="538235"/>
                </a:solidFill>
                <a:latin typeface="Tahoma"/>
                <a:cs typeface="Tahoma"/>
              </a:rPr>
              <a:t>enter </a:t>
            </a:r>
            <a:r>
              <a:rPr lang="en-IN" sz="1600" dirty="0">
                <a:solidFill>
                  <a:srgbClr val="538235"/>
                </a:solidFill>
                <a:latin typeface="Tahoma"/>
                <a:cs typeface="Tahoma"/>
              </a:rPr>
              <a:t>the </a:t>
            </a:r>
            <a:r>
              <a:rPr lang="en-IN" sz="1600" spc="5" dirty="0">
                <a:solidFill>
                  <a:srgbClr val="538235"/>
                </a:solidFill>
                <a:latin typeface="Tahoma"/>
                <a:cs typeface="Tahoma"/>
              </a:rPr>
              <a:t> </a:t>
            </a:r>
            <a:r>
              <a:rPr lang="en-IN" sz="1600" spc="-10" dirty="0">
                <a:solidFill>
                  <a:srgbClr val="538235"/>
                </a:solidFill>
                <a:latin typeface="Tahoma"/>
                <a:cs typeface="Tahoma"/>
              </a:rPr>
              <a:t>critical </a:t>
            </a:r>
            <a:r>
              <a:rPr lang="en-IN" sz="1600" spc="-5" dirty="0">
                <a:solidFill>
                  <a:srgbClr val="538235"/>
                </a:solidFill>
                <a:latin typeface="Tahoma"/>
                <a:cs typeface="Tahoma"/>
              </a:rPr>
              <a:t>section. </a:t>
            </a:r>
            <a:r>
              <a:rPr lang="en-IN" sz="1600" dirty="0">
                <a:solidFill>
                  <a:srgbClr val="538235"/>
                </a:solidFill>
                <a:latin typeface="Tahoma"/>
                <a:cs typeface="Tahoma"/>
              </a:rPr>
              <a:t>If turn </a:t>
            </a:r>
            <a:r>
              <a:rPr lang="en-IN" sz="1600" spc="5" dirty="0">
                <a:solidFill>
                  <a:srgbClr val="538235"/>
                </a:solidFill>
                <a:latin typeface="Tahoma"/>
                <a:cs typeface="Tahoma"/>
              </a:rPr>
              <a:t>== </a:t>
            </a:r>
            <a:r>
              <a:rPr lang="en-IN" sz="1600" spc="-5" dirty="0">
                <a:solidFill>
                  <a:srgbClr val="538235"/>
                </a:solidFill>
                <a:latin typeface="Tahoma"/>
                <a:cs typeface="Tahoma"/>
              </a:rPr>
              <a:t>j, </a:t>
            </a:r>
            <a:r>
              <a:rPr lang="en-IN" sz="1600" dirty="0">
                <a:solidFill>
                  <a:srgbClr val="538235"/>
                </a:solidFill>
                <a:latin typeface="Tahoma"/>
                <a:cs typeface="Tahoma"/>
              </a:rPr>
              <a:t>then </a:t>
            </a:r>
            <a:r>
              <a:rPr lang="en-IN" sz="1600" spc="5" dirty="0">
                <a:solidFill>
                  <a:srgbClr val="538235"/>
                </a:solidFill>
                <a:latin typeface="Tahoma"/>
                <a:cs typeface="Tahoma"/>
              </a:rPr>
              <a:t>Pj </a:t>
            </a:r>
            <a:r>
              <a:rPr lang="en-IN" sz="1600" spc="-5" dirty="0">
                <a:solidFill>
                  <a:srgbClr val="538235"/>
                </a:solidFill>
                <a:latin typeface="Tahoma"/>
                <a:cs typeface="Tahoma"/>
              </a:rPr>
              <a:t>will </a:t>
            </a:r>
            <a:r>
              <a:rPr lang="en-IN" sz="1600" spc="5" dirty="0">
                <a:solidFill>
                  <a:srgbClr val="538235"/>
                </a:solidFill>
                <a:latin typeface="Tahoma"/>
                <a:cs typeface="Tahoma"/>
              </a:rPr>
              <a:t>enter </a:t>
            </a:r>
            <a:r>
              <a:rPr lang="en-IN" sz="1600" dirty="0">
                <a:solidFill>
                  <a:srgbClr val="538235"/>
                </a:solidFill>
                <a:latin typeface="Tahoma"/>
                <a:cs typeface="Tahoma"/>
              </a:rPr>
              <a:t>the </a:t>
            </a:r>
            <a:r>
              <a:rPr lang="en-IN" sz="1600" spc="-10" dirty="0">
                <a:solidFill>
                  <a:srgbClr val="538235"/>
                </a:solidFill>
                <a:latin typeface="Tahoma"/>
                <a:cs typeface="Tahoma"/>
              </a:rPr>
              <a:t>critical </a:t>
            </a:r>
            <a:r>
              <a:rPr lang="en-IN" sz="1600" spc="-5" dirty="0">
                <a:solidFill>
                  <a:srgbClr val="538235"/>
                </a:solidFill>
                <a:latin typeface="Tahoma"/>
                <a:cs typeface="Tahoma"/>
              </a:rPr>
              <a:t>section. </a:t>
            </a:r>
          </a:p>
          <a:p>
            <a:pPr marL="533400" marR="5080" indent="-266700" algn="just">
              <a:lnSpc>
                <a:spcPct val="150000"/>
              </a:lnSpc>
              <a:spcBef>
                <a:spcPts val="790"/>
              </a:spcBef>
              <a:buFont typeface="Arial" panose="020B0604020202020204" pitchFamily="34" charset="0"/>
              <a:buChar char="•"/>
            </a:pPr>
            <a:r>
              <a:rPr lang="en-IN" sz="1600" spc="-25" dirty="0">
                <a:solidFill>
                  <a:srgbClr val="538235"/>
                </a:solidFill>
                <a:latin typeface="Tahoma"/>
                <a:cs typeface="Tahoma"/>
              </a:rPr>
              <a:t>However, </a:t>
            </a:r>
            <a:r>
              <a:rPr lang="en-IN" sz="1600" b="1" dirty="0">
                <a:solidFill>
                  <a:srgbClr val="538235"/>
                </a:solidFill>
                <a:latin typeface="Tahoma"/>
                <a:cs typeface="Tahoma"/>
              </a:rPr>
              <a:t>once </a:t>
            </a:r>
            <a:r>
              <a:rPr lang="en-IN" sz="1600" b="1" spc="10" dirty="0">
                <a:solidFill>
                  <a:srgbClr val="538235"/>
                </a:solidFill>
                <a:latin typeface="Tahoma"/>
                <a:cs typeface="Tahoma"/>
              </a:rPr>
              <a:t>Pj </a:t>
            </a:r>
            <a:r>
              <a:rPr lang="en-IN" sz="1600" b="1" spc="15" dirty="0">
                <a:solidFill>
                  <a:srgbClr val="538235"/>
                </a:solidFill>
                <a:latin typeface="Tahoma"/>
                <a:cs typeface="Tahoma"/>
              </a:rPr>
              <a:t> </a:t>
            </a:r>
            <a:r>
              <a:rPr lang="en-IN" sz="1600" b="1" spc="-5" dirty="0">
                <a:solidFill>
                  <a:srgbClr val="538235"/>
                </a:solidFill>
                <a:latin typeface="Tahoma"/>
                <a:cs typeface="Tahoma"/>
              </a:rPr>
              <a:t>exits </a:t>
            </a:r>
            <a:r>
              <a:rPr lang="en-IN" sz="1600" b="1" dirty="0">
                <a:solidFill>
                  <a:srgbClr val="538235"/>
                </a:solidFill>
                <a:latin typeface="Tahoma"/>
                <a:cs typeface="Tahoma"/>
              </a:rPr>
              <a:t>its </a:t>
            </a:r>
            <a:r>
              <a:rPr lang="en-IN" sz="1600" b="1" spc="-10" dirty="0">
                <a:solidFill>
                  <a:srgbClr val="538235"/>
                </a:solidFill>
                <a:latin typeface="Tahoma"/>
                <a:cs typeface="Tahoma"/>
              </a:rPr>
              <a:t>critical </a:t>
            </a:r>
            <a:r>
              <a:rPr lang="en-IN" sz="1600" b="1" spc="-5" dirty="0">
                <a:solidFill>
                  <a:srgbClr val="538235"/>
                </a:solidFill>
                <a:latin typeface="Tahoma"/>
                <a:cs typeface="Tahoma"/>
              </a:rPr>
              <a:t>section</a:t>
            </a:r>
            <a:r>
              <a:rPr lang="en-IN" sz="1600" spc="-5" dirty="0">
                <a:solidFill>
                  <a:srgbClr val="538235"/>
                </a:solidFill>
                <a:latin typeface="Tahoma"/>
                <a:cs typeface="Tahoma"/>
              </a:rPr>
              <a:t>, </a:t>
            </a:r>
            <a:r>
              <a:rPr lang="en-IN" sz="1600" spc="-10" dirty="0">
                <a:solidFill>
                  <a:srgbClr val="538235"/>
                </a:solidFill>
                <a:latin typeface="Tahoma"/>
                <a:cs typeface="Tahoma"/>
              </a:rPr>
              <a:t>it </a:t>
            </a:r>
            <a:r>
              <a:rPr lang="en-IN" sz="1600" spc="-5" dirty="0">
                <a:solidFill>
                  <a:srgbClr val="538235"/>
                </a:solidFill>
                <a:latin typeface="Tahoma"/>
                <a:cs typeface="Tahoma"/>
              </a:rPr>
              <a:t>will reset flag[j] </a:t>
            </a:r>
            <a:r>
              <a:rPr lang="en-IN" sz="1600" spc="10" dirty="0">
                <a:solidFill>
                  <a:srgbClr val="538235"/>
                </a:solidFill>
                <a:latin typeface="Tahoma"/>
                <a:cs typeface="Tahoma"/>
              </a:rPr>
              <a:t>to </a:t>
            </a:r>
            <a:r>
              <a:rPr lang="en-IN" sz="1600" spc="-10" dirty="0">
                <a:solidFill>
                  <a:srgbClr val="538235"/>
                </a:solidFill>
                <a:latin typeface="Tahoma"/>
                <a:cs typeface="Tahoma"/>
              </a:rPr>
              <a:t>false, </a:t>
            </a:r>
            <a:r>
              <a:rPr lang="en-IN" sz="1600" spc="-5" dirty="0">
                <a:solidFill>
                  <a:srgbClr val="538235"/>
                </a:solidFill>
                <a:latin typeface="Tahoma"/>
                <a:cs typeface="Tahoma"/>
              </a:rPr>
              <a:t>allowing </a:t>
            </a:r>
            <a:r>
              <a:rPr lang="en-IN" sz="1600" spc="5" dirty="0">
                <a:solidFill>
                  <a:srgbClr val="538235"/>
                </a:solidFill>
                <a:latin typeface="Tahoma"/>
                <a:cs typeface="Tahoma"/>
              </a:rPr>
              <a:t>Pi </a:t>
            </a:r>
            <a:r>
              <a:rPr lang="en-IN" sz="1600" dirty="0">
                <a:solidFill>
                  <a:srgbClr val="538235"/>
                </a:solidFill>
                <a:latin typeface="Tahoma"/>
                <a:cs typeface="Tahoma"/>
              </a:rPr>
              <a:t>to </a:t>
            </a:r>
            <a:r>
              <a:rPr lang="en-IN" sz="1600" spc="-5" dirty="0">
                <a:solidFill>
                  <a:srgbClr val="538235"/>
                </a:solidFill>
                <a:latin typeface="Tahoma"/>
                <a:cs typeface="Tahoma"/>
              </a:rPr>
              <a:t>enter </a:t>
            </a:r>
            <a:r>
              <a:rPr lang="en-IN" sz="1600" dirty="0">
                <a:solidFill>
                  <a:srgbClr val="538235"/>
                </a:solidFill>
                <a:latin typeface="Tahoma"/>
                <a:cs typeface="Tahoma"/>
              </a:rPr>
              <a:t>its </a:t>
            </a:r>
            <a:r>
              <a:rPr lang="en-IN" sz="1600" spc="-10" dirty="0">
                <a:solidFill>
                  <a:srgbClr val="538235"/>
                </a:solidFill>
                <a:latin typeface="Tahoma"/>
                <a:cs typeface="Tahoma"/>
              </a:rPr>
              <a:t>critical </a:t>
            </a:r>
            <a:r>
              <a:rPr lang="en-IN" sz="1600" spc="-5" dirty="0">
                <a:solidFill>
                  <a:srgbClr val="538235"/>
                </a:solidFill>
                <a:latin typeface="Tahoma"/>
                <a:cs typeface="Tahoma"/>
              </a:rPr>
              <a:t> section. </a:t>
            </a:r>
            <a:r>
              <a:rPr lang="en-IN" sz="1600" dirty="0">
                <a:solidFill>
                  <a:srgbClr val="538235"/>
                </a:solidFill>
                <a:latin typeface="Tahoma"/>
                <a:cs typeface="Tahoma"/>
              </a:rPr>
              <a:t>If </a:t>
            </a:r>
            <a:r>
              <a:rPr lang="en-IN" sz="1600" spc="5" dirty="0">
                <a:solidFill>
                  <a:srgbClr val="538235"/>
                </a:solidFill>
                <a:latin typeface="Tahoma"/>
                <a:cs typeface="Tahoma"/>
              </a:rPr>
              <a:t>Pj </a:t>
            </a:r>
            <a:r>
              <a:rPr lang="en-IN" sz="1600" spc="-5" dirty="0">
                <a:solidFill>
                  <a:srgbClr val="538235"/>
                </a:solidFill>
                <a:latin typeface="Tahoma"/>
                <a:cs typeface="Tahoma"/>
              </a:rPr>
              <a:t>resets </a:t>
            </a:r>
            <a:r>
              <a:rPr lang="en-IN" sz="1600" dirty="0">
                <a:solidFill>
                  <a:srgbClr val="538235"/>
                </a:solidFill>
                <a:latin typeface="Tahoma"/>
                <a:cs typeface="Tahoma"/>
              </a:rPr>
              <a:t>flag[j] to </a:t>
            </a:r>
            <a:r>
              <a:rPr lang="en-IN" sz="1600" spc="-5" dirty="0">
                <a:solidFill>
                  <a:srgbClr val="538235"/>
                </a:solidFill>
                <a:latin typeface="Tahoma"/>
                <a:cs typeface="Tahoma"/>
              </a:rPr>
              <a:t>true, </a:t>
            </a:r>
            <a:r>
              <a:rPr lang="en-IN" sz="1600" spc="-10" dirty="0">
                <a:solidFill>
                  <a:srgbClr val="538235"/>
                </a:solidFill>
                <a:latin typeface="Tahoma"/>
                <a:cs typeface="Tahoma"/>
              </a:rPr>
              <a:t>it </a:t>
            </a:r>
            <a:r>
              <a:rPr lang="en-IN" sz="1600" spc="-5" dirty="0">
                <a:solidFill>
                  <a:srgbClr val="538235"/>
                </a:solidFill>
                <a:latin typeface="Tahoma"/>
                <a:cs typeface="Tahoma"/>
              </a:rPr>
              <a:t>must </a:t>
            </a:r>
            <a:r>
              <a:rPr lang="en-IN" sz="1600" dirty="0">
                <a:solidFill>
                  <a:srgbClr val="538235"/>
                </a:solidFill>
                <a:latin typeface="Tahoma"/>
                <a:cs typeface="Tahoma"/>
              </a:rPr>
              <a:t>also </a:t>
            </a:r>
            <a:r>
              <a:rPr lang="en-IN" sz="1600" spc="-10" dirty="0">
                <a:solidFill>
                  <a:srgbClr val="538235"/>
                </a:solidFill>
                <a:latin typeface="Tahoma"/>
                <a:cs typeface="Tahoma"/>
              </a:rPr>
              <a:t>set </a:t>
            </a:r>
            <a:r>
              <a:rPr lang="en-IN" sz="1600" dirty="0">
                <a:solidFill>
                  <a:srgbClr val="538235"/>
                </a:solidFill>
                <a:latin typeface="Tahoma"/>
                <a:cs typeface="Tahoma"/>
              </a:rPr>
              <a:t>turn to </a:t>
            </a:r>
            <a:r>
              <a:rPr lang="en-IN" sz="1600" spc="-10" dirty="0" err="1">
                <a:solidFill>
                  <a:srgbClr val="538235"/>
                </a:solidFill>
                <a:latin typeface="Tahoma"/>
                <a:cs typeface="Tahoma"/>
              </a:rPr>
              <a:t>i</a:t>
            </a:r>
            <a:r>
              <a:rPr lang="en-IN" sz="1600" spc="-10" dirty="0">
                <a:solidFill>
                  <a:srgbClr val="538235"/>
                </a:solidFill>
                <a:latin typeface="Tahoma"/>
                <a:cs typeface="Tahoma"/>
              </a:rPr>
              <a:t>. </a:t>
            </a:r>
          </a:p>
          <a:p>
            <a:pPr marL="533400" marR="5080" indent="-266700" algn="just">
              <a:lnSpc>
                <a:spcPct val="150000"/>
              </a:lnSpc>
              <a:spcBef>
                <a:spcPts val="790"/>
              </a:spcBef>
              <a:buFont typeface="Arial" panose="020B0604020202020204" pitchFamily="34" charset="0"/>
              <a:buChar char="•"/>
            </a:pPr>
            <a:r>
              <a:rPr lang="en-IN" sz="1600" spc="-5" dirty="0">
                <a:solidFill>
                  <a:srgbClr val="538235"/>
                </a:solidFill>
                <a:latin typeface="Tahoma"/>
                <a:cs typeface="Tahoma"/>
              </a:rPr>
              <a:t>Thus, since </a:t>
            </a:r>
            <a:r>
              <a:rPr lang="en-IN" sz="1600" spc="5" dirty="0">
                <a:solidFill>
                  <a:srgbClr val="538235"/>
                </a:solidFill>
                <a:latin typeface="Tahoma"/>
                <a:cs typeface="Tahoma"/>
              </a:rPr>
              <a:t>Pi </a:t>
            </a:r>
            <a:r>
              <a:rPr lang="en-IN" sz="1600" spc="-5" dirty="0">
                <a:solidFill>
                  <a:srgbClr val="538235"/>
                </a:solidFill>
                <a:latin typeface="Tahoma"/>
                <a:cs typeface="Tahoma"/>
              </a:rPr>
              <a:t>does </a:t>
            </a:r>
            <a:r>
              <a:rPr lang="en-IN" sz="1600" dirty="0">
                <a:solidFill>
                  <a:srgbClr val="538235"/>
                </a:solidFill>
                <a:latin typeface="Tahoma"/>
                <a:cs typeface="Tahoma"/>
              </a:rPr>
              <a:t>not </a:t>
            </a:r>
            <a:r>
              <a:rPr lang="en-IN" sz="1600" spc="5" dirty="0">
                <a:solidFill>
                  <a:srgbClr val="538235"/>
                </a:solidFill>
                <a:latin typeface="Tahoma"/>
                <a:cs typeface="Tahoma"/>
              </a:rPr>
              <a:t> </a:t>
            </a:r>
            <a:r>
              <a:rPr lang="en-IN" sz="1600" spc="-5" dirty="0">
                <a:solidFill>
                  <a:srgbClr val="538235"/>
                </a:solidFill>
                <a:latin typeface="Tahoma"/>
                <a:cs typeface="Tahoma"/>
              </a:rPr>
              <a:t>change </a:t>
            </a:r>
            <a:r>
              <a:rPr lang="en-IN" sz="1600" dirty="0">
                <a:solidFill>
                  <a:srgbClr val="538235"/>
                </a:solidFill>
                <a:latin typeface="Tahoma"/>
                <a:cs typeface="Tahoma"/>
              </a:rPr>
              <a:t>the </a:t>
            </a:r>
            <a:r>
              <a:rPr lang="en-IN" sz="1600" spc="-10" dirty="0">
                <a:solidFill>
                  <a:srgbClr val="538235"/>
                </a:solidFill>
                <a:latin typeface="Tahoma"/>
                <a:cs typeface="Tahoma"/>
              </a:rPr>
              <a:t>value </a:t>
            </a:r>
            <a:r>
              <a:rPr lang="en-IN" sz="1600" spc="-5" dirty="0">
                <a:solidFill>
                  <a:srgbClr val="538235"/>
                </a:solidFill>
                <a:latin typeface="Tahoma"/>
                <a:cs typeface="Tahoma"/>
              </a:rPr>
              <a:t>of </a:t>
            </a:r>
            <a:r>
              <a:rPr lang="en-IN" sz="1600" dirty="0">
                <a:solidFill>
                  <a:srgbClr val="538235"/>
                </a:solidFill>
                <a:latin typeface="Tahoma"/>
                <a:cs typeface="Tahoma"/>
              </a:rPr>
              <a:t>the </a:t>
            </a:r>
            <a:r>
              <a:rPr lang="en-IN" sz="1600" spc="-5" dirty="0">
                <a:solidFill>
                  <a:srgbClr val="538235"/>
                </a:solidFill>
                <a:latin typeface="Tahoma"/>
                <a:cs typeface="Tahoma"/>
              </a:rPr>
              <a:t>variable </a:t>
            </a:r>
            <a:r>
              <a:rPr lang="en-IN" sz="1600" dirty="0">
                <a:solidFill>
                  <a:srgbClr val="538235"/>
                </a:solidFill>
                <a:latin typeface="Tahoma"/>
                <a:cs typeface="Tahoma"/>
              </a:rPr>
              <a:t>turn </a:t>
            </a:r>
            <a:r>
              <a:rPr lang="en-IN" sz="1600" spc="-5" dirty="0">
                <a:solidFill>
                  <a:srgbClr val="538235"/>
                </a:solidFill>
                <a:latin typeface="Tahoma"/>
                <a:cs typeface="Tahoma"/>
              </a:rPr>
              <a:t>while executing </a:t>
            </a:r>
            <a:r>
              <a:rPr lang="en-IN" sz="1600" dirty="0">
                <a:solidFill>
                  <a:srgbClr val="538235"/>
                </a:solidFill>
                <a:latin typeface="Tahoma"/>
                <a:cs typeface="Tahoma"/>
              </a:rPr>
              <a:t>the </a:t>
            </a:r>
            <a:r>
              <a:rPr lang="en-IN" sz="1600" spc="-5" dirty="0">
                <a:solidFill>
                  <a:srgbClr val="538235"/>
                </a:solidFill>
                <a:latin typeface="Tahoma"/>
                <a:cs typeface="Tahoma"/>
              </a:rPr>
              <a:t>while statement, </a:t>
            </a:r>
            <a:r>
              <a:rPr lang="en-IN" sz="1600" spc="5" dirty="0">
                <a:solidFill>
                  <a:srgbClr val="538235"/>
                </a:solidFill>
                <a:latin typeface="Tahoma"/>
                <a:cs typeface="Tahoma"/>
              </a:rPr>
              <a:t>Pi </a:t>
            </a:r>
            <a:r>
              <a:rPr lang="en-IN" sz="1600" spc="-5" dirty="0">
                <a:solidFill>
                  <a:srgbClr val="538235"/>
                </a:solidFill>
                <a:latin typeface="Tahoma"/>
                <a:cs typeface="Tahoma"/>
              </a:rPr>
              <a:t>will </a:t>
            </a:r>
            <a:r>
              <a:rPr lang="en-IN" sz="1600" dirty="0">
                <a:solidFill>
                  <a:srgbClr val="538235"/>
                </a:solidFill>
                <a:latin typeface="Tahoma"/>
                <a:cs typeface="Tahoma"/>
              </a:rPr>
              <a:t> </a:t>
            </a:r>
            <a:r>
              <a:rPr lang="en-IN" sz="1600" spc="-5" dirty="0">
                <a:solidFill>
                  <a:srgbClr val="538235"/>
                </a:solidFill>
                <a:latin typeface="Tahoma"/>
                <a:cs typeface="Tahoma"/>
              </a:rPr>
              <a:t>enter</a:t>
            </a:r>
            <a:r>
              <a:rPr lang="en-IN" sz="1600" spc="35" dirty="0">
                <a:solidFill>
                  <a:srgbClr val="538235"/>
                </a:solidFill>
                <a:latin typeface="Tahoma"/>
                <a:cs typeface="Tahoma"/>
              </a:rPr>
              <a:t> </a:t>
            </a:r>
            <a:r>
              <a:rPr lang="en-IN" sz="1600" dirty="0">
                <a:solidFill>
                  <a:srgbClr val="538235"/>
                </a:solidFill>
                <a:latin typeface="Tahoma"/>
                <a:cs typeface="Tahoma"/>
              </a:rPr>
              <a:t>the</a:t>
            </a:r>
            <a:r>
              <a:rPr lang="en-IN" sz="1600" spc="10" dirty="0">
                <a:solidFill>
                  <a:srgbClr val="538235"/>
                </a:solidFill>
                <a:latin typeface="Tahoma"/>
                <a:cs typeface="Tahoma"/>
              </a:rPr>
              <a:t> </a:t>
            </a:r>
            <a:r>
              <a:rPr lang="en-IN" sz="1600" spc="-10" dirty="0">
                <a:solidFill>
                  <a:srgbClr val="538235"/>
                </a:solidFill>
                <a:latin typeface="Tahoma"/>
                <a:cs typeface="Tahoma"/>
              </a:rPr>
              <a:t>critical</a:t>
            </a:r>
            <a:r>
              <a:rPr lang="en-IN" sz="1600" spc="30" dirty="0">
                <a:solidFill>
                  <a:srgbClr val="538235"/>
                </a:solidFill>
                <a:latin typeface="Tahoma"/>
                <a:cs typeface="Tahoma"/>
              </a:rPr>
              <a:t> </a:t>
            </a:r>
            <a:r>
              <a:rPr lang="en-IN" sz="1600" spc="-10" dirty="0">
                <a:solidFill>
                  <a:srgbClr val="538235"/>
                </a:solidFill>
                <a:latin typeface="Tahoma"/>
                <a:cs typeface="Tahoma"/>
              </a:rPr>
              <a:t>section</a:t>
            </a:r>
            <a:r>
              <a:rPr lang="en-IN" sz="1600" spc="15" dirty="0">
                <a:solidFill>
                  <a:srgbClr val="538235"/>
                </a:solidFill>
                <a:latin typeface="Tahoma"/>
                <a:cs typeface="Tahoma"/>
              </a:rPr>
              <a:t> </a:t>
            </a:r>
            <a:r>
              <a:rPr lang="en-IN" sz="1600" spc="-5" dirty="0">
                <a:solidFill>
                  <a:srgbClr val="538235"/>
                </a:solidFill>
                <a:latin typeface="Tahoma"/>
                <a:cs typeface="Tahoma"/>
              </a:rPr>
              <a:t>(progress)</a:t>
            </a:r>
            <a:r>
              <a:rPr lang="en-IN" sz="1600" spc="40" dirty="0">
                <a:solidFill>
                  <a:srgbClr val="538235"/>
                </a:solidFill>
                <a:latin typeface="Tahoma"/>
                <a:cs typeface="Tahoma"/>
              </a:rPr>
              <a:t> </a:t>
            </a:r>
            <a:r>
              <a:rPr lang="en-IN" sz="1600" spc="-5" dirty="0">
                <a:solidFill>
                  <a:srgbClr val="538235"/>
                </a:solidFill>
                <a:latin typeface="Tahoma"/>
                <a:cs typeface="Tahoma"/>
              </a:rPr>
              <a:t>after</a:t>
            </a:r>
            <a:r>
              <a:rPr lang="en-IN" sz="1600" spc="35" dirty="0">
                <a:solidFill>
                  <a:srgbClr val="538235"/>
                </a:solidFill>
                <a:latin typeface="Tahoma"/>
                <a:cs typeface="Tahoma"/>
              </a:rPr>
              <a:t> </a:t>
            </a:r>
            <a:r>
              <a:rPr lang="en-IN" sz="1600" spc="-5" dirty="0">
                <a:solidFill>
                  <a:srgbClr val="538235"/>
                </a:solidFill>
                <a:latin typeface="Tahoma"/>
                <a:cs typeface="Tahoma"/>
              </a:rPr>
              <a:t>at </a:t>
            </a:r>
            <a:r>
              <a:rPr lang="en-IN" sz="1600" dirty="0">
                <a:solidFill>
                  <a:srgbClr val="538235"/>
                </a:solidFill>
                <a:latin typeface="Tahoma"/>
                <a:cs typeface="Tahoma"/>
              </a:rPr>
              <a:t>most</a:t>
            </a:r>
            <a:r>
              <a:rPr lang="en-IN" sz="1600" spc="10" dirty="0">
                <a:solidFill>
                  <a:srgbClr val="538235"/>
                </a:solidFill>
                <a:latin typeface="Tahoma"/>
                <a:cs typeface="Tahoma"/>
              </a:rPr>
              <a:t> </a:t>
            </a:r>
            <a:r>
              <a:rPr lang="en-IN" sz="1600" dirty="0">
                <a:solidFill>
                  <a:srgbClr val="538235"/>
                </a:solidFill>
                <a:latin typeface="Tahoma"/>
                <a:cs typeface="Tahoma"/>
              </a:rPr>
              <a:t>one </a:t>
            </a:r>
            <a:r>
              <a:rPr lang="en-IN" sz="1600" spc="-5" dirty="0">
                <a:solidFill>
                  <a:srgbClr val="538235"/>
                </a:solidFill>
                <a:latin typeface="Tahoma"/>
                <a:cs typeface="Tahoma"/>
              </a:rPr>
              <a:t>entry</a:t>
            </a:r>
            <a:r>
              <a:rPr lang="en-IN" sz="1600" spc="15" dirty="0">
                <a:solidFill>
                  <a:srgbClr val="538235"/>
                </a:solidFill>
                <a:latin typeface="Tahoma"/>
                <a:cs typeface="Tahoma"/>
              </a:rPr>
              <a:t> </a:t>
            </a:r>
            <a:r>
              <a:rPr lang="en-IN" sz="1600" dirty="0">
                <a:solidFill>
                  <a:srgbClr val="538235"/>
                </a:solidFill>
                <a:latin typeface="Tahoma"/>
                <a:cs typeface="Tahoma"/>
              </a:rPr>
              <a:t>by</a:t>
            </a:r>
            <a:r>
              <a:rPr lang="en-IN" sz="1600" spc="15" dirty="0">
                <a:solidFill>
                  <a:srgbClr val="538235"/>
                </a:solidFill>
                <a:latin typeface="Tahoma"/>
                <a:cs typeface="Tahoma"/>
              </a:rPr>
              <a:t> </a:t>
            </a:r>
            <a:r>
              <a:rPr lang="en-IN" sz="1600" spc="5" dirty="0">
                <a:solidFill>
                  <a:srgbClr val="538235"/>
                </a:solidFill>
                <a:latin typeface="Tahoma"/>
                <a:cs typeface="Tahoma"/>
              </a:rPr>
              <a:t>Pj</a:t>
            </a:r>
            <a:r>
              <a:rPr lang="en-IN" sz="1600" spc="-15" dirty="0">
                <a:solidFill>
                  <a:srgbClr val="538235"/>
                </a:solidFill>
                <a:latin typeface="Tahoma"/>
                <a:cs typeface="Tahoma"/>
              </a:rPr>
              <a:t> </a:t>
            </a:r>
            <a:r>
              <a:rPr lang="en-IN" sz="1600" spc="-5" dirty="0">
                <a:solidFill>
                  <a:srgbClr val="538235"/>
                </a:solidFill>
                <a:latin typeface="Tahoma"/>
                <a:cs typeface="Tahoma"/>
              </a:rPr>
              <a:t>(bounded</a:t>
            </a:r>
            <a:r>
              <a:rPr lang="en-IN" sz="1600" dirty="0">
                <a:solidFill>
                  <a:srgbClr val="538235"/>
                </a:solidFill>
                <a:latin typeface="Tahoma"/>
                <a:cs typeface="Tahoma"/>
              </a:rPr>
              <a:t> </a:t>
            </a:r>
            <a:r>
              <a:rPr lang="en-IN" sz="1600" spc="-5" dirty="0">
                <a:solidFill>
                  <a:srgbClr val="538235"/>
                </a:solidFill>
                <a:latin typeface="Tahoma"/>
                <a:cs typeface="Tahoma"/>
              </a:rPr>
              <a:t>waiting).</a:t>
            </a:r>
            <a:endParaRPr lang="en-IN" sz="1600" dirty="0">
              <a:latin typeface="Tahoma"/>
              <a:cs typeface="Tahoma"/>
            </a:endParaRPr>
          </a:p>
          <a:p>
            <a:pPr marL="285750" indent="-285750">
              <a:buFont typeface="Arial" panose="020B0604020202020204" pitchFamily="34" charset="0"/>
              <a:buChar char="•"/>
            </a:pPr>
            <a:endParaRPr lang="en-US" altLang="en-US" dirty="0">
              <a:solidFill>
                <a:schemeClr val="accent5">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635437974"/>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{226CBE77-9B72-994A-8C8A-FC520CF77D81}tf10001070</Template>
  <TotalTime>71356</TotalTime>
  <Words>9101</Words>
  <Application>Microsoft Macintosh PowerPoint</Application>
  <PresentationFormat>Widescreen</PresentationFormat>
  <Paragraphs>908</Paragraphs>
  <Slides>66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66</vt:i4>
      </vt:variant>
    </vt:vector>
  </HeadingPairs>
  <TitlesOfParts>
    <vt:vector size="76" baseType="lpstr">
      <vt:lpstr>Arial</vt:lpstr>
      <vt:lpstr>Calibri</vt:lpstr>
      <vt:lpstr>Corbel</vt:lpstr>
      <vt:lpstr>Courier New</vt:lpstr>
      <vt:lpstr>Helvetica</vt:lpstr>
      <vt:lpstr>Monotype Sorts</vt:lpstr>
      <vt:lpstr>Tahoma</vt:lpstr>
      <vt:lpstr>Webdings</vt:lpstr>
      <vt:lpstr>Wingdings 2</vt: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prathushalaxmi@gmail.com</dc:creator>
  <cp:lastModifiedBy>prathushalaxmi@gmail.com</cp:lastModifiedBy>
  <cp:revision>296</cp:revision>
  <dcterms:created xsi:type="dcterms:W3CDTF">2024-01-02T15:44:44Z</dcterms:created>
  <dcterms:modified xsi:type="dcterms:W3CDTF">2024-03-16T04:31:22Z</dcterms:modified>
</cp:coreProperties>
</file>