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pypi.org/project/sort-dataframeby-monthorweek/" TargetMode="External"/><Relationship Id="rId2" Type="http://schemas.openxmlformats.org/officeDocument/2006/relationships/hyperlink" Target="https://www.w3schools.com/python/pandas/pandas_csv.asp" TargetMode="External"/><Relationship Id="rId1" Type="http://schemas.openxmlformats.org/officeDocument/2006/relationships/hyperlink" Target="https://www.w3schools.com/python/matplotlib_intro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2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Name: Sarmila.G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Name:  Roever engineering college, Perambalur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Department: Electrical &amp;Electronices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  <a:endParaRPr lang="en-US" sz="2000" dirty="0"/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  <a:endParaRPr lang="en-US" sz="2000" dirty="0"/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  <a:endParaRPr lang="en-US" sz="2000" dirty="0"/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727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  <a:endParaRPr lang="en-US" b="0" i="0" dirty="0">
              <a:effectLst/>
              <a:latin typeface="SegoeUIVariab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3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0" y="2766060"/>
            <a:ext cx="8855075" cy="1225550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Proposed System/Solution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Development Approach</a:t>
            </a:r>
            <a:endParaRPr lang="en-US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Algorithm &amp; Deployment  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Result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  <a:endParaRPr lang="en-US" dirty="0"/>
          </a:p>
          <a:p>
            <a:pPr marL="305435" indent="-305435"/>
            <a:r>
              <a:rPr lang="en-US" dirty="0"/>
              <a:t>the optimal length of stay in order to get the best daily rate? </a:t>
            </a:r>
            <a:endParaRPr lang="en-US" dirty="0"/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  <a:endParaRPr lang="en-US" dirty="0"/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  <a:endParaRPr lang="en-US" dirty="0"/>
          </a:p>
          <a:p>
            <a:pPr marL="305435" indent="-305435"/>
            <a:r>
              <a:rPr lang="en-US" dirty="0"/>
              <a:t>All personally identifying information has been removed from the data. </a:t>
            </a:r>
            <a:endParaRPr lang="en-US" dirty="0"/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576579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862580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30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  <a:endParaRPr lang="en-US" b="0" i="0" dirty="0">
              <a:effectLst/>
              <a:latin typeface="SegoeUIVariable"/>
            </a:endParaRP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  <a:endParaRPr lang="en-US" b="0" i="0" dirty="0">
              <a:effectLst/>
              <a:latin typeface="SegoeUIVariab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3719</Words>
  <Application>WPS Presentation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>Wingdings 2</vt:lpstr>
      <vt:lpstr>Wingdings</vt:lpstr>
      <vt:lpstr>Arial</vt:lpstr>
      <vt:lpstr>Calibri</vt:lpstr>
      <vt:lpstr>Calibri Light</vt:lpstr>
      <vt:lpstr>SegoeUIVariable</vt:lpstr>
      <vt:lpstr>Segoe Print</vt:lpstr>
      <vt:lpstr>Segoe UI</vt:lpstr>
      <vt:lpstr>Microsoft YaHei</vt:lpstr>
      <vt:lpstr>Arial Unicode MS</vt:lpstr>
      <vt:lpstr>Franklin Gothic Demi</vt:lpstr>
      <vt:lpstr>Franklin Gothic Book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MATHI EEE</cp:lastModifiedBy>
  <cp:revision>3</cp:revision>
  <dcterms:created xsi:type="dcterms:W3CDTF">2021-05-26T05:50:00Z</dcterms:created>
  <dcterms:modified xsi:type="dcterms:W3CDTF">2024-04-06T19:54:27Z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05B0CCDF2C9146D9AD59324401D28F2D</vt:lpwstr>
  </property>
  <property fmtid="{D5CDD505-2E9C-101B-9397-08002B2CF9AE}" pid="4" name="KSOProductBuildVer">
    <vt:lpwstr>1033-11.2.0.11225</vt:lpwstr>
  </property>
</Properties>
</file>