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R</a:t>
            </a:r>
            <a:r>
              <a:rPr altLang="en-GB" dirty="0" sz="2400" lang="en-US"/>
              <a:t>.</a:t>
            </a:r>
            <a:r>
              <a:rPr altLang="en-GB" dirty="0" sz="2400" lang="en-US"/>
              <a:t>s</a:t>
            </a:r>
            <a:r>
              <a:rPr altLang="en-GB" dirty="0" sz="2400" lang="en-US"/>
              <a:t>a</a:t>
            </a:r>
            <a:r>
              <a:rPr altLang="en-GB" dirty="0" sz="2400" lang="en-US"/>
              <a:t>r</a:t>
            </a:r>
            <a:r>
              <a:rPr altLang="en-GB" dirty="0" sz="2400" lang="en-US"/>
              <a:t>m</a:t>
            </a:r>
            <a:r>
              <a:rPr altLang="en-GB" dirty="0" sz="2400" lang="en-US"/>
              <a:t>i</a:t>
            </a:r>
            <a:r>
              <a:rPr altLang="en-GB" dirty="0" sz="2400" lang="en-US"/>
              <a:t>l</a:t>
            </a:r>
            <a:r>
              <a:rPr altLang="en-GB" dirty="0" sz="2400" lang="en-US"/>
              <a:t>a</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5</a:t>
            </a:r>
            <a:r>
              <a:rPr altLang="en-GB" dirty="0" sz="2400" lang="en-US"/>
              <a:t>1</a:t>
            </a:r>
            <a:r>
              <a:rPr altLang="en-GB" dirty="0" sz="2400" lang="en-US"/>
              <a:t>2</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2024-09-11T05:00:18Z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