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Anaheim"/>
      <p:regular r:id="rId31"/>
    </p:embeddedFont>
    <p:embeddedFont>
      <p:font typeface="Poppins Medium"/>
      <p:regular r:id="rId32"/>
      <p:bold r:id="rId33"/>
      <p:italic r:id="rId34"/>
      <p:boldItalic r:id="rId35"/>
    </p:embeddedFont>
    <p:embeddedFont>
      <p:font typeface="Poppins Black"/>
      <p:bold r:id="rId36"/>
      <p:boldItalic r:id="rId37"/>
    </p:embeddedFont>
    <p:embeddedFont>
      <p:font typeface="Barlow"/>
      <p:regular r:id="rId38"/>
      <p:bold r:id="rId39"/>
      <p:italic r:id="rId40"/>
      <p:boldItalic r:id="rId41"/>
    </p:embeddedFont>
    <p:embeddedFont>
      <p:font typeface="Poppins ExtraBold"/>
      <p:bold r:id="rId42"/>
      <p:boldItalic r:id="rId43"/>
    </p:embeddedFont>
    <p:embeddedFont>
      <p:font typeface="Barlow Black"/>
      <p:bold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italic.fntdata"/><Relationship Id="rId20" Type="http://schemas.openxmlformats.org/officeDocument/2006/relationships/slide" Target="slides/slide15.xml"/><Relationship Id="rId42" Type="http://schemas.openxmlformats.org/officeDocument/2006/relationships/font" Target="fonts/PoppinsExtraBold-bold.fntdata"/><Relationship Id="rId41" Type="http://schemas.openxmlformats.org/officeDocument/2006/relationships/font" Target="fonts/Barlow-boldItalic.fntdata"/><Relationship Id="rId22" Type="http://schemas.openxmlformats.org/officeDocument/2006/relationships/slide" Target="slides/slide17.xml"/><Relationship Id="rId44" Type="http://schemas.openxmlformats.org/officeDocument/2006/relationships/font" Target="fonts/BarlowBlack-bold.fntdata"/><Relationship Id="rId21" Type="http://schemas.openxmlformats.org/officeDocument/2006/relationships/slide" Target="slides/slide16.xml"/><Relationship Id="rId43" Type="http://schemas.openxmlformats.org/officeDocument/2006/relationships/font" Target="fonts/PoppinsExtraBold-boldItalic.fntdata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45" Type="http://schemas.openxmlformats.org/officeDocument/2006/relationships/font" Target="fonts/BarlowBlac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naheim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33" Type="http://schemas.openxmlformats.org/officeDocument/2006/relationships/font" Target="fonts/PoppinsMedium-bold.fntdata"/><Relationship Id="rId10" Type="http://schemas.openxmlformats.org/officeDocument/2006/relationships/slide" Target="slides/slide5.xml"/><Relationship Id="rId32" Type="http://schemas.openxmlformats.org/officeDocument/2006/relationships/font" Target="fonts/PoppinsMedium-regular.fntdata"/><Relationship Id="rId13" Type="http://schemas.openxmlformats.org/officeDocument/2006/relationships/slide" Target="slides/slide8.xml"/><Relationship Id="rId35" Type="http://schemas.openxmlformats.org/officeDocument/2006/relationships/font" Target="fonts/Poppins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PoppinsMedium-italic.fntdata"/><Relationship Id="rId15" Type="http://schemas.openxmlformats.org/officeDocument/2006/relationships/slide" Target="slides/slide10.xml"/><Relationship Id="rId37" Type="http://schemas.openxmlformats.org/officeDocument/2006/relationships/font" Target="fonts/PoppinsBlack-boldItalic.fntdata"/><Relationship Id="rId14" Type="http://schemas.openxmlformats.org/officeDocument/2006/relationships/slide" Target="slides/slide9.xml"/><Relationship Id="rId36" Type="http://schemas.openxmlformats.org/officeDocument/2006/relationships/font" Target="fonts/PoppinsBlack-bold.fntdata"/><Relationship Id="rId17" Type="http://schemas.openxmlformats.org/officeDocument/2006/relationships/slide" Target="slides/slide12.xml"/><Relationship Id="rId39" Type="http://schemas.openxmlformats.org/officeDocument/2006/relationships/font" Target="fonts/Barlow-bold.fntdata"/><Relationship Id="rId16" Type="http://schemas.openxmlformats.org/officeDocument/2006/relationships/slide" Target="slides/slide11.xml"/><Relationship Id="rId38" Type="http://schemas.openxmlformats.org/officeDocument/2006/relationships/font" Target="fonts/Barlow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28c5cff3c2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28c5cff3c2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28c5cff3c2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28c5cff3c2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8c5cff3c2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8c5cff3c2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28c5cff3c2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28c5cff3c2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28c5cff3c2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28c5cff3c2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28c5cff3c2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28c5cff3c2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28c5cff3c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28c5cff3c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8c5cff3c2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28c5cff3c2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8c5cff3c2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8c5cff3c2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28c5cff3c2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28c5cff3c2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28b78e544b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28b78e544b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10800000">
              <a:off x="8291042" y="569492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 txBox="1"/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 flipH="1" rot="10800000">
            <a:off x="-3394" y="-2273839"/>
            <a:ext cx="9804518" cy="8448224"/>
            <a:chOff x="-3394" y="-1706421"/>
            <a:chExt cx="9804518" cy="8448224"/>
          </a:xfrm>
        </p:grpSpPr>
        <p:sp>
          <p:nvSpPr>
            <p:cNvPr id="214" name="Google Shape;214;p11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1" y="379782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-3394" y="-170642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11"/>
          <p:cNvSpPr txBox="1"/>
          <p:nvPr>
            <p:ph hasCustomPrompt="1" type="title"/>
          </p:nvPr>
        </p:nvSpPr>
        <p:spPr>
          <a:xfrm>
            <a:off x="3025725" y="1918850"/>
            <a:ext cx="40788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5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1"/>
          <p:cNvSpPr txBox="1"/>
          <p:nvPr>
            <p:ph idx="1" type="subTitle"/>
          </p:nvPr>
        </p:nvSpPr>
        <p:spPr>
          <a:xfrm>
            <a:off x="3025725" y="2697650"/>
            <a:ext cx="4078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9" name="Google Shape;219;p11"/>
          <p:cNvGrpSpPr/>
          <p:nvPr/>
        </p:nvGrpSpPr>
        <p:grpSpPr>
          <a:xfrm>
            <a:off x="998171" y="-8"/>
            <a:ext cx="6608794" cy="5143512"/>
            <a:chOff x="998171" y="-8"/>
            <a:chExt cx="6608794" cy="5143512"/>
          </a:xfrm>
        </p:grpSpPr>
        <p:sp>
          <p:nvSpPr>
            <p:cNvPr id="220" name="Google Shape;220;p11"/>
            <p:cNvSpPr/>
            <p:nvPr/>
          </p:nvSpPr>
          <p:spPr>
            <a:xfrm rot="10800000">
              <a:off x="998171" y="487649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66001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1"/>
          <p:cNvGrpSpPr/>
          <p:nvPr/>
        </p:nvGrpSpPr>
        <p:grpSpPr>
          <a:xfrm flipH="1" rot="10800000">
            <a:off x="-1443375" y="-2220551"/>
            <a:ext cx="11922622" cy="9653454"/>
            <a:chOff x="-1443375" y="-2964939"/>
            <a:chExt cx="11922622" cy="9653454"/>
          </a:xfrm>
        </p:grpSpPr>
        <p:grpSp>
          <p:nvGrpSpPr>
            <p:cNvPr id="223" name="Google Shape;223;p11"/>
            <p:cNvGrpSpPr/>
            <p:nvPr/>
          </p:nvGrpSpPr>
          <p:grpSpPr>
            <a:xfrm>
              <a:off x="6475250" y="3928475"/>
              <a:ext cx="4003997" cy="2064658"/>
              <a:chOff x="5557850" y="3928475"/>
              <a:chExt cx="4003997" cy="2064658"/>
            </a:xfrm>
          </p:grpSpPr>
          <p:sp>
            <p:nvSpPr>
              <p:cNvPr id="224" name="Google Shape;224;p11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5557850" y="392847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-1443375" y="3908625"/>
              <a:ext cx="5889466" cy="2779890"/>
              <a:chOff x="-1394450" y="3908625"/>
              <a:chExt cx="5889466" cy="277989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-1394450" y="3908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9" name="Google Shape;229;p11"/>
            <p:cNvSpPr/>
            <p:nvPr/>
          </p:nvSpPr>
          <p:spPr>
            <a:xfrm rot="10800000">
              <a:off x="-377487" y="-1412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4605266" y="-29649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3"/>
          <p:cNvSpPr txBox="1"/>
          <p:nvPr>
            <p:ph idx="1" type="subTitle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7" name="Google Shape;237;p13"/>
          <p:cNvSpPr txBox="1"/>
          <p:nvPr>
            <p:ph idx="2" type="subTitle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8" name="Google Shape;238;p13"/>
          <p:cNvSpPr txBox="1"/>
          <p:nvPr>
            <p:ph idx="3" type="subTitle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9" name="Google Shape;239;p13"/>
          <p:cNvSpPr txBox="1"/>
          <p:nvPr>
            <p:ph idx="4" type="subTitle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40" name="Google Shape;240;p13"/>
          <p:cNvSpPr txBox="1"/>
          <p:nvPr>
            <p:ph idx="5" type="subTitle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41" name="Google Shape;241;p13"/>
          <p:cNvSpPr txBox="1"/>
          <p:nvPr>
            <p:ph idx="6" type="subTitle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242" name="Google Shape;242;p13"/>
          <p:cNvGrpSpPr/>
          <p:nvPr/>
        </p:nvGrpSpPr>
        <p:grpSpPr>
          <a:xfrm rot="10800000">
            <a:off x="-2096303" y="3730190"/>
            <a:ext cx="3010303" cy="380635"/>
            <a:chOff x="5446772" y="1743190"/>
            <a:chExt cx="3010303" cy="380635"/>
          </a:xfrm>
        </p:grpSpPr>
        <p:grpSp>
          <p:nvGrpSpPr>
            <p:cNvPr id="243" name="Google Shape;243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44" name="Google Shape;244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5" name="Google Shape;245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1" name="Google Shape;251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2" name="Google Shape;25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13"/>
          <p:cNvSpPr txBox="1"/>
          <p:nvPr>
            <p:ph hasCustomPrompt="1" idx="7" type="title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/>
          <p:nvPr>
            <p:ph hasCustomPrompt="1" idx="8" type="title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/>
          <p:nvPr>
            <p:ph hasCustomPrompt="1" idx="9" type="title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/>
          <p:nvPr>
            <p:ph hasCustomPrompt="1" idx="13" type="title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/>
          <p:nvPr>
            <p:ph hasCustomPrompt="1" idx="14" type="title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/>
          <p:nvPr>
            <p:ph hasCustomPrompt="1" idx="15" type="title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 rot="10800000">
            <a:off x="1316384" y="490125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 flipH="1">
            <a:off x="-585437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>
            <a:off x="-10" y="-1658067"/>
            <a:ext cx="9294978" cy="7822922"/>
            <a:chOff x="-10" y="-1658067"/>
            <a:chExt cx="9294978" cy="7822922"/>
          </a:xfrm>
        </p:grpSpPr>
        <p:sp>
          <p:nvSpPr>
            <p:cNvPr id="263" name="Google Shape;263;p14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 flipH="1">
              <a:off x="-10" y="42534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 rot="10800000">
              <a:off x="3765449" y="-165806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214581" y="-8"/>
            <a:ext cx="1593209" cy="183531"/>
            <a:chOff x="385056" y="-8"/>
            <a:chExt cx="1593209" cy="183531"/>
          </a:xfrm>
        </p:grpSpPr>
        <p:sp>
          <p:nvSpPr>
            <p:cNvPr id="267" name="Google Shape;267;p14"/>
            <p:cNvSpPr/>
            <p:nvPr/>
          </p:nvSpPr>
          <p:spPr>
            <a:xfrm flipH="1">
              <a:off x="385056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 flipH="1">
              <a:off x="9714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-641180" y="447742"/>
            <a:ext cx="10174669" cy="4695754"/>
            <a:chOff x="-641180" y="447742"/>
            <a:chExt cx="10174669" cy="4695754"/>
          </a:xfrm>
        </p:grpSpPr>
        <p:sp>
          <p:nvSpPr>
            <p:cNvPr id="270" name="Google Shape;270;p14"/>
            <p:cNvSpPr/>
            <p:nvPr/>
          </p:nvSpPr>
          <p:spPr>
            <a:xfrm>
              <a:off x="8526706" y="4477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 flipH="1">
              <a:off x="6924920" y="491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-641180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14"/>
          <p:cNvSpPr txBox="1"/>
          <p:nvPr>
            <p:ph type="title"/>
          </p:nvPr>
        </p:nvSpPr>
        <p:spPr>
          <a:xfrm>
            <a:off x="1419900" y="3055775"/>
            <a:ext cx="6304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4" name="Google Shape;274;p14"/>
          <p:cNvSpPr txBox="1"/>
          <p:nvPr>
            <p:ph idx="1" type="subTitle"/>
          </p:nvPr>
        </p:nvSpPr>
        <p:spPr>
          <a:xfrm>
            <a:off x="1419900" y="1081900"/>
            <a:ext cx="6304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75" name="Google Shape;275;p14"/>
          <p:cNvGrpSpPr/>
          <p:nvPr/>
        </p:nvGrpSpPr>
        <p:grpSpPr>
          <a:xfrm>
            <a:off x="-689412" y="-1311142"/>
            <a:ext cx="10419597" cy="8141306"/>
            <a:chOff x="-689412" y="-1311142"/>
            <a:chExt cx="10419597" cy="8141306"/>
          </a:xfrm>
        </p:grpSpPr>
        <p:sp>
          <p:nvSpPr>
            <p:cNvPr id="276" name="Google Shape;276;p14"/>
            <p:cNvSpPr/>
            <p:nvPr/>
          </p:nvSpPr>
          <p:spPr>
            <a:xfrm rot="10800000">
              <a:off x="6315079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-3" y="47535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10800000">
              <a:off x="-689412" y="-8181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924913" y="4604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/>
          <p:nvPr>
            <p:ph type="title"/>
          </p:nvPr>
        </p:nvSpPr>
        <p:spPr>
          <a:xfrm>
            <a:off x="1103225" y="1490900"/>
            <a:ext cx="31692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15"/>
          <p:cNvSpPr txBox="1"/>
          <p:nvPr>
            <p:ph idx="1" type="subTitle"/>
          </p:nvPr>
        </p:nvSpPr>
        <p:spPr>
          <a:xfrm>
            <a:off x="1103225" y="3187975"/>
            <a:ext cx="3169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3" name="Google Shape;283;p15"/>
          <p:cNvSpPr/>
          <p:nvPr>
            <p:ph idx="2" type="pic"/>
          </p:nvPr>
        </p:nvSpPr>
        <p:spPr>
          <a:xfrm>
            <a:off x="4272425" y="613850"/>
            <a:ext cx="3768300" cy="3796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4" name="Google Shape;284;p15"/>
          <p:cNvGrpSpPr/>
          <p:nvPr/>
        </p:nvGrpSpPr>
        <p:grpSpPr>
          <a:xfrm flipH="1" rot="10800000">
            <a:off x="-1536301" y="-1730518"/>
            <a:ext cx="10804826" cy="8381753"/>
            <a:chOff x="-1589201" y="-1194493"/>
            <a:chExt cx="10804826" cy="8381753"/>
          </a:xfrm>
        </p:grpSpPr>
        <p:sp>
          <p:nvSpPr>
            <p:cNvPr id="285" name="Google Shape;285;p15"/>
            <p:cNvSpPr/>
            <p:nvPr/>
          </p:nvSpPr>
          <p:spPr>
            <a:xfrm flipH="1" rot="10800000">
              <a:off x="-79353" y="-11944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-1589201" y="48181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15"/>
          <p:cNvSpPr/>
          <p:nvPr/>
        </p:nvSpPr>
        <p:spPr>
          <a:xfrm flipH="1" rot="10800000">
            <a:off x="6778074" y="487648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7378450" y="429690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flipH="1">
            <a:off x="-1397466" y="738820"/>
            <a:ext cx="3010303" cy="380635"/>
            <a:chOff x="5446772" y="1743190"/>
            <a:chExt cx="3010303" cy="380635"/>
          </a:xfrm>
        </p:grpSpPr>
        <p:grpSp>
          <p:nvGrpSpPr>
            <p:cNvPr id="290" name="Google Shape;290;p1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91" name="Google Shape;291;p1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2" name="Google Shape;292;p1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1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94" name="Google Shape;294;p1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5" name="Google Shape;295;p1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p1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97" name="Google Shape;297;p1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8" name="Google Shape;298;p1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872400" y="1637550"/>
            <a:ext cx="32241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1" name="Google Shape;301;p16"/>
          <p:cNvSpPr txBox="1"/>
          <p:nvPr>
            <p:ph idx="1" type="subTitle"/>
          </p:nvPr>
        </p:nvSpPr>
        <p:spPr>
          <a:xfrm>
            <a:off x="872400" y="2700750"/>
            <a:ext cx="3224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02" name="Google Shape;302;p16"/>
          <p:cNvGrpSpPr/>
          <p:nvPr/>
        </p:nvGrpSpPr>
        <p:grpSpPr>
          <a:xfrm>
            <a:off x="-213475" y="-435968"/>
            <a:ext cx="10430912" cy="6926993"/>
            <a:chOff x="-213475" y="-435968"/>
            <a:chExt cx="10430912" cy="6926993"/>
          </a:xfrm>
        </p:grpSpPr>
        <p:sp>
          <p:nvSpPr>
            <p:cNvPr id="303" name="Google Shape;303;p16"/>
            <p:cNvSpPr/>
            <p:nvPr/>
          </p:nvSpPr>
          <p:spPr>
            <a:xfrm flipH="1" rot="10800000">
              <a:off x="7412165" y="-4359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-213475" y="4603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16"/>
          <p:cNvGrpSpPr/>
          <p:nvPr/>
        </p:nvGrpSpPr>
        <p:grpSpPr>
          <a:xfrm flipH="1">
            <a:off x="-1986736" y="257018"/>
            <a:ext cx="3567725" cy="692436"/>
            <a:chOff x="5803750" y="1590790"/>
            <a:chExt cx="3567725" cy="692436"/>
          </a:xfrm>
        </p:grpSpPr>
        <p:grpSp>
          <p:nvGrpSpPr>
            <p:cNvPr id="306" name="Google Shape;306;p16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07" name="Google Shape;307;p1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08" name="Google Shape;308;p1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16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310" name="Google Shape;310;p16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1" name="Google Shape;311;p16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2" name="Google Shape;312;p16"/>
            <p:cNvGrpSpPr/>
            <p:nvPr/>
          </p:nvGrpSpPr>
          <p:grpSpPr>
            <a:xfrm flipH="1">
              <a:off x="6107964" y="1938899"/>
              <a:ext cx="1561280" cy="136187"/>
              <a:chOff x="-154850" y="2676400"/>
              <a:chExt cx="4728285" cy="412439"/>
            </a:xfrm>
          </p:grpSpPr>
          <p:sp>
            <p:nvSpPr>
              <p:cNvPr id="313" name="Google Shape;313;p16"/>
              <p:cNvSpPr/>
              <p:nvPr/>
            </p:nvSpPr>
            <p:spPr>
              <a:xfrm>
                <a:off x="-154850" y="26764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14" name="Google Shape;314;p16"/>
              <p:cNvSpPr/>
              <p:nvPr/>
            </p:nvSpPr>
            <p:spPr>
              <a:xfrm>
                <a:off x="4439036" y="29544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Google Shape;315;p16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316" name="Google Shape;316;p16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7" name="Google Shape;317;p16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16"/>
          <p:cNvSpPr/>
          <p:nvPr/>
        </p:nvSpPr>
        <p:spPr>
          <a:xfrm rot="10800000">
            <a:off x="-284501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6"/>
          <p:cNvGrpSpPr/>
          <p:nvPr/>
        </p:nvGrpSpPr>
        <p:grpSpPr>
          <a:xfrm>
            <a:off x="-1754525" y="-2478031"/>
            <a:ext cx="12821147" cy="8256735"/>
            <a:chOff x="-1754525" y="-2478031"/>
            <a:chExt cx="12821147" cy="8256735"/>
          </a:xfrm>
        </p:grpSpPr>
        <p:sp>
          <p:nvSpPr>
            <p:cNvPr id="320" name="Google Shape;320;p16"/>
            <p:cNvSpPr/>
            <p:nvPr/>
          </p:nvSpPr>
          <p:spPr>
            <a:xfrm rot="10800000">
              <a:off x="595121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 flipH="1">
              <a:off x="-17545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10800000">
            <a:off x="666600" y="478394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 flipH="1">
            <a:off x="-1754525" y="424129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-1259172" y="463498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17"/>
          <p:cNvGrpSpPr/>
          <p:nvPr/>
        </p:nvGrpSpPr>
        <p:grpSpPr>
          <a:xfrm>
            <a:off x="6644522" y="4451415"/>
            <a:ext cx="3427062" cy="540036"/>
            <a:chOff x="5446772" y="1743190"/>
            <a:chExt cx="3427062" cy="540036"/>
          </a:xfrm>
        </p:grpSpPr>
        <p:grpSp>
          <p:nvGrpSpPr>
            <p:cNvPr id="327" name="Google Shape;327;p17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28" name="Google Shape;328;p1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29" name="Google Shape;329;p1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1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331" name="Google Shape;331;p1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2" name="Google Shape;332;p1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" name="Google Shape;333;p1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334" name="Google Shape;334;p1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35" name="Google Shape;335;p1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1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337" name="Google Shape;337;p1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8" name="Google Shape;338;p1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-694176" y="-920239"/>
            <a:ext cx="10964574" cy="6661025"/>
            <a:chOff x="-694176" y="-920239"/>
            <a:chExt cx="10964574" cy="6661025"/>
          </a:xfrm>
        </p:grpSpPr>
        <p:sp>
          <p:nvSpPr>
            <p:cNvPr id="340" name="Google Shape;340;p17"/>
            <p:cNvSpPr/>
            <p:nvPr/>
          </p:nvSpPr>
          <p:spPr>
            <a:xfrm flipH="1" rot="10800000">
              <a:off x="-694176" y="-92023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 flipH="1">
              <a:off x="6749999" y="3899186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17"/>
          <p:cNvSpPr txBox="1"/>
          <p:nvPr>
            <p:ph type="title"/>
          </p:nvPr>
        </p:nvSpPr>
        <p:spPr>
          <a:xfrm>
            <a:off x="5200875" y="1926400"/>
            <a:ext cx="30774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3" name="Google Shape;343;p17"/>
          <p:cNvSpPr txBox="1"/>
          <p:nvPr>
            <p:ph idx="1" type="subTitle"/>
          </p:nvPr>
        </p:nvSpPr>
        <p:spPr>
          <a:xfrm>
            <a:off x="5201025" y="2562000"/>
            <a:ext cx="30774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18"/>
          <p:cNvGrpSpPr/>
          <p:nvPr/>
        </p:nvGrpSpPr>
        <p:grpSpPr>
          <a:xfrm>
            <a:off x="-1289846" y="-464980"/>
            <a:ext cx="3520400" cy="7145645"/>
            <a:chOff x="-1289846" y="-464980"/>
            <a:chExt cx="3520400" cy="7145645"/>
          </a:xfrm>
        </p:grpSpPr>
        <p:sp>
          <p:nvSpPr>
            <p:cNvPr id="346" name="Google Shape;346;p18"/>
            <p:cNvSpPr/>
            <p:nvPr/>
          </p:nvSpPr>
          <p:spPr>
            <a:xfrm flipH="1" rot="10800000">
              <a:off x="-305811" y="-464980"/>
              <a:ext cx="1920158" cy="1004478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-1289846" y="46040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9" name="Google Shape;349;p18"/>
          <p:cNvSpPr txBox="1"/>
          <p:nvPr>
            <p:ph idx="1" type="subTitle"/>
          </p:nvPr>
        </p:nvSpPr>
        <p:spPr>
          <a:xfrm>
            <a:off x="713225" y="1071950"/>
            <a:ext cx="38481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0" name="Google Shape;350;p18"/>
          <p:cNvSpPr/>
          <p:nvPr/>
        </p:nvSpPr>
        <p:spPr>
          <a:xfrm flipH="1">
            <a:off x="-871159" y="5394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"/>
          <p:cNvSpPr/>
          <p:nvPr/>
        </p:nvSpPr>
        <p:spPr>
          <a:xfrm flipH="1" rot="10800000">
            <a:off x="-2006799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18"/>
          <p:cNvGrpSpPr/>
          <p:nvPr/>
        </p:nvGrpSpPr>
        <p:grpSpPr>
          <a:xfrm flipH="1">
            <a:off x="7324525" y="151290"/>
            <a:ext cx="3296400" cy="703085"/>
            <a:chOff x="-12" y="3628590"/>
            <a:chExt cx="3296400" cy="703085"/>
          </a:xfrm>
        </p:grpSpPr>
        <p:grpSp>
          <p:nvGrpSpPr>
            <p:cNvPr id="353" name="Google Shape;353;p1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354" name="Google Shape;354;p1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5" name="Google Shape;355;p1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6" name="Google Shape;356;p1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357" name="Google Shape;357;p1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58" name="Google Shape;358;p1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9" name="Google Shape;359;p1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360" name="Google Shape;360;p1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61" name="Google Shape;361;p1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1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363" name="Google Shape;363;p1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4" name="Google Shape;364;p1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9"/>
          <p:cNvGrpSpPr/>
          <p:nvPr/>
        </p:nvGrpSpPr>
        <p:grpSpPr>
          <a:xfrm>
            <a:off x="-1657830" y="-1821713"/>
            <a:ext cx="13368611" cy="9000374"/>
            <a:chOff x="-1657830" y="-1821713"/>
            <a:chExt cx="13368611" cy="9000374"/>
          </a:xfrm>
        </p:grpSpPr>
        <p:sp>
          <p:nvSpPr>
            <p:cNvPr id="367" name="Google Shape;367;p19"/>
            <p:cNvSpPr/>
            <p:nvPr/>
          </p:nvSpPr>
          <p:spPr>
            <a:xfrm flipH="1">
              <a:off x="-1657830" y="4429574"/>
              <a:ext cx="13368611" cy="2749087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rot="10800000">
              <a:off x="6074499" y="-1821713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19"/>
          <p:cNvGrpSpPr/>
          <p:nvPr/>
        </p:nvGrpSpPr>
        <p:grpSpPr>
          <a:xfrm>
            <a:off x="-1296840" y="259346"/>
            <a:ext cx="11980094" cy="4549229"/>
            <a:chOff x="-1296840" y="259346"/>
            <a:chExt cx="11980094" cy="4549229"/>
          </a:xfrm>
        </p:grpSpPr>
        <p:grpSp>
          <p:nvGrpSpPr>
            <p:cNvPr id="370" name="Google Shape;370;p19"/>
            <p:cNvGrpSpPr/>
            <p:nvPr/>
          </p:nvGrpSpPr>
          <p:grpSpPr>
            <a:xfrm rot="10800000">
              <a:off x="-1296840" y="259346"/>
              <a:ext cx="3074607" cy="453954"/>
              <a:chOff x="5478797" y="847321"/>
              <a:chExt cx="3074607" cy="453954"/>
            </a:xfrm>
          </p:grpSpPr>
          <p:grpSp>
            <p:nvGrpSpPr>
              <p:cNvPr id="371" name="Google Shape;371;p19"/>
              <p:cNvGrpSpPr/>
              <p:nvPr/>
            </p:nvGrpSpPr>
            <p:grpSpPr>
              <a:xfrm flipH="1">
                <a:off x="5675409" y="922405"/>
                <a:ext cx="2877996" cy="223763"/>
                <a:chOff x="1687059" y="2012316"/>
                <a:chExt cx="3573375" cy="277863"/>
              </a:xfrm>
            </p:grpSpPr>
            <p:sp>
              <p:nvSpPr>
                <p:cNvPr id="372" name="Google Shape;372;p19"/>
                <p:cNvSpPr/>
                <p:nvPr/>
              </p:nvSpPr>
              <p:spPr>
                <a:xfrm>
                  <a:off x="1687059" y="2012316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73" name="Google Shape;373;p19"/>
                <p:cNvSpPr/>
                <p:nvPr/>
              </p:nvSpPr>
              <p:spPr>
                <a:xfrm>
                  <a:off x="5203734" y="2233479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4" name="Google Shape;374;p19"/>
              <p:cNvGrpSpPr/>
              <p:nvPr/>
            </p:nvGrpSpPr>
            <p:grpSpPr>
              <a:xfrm flipH="1">
                <a:off x="6072799" y="847321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75" name="Google Shape;375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76" name="Google Shape;376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7" name="Google Shape;377;p19"/>
              <p:cNvGrpSpPr/>
              <p:nvPr/>
            </p:nvGrpSpPr>
            <p:grpSpPr>
              <a:xfrm flipH="1">
                <a:off x="5478797" y="125561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78" name="Google Shape;378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79" name="Google Shape;379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0" name="Google Shape;380;p19"/>
            <p:cNvGrpSpPr/>
            <p:nvPr/>
          </p:nvGrpSpPr>
          <p:grpSpPr>
            <a:xfrm flipH="1">
              <a:off x="7083467" y="3764471"/>
              <a:ext cx="3599787" cy="1044104"/>
              <a:chOff x="-1431671" y="656496"/>
              <a:chExt cx="3599787" cy="1044104"/>
            </a:xfrm>
          </p:grpSpPr>
          <p:grpSp>
            <p:nvGrpSpPr>
              <p:cNvPr id="381" name="Google Shape;381;p19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382" name="Google Shape;382;p19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83" name="Google Shape;383;p19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4" name="Google Shape;384;p19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385" name="Google Shape;385;p19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86" name="Google Shape;386;p19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7" name="Google Shape;387;p19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388" name="Google Shape;388;p19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89" name="Google Shape;389;p19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0" name="Google Shape;390;p19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391" name="Google Shape;391;p19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2" name="Google Shape;392;p19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3" name="Google Shape;393;p19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94" name="Google Shape;394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5" name="Google Shape;395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" name="Google Shape;396;p19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97" name="Google Shape;397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98" name="Google Shape;398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99" name="Google Shape;399;p19"/>
          <p:cNvGrpSpPr/>
          <p:nvPr/>
        </p:nvGrpSpPr>
        <p:grpSpPr>
          <a:xfrm>
            <a:off x="-2546154" y="-635197"/>
            <a:ext cx="12379564" cy="6575223"/>
            <a:chOff x="-2546154" y="-635197"/>
            <a:chExt cx="12379564" cy="6575223"/>
          </a:xfrm>
        </p:grpSpPr>
        <p:sp>
          <p:nvSpPr>
            <p:cNvPr id="400" name="Google Shape;400;p19"/>
            <p:cNvSpPr/>
            <p:nvPr/>
          </p:nvSpPr>
          <p:spPr>
            <a:xfrm flipH="1" rot="10800000">
              <a:off x="7028137" y="-635197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" name="Google Shape;401;p19"/>
            <p:cNvGrpSpPr/>
            <p:nvPr/>
          </p:nvGrpSpPr>
          <p:grpSpPr>
            <a:xfrm flipH="1">
              <a:off x="-2546154" y="4429587"/>
              <a:ext cx="4147840" cy="1510440"/>
              <a:chOff x="4132575" y="4716825"/>
              <a:chExt cx="5724316" cy="2084515"/>
            </a:xfrm>
          </p:grpSpPr>
          <p:sp>
            <p:nvSpPr>
              <p:cNvPr id="402" name="Google Shape;402;p19"/>
              <p:cNvSpPr/>
              <p:nvPr/>
            </p:nvSpPr>
            <p:spPr>
              <a:xfrm flipH="1">
                <a:off x="53618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 flipH="1">
                <a:off x="41325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4" name="Google Shape;404;p19"/>
          <p:cNvGrpSpPr/>
          <p:nvPr/>
        </p:nvGrpSpPr>
        <p:grpSpPr>
          <a:xfrm>
            <a:off x="-281888" y="-10703"/>
            <a:ext cx="10398364" cy="4440282"/>
            <a:chOff x="-281888" y="-10703"/>
            <a:chExt cx="10398364" cy="4440282"/>
          </a:xfrm>
        </p:grpSpPr>
        <p:sp>
          <p:nvSpPr>
            <p:cNvPr id="405" name="Google Shape;405;p19"/>
            <p:cNvSpPr/>
            <p:nvPr/>
          </p:nvSpPr>
          <p:spPr>
            <a:xfrm>
              <a:off x="8698225" y="90219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6098975" y="-10703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-281888" y="4232899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9" name="Google Shape;409;p19"/>
          <p:cNvSpPr txBox="1"/>
          <p:nvPr>
            <p:ph idx="1" type="subTitle"/>
          </p:nvPr>
        </p:nvSpPr>
        <p:spPr>
          <a:xfrm>
            <a:off x="2835450" y="1017725"/>
            <a:ext cx="3410400" cy="28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20"/>
          <p:cNvGrpSpPr/>
          <p:nvPr/>
        </p:nvGrpSpPr>
        <p:grpSpPr>
          <a:xfrm>
            <a:off x="-706235" y="-1528931"/>
            <a:ext cx="9861884" cy="9150482"/>
            <a:chOff x="-706235" y="-1528931"/>
            <a:chExt cx="9861884" cy="9150482"/>
          </a:xfrm>
        </p:grpSpPr>
        <p:sp>
          <p:nvSpPr>
            <p:cNvPr id="412" name="Google Shape;412;p20"/>
            <p:cNvSpPr/>
            <p:nvPr/>
          </p:nvSpPr>
          <p:spPr>
            <a:xfrm>
              <a:off x="-706235" y="46040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 flipH="1" rot="10800000">
              <a:off x="-201825" y="-1528931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0"/>
          <p:cNvSpPr/>
          <p:nvPr/>
        </p:nvSpPr>
        <p:spPr>
          <a:xfrm>
            <a:off x="-1021725" y="3983847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 flipH="1">
            <a:off x="-828950" y="4250853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20"/>
          <p:cNvGrpSpPr/>
          <p:nvPr/>
        </p:nvGrpSpPr>
        <p:grpSpPr>
          <a:xfrm>
            <a:off x="7632064" y="4367465"/>
            <a:ext cx="3894036" cy="692436"/>
            <a:chOff x="5477439" y="1590790"/>
            <a:chExt cx="3894036" cy="692436"/>
          </a:xfrm>
        </p:grpSpPr>
        <p:grpSp>
          <p:nvGrpSpPr>
            <p:cNvPr id="417" name="Google Shape;417;p20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418" name="Google Shape;418;p2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19" name="Google Shape;419;p2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0" name="Google Shape;420;p20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421" name="Google Shape;421;p20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2" name="Google Shape;422;p20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3" name="Google Shape;423;p20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424" name="Google Shape;424;p2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25" name="Google Shape;425;p2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" name="Google Shape;426;p20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427" name="Google Shape;427;p20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8" name="Google Shape;428;p20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9" name="Google Shape;42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0" name="Google Shape;430;p20"/>
          <p:cNvSpPr txBox="1"/>
          <p:nvPr>
            <p:ph idx="1" type="subTitle"/>
          </p:nvPr>
        </p:nvSpPr>
        <p:spPr>
          <a:xfrm>
            <a:off x="4869042" y="251332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1" name="Google Shape;431;p20"/>
          <p:cNvSpPr txBox="1"/>
          <p:nvPr>
            <p:ph idx="2" type="subTitle"/>
          </p:nvPr>
        </p:nvSpPr>
        <p:spPr>
          <a:xfrm>
            <a:off x="1739345" y="251332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2" name="Google Shape;432;p20"/>
          <p:cNvSpPr txBox="1"/>
          <p:nvPr>
            <p:ph idx="3" type="subTitle"/>
          </p:nvPr>
        </p:nvSpPr>
        <p:spPr>
          <a:xfrm>
            <a:off x="1739345" y="2037225"/>
            <a:ext cx="253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33" name="Google Shape;433;p20"/>
          <p:cNvSpPr txBox="1"/>
          <p:nvPr>
            <p:ph idx="4" type="subTitle"/>
          </p:nvPr>
        </p:nvSpPr>
        <p:spPr>
          <a:xfrm>
            <a:off x="4869042" y="2037225"/>
            <a:ext cx="253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3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3"/>
          <p:cNvSpPr txBox="1"/>
          <p:nvPr>
            <p:ph hasCustomPrompt="1"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6" name="Google Shape;436;p21"/>
          <p:cNvSpPr txBox="1"/>
          <p:nvPr>
            <p:ph idx="1" type="subTitle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7" name="Google Shape;437;p21"/>
          <p:cNvSpPr txBox="1"/>
          <p:nvPr>
            <p:ph idx="2" type="subTitle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38" name="Google Shape;438;p21"/>
          <p:cNvGrpSpPr/>
          <p:nvPr/>
        </p:nvGrpSpPr>
        <p:grpSpPr>
          <a:xfrm rot="10800000">
            <a:off x="-106737" y="-1645006"/>
            <a:ext cx="9548249" cy="7357518"/>
            <a:chOff x="-1311525" y="-1414418"/>
            <a:chExt cx="9548249" cy="7357518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 flipH="1" rot="10800000">
            <a:off x="5675306" y="4959976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 rot="10800000">
            <a:off x="-1228535" y="-1130234"/>
            <a:ext cx="11726682" cy="8568910"/>
            <a:chOff x="-2306160" y="-3140581"/>
            <a:chExt cx="11726682" cy="8568910"/>
          </a:xfrm>
        </p:grpSpPr>
        <p:sp>
          <p:nvSpPr>
            <p:cNvPr id="443" name="Google Shape;443;p21"/>
            <p:cNvSpPr/>
            <p:nvPr/>
          </p:nvSpPr>
          <p:spPr>
            <a:xfrm flipH="1" rot="10800000">
              <a:off x="-2306160" y="-314058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flipH="1" rot="10800000">
              <a:off x="7082099" y="48764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615250" y="38909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 flipH="1" rot="10800000">
            <a:off x="-1315487" y="4349469"/>
            <a:ext cx="3296400" cy="703085"/>
            <a:chOff x="-12" y="3628590"/>
            <a:chExt cx="3296400" cy="703085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48" name="Google Shape;448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49" name="Google Shape;449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0" name="Google Shape;450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51" name="Google Shape;451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52" name="Google Shape;452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55" name="Google Shape;455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58" name="Google Shape;458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flipH="1" rot="10800000">
              <a:off x="-1123779" y="-1437185"/>
              <a:ext cx="3115510" cy="1837815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5" name="Google Shape;465;p22"/>
          <p:cNvSpPr txBox="1"/>
          <p:nvPr>
            <p:ph idx="1" type="subTitle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6" name="Google Shape;466;p22"/>
          <p:cNvSpPr txBox="1"/>
          <p:nvPr>
            <p:ph idx="2" type="subTitle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p22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p22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69" name="Google Shape;469;p22"/>
          <p:cNvSpPr txBox="1"/>
          <p:nvPr>
            <p:ph idx="5" type="subTitle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70" name="Google Shape;470;p22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471" name="Google Shape;471;p22"/>
          <p:cNvGrpSpPr/>
          <p:nvPr/>
        </p:nvGrpSpPr>
        <p:grpSpPr>
          <a:xfrm flipH="1" rot="10800000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flipH="1" rot="10800000">
              <a:off x="-592558" y="-10342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flipH="1" rot="10800000">
              <a:off x="5882231" y="4965151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6761059" y="4250475"/>
            <a:ext cx="3573015" cy="1869125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0" name="Google Shape;490;p23"/>
          <p:cNvSpPr txBox="1"/>
          <p:nvPr>
            <p:ph idx="1" type="subTitle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1" name="Google Shape;491;p23"/>
          <p:cNvSpPr txBox="1"/>
          <p:nvPr>
            <p:ph idx="2" type="subTitle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2" name="Google Shape;492;p23"/>
          <p:cNvSpPr txBox="1"/>
          <p:nvPr>
            <p:ph idx="3" type="subTitle"/>
          </p:nvPr>
        </p:nvSpPr>
        <p:spPr>
          <a:xfrm>
            <a:off x="1689126" y="3345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3" name="Google Shape;493;p23"/>
          <p:cNvSpPr txBox="1"/>
          <p:nvPr>
            <p:ph idx="4" type="subTitle"/>
          </p:nvPr>
        </p:nvSpPr>
        <p:spPr>
          <a:xfrm>
            <a:off x="5210878" y="3345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4" name="Google Shape;494;p23"/>
          <p:cNvSpPr txBox="1"/>
          <p:nvPr>
            <p:ph idx="5" type="subTitle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5" name="Google Shape;495;p23"/>
          <p:cNvSpPr txBox="1"/>
          <p:nvPr>
            <p:ph idx="6" type="subTitle"/>
          </p:nvPr>
        </p:nvSpPr>
        <p:spPr>
          <a:xfrm>
            <a:off x="1689126" y="30400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6" name="Google Shape;496;p23"/>
          <p:cNvSpPr txBox="1"/>
          <p:nvPr>
            <p:ph idx="7" type="subTitle"/>
          </p:nvPr>
        </p:nvSpPr>
        <p:spPr>
          <a:xfrm>
            <a:off x="5210851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7" name="Google Shape;497;p23"/>
          <p:cNvSpPr txBox="1"/>
          <p:nvPr>
            <p:ph idx="8" type="subTitle"/>
          </p:nvPr>
        </p:nvSpPr>
        <p:spPr>
          <a:xfrm>
            <a:off x="5210851" y="30400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498" name="Google Shape;498;p23"/>
          <p:cNvGrpSpPr/>
          <p:nvPr/>
        </p:nvGrpSpPr>
        <p:grpSpPr>
          <a:xfrm>
            <a:off x="-1014025" y="-964868"/>
            <a:ext cx="10158024" cy="7826893"/>
            <a:chOff x="-1014025" y="-964868"/>
            <a:chExt cx="10158024" cy="7826893"/>
          </a:xfrm>
        </p:grpSpPr>
        <p:sp>
          <p:nvSpPr>
            <p:cNvPr id="499" name="Google Shape;499;p23"/>
            <p:cNvSpPr/>
            <p:nvPr/>
          </p:nvSpPr>
          <p:spPr>
            <a:xfrm rot="10800000">
              <a:off x="-1014025" y="-9648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flipH="1"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23"/>
          <p:cNvGrpSpPr/>
          <p:nvPr/>
        </p:nvGrpSpPr>
        <p:grpSpPr>
          <a:xfrm flipH="1">
            <a:off x="-2799911" y="4184068"/>
            <a:ext cx="3894036" cy="692436"/>
            <a:chOff x="5477439" y="1590790"/>
            <a:chExt cx="3894036" cy="692436"/>
          </a:xfrm>
        </p:grpSpPr>
        <p:grpSp>
          <p:nvGrpSpPr>
            <p:cNvPr id="502" name="Google Shape;502;p23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03" name="Google Shape;503;p2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04" name="Google Shape;504;p2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5" name="Google Shape;505;p23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06" name="Google Shape;506;p23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7" name="Google Shape;507;p23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10" name="Google Shape;510;p2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12" name="Google Shape;512;p23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13" name="Google Shape;513;p23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4" name="Google Shape;514;p23"/>
          <p:cNvSpPr/>
          <p:nvPr/>
        </p:nvSpPr>
        <p:spPr>
          <a:xfrm flipH="1" rot="10800000">
            <a:off x="7721650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23"/>
          <p:cNvGrpSpPr/>
          <p:nvPr/>
        </p:nvGrpSpPr>
        <p:grpSpPr>
          <a:xfrm>
            <a:off x="-2689610" y="-2478031"/>
            <a:ext cx="13399307" cy="8256735"/>
            <a:chOff x="-2689610" y="-2478031"/>
            <a:chExt cx="13399307" cy="8256735"/>
          </a:xfrm>
        </p:grpSpPr>
        <p:sp>
          <p:nvSpPr>
            <p:cNvPr id="516" name="Google Shape;516;p23"/>
            <p:cNvSpPr/>
            <p:nvPr/>
          </p:nvSpPr>
          <p:spPr>
            <a:xfrm flipH="1" rot="10800000">
              <a:off x="-268961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9044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0" name="Google Shape;520;p24"/>
          <p:cNvSpPr txBox="1"/>
          <p:nvPr>
            <p:ph idx="1" type="subTitle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1" name="Google Shape;521;p24"/>
          <p:cNvSpPr txBox="1"/>
          <p:nvPr>
            <p:ph idx="2" type="subTitle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2" name="Google Shape;522;p24"/>
          <p:cNvSpPr txBox="1"/>
          <p:nvPr>
            <p:ph idx="3" type="subTitle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3" name="Google Shape;523;p24"/>
          <p:cNvSpPr txBox="1"/>
          <p:nvPr>
            <p:ph idx="4" type="subTitle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4" name="Google Shape;524;p24"/>
          <p:cNvSpPr txBox="1"/>
          <p:nvPr>
            <p:ph idx="5" type="subTitle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5" name="Google Shape;525;p24"/>
          <p:cNvSpPr txBox="1"/>
          <p:nvPr>
            <p:ph idx="6" type="subTitle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6" name="Google Shape;526;p24"/>
          <p:cNvSpPr txBox="1"/>
          <p:nvPr>
            <p:ph idx="7" type="subTitle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7" name="Google Shape;527;p24"/>
          <p:cNvSpPr txBox="1"/>
          <p:nvPr>
            <p:ph idx="8" type="subTitle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8" name="Google Shape;528;p24"/>
          <p:cNvSpPr txBox="1"/>
          <p:nvPr>
            <p:ph idx="9" type="subTitle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9" name="Google Shape;529;p24"/>
          <p:cNvSpPr txBox="1"/>
          <p:nvPr>
            <p:ph idx="13" type="subTitle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30" name="Google Shape;530;p24"/>
          <p:cNvSpPr txBox="1"/>
          <p:nvPr>
            <p:ph idx="14" type="subTitle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31" name="Google Shape;531;p24"/>
          <p:cNvSpPr txBox="1"/>
          <p:nvPr>
            <p:ph idx="15" type="subTitle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532" name="Google Shape;532;p24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533" name="Google Shape;533;p24"/>
            <p:cNvSpPr/>
            <p:nvPr/>
          </p:nvSpPr>
          <p:spPr>
            <a:xfrm flipH="1" rot="10800000">
              <a:off x="-176403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4"/>
          <p:cNvGrpSpPr/>
          <p:nvPr/>
        </p:nvGrpSpPr>
        <p:grpSpPr>
          <a:xfrm flipH="1" rot="10800000">
            <a:off x="8041939" y="144568"/>
            <a:ext cx="3894036" cy="692436"/>
            <a:chOff x="5477439" y="1590790"/>
            <a:chExt cx="3894036" cy="692436"/>
          </a:xfrm>
        </p:grpSpPr>
        <p:grpSp>
          <p:nvGrpSpPr>
            <p:cNvPr id="536" name="Google Shape;536;p24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38" name="Google Shape;538;p2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9" name="Google Shape;539;p24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40" name="Google Shape;540;p24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1" name="Google Shape;541;p24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" name="Google Shape;542;p2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43" name="Google Shape;543;p2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44" name="Google Shape;544;p2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46" name="Google Shape;546;p24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7" name="Google Shape;547;p24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8" name="Google Shape;548;p24"/>
          <p:cNvSpPr/>
          <p:nvPr/>
        </p:nvSpPr>
        <p:spPr>
          <a:xfrm rot="10800000">
            <a:off x="-876276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9" name="Google Shape;549;p24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550" name="Google Shape;550;p24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395375" y="4720782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25"/>
          <p:cNvGrpSpPr/>
          <p:nvPr/>
        </p:nvGrpSpPr>
        <p:grpSpPr>
          <a:xfrm>
            <a:off x="-810334" y="-1436216"/>
            <a:ext cx="10049270" cy="7866187"/>
            <a:chOff x="-810334" y="-1436216"/>
            <a:chExt cx="10049270" cy="7866187"/>
          </a:xfrm>
        </p:grpSpPr>
        <p:sp>
          <p:nvSpPr>
            <p:cNvPr id="554" name="Google Shape;554;p25"/>
            <p:cNvSpPr/>
            <p:nvPr/>
          </p:nvSpPr>
          <p:spPr>
            <a:xfrm rot="10800000">
              <a:off x="-56042" y="-1436216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-810334" y="450692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flipH="1">
              <a:off x="5463604" y="458837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5"/>
          <p:cNvGrpSpPr/>
          <p:nvPr/>
        </p:nvGrpSpPr>
        <p:grpSpPr>
          <a:xfrm>
            <a:off x="-483963" y="343842"/>
            <a:ext cx="10364069" cy="4799653"/>
            <a:chOff x="-483963" y="343842"/>
            <a:chExt cx="10364069" cy="4799653"/>
          </a:xfrm>
        </p:grpSpPr>
        <p:sp>
          <p:nvSpPr>
            <p:cNvPr id="558" name="Google Shape;558;p25"/>
            <p:cNvSpPr/>
            <p:nvPr/>
          </p:nvSpPr>
          <p:spPr>
            <a:xfrm flipH="1">
              <a:off x="-483963" y="3438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490516" y="4911500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flipH="1">
              <a:off x="8647766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25"/>
          <p:cNvSpPr/>
          <p:nvPr/>
        </p:nvSpPr>
        <p:spPr>
          <a:xfrm>
            <a:off x="7423987" y="-8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 txBox="1"/>
          <p:nvPr>
            <p:ph hasCustomPrompt="1" type="title"/>
          </p:nvPr>
        </p:nvSpPr>
        <p:spPr>
          <a:xfrm>
            <a:off x="3365094" y="876275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3" name="Google Shape;563;p25"/>
          <p:cNvSpPr txBox="1"/>
          <p:nvPr>
            <p:ph idx="1" type="subTitle"/>
          </p:nvPr>
        </p:nvSpPr>
        <p:spPr>
          <a:xfrm>
            <a:off x="3365094" y="1492766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4" name="Google Shape;564;p25"/>
          <p:cNvSpPr txBox="1"/>
          <p:nvPr>
            <p:ph hasCustomPrompt="1" idx="2" type="title"/>
          </p:nvPr>
        </p:nvSpPr>
        <p:spPr>
          <a:xfrm>
            <a:off x="3365094" y="2041118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5" name="Google Shape;565;p25"/>
          <p:cNvSpPr txBox="1"/>
          <p:nvPr>
            <p:ph idx="3" type="subTitle"/>
          </p:nvPr>
        </p:nvSpPr>
        <p:spPr>
          <a:xfrm>
            <a:off x="3365094" y="2654570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25"/>
          <p:cNvSpPr txBox="1"/>
          <p:nvPr>
            <p:ph hasCustomPrompt="1" idx="4" type="title"/>
          </p:nvPr>
        </p:nvSpPr>
        <p:spPr>
          <a:xfrm>
            <a:off x="3365094" y="3205961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7" name="Google Shape;567;p25"/>
          <p:cNvSpPr txBox="1"/>
          <p:nvPr>
            <p:ph idx="5" type="subTitle"/>
          </p:nvPr>
        </p:nvSpPr>
        <p:spPr>
          <a:xfrm>
            <a:off x="3365094" y="3816373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68" name="Google Shape;568;p25"/>
          <p:cNvGrpSpPr/>
          <p:nvPr/>
        </p:nvGrpSpPr>
        <p:grpSpPr>
          <a:xfrm>
            <a:off x="-955172" y="-1359417"/>
            <a:ext cx="11011936" cy="8170456"/>
            <a:chOff x="-955172" y="-1359417"/>
            <a:chExt cx="11011936" cy="8170456"/>
          </a:xfrm>
        </p:grpSpPr>
        <p:sp>
          <p:nvSpPr>
            <p:cNvPr id="569" name="Google Shape;569;p25"/>
            <p:cNvSpPr/>
            <p:nvPr/>
          </p:nvSpPr>
          <p:spPr>
            <a:xfrm flipH="1" rot="10800000">
              <a:off x="-955172" y="-1359417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 flipH="1">
              <a:off x="5718529" y="4734383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flipH="1" rot="10800000">
              <a:off x="7251492" y="-83652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 flipH="1">
              <a:off x="-718483" y="4740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5"/>
          <p:cNvGrpSpPr/>
          <p:nvPr/>
        </p:nvGrpSpPr>
        <p:grpSpPr>
          <a:xfrm>
            <a:off x="-3334299" y="835002"/>
            <a:ext cx="14148600" cy="3523278"/>
            <a:chOff x="-3334299" y="835002"/>
            <a:chExt cx="14148600" cy="3523278"/>
          </a:xfrm>
        </p:grpSpPr>
        <p:grpSp>
          <p:nvGrpSpPr>
            <p:cNvPr id="574" name="Google Shape;574;p25"/>
            <p:cNvGrpSpPr/>
            <p:nvPr/>
          </p:nvGrpSpPr>
          <p:grpSpPr>
            <a:xfrm flipH="1">
              <a:off x="7517900" y="835002"/>
              <a:ext cx="3296400" cy="703085"/>
              <a:chOff x="-12" y="3628590"/>
              <a:chExt cx="3296400" cy="703085"/>
            </a:xfrm>
          </p:grpSpPr>
          <p:grpSp>
            <p:nvGrpSpPr>
              <p:cNvPr id="575" name="Google Shape;575;p25"/>
              <p:cNvGrpSpPr/>
              <p:nvPr/>
            </p:nvGrpSpPr>
            <p:grpSpPr>
              <a:xfrm>
                <a:off x="854867" y="39966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576" name="Google Shape;576;p25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77" name="Google Shape;577;p25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8" name="Google Shape;578;p25"/>
              <p:cNvGrpSpPr/>
              <p:nvPr/>
            </p:nvGrpSpPr>
            <p:grpSpPr>
              <a:xfrm>
                <a:off x="518420" y="4195487"/>
                <a:ext cx="1561280" cy="136187"/>
                <a:chOff x="1754675" y="2824000"/>
                <a:chExt cx="4728285" cy="412439"/>
              </a:xfrm>
            </p:grpSpPr>
            <p:sp>
              <p:nvSpPr>
                <p:cNvPr id="579" name="Google Shape;579;p25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80" name="Google Shape;580;p25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1" name="Google Shape;581;p25"/>
              <p:cNvGrpSpPr/>
              <p:nvPr/>
            </p:nvGrpSpPr>
            <p:grpSpPr>
              <a:xfrm>
                <a:off x="226304" y="37648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582" name="Google Shape;582;p25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83" name="Google Shape;583;p25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25"/>
              <p:cNvGrpSpPr/>
              <p:nvPr/>
            </p:nvGrpSpPr>
            <p:grpSpPr>
              <a:xfrm>
                <a:off x="-12" y="36285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85" name="Google Shape;585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86" name="Google Shape;586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87" name="Google Shape;587;p25"/>
            <p:cNvGrpSpPr/>
            <p:nvPr/>
          </p:nvGrpSpPr>
          <p:grpSpPr>
            <a:xfrm flipH="1">
              <a:off x="-3334299" y="3816365"/>
              <a:ext cx="4555892" cy="541915"/>
              <a:chOff x="5950034" y="3380465"/>
              <a:chExt cx="4555892" cy="541915"/>
            </a:xfrm>
          </p:grpSpPr>
          <p:grpSp>
            <p:nvGrpSpPr>
              <p:cNvPr id="588" name="Google Shape;588;p25"/>
              <p:cNvGrpSpPr/>
              <p:nvPr/>
            </p:nvGrpSpPr>
            <p:grpSpPr>
              <a:xfrm rot="10800000">
                <a:off x="5950034" y="3380473"/>
                <a:ext cx="2877996" cy="223763"/>
                <a:chOff x="1748550" y="2064750"/>
                <a:chExt cx="3573375" cy="277863"/>
              </a:xfrm>
            </p:grpSpPr>
            <p:sp>
              <p:nvSpPr>
                <p:cNvPr id="589" name="Google Shape;589;p25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90" name="Google Shape;590;p25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1" name="Google Shape;591;p25"/>
              <p:cNvGrpSpPr/>
              <p:nvPr/>
            </p:nvGrpSpPr>
            <p:grpSpPr>
              <a:xfrm rot="10800000">
                <a:off x="6396949" y="3536010"/>
                <a:ext cx="2430997" cy="185534"/>
                <a:chOff x="1748547" y="1392116"/>
                <a:chExt cx="5911958" cy="451312"/>
              </a:xfrm>
            </p:grpSpPr>
            <p:sp>
              <p:nvSpPr>
                <p:cNvPr id="592" name="Google Shape;592;p25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93" name="Google Shape;593;p25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4" name="Google Shape;594;p25"/>
              <p:cNvGrpSpPr/>
              <p:nvPr/>
            </p:nvGrpSpPr>
            <p:grpSpPr>
              <a:xfrm rot="10800000">
                <a:off x="6906834" y="3876719"/>
                <a:ext cx="3140396" cy="45661"/>
                <a:chOff x="234768" y="1449263"/>
                <a:chExt cx="3899175" cy="56700"/>
              </a:xfrm>
            </p:grpSpPr>
            <p:cxnSp>
              <p:nvCxnSpPr>
                <p:cNvPr id="595" name="Google Shape;595;p25"/>
                <p:cNvCxnSpPr/>
                <p:nvPr/>
              </p:nvCxnSpPr>
              <p:spPr>
                <a:xfrm>
                  <a:off x="234768" y="1477625"/>
                  <a:ext cx="3846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96" name="Google Shape;596;p25"/>
                <p:cNvSpPr/>
                <p:nvPr/>
              </p:nvSpPr>
              <p:spPr>
                <a:xfrm>
                  <a:off x="4077243" y="1449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7" name="Google Shape;597;p25"/>
              <p:cNvGrpSpPr/>
              <p:nvPr/>
            </p:nvGrpSpPr>
            <p:grpSpPr>
              <a:xfrm flipH="1">
                <a:off x="7495622" y="338046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98" name="Google Shape;598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99" name="Google Shape;599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6"/>
          <p:cNvGrpSpPr/>
          <p:nvPr/>
        </p:nvGrpSpPr>
        <p:grpSpPr>
          <a:xfrm flipH="1">
            <a:off x="-254387" y="-883043"/>
            <a:ext cx="10284849" cy="7556893"/>
            <a:chOff x="-1900475" y="-883043"/>
            <a:chExt cx="10284849" cy="7556893"/>
          </a:xfrm>
        </p:grpSpPr>
        <p:sp>
          <p:nvSpPr>
            <p:cNvPr id="602" name="Google Shape;602;p26"/>
            <p:cNvSpPr/>
            <p:nvPr/>
          </p:nvSpPr>
          <p:spPr>
            <a:xfrm rot="10800000">
              <a:off x="-1900475" y="-883043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 flipH="1">
              <a:off x="-973100" y="478681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04" name="Google Shape;604;p26"/>
          <p:cNvSpPr/>
          <p:nvPr/>
        </p:nvSpPr>
        <p:spPr>
          <a:xfrm rot="10800000">
            <a:off x="-308364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05" name="Google Shape;605;p26"/>
          <p:cNvGrpSpPr/>
          <p:nvPr/>
        </p:nvGrpSpPr>
        <p:grpSpPr>
          <a:xfrm>
            <a:off x="-1129385" y="-2478031"/>
            <a:ext cx="12010982" cy="8673260"/>
            <a:chOff x="-1129385" y="-2478031"/>
            <a:chExt cx="12010982" cy="8673260"/>
          </a:xfrm>
        </p:grpSpPr>
        <p:sp>
          <p:nvSpPr>
            <p:cNvPr id="606" name="Google Shape;606;p26"/>
            <p:cNvSpPr/>
            <p:nvPr/>
          </p:nvSpPr>
          <p:spPr>
            <a:xfrm rot="10800000">
              <a:off x="576619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 flipH="1">
              <a:off x="-1129385" y="46578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08" name="Google Shape;608;p26"/>
          <p:cNvGrpSpPr/>
          <p:nvPr/>
        </p:nvGrpSpPr>
        <p:grpSpPr>
          <a:xfrm>
            <a:off x="-1765037" y="118040"/>
            <a:ext cx="3296400" cy="703085"/>
            <a:chOff x="-12" y="3628590"/>
            <a:chExt cx="3296400" cy="703085"/>
          </a:xfrm>
        </p:grpSpPr>
        <p:grpSp>
          <p:nvGrpSpPr>
            <p:cNvPr id="609" name="Google Shape;609;p2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10" name="Google Shape;610;p2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11" name="Google Shape;611;p2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2" name="Google Shape;612;p2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13" name="Google Shape;613;p2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14" name="Google Shape;614;p2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26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16" name="Google Shape;616;p2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17" name="Google Shape;617;p2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19" name="Google Shape;619;p2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0" name="Google Shape;620;p2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1" name="Google Shape;621;p26"/>
          <p:cNvSpPr txBox="1"/>
          <p:nvPr>
            <p:ph hasCustomPrompt="1" type="title"/>
          </p:nvPr>
        </p:nvSpPr>
        <p:spPr>
          <a:xfrm>
            <a:off x="1531375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2" name="Google Shape;622;p26"/>
          <p:cNvSpPr txBox="1"/>
          <p:nvPr>
            <p:ph idx="1" type="subTitle"/>
          </p:nvPr>
        </p:nvSpPr>
        <p:spPr>
          <a:xfrm>
            <a:off x="9385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3" name="Google Shape;623;p26"/>
          <p:cNvSpPr txBox="1"/>
          <p:nvPr>
            <p:ph idx="2" type="subTitle"/>
          </p:nvPr>
        </p:nvSpPr>
        <p:spPr>
          <a:xfrm>
            <a:off x="9385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24" name="Google Shape;624;p26"/>
          <p:cNvSpPr txBox="1"/>
          <p:nvPr>
            <p:ph hasCustomPrompt="1" idx="3" type="title"/>
          </p:nvPr>
        </p:nvSpPr>
        <p:spPr>
          <a:xfrm>
            <a:off x="4078200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5" name="Google Shape;625;p26"/>
          <p:cNvSpPr txBox="1"/>
          <p:nvPr>
            <p:ph idx="4" type="subTitle"/>
          </p:nvPr>
        </p:nvSpPr>
        <p:spPr>
          <a:xfrm>
            <a:off x="34854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6" name="Google Shape;626;p26"/>
          <p:cNvSpPr txBox="1"/>
          <p:nvPr>
            <p:ph idx="5" type="subTitle"/>
          </p:nvPr>
        </p:nvSpPr>
        <p:spPr>
          <a:xfrm>
            <a:off x="34854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27" name="Google Shape;627;p26"/>
          <p:cNvSpPr txBox="1"/>
          <p:nvPr>
            <p:ph hasCustomPrompt="1" idx="6" type="title"/>
          </p:nvPr>
        </p:nvSpPr>
        <p:spPr>
          <a:xfrm>
            <a:off x="6625100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26"/>
          <p:cNvSpPr txBox="1"/>
          <p:nvPr>
            <p:ph idx="7" type="subTitle"/>
          </p:nvPr>
        </p:nvSpPr>
        <p:spPr>
          <a:xfrm>
            <a:off x="60323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9" name="Google Shape;629;p26"/>
          <p:cNvSpPr txBox="1"/>
          <p:nvPr>
            <p:ph idx="8" type="subTitle"/>
          </p:nvPr>
        </p:nvSpPr>
        <p:spPr>
          <a:xfrm>
            <a:off x="60323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30" name="Google Shape;630;p26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33" name="Google Shape;633;p27"/>
          <p:cNvGrpSpPr/>
          <p:nvPr/>
        </p:nvGrpSpPr>
        <p:grpSpPr>
          <a:xfrm flipH="1" rot="10800000">
            <a:off x="7632084" y="158865"/>
            <a:ext cx="3010303" cy="380635"/>
            <a:chOff x="5446772" y="1743190"/>
            <a:chExt cx="3010303" cy="380635"/>
          </a:xfrm>
        </p:grpSpPr>
        <p:grpSp>
          <p:nvGrpSpPr>
            <p:cNvPr id="634" name="Google Shape;634;p2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635" name="Google Shape;635;p2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36" name="Google Shape;636;p2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7" name="Google Shape;637;p2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638" name="Google Shape;638;p2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39" name="Google Shape;639;p2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0" name="Google Shape;640;p2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641" name="Google Shape;641;p2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2" name="Google Shape;642;p2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3" name="Google Shape;643;p27"/>
          <p:cNvGrpSpPr/>
          <p:nvPr/>
        </p:nvGrpSpPr>
        <p:grpSpPr>
          <a:xfrm>
            <a:off x="-201828" y="-265593"/>
            <a:ext cx="9294978" cy="6913322"/>
            <a:chOff x="-201828" y="-265593"/>
            <a:chExt cx="9294978" cy="6913322"/>
          </a:xfrm>
        </p:grpSpPr>
        <p:sp>
          <p:nvSpPr>
            <p:cNvPr id="644" name="Google Shape;644;p27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flipH="1" rot="10800000">
              <a:off x="-163643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27"/>
          <p:cNvSpPr/>
          <p:nvPr/>
        </p:nvSpPr>
        <p:spPr>
          <a:xfrm flipH="1" rot="10800000">
            <a:off x="8818850" y="4058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371025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8"/>
          <p:cNvGrpSpPr/>
          <p:nvPr/>
        </p:nvGrpSpPr>
        <p:grpSpPr>
          <a:xfrm>
            <a:off x="-1199871" y="-1359417"/>
            <a:ext cx="10183874" cy="7869675"/>
            <a:chOff x="-1199871" y="-1359417"/>
            <a:chExt cx="10183874" cy="7869675"/>
          </a:xfrm>
        </p:grpSpPr>
        <p:grpSp>
          <p:nvGrpSpPr>
            <p:cNvPr id="650" name="Google Shape;650;p28"/>
            <p:cNvGrpSpPr/>
            <p:nvPr/>
          </p:nvGrpSpPr>
          <p:grpSpPr>
            <a:xfrm>
              <a:off x="-955172" y="-1359417"/>
              <a:ext cx="9939175" cy="7789388"/>
              <a:chOff x="-955172" y="-1359417"/>
              <a:chExt cx="9939175" cy="7789388"/>
            </a:xfrm>
          </p:grpSpPr>
          <p:sp>
            <p:nvSpPr>
              <p:cNvPr id="651" name="Google Shape;651;p28"/>
              <p:cNvSpPr/>
              <p:nvPr/>
            </p:nvSpPr>
            <p:spPr>
              <a:xfrm flipH="1">
                <a:off x="5463604" y="4588371"/>
                <a:ext cx="3520399" cy="1841600"/>
              </a:xfrm>
              <a:custGeom>
                <a:rect b="b" l="l" r="r" t="t"/>
                <a:pathLst>
                  <a:path extrusionOk="0" h="33981" w="64958">
                    <a:moveTo>
                      <a:pt x="1" y="0"/>
                    </a:moveTo>
                    <a:lnTo>
                      <a:pt x="1" y="33831"/>
                    </a:lnTo>
                    <a:lnTo>
                      <a:pt x="64957" y="33980"/>
                    </a:lnTo>
                    <a:lnTo>
                      <a:pt x="64957" y="33980"/>
                    </a:lnTo>
                    <a:lnTo>
                      <a:pt x="3099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 flipH="1" rot="10800000">
                <a:off x="-955172" y="-1359417"/>
                <a:ext cx="2979895" cy="1757817"/>
              </a:xfrm>
              <a:custGeom>
                <a:rect b="b" l="l" r="r" t="t"/>
                <a:pathLst>
                  <a:path extrusionOk="0" h="65842" w="111617">
                    <a:moveTo>
                      <a:pt x="0" y="0"/>
                    </a:moveTo>
                    <a:lnTo>
                      <a:pt x="0" y="65842"/>
                    </a:lnTo>
                    <a:lnTo>
                      <a:pt x="111616" y="65842"/>
                    </a:lnTo>
                    <a:lnTo>
                      <a:pt x="111616" y="17621"/>
                    </a:lnTo>
                    <a:lnTo>
                      <a:pt x="97436" y="17621"/>
                    </a:lnTo>
                    <a:lnTo>
                      <a:pt x="85702" y="6053"/>
                    </a:lnTo>
                    <a:lnTo>
                      <a:pt x="52864" y="6053"/>
                    </a:lnTo>
                    <a:lnTo>
                      <a:pt x="4681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3" name="Google Shape;653;p28"/>
            <p:cNvSpPr/>
            <p:nvPr/>
          </p:nvSpPr>
          <p:spPr>
            <a:xfrm>
              <a:off x="-1199871" y="466865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28"/>
          <p:cNvSpPr/>
          <p:nvPr/>
        </p:nvSpPr>
        <p:spPr>
          <a:xfrm flipH="1">
            <a:off x="8647766" y="4521501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28"/>
          <p:cNvGrpSpPr/>
          <p:nvPr/>
        </p:nvGrpSpPr>
        <p:grpSpPr>
          <a:xfrm flipH="1" rot="10800000">
            <a:off x="-1576500" y="4252465"/>
            <a:ext cx="3296400" cy="703085"/>
            <a:chOff x="-12" y="3628590"/>
            <a:chExt cx="3296400" cy="703085"/>
          </a:xfrm>
        </p:grpSpPr>
        <p:grpSp>
          <p:nvGrpSpPr>
            <p:cNvPr id="656" name="Google Shape;656;p2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57" name="Google Shape;657;p2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58" name="Google Shape;658;p2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9" name="Google Shape;659;p2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60" name="Google Shape;660;p2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61" name="Google Shape;661;p2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2" name="Google Shape;662;p2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63" name="Google Shape;663;p2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64" name="Google Shape;664;p2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5" name="Google Shape;665;p2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66" name="Google Shape;666;p2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7" name="Google Shape;667;p2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8" name="Google Shape;66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9" name="Google Shape;669;p28"/>
          <p:cNvSpPr/>
          <p:nvPr/>
        </p:nvSpPr>
        <p:spPr>
          <a:xfrm flipH="1">
            <a:off x="5718529" y="4734383"/>
            <a:ext cx="3520400" cy="2076657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_1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2" name="Google Shape;672;p29"/>
          <p:cNvSpPr/>
          <p:nvPr/>
        </p:nvSpPr>
        <p:spPr>
          <a:xfrm>
            <a:off x="6422716" y="-11537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9"/>
          <p:cNvSpPr/>
          <p:nvPr/>
        </p:nvSpPr>
        <p:spPr>
          <a:xfrm rot="10800000">
            <a:off x="6549401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29"/>
          <p:cNvGrpSpPr/>
          <p:nvPr/>
        </p:nvGrpSpPr>
        <p:grpSpPr>
          <a:xfrm>
            <a:off x="-1690350" y="187965"/>
            <a:ext cx="3296400" cy="703085"/>
            <a:chOff x="-12" y="3628590"/>
            <a:chExt cx="3296400" cy="703085"/>
          </a:xfrm>
        </p:grpSpPr>
        <p:grpSp>
          <p:nvGrpSpPr>
            <p:cNvPr id="675" name="Google Shape;675;p29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76" name="Google Shape;676;p2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7" name="Google Shape;677;p2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8" name="Google Shape;678;p29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79" name="Google Shape;679;p2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80" name="Google Shape;680;p2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1" name="Google Shape;681;p29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82" name="Google Shape;682;p2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83" name="Google Shape;683;p2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4" name="Google Shape;684;p29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85" name="Google Shape;685;p2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86" name="Google Shape;686;p2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7" name="Google Shape;687;p29"/>
          <p:cNvGrpSpPr/>
          <p:nvPr/>
        </p:nvGrpSpPr>
        <p:grpSpPr>
          <a:xfrm>
            <a:off x="-2028096" y="-665229"/>
            <a:ext cx="5371751" cy="7430144"/>
            <a:chOff x="-2028096" y="-665229"/>
            <a:chExt cx="5371751" cy="7430144"/>
          </a:xfrm>
        </p:grpSpPr>
        <p:sp>
          <p:nvSpPr>
            <p:cNvPr id="688" name="Google Shape;688;p29"/>
            <p:cNvSpPr/>
            <p:nvPr/>
          </p:nvSpPr>
          <p:spPr>
            <a:xfrm>
              <a:off x="-176746" y="468825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 flipH="1" rot="10800000">
              <a:off x="-2028096" y="-66522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30"/>
          <p:cNvGrpSpPr/>
          <p:nvPr/>
        </p:nvGrpSpPr>
        <p:grpSpPr>
          <a:xfrm>
            <a:off x="-1206796" y="-728442"/>
            <a:ext cx="11075673" cy="7393347"/>
            <a:chOff x="-1206796" y="-728442"/>
            <a:chExt cx="11075673" cy="7393347"/>
          </a:xfrm>
        </p:grpSpPr>
        <p:sp>
          <p:nvSpPr>
            <p:cNvPr id="692" name="Google Shape;692;p30"/>
            <p:cNvSpPr/>
            <p:nvPr/>
          </p:nvSpPr>
          <p:spPr>
            <a:xfrm flipH="1" rot="10800000">
              <a:off x="-1206796" y="-72844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 rot="10800000">
              <a:off x="7640980" y="-38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-150967" y="475350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30"/>
          <p:cNvGrpSpPr/>
          <p:nvPr/>
        </p:nvGrpSpPr>
        <p:grpSpPr>
          <a:xfrm>
            <a:off x="-460988" y="5"/>
            <a:ext cx="8180159" cy="5143491"/>
            <a:chOff x="-460988" y="5"/>
            <a:chExt cx="8180159" cy="5143491"/>
          </a:xfrm>
        </p:grpSpPr>
        <p:sp>
          <p:nvSpPr>
            <p:cNvPr id="696" name="Google Shape;696;p30"/>
            <p:cNvSpPr/>
            <p:nvPr/>
          </p:nvSpPr>
          <p:spPr>
            <a:xfrm>
              <a:off x="6712387" y="5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7" name="Google Shape;697;p30"/>
            <p:cNvGrpSpPr/>
            <p:nvPr/>
          </p:nvGrpSpPr>
          <p:grpSpPr>
            <a:xfrm>
              <a:off x="-460988" y="447730"/>
              <a:ext cx="7721994" cy="4695766"/>
              <a:chOff x="-460988" y="447730"/>
              <a:chExt cx="7721994" cy="4695766"/>
            </a:xfrm>
          </p:grpSpPr>
          <p:sp>
            <p:nvSpPr>
              <p:cNvPr id="698" name="Google Shape;698;p30"/>
              <p:cNvSpPr/>
              <p:nvPr/>
            </p:nvSpPr>
            <p:spPr>
              <a:xfrm flipH="1">
                <a:off x="-460988" y="447730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9" name="Google Shape;699;p30"/>
              <p:cNvGrpSpPr/>
              <p:nvPr/>
            </p:nvGrpSpPr>
            <p:grpSpPr>
              <a:xfrm>
                <a:off x="117004" y="4911501"/>
                <a:ext cx="7144003" cy="231995"/>
                <a:chOff x="117004" y="4911501"/>
                <a:chExt cx="7144003" cy="231995"/>
              </a:xfrm>
            </p:grpSpPr>
            <p:sp>
              <p:nvSpPr>
                <p:cNvPr id="700" name="Google Shape;700;p30"/>
                <p:cNvSpPr/>
                <p:nvPr/>
              </p:nvSpPr>
              <p:spPr>
                <a:xfrm>
                  <a:off x="117004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30"/>
                <p:cNvSpPr/>
                <p:nvPr/>
              </p:nvSpPr>
              <p:spPr>
                <a:xfrm flipH="1">
                  <a:off x="6028666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02" name="Google Shape;702;p30"/>
          <p:cNvGrpSpPr/>
          <p:nvPr/>
        </p:nvGrpSpPr>
        <p:grpSpPr>
          <a:xfrm>
            <a:off x="-1206808" y="-1311142"/>
            <a:ext cx="12598531" cy="8806268"/>
            <a:chOff x="-1206808" y="-1311142"/>
            <a:chExt cx="12598531" cy="8806268"/>
          </a:xfrm>
        </p:grpSpPr>
        <p:sp>
          <p:nvSpPr>
            <p:cNvPr id="703" name="Google Shape;703;p30"/>
            <p:cNvSpPr/>
            <p:nvPr/>
          </p:nvSpPr>
          <p:spPr>
            <a:xfrm flipH="1" rot="10800000">
              <a:off x="-563672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 flipH="1">
              <a:off x="6490621" y="4604004"/>
              <a:ext cx="4901102" cy="2891122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 flipH="1" rot="10800000">
              <a:off x="6338717" y="-9979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 flipH="1">
              <a:off x="-1206808" y="438625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30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8" name="Google Shape;708;p30"/>
          <p:cNvSpPr txBox="1"/>
          <p:nvPr>
            <p:ph idx="1" type="subTitle"/>
          </p:nvPr>
        </p:nvSpPr>
        <p:spPr>
          <a:xfrm>
            <a:off x="2347900" y="15718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9" name="Google Shape;709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0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4"/>
          <p:cNvGrpSpPr/>
          <p:nvPr/>
        </p:nvGrpSpPr>
        <p:grpSpPr>
          <a:xfrm>
            <a:off x="7852085" y="4186321"/>
            <a:ext cx="3074607" cy="453954"/>
            <a:chOff x="5478797" y="847321"/>
            <a:chExt cx="3074607" cy="453954"/>
          </a:xfrm>
        </p:grpSpPr>
        <p:grpSp>
          <p:nvGrpSpPr>
            <p:cNvPr id="55" name="Google Shape;55;p4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7" name="Google Shape;57;p4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4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0" name="Google Shape;60;p4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62" name="Google Shape;62;p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3" name="Google Shape;63;p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" name="Google Shape;64;p4"/>
          <p:cNvGrpSpPr/>
          <p:nvPr/>
        </p:nvGrpSpPr>
        <p:grpSpPr>
          <a:xfrm>
            <a:off x="-522276" y="-1302097"/>
            <a:ext cx="7191391" cy="7853482"/>
            <a:chOff x="-522276" y="-1302097"/>
            <a:chExt cx="7191391" cy="7853482"/>
          </a:xfrm>
        </p:grpSpPr>
        <p:sp>
          <p:nvSpPr>
            <p:cNvPr id="65" name="Google Shape;65;p4"/>
            <p:cNvSpPr/>
            <p:nvPr/>
          </p:nvSpPr>
          <p:spPr>
            <a:xfrm flipH="1">
              <a:off x="3148717" y="4709785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flipH="1" rot="10800000">
              <a:off x="-522276" y="-13020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4"/>
          <p:cNvSpPr txBox="1"/>
          <p:nvPr>
            <p:ph idx="1" type="body"/>
          </p:nvPr>
        </p:nvSpPr>
        <p:spPr>
          <a:xfrm>
            <a:off x="720000" y="1065989"/>
            <a:ext cx="77040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" name="Google Shape;69;p4"/>
          <p:cNvSpPr/>
          <p:nvPr/>
        </p:nvSpPr>
        <p:spPr>
          <a:xfrm flipH="1">
            <a:off x="6000549" y="4603999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>
            <a:off x="4132575" y="4716825"/>
            <a:ext cx="5724316" cy="2084515"/>
            <a:chOff x="4132575" y="4716825"/>
            <a:chExt cx="5724316" cy="2084515"/>
          </a:xfrm>
        </p:grpSpPr>
        <p:sp>
          <p:nvSpPr>
            <p:cNvPr id="71" name="Google Shape;71;p4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flipH="1" rot="10800000">
              <a:off x="1175807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flipH="1" rot="10800000">
              <a:off x="-881984" y="-739244"/>
              <a:ext cx="1959133" cy="1024867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2"/>
          <p:cNvSpPr/>
          <p:nvPr/>
        </p:nvSpPr>
        <p:spPr>
          <a:xfrm flipH="1" rot="10800000">
            <a:off x="-621671" y="-1770656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5"/>
          <p:cNvGrpSpPr/>
          <p:nvPr/>
        </p:nvGrpSpPr>
        <p:grpSpPr>
          <a:xfrm>
            <a:off x="-1093351" y="-1466368"/>
            <a:ext cx="10388326" cy="8402728"/>
            <a:chOff x="-1093351" y="-1466368"/>
            <a:chExt cx="10388326" cy="8402728"/>
          </a:xfrm>
        </p:grpSpPr>
        <p:sp>
          <p:nvSpPr>
            <p:cNvPr id="75" name="Google Shape;75;p5"/>
            <p:cNvSpPr/>
            <p:nvPr/>
          </p:nvSpPr>
          <p:spPr>
            <a:xfrm flipH="1" rot="10800000">
              <a:off x="-3" y="-1466368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-1093351" y="45672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6360578" y="3454300"/>
            <a:ext cx="17739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5"/>
          <p:cNvSpPr txBox="1"/>
          <p:nvPr>
            <p:ph idx="2" type="subTitle"/>
          </p:nvPr>
        </p:nvSpPr>
        <p:spPr>
          <a:xfrm>
            <a:off x="2644083" y="3454300"/>
            <a:ext cx="17706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5"/>
          <p:cNvSpPr txBox="1"/>
          <p:nvPr>
            <p:ph idx="3" type="subTitle"/>
          </p:nvPr>
        </p:nvSpPr>
        <p:spPr>
          <a:xfrm>
            <a:off x="6360575" y="2714800"/>
            <a:ext cx="17739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4" type="subTitle"/>
          </p:nvPr>
        </p:nvSpPr>
        <p:spPr>
          <a:xfrm>
            <a:off x="2643925" y="2714800"/>
            <a:ext cx="17706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82" name="Google Shape;82;p5"/>
          <p:cNvGrpSpPr/>
          <p:nvPr/>
        </p:nvGrpSpPr>
        <p:grpSpPr>
          <a:xfrm>
            <a:off x="7568059" y="4604012"/>
            <a:ext cx="3010303" cy="380635"/>
            <a:chOff x="5446772" y="1743190"/>
            <a:chExt cx="3010303" cy="380635"/>
          </a:xfrm>
        </p:grpSpPr>
        <p:grpSp>
          <p:nvGrpSpPr>
            <p:cNvPr id="83" name="Google Shape;83;p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84" name="Google Shape;84;p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5" name="Google Shape;85;p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87" name="Google Shape;87;p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" name="Google Shape;88;p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90" name="Google Shape;90;p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" name="Google Shape;91;p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5"/>
          <p:cNvSpPr/>
          <p:nvPr/>
        </p:nvSpPr>
        <p:spPr>
          <a:xfrm flipH="1">
            <a:off x="-831826" y="-3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 flipH="1" rot="10800000">
            <a:off x="7378450" y="-807272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 flipH="1" rot="10800000">
            <a:off x="-1358733" y="-903765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6"/>
          <p:cNvGrpSpPr/>
          <p:nvPr/>
        </p:nvGrpSpPr>
        <p:grpSpPr>
          <a:xfrm rot="10800000">
            <a:off x="-984940" y="165546"/>
            <a:ext cx="3074607" cy="453954"/>
            <a:chOff x="5478797" y="847321"/>
            <a:chExt cx="3074607" cy="453954"/>
          </a:xfrm>
        </p:grpSpPr>
        <p:grpSp>
          <p:nvGrpSpPr>
            <p:cNvPr id="97" name="Google Shape;97;p6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98" name="Google Shape;98;p6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9" name="Google Shape;99;p6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6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101" name="Google Shape;101;p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2" name="Google Shape;102;p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6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104" name="Google Shape;104;p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" name="Google Shape;105;p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" name="Google Shape;106;p6"/>
          <p:cNvSpPr/>
          <p:nvPr/>
        </p:nvSpPr>
        <p:spPr>
          <a:xfrm rot="10800000">
            <a:off x="6000549" y="-1553122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713224" y="4972674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6"/>
          <p:cNvGrpSpPr/>
          <p:nvPr/>
        </p:nvGrpSpPr>
        <p:grpSpPr>
          <a:xfrm flipH="1">
            <a:off x="-3634650" y="4404925"/>
            <a:ext cx="5724316" cy="2084515"/>
            <a:chOff x="4132575" y="4716825"/>
            <a:chExt cx="5724316" cy="2084515"/>
          </a:xfrm>
        </p:grpSpPr>
        <p:sp>
          <p:nvSpPr>
            <p:cNvPr id="109" name="Google Shape;109;p6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" type="subTitle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5" name="Google Shape;115;p7"/>
          <p:cNvSpPr/>
          <p:nvPr>
            <p:ph idx="2" type="pic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098862" y="460401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 flipH="1" rot="10800000">
            <a:off x="-1594613" y="-603810"/>
            <a:ext cx="3247250" cy="169871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8"/>
          <p:cNvGrpSpPr/>
          <p:nvPr/>
        </p:nvGrpSpPr>
        <p:grpSpPr>
          <a:xfrm>
            <a:off x="-10" y="-1009617"/>
            <a:ext cx="9640083" cy="7443072"/>
            <a:chOff x="-10" y="-1009617"/>
            <a:chExt cx="9640083" cy="7443072"/>
          </a:xfrm>
        </p:grpSpPr>
        <p:sp>
          <p:nvSpPr>
            <p:cNvPr id="139" name="Google Shape;139;p8"/>
            <p:cNvSpPr/>
            <p:nvPr/>
          </p:nvSpPr>
          <p:spPr>
            <a:xfrm rot="10800000">
              <a:off x="6119674" y="-100961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>
              <a:off x="-10" y="45220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2503206" y="5"/>
            <a:ext cx="7007334" cy="4699016"/>
            <a:chOff x="2503206" y="5"/>
            <a:chExt cx="7007334" cy="4699016"/>
          </a:xfrm>
        </p:grpSpPr>
        <p:grpSp>
          <p:nvGrpSpPr>
            <p:cNvPr id="143" name="Google Shape;143;p8"/>
            <p:cNvGrpSpPr/>
            <p:nvPr/>
          </p:nvGrpSpPr>
          <p:grpSpPr>
            <a:xfrm>
              <a:off x="2503206" y="5"/>
              <a:ext cx="5597879" cy="4699016"/>
              <a:chOff x="2503206" y="5"/>
              <a:chExt cx="5597879" cy="4699016"/>
            </a:xfrm>
          </p:grpSpPr>
          <p:sp>
            <p:nvSpPr>
              <p:cNvPr id="144" name="Google Shape;144;p8"/>
              <p:cNvSpPr/>
              <p:nvPr/>
            </p:nvSpPr>
            <p:spPr>
              <a:xfrm flipH="1">
                <a:off x="2503206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 flipH="1">
                <a:off x="6868745" y="4467026"/>
                <a:ext cx="1232340" cy="231995"/>
              </a:xfrm>
              <a:custGeom>
                <a:rect b="b" l="l" r="r" t="t"/>
                <a:pathLst>
                  <a:path extrusionOk="0" h="4203" w="22325">
                    <a:moveTo>
                      <a:pt x="0" y="0"/>
                    </a:moveTo>
                    <a:lnTo>
                      <a:pt x="4191" y="4191"/>
                    </a:lnTo>
                    <a:lnTo>
                      <a:pt x="22325" y="4202"/>
                    </a:lnTo>
                    <a:lnTo>
                      <a:pt x="18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8"/>
            <p:cNvGrpSpPr/>
            <p:nvPr/>
          </p:nvGrpSpPr>
          <p:grpSpPr>
            <a:xfrm>
              <a:off x="7937781" y="5"/>
              <a:ext cx="1572759" cy="183531"/>
              <a:chOff x="7937781" y="5"/>
              <a:chExt cx="1572759" cy="183531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8503756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937781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" name="Google Shape;149;p8"/>
          <p:cNvGrpSpPr/>
          <p:nvPr/>
        </p:nvGrpSpPr>
        <p:grpSpPr>
          <a:xfrm>
            <a:off x="-1320285" y="-2292139"/>
            <a:ext cx="12455532" cy="9684964"/>
            <a:chOff x="-1320285" y="-2292139"/>
            <a:chExt cx="12455532" cy="9684964"/>
          </a:xfrm>
        </p:grpSpPr>
        <p:sp>
          <p:nvSpPr>
            <p:cNvPr id="150" name="Google Shape;150;p8"/>
            <p:cNvSpPr/>
            <p:nvPr/>
          </p:nvSpPr>
          <p:spPr>
            <a:xfrm flipH="1">
              <a:off x="6019840" y="4375286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 flipH="1" rot="10800000">
              <a:off x="-1320285" y="-22921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-432453" y="4992033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8"/>
          <p:cNvSpPr txBox="1"/>
          <p:nvPr>
            <p:ph type="title"/>
          </p:nvPr>
        </p:nvSpPr>
        <p:spPr>
          <a:xfrm>
            <a:off x="1768550" y="1636650"/>
            <a:ext cx="5607000" cy="18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4" name="Google Shape;154;p8"/>
          <p:cNvGrpSpPr/>
          <p:nvPr/>
        </p:nvGrpSpPr>
        <p:grpSpPr>
          <a:xfrm>
            <a:off x="-1892403" y="831971"/>
            <a:ext cx="12928869" cy="3635055"/>
            <a:chOff x="-1892403" y="831971"/>
            <a:chExt cx="12928869" cy="3635055"/>
          </a:xfrm>
        </p:grpSpPr>
        <p:grpSp>
          <p:nvGrpSpPr>
            <p:cNvPr id="155" name="Google Shape;155;p8"/>
            <p:cNvGrpSpPr/>
            <p:nvPr/>
          </p:nvGrpSpPr>
          <p:grpSpPr>
            <a:xfrm flipH="1">
              <a:off x="7436679" y="831971"/>
              <a:ext cx="3599787" cy="1044104"/>
              <a:chOff x="-1431671" y="656496"/>
              <a:chExt cx="3599787" cy="1044104"/>
            </a:xfrm>
          </p:grpSpPr>
          <p:grpSp>
            <p:nvGrpSpPr>
              <p:cNvPr id="156" name="Google Shape;156;p8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157" name="Google Shape;157;p8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58" name="Google Shape;158;p8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9" name="Google Shape;159;p8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160" name="Google Shape;160;p8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1" name="Google Shape;161;p8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" name="Google Shape;162;p8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5" name="Google Shape;165;p8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166" name="Google Shape;166;p8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" name="Google Shape;168;p8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1" name="Google Shape;171;p8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172" name="Google Shape;172;p8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73" name="Google Shape;173;p8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4" name="Google Shape;174;p8"/>
            <p:cNvGrpSpPr/>
            <p:nvPr/>
          </p:nvGrpSpPr>
          <p:grpSpPr>
            <a:xfrm>
              <a:off x="-1892403" y="3926990"/>
              <a:ext cx="3427062" cy="540036"/>
              <a:chOff x="-1366378" y="3596340"/>
              <a:chExt cx="3427062" cy="540036"/>
            </a:xfrm>
          </p:grpSpPr>
          <p:grpSp>
            <p:nvGrpSpPr>
              <p:cNvPr id="175" name="Google Shape;175;p8"/>
              <p:cNvGrpSpPr/>
              <p:nvPr/>
            </p:nvGrpSpPr>
            <p:grpSpPr>
              <a:xfrm>
                <a:off x="-1366378" y="4034012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76" name="Google Shape;176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" name="Google Shape;178;p8"/>
              <p:cNvGrpSpPr/>
              <p:nvPr/>
            </p:nvGrpSpPr>
            <p:grpSpPr>
              <a:xfrm flipH="1">
                <a:off x="-949619" y="3596340"/>
                <a:ext cx="3010303" cy="380635"/>
                <a:chOff x="5446772" y="1743190"/>
                <a:chExt cx="3010303" cy="380635"/>
              </a:xfrm>
            </p:grpSpPr>
            <p:grpSp>
              <p:nvGrpSpPr>
                <p:cNvPr id="179" name="Google Shape;179;p8"/>
                <p:cNvGrpSpPr/>
                <p:nvPr/>
              </p:nvGrpSpPr>
              <p:grpSpPr>
                <a:xfrm flipH="1">
                  <a:off x="5898325" y="1865405"/>
                  <a:ext cx="1567047" cy="45661"/>
                  <a:chOff x="1754675" y="2661275"/>
                  <a:chExt cx="1945675" cy="56700"/>
                </a:xfrm>
              </p:grpSpPr>
              <p:cxnSp>
                <p:nvCxnSpPr>
                  <p:cNvPr id="180" name="Google Shape;180;p8"/>
                  <p:cNvCxnSpPr/>
                  <p:nvPr/>
                </p:nvCxnSpPr>
                <p:spPr>
                  <a:xfrm>
                    <a:off x="1754675" y="2689625"/>
                    <a:ext cx="1896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81" name="Google Shape;181;p8"/>
                  <p:cNvSpPr/>
                  <p:nvPr/>
                </p:nvSpPr>
                <p:spPr>
                  <a:xfrm>
                    <a:off x="3643650" y="2661275"/>
                    <a:ext cx="56700" cy="567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2" name="Google Shape;182;p8"/>
                <p:cNvGrpSpPr/>
                <p:nvPr/>
              </p:nvGrpSpPr>
              <p:grpSpPr>
                <a:xfrm flipH="1">
                  <a:off x="5477439" y="1987637"/>
                  <a:ext cx="1561280" cy="136187"/>
                  <a:chOff x="1754675" y="2824000"/>
                  <a:chExt cx="4728285" cy="412439"/>
                </a:xfrm>
              </p:grpSpPr>
              <p:sp>
                <p:nvSpPr>
                  <p:cNvPr id="183" name="Google Shape;183;p8"/>
                  <p:cNvSpPr/>
                  <p:nvPr/>
                </p:nvSpPr>
                <p:spPr>
                  <a:xfrm>
                    <a:off x="1754675" y="2824000"/>
                    <a:ext cx="4593868" cy="355100"/>
                  </a:xfrm>
                  <a:custGeom>
                    <a:rect b="b" l="l" r="r" t="t"/>
                    <a:pathLst>
                      <a:path extrusionOk="0" h="5994" w="77550">
                        <a:moveTo>
                          <a:pt x="0" y="0"/>
                        </a:moveTo>
                        <a:lnTo>
                          <a:pt x="59202" y="0"/>
                        </a:lnTo>
                        <a:lnTo>
                          <a:pt x="65196" y="5994"/>
                        </a:lnTo>
                        <a:lnTo>
                          <a:pt x="77550" y="5994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sp>
              <p:sp>
                <p:nvSpPr>
                  <p:cNvPr id="184" name="Google Shape;184;p8"/>
                  <p:cNvSpPr/>
                  <p:nvPr/>
                </p:nvSpPr>
                <p:spPr>
                  <a:xfrm>
                    <a:off x="6348560" y="3102039"/>
                    <a:ext cx="134400" cy="1344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5" name="Google Shape;185;p8"/>
                <p:cNvGrpSpPr/>
                <p:nvPr/>
              </p:nvGrpSpPr>
              <p:grpSpPr>
                <a:xfrm flipH="1">
                  <a:off x="5446772" y="1743190"/>
                  <a:ext cx="3010303" cy="45661"/>
                  <a:chOff x="1766900" y="2869225"/>
                  <a:chExt cx="3737650" cy="56700"/>
                </a:xfrm>
              </p:grpSpPr>
              <p:cxnSp>
                <p:nvCxnSpPr>
                  <p:cNvPr id="186" name="Google Shape;186;p8"/>
                  <p:cNvCxnSpPr/>
                  <p:nvPr/>
                </p:nvCxnSpPr>
                <p:spPr>
                  <a:xfrm>
                    <a:off x="1766900" y="2897575"/>
                    <a:ext cx="3687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87" name="Google Shape;187;p8"/>
                  <p:cNvSpPr/>
                  <p:nvPr/>
                </p:nvSpPr>
                <p:spPr>
                  <a:xfrm>
                    <a:off x="5447850" y="2869225"/>
                    <a:ext cx="56700" cy="567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-427509" y="-1247071"/>
            <a:ext cx="9750025" cy="7678774"/>
            <a:chOff x="-427509" y="-1247071"/>
            <a:chExt cx="9750025" cy="7678774"/>
          </a:xfrm>
        </p:grpSpPr>
        <p:sp>
          <p:nvSpPr>
            <p:cNvPr id="190" name="Google Shape;190;p9"/>
            <p:cNvSpPr/>
            <p:nvPr/>
          </p:nvSpPr>
          <p:spPr>
            <a:xfrm>
              <a:off x="-10" y="4520307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9"/>
          <p:cNvSpPr txBox="1"/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" name="Google Shape;194;p9"/>
          <p:cNvSpPr txBox="1"/>
          <p:nvPr>
            <p:ph idx="1" type="subTitle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95" name="Google Shape;195;p9"/>
          <p:cNvGrpSpPr/>
          <p:nvPr/>
        </p:nvGrpSpPr>
        <p:grpSpPr>
          <a:xfrm>
            <a:off x="-427494" y="7"/>
            <a:ext cx="9851067" cy="5168274"/>
            <a:chOff x="-427494" y="7"/>
            <a:chExt cx="9851067" cy="5168274"/>
          </a:xfrm>
        </p:grpSpPr>
        <p:sp>
          <p:nvSpPr>
            <p:cNvPr id="196" name="Google Shape;196;p9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flipH="1" rot="10800000">
              <a:off x="-427494" y="8097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9"/>
          <p:cNvGrpSpPr/>
          <p:nvPr/>
        </p:nvGrpSpPr>
        <p:grpSpPr>
          <a:xfrm>
            <a:off x="-591414" y="-2175664"/>
            <a:ext cx="11258111" cy="9004879"/>
            <a:chOff x="-591414" y="-2175664"/>
            <a:chExt cx="11258111" cy="9004879"/>
          </a:xfrm>
        </p:grpSpPr>
        <p:grpSp>
          <p:nvGrpSpPr>
            <p:cNvPr id="201" name="Google Shape;201;p9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4" name="Google Shape;204;p9"/>
            <p:cNvSpPr/>
            <p:nvPr/>
          </p:nvSpPr>
          <p:spPr>
            <a:xfrm flipH="1" rot="10800000">
              <a:off x="7861425" y="-9594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 flipH="1" rot="10800000">
              <a:off x="-591414" y="-217566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3"/>
          <p:cNvSpPr txBox="1"/>
          <p:nvPr>
            <p:ph idx="1" type="subTitle"/>
          </p:nvPr>
        </p:nvSpPr>
        <p:spPr>
          <a:xfrm>
            <a:off x="1394250" y="3058425"/>
            <a:ext cx="6355500" cy="5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21PT10 - Kiruthika V G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21PT27 - Sarmitha V D</a:t>
            </a:r>
            <a:endParaRPr b="1" sz="1800"/>
          </a:p>
        </p:txBody>
      </p:sp>
      <p:sp>
        <p:nvSpPr>
          <p:cNvPr id="753" name="Google Shape;753;p33"/>
          <p:cNvSpPr txBox="1"/>
          <p:nvPr>
            <p:ph type="ctrTitle"/>
          </p:nvPr>
        </p:nvSpPr>
        <p:spPr>
          <a:xfrm>
            <a:off x="812250" y="1448325"/>
            <a:ext cx="7519500" cy="16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LANGUAGE RECOGNITION SYSTEM</a:t>
            </a:r>
            <a:endParaRPr/>
          </a:p>
        </p:txBody>
      </p:sp>
      <p:grpSp>
        <p:nvGrpSpPr>
          <p:cNvPr id="754" name="Google Shape;754;p33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55" name="Google Shape;755;p33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56" name="Google Shape;756;p33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57" name="Google Shape;757;p33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8" name="Google Shape;758;p33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59" name="Google Shape;759;p33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60" name="Google Shape;760;p33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1" name="Google Shape;761;p33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2" name="Google Shape;762;p3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63" name="Google Shape;763;p3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4" name="Google Shape;764;p33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65" name="Google Shape;765;p33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66" name="Google Shape;766;p33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7" name="Google Shape;767;p33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68" name="Google Shape;768;p33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69" name="Google Shape;769;p3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70" name="Google Shape;770;p3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1" name="Google Shape;771;p33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2" name="Google Shape;772;p3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3" name="Google Shape;773;p3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4" name="Google Shape;774;p33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75" name="Google Shape;775;p3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6" name="Google Shape;776;p3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7" name="Google Shape;777;p33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78" name="Google Shape;778;p33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9" name="Google Shape;779;p33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0" name="Google Shape;780;p33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1" name="Google Shape;781;p3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82" name="Google Shape;782;p3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3" name="Google Shape;783;p33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84" name="Google Shape;784;p3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85" name="Google Shape;785;p3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oogle Shape;1029;p42"/>
          <p:cNvGrpSpPr/>
          <p:nvPr/>
        </p:nvGrpSpPr>
        <p:grpSpPr>
          <a:xfrm>
            <a:off x="-1555691" y="3874548"/>
            <a:ext cx="3140396" cy="541907"/>
            <a:chOff x="-528216" y="3116173"/>
            <a:chExt cx="3140396" cy="541907"/>
          </a:xfrm>
        </p:grpSpPr>
        <p:grpSp>
          <p:nvGrpSpPr>
            <p:cNvPr id="1030" name="Google Shape;1030;p42"/>
            <p:cNvGrpSpPr/>
            <p:nvPr/>
          </p:nvGrpSpPr>
          <p:grpSpPr>
            <a:xfrm>
              <a:off x="-528216" y="3434317"/>
              <a:ext cx="2877996" cy="223763"/>
              <a:chOff x="1748550" y="2064750"/>
              <a:chExt cx="3573375" cy="277863"/>
            </a:xfrm>
          </p:grpSpPr>
          <p:sp>
            <p:nvSpPr>
              <p:cNvPr id="1031" name="Google Shape;1031;p42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32" name="Google Shape;1032;p42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3" name="Google Shape;1033;p42"/>
            <p:cNvGrpSpPr/>
            <p:nvPr/>
          </p:nvGrpSpPr>
          <p:grpSpPr>
            <a:xfrm>
              <a:off x="-528208" y="3317016"/>
              <a:ext cx="2430741" cy="185537"/>
              <a:chOff x="1748547" y="1392116"/>
              <a:chExt cx="5911958" cy="451312"/>
            </a:xfrm>
          </p:grpSpPr>
          <p:sp>
            <p:nvSpPr>
              <p:cNvPr id="1034" name="Google Shape;1034;p42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35" name="Google Shape;1035;p42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42"/>
            <p:cNvGrpSpPr/>
            <p:nvPr/>
          </p:nvGrpSpPr>
          <p:grpSpPr>
            <a:xfrm>
              <a:off x="-528216" y="3116173"/>
              <a:ext cx="3140396" cy="45661"/>
              <a:chOff x="1748550" y="1449263"/>
              <a:chExt cx="3899175" cy="56700"/>
            </a:xfrm>
          </p:grpSpPr>
          <p:cxnSp>
            <p:nvCxnSpPr>
              <p:cNvPr id="1037" name="Google Shape;1037;p42"/>
              <p:cNvCxnSpPr/>
              <p:nvPr/>
            </p:nvCxnSpPr>
            <p:spPr>
              <a:xfrm>
                <a:off x="1748550" y="1477625"/>
                <a:ext cx="3846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38" name="Google Shape;1038;p42"/>
              <p:cNvSpPr/>
              <p:nvPr/>
            </p:nvSpPr>
            <p:spPr>
              <a:xfrm>
                <a:off x="5591025" y="1449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9" name="Google Shape;1039;p42"/>
          <p:cNvGrpSpPr/>
          <p:nvPr/>
        </p:nvGrpSpPr>
        <p:grpSpPr>
          <a:xfrm flipH="1">
            <a:off x="6508325" y="936479"/>
            <a:ext cx="3094729" cy="1111283"/>
            <a:chOff x="1748550" y="1613039"/>
            <a:chExt cx="3842475" cy="1379962"/>
          </a:xfrm>
        </p:grpSpPr>
        <p:grpSp>
          <p:nvGrpSpPr>
            <p:cNvPr id="1040" name="Google Shape;1040;p42"/>
            <p:cNvGrpSpPr/>
            <p:nvPr/>
          </p:nvGrpSpPr>
          <p:grpSpPr>
            <a:xfrm>
              <a:off x="1754675" y="2577138"/>
              <a:ext cx="1945675" cy="56700"/>
              <a:chOff x="1754675" y="2661275"/>
              <a:chExt cx="1945675" cy="56700"/>
            </a:xfrm>
          </p:grpSpPr>
          <p:cxnSp>
            <p:nvCxnSpPr>
              <p:cNvPr id="1041" name="Google Shape;1041;p4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2" name="Google Shape;1042;p4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3" name="Google Shape;1043;p42"/>
            <p:cNvGrpSpPr/>
            <p:nvPr/>
          </p:nvGrpSpPr>
          <p:grpSpPr>
            <a:xfrm>
              <a:off x="1754616" y="2823901"/>
              <a:ext cx="1938597" cy="169100"/>
              <a:chOff x="1754675" y="2824000"/>
              <a:chExt cx="4728285" cy="412439"/>
            </a:xfrm>
          </p:grpSpPr>
          <p:sp>
            <p:nvSpPr>
              <p:cNvPr id="1044" name="Google Shape;1044;p4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45" name="Google Shape;1045;p4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6" name="Google Shape;1046;p42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1047" name="Google Shape;1047;p4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48" name="Google Shape;1048;p4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9" name="Google Shape;1049;p42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1050" name="Google Shape;1050;p42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51" name="Google Shape;1051;p42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2" name="Google Shape;1052;p42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1053" name="Google Shape;1053;p42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54" name="Google Shape;1054;p42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5" name="Google Shape;1055;p42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1056" name="Google Shape;1056;p4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7" name="Google Shape;1057;p4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8" name="Google Shape;1058;p42"/>
          <p:cNvSpPr txBox="1"/>
          <p:nvPr/>
        </p:nvSpPr>
        <p:spPr>
          <a:xfrm>
            <a:off x="722500" y="1054725"/>
            <a:ext cx="68847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" sz="1700">
                <a:latin typeface="Barlow"/>
                <a:ea typeface="Barlow"/>
                <a:cs typeface="Barlow"/>
                <a:sym typeface="Barlow"/>
              </a:rPr>
              <a:t>The extraction of hand landmarks from images which is the hardest    part.</a:t>
            </a:r>
            <a:endParaRPr b="1"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Barlow"/>
                <a:ea typeface="Barlow"/>
                <a:cs typeface="Barlow"/>
                <a:sym typeface="Barlow"/>
              </a:rPr>
              <a:t> Normalization of data for training enhances the model's ability to generalize across different gestures, contributing to improved accuracy and reliability.</a:t>
            </a:r>
            <a:endParaRPr b="1"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Barlow"/>
                <a:ea typeface="Barlow"/>
                <a:cs typeface="Barlow"/>
                <a:sym typeface="Barlow"/>
              </a:rPr>
              <a:t>Saving the processed data and corresponding labels in a pickle file.</a:t>
            </a:r>
            <a:endParaRPr b="1"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59" name="Google Shape;10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361525" y="1104750"/>
            <a:ext cx="360975" cy="3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361525" y="1865125"/>
            <a:ext cx="360975" cy="3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361525" y="2869825"/>
            <a:ext cx="360975" cy="3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3"/>
          <p:cNvSpPr txBox="1"/>
          <p:nvPr>
            <p:ph type="title"/>
          </p:nvPr>
        </p:nvSpPr>
        <p:spPr>
          <a:xfrm>
            <a:off x="2085025" y="1564950"/>
            <a:ext cx="62427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r>
              <a:rPr lang="en"/>
              <a:t> MODEL</a:t>
            </a:r>
            <a:endParaRPr/>
          </a:p>
        </p:txBody>
      </p:sp>
      <p:sp>
        <p:nvSpPr>
          <p:cNvPr id="1067" name="Google Shape;1067;p43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068" name="Google Shape;1068;p43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1069" name="Google Shape;1069;p43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070" name="Google Shape;1070;p4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71" name="Google Shape;1071;p4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43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073" name="Google Shape;1073;p4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74" name="Google Shape;1074;p4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5" name="Google Shape;1075;p43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076" name="Google Shape;1076;p4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77" name="Google Shape;1077;p4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8" name="Google Shape;1078;p43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079" name="Google Shape;1079;p43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80" name="Google Shape;1080;p43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1" name="Google Shape;1081;p43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082" name="Google Shape;1082;p4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83" name="Google Shape;1083;p4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4" name="Google Shape;1084;p43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085" name="Google Shape;1085;p4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86" name="Google Shape;1086;p4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4"/>
          <p:cNvSpPr txBox="1"/>
          <p:nvPr>
            <p:ph type="title"/>
          </p:nvPr>
        </p:nvSpPr>
        <p:spPr>
          <a:xfrm>
            <a:off x="1485600" y="1025400"/>
            <a:ext cx="61728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➔"/>
            </a:pPr>
            <a:r>
              <a:rPr b="1" lang="en" sz="1800" u="sng">
                <a:latin typeface="Barlow"/>
                <a:ea typeface="Barlow"/>
                <a:cs typeface="Barlow"/>
                <a:sym typeface="Barlow"/>
              </a:rPr>
              <a:t>Splitting Data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: The data is split into training and testing sets using train_test_split from Scikit-learn.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➔"/>
            </a:pPr>
            <a:r>
              <a:rPr b="1" lang="en" sz="1800" u="sng">
                <a:latin typeface="Barlow"/>
                <a:ea typeface="Barlow"/>
                <a:cs typeface="Barlow"/>
                <a:sym typeface="Barlow"/>
              </a:rPr>
              <a:t>RandomForestClassifier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: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◆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Able to handle complex relationships in data.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◆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Perfect for grasping and decoding the noticeable and unique patterns in hand signs.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➔"/>
            </a:pPr>
            <a:r>
              <a:rPr b="1" lang="en" sz="1800" u="sng">
                <a:latin typeface="Barlow"/>
                <a:ea typeface="Barlow"/>
                <a:cs typeface="Barlow"/>
                <a:sym typeface="Barlow"/>
              </a:rPr>
              <a:t>Model Training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: The model learns to recognise the special and distinctive features of the gestures, optimizing its ability to make accurate predictions.</a:t>
            </a:r>
            <a:endParaRPr sz="1800">
              <a:latin typeface="Barlow Black"/>
              <a:ea typeface="Barlow Black"/>
              <a:cs typeface="Barlow Black"/>
              <a:sym typeface="Barlow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5"/>
          <p:cNvSpPr txBox="1"/>
          <p:nvPr>
            <p:ph type="title"/>
          </p:nvPr>
        </p:nvSpPr>
        <p:spPr>
          <a:xfrm>
            <a:off x="2085025" y="1564950"/>
            <a:ext cx="49518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 METRIC</a:t>
            </a:r>
            <a:endParaRPr/>
          </a:p>
        </p:txBody>
      </p:sp>
      <p:sp>
        <p:nvSpPr>
          <p:cNvPr id="1097" name="Google Shape;1097;p45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098" name="Google Shape;1098;p45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1099" name="Google Shape;1099;p45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100" name="Google Shape;1100;p4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01" name="Google Shape;1101;p4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2" name="Google Shape;1102;p45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103" name="Google Shape;1103;p4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04" name="Google Shape;1104;p4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5" name="Google Shape;1105;p45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106" name="Google Shape;1106;p45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07" name="Google Shape;1107;p45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8" name="Google Shape;1108;p45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109" name="Google Shape;1109;p45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10" name="Google Shape;1110;p45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1" name="Google Shape;1111;p45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112" name="Google Shape;1112;p45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13" name="Google Shape;1113;p45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4" name="Google Shape;1114;p45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115" name="Google Shape;1115;p4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16" name="Google Shape;1116;p4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6"/>
          <p:cNvSpPr txBox="1"/>
          <p:nvPr>
            <p:ph type="title"/>
          </p:nvPr>
        </p:nvSpPr>
        <p:spPr>
          <a:xfrm>
            <a:off x="1485600" y="1025400"/>
            <a:ext cx="61728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➔"/>
            </a:pPr>
            <a:r>
              <a:rPr b="1" lang="en" sz="1800" u="sng">
                <a:latin typeface="Barlow"/>
                <a:ea typeface="Barlow"/>
                <a:cs typeface="Barlow"/>
                <a:sym typeface="Barlow"/>
              </a:rPr>
              <a:t>Prediction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: Using the trained model to predict the labels for the test data.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➔"/>
            </a:pPr>
            <a:r>
              <a:rPr b="1" lang="en" sz="1800" u="sng">
                <a:latin typeface="Barlow"/>
                <a:ea typeface="Barlow"/>
                <a:cs typeface="Barlow"/>
                <a:sym typeface="Barlow"/>
              </a:rPr>
              <a:t>Accuracy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: 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800"/>
              <a:buFont typeface="Nunito Light"/>
              <a:buChar char="◆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The accuracy_score function then compares the predicted labels with the actual labels from the test data and calculates the accuracy.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800"/>
              <a:buFont typeface="Nunito Light"/>
              <a:buChar char="◆"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Provide insights into the model's performance, indicating the percentage of correctly classified gestures in the testing dataset.</a:t>
            </a:r>
            <a:endParaRPr b="1" sz="1800" u="sng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7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127" name="Google Shape;1127;p47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128" name="Google Shape;1128;p47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1129" name="Google Shape;1129;p47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130" name="Google Shape;1130;p4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31" name="Google Shape;1131;p4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2" name="Google Shape;1132;p47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133" name="Google Shape;1133;p4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34" name="Google Shape;1134;p4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5" name="Google Shape;1135;p47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136" name="Google Shape;1136;p4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37" name="Google Shape;1137;p4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8" name="Google Shape;1138;p47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139" name="Google Shape;1139;p47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40" name="Google Shape;1140;p47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1" name="Google Shape;1141;p47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142" name="Google Shape;1142;p47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43" name="Google Shape;1143;p47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4" name="Google Shape;1144;p47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145" name="Google Shape;1145;p4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46" name="Google Shape;1146;p4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1" name="Google Shape;1151;p48"/>
          <p:cNvGrpSpPr/>
          <p:nvPr/>
        </p:nvGrpSpPr>
        <p:grpSpPr>
          <a:xfrm>
            <a:off x="1433235" y="1354934"/>
            <a:ext cx="3575677" cy="2307038"/>
            <a:chOff x="4489026" y="1269550"/>
            <a:chExt cx="3696173" cy="2384782"/>
          </a:xfrm>
        </p:grpSpPr>
        <p:sp>
          <p:nvSpPr>
            <p:cNvPr id="1152" name="Google Shape;1152;p48"/>
            <p:cNvSpPr/>
            <p:nvPr/>
          </p:nvSpPr>
          <p:spPr>
            <a:xfrm>
              <a:off x="4601661" y="1269550"/>
              <a:ext cx="3470886" cy="2132617"/>
            </a:xfrm>
            <a:custGeom>
              <a:rect b="b" l="l" r="r" t="t"/>
              <a:pathLst>
                <a:path extrusionOk="0" h="100702" w="163895">
                  <a:moveTo>
                    <a:pt x="8116" y="0"/>
                  </a:moveTo>
                  <a:cubicBezTo>
                    <a:pt x="3557" y="0"/>
                    <a:pt x="0" y="3678"/>
                    <a:pt x="0" y="8238"/>
                  </a:cubicBezTo>
                  <a:lnTo>
                    <a:pt x="0" y="100701"/>
                  </a:lnTo>
                  <a:lnTo>
                    <a:pt x="163894" y="100701"/>
                  </a:lnTo>
                  <a:lnTo>
                    <a:pt x="163894" y="8238"/>
                  </a:lnTo>
                  <a:cubicBezTo>
                    <a:pt x="163894" y="3678"/>
                    <a:pt x="160338" y="0"/>
                    <a:pt x="15577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489026" y="3399406"/>
              <a:ext cx="3696173" cy="112664"/>
            </a:xfrm>
            <a:custGeom>
              <a:rect b="b" l="l" r="r" t="t"/>
              <a:pathLst>
                <a:path extrusionOk="0" h="5320" w="174533">
                  <a:moveTo>
                    <a:pt x="0" y="0"/>
                  </a:moveTo>
                  <a:lnTo>
                    <a:pt x="0" y="5320"/>
                  </a:lnTo>
                  <a:lnTo>
                    <a:pt x="174532" y="5320"/>
                  </a:lnTo>
                  <a:lnTo>
                    <a:pt x="17453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4489026" y="3512041"/>
              <a:ext cx="3696173" cy="142292"/>
            </a:xfrm>
            <a:custGeom>
              <a:rect b="b" l="l" r="r" t="t"/>
              <a:pathLst>
                <a:path extrusionOk="0" h="6719" w="174533">
                  <a:moveTo>
                    <a:pt x="0" y="1"/>
                  </a:moveTo>
                  <a:cubicBezTo>
                    <a:pt x="3040" y="4165"/>
                    <a:pt x="8876" y="6718"/>
                    <a:pt x="15350" y="6718"/>
                  </a:cubicBezTo>
                  <a:lnTo>
                    <a:pt x="159213" y="6718"/>
                  </a:lnTo>
                  <a:cubicBezTo>
                    <a:pt x="165657" y="6718"/>
                    <a:pt x="171493" y="4165"/>
                    <a:pt x="17453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250185" y="1346150"/>
              <a:ext cx="173700" cy="6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6" name="Google Shape;1156;p48"/>
          <p:cNvSpPr txBox="1"/>
          <p:nvPr>
            <p:ph type="title"/>
          </p:nvPr>
        </p:nvSpPr>
        <p:spPr>
          <a:xfrm>
            <a:off x="1623100" y="1552525"/>
            <a:ext cx="3202200" cy="1760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Barlow"/>
                <a:ea typeface="Barlow"/>
                <a:cs typeface="Barlow"/>
                <a:sym typeface="Barlow"/>
              </a:rPr>
              <a:t>MediaPipe library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:</a:t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➔"/>
            </a:pP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For hand landmark detection. </a:t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➔"/>
            </a:pP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Enables precise localization of hand landmarks, forming the basis for accurate gesture recognition.</a:t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57" name="Google Shape;1157;p48"/>
          <p:cNvGrpSpPr/>
          <p:nvPr/>
        </p:nvGrpSpPr>
        <p:grpSpPr>
          <a:xfrm>
            <a:off x="5367175" y="525499"/>
            <a:ext cx="1834973" cy="3412042"/>
            <a:chOff x="4926900" y="865724"/>
            <a:chExt cx="1834973" cy="3412042"/>
          </a:xfrm>
        </p:grpSpPr>
        <p:sp>
          <p:nvSpPr>
            <p:cNvPr id="1158" name="Google Shape;1158;p48"/>
            <p:cNvSpPr/>
            <p:nvPr/>
          </p:nvSpPr>
          <p:spPr>
            <a:xfrm>
              <a:off x="4926900" y="865724"/>
              <a:ext cx="1834973" cy="3412042"/>
            </a:xfrm>
            <a:custGeom>
              <a:rect b="b" l="l" r="r" t="t"/>
              <a:pathLst>
                <a:path extrusionOk="0" h="189190" w="93205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5630955" y="4028189"/>
              <a:ext cx="458108" cy="154724"/>
            </a:xfrm>
            <a:custGeom>
              <a:rect b="b" l="l" r="r" t="t"/>
              <a:pathLst>
                <a:path extrusionOk="0" h="7859" w="23269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0" name="Google Shape;1160;p48"/>
          <p:cNvSpPr txBox="1"/>
          <p:nvPr>
            <p:ph type="title"/>
          </p:nvPr>
        </p:nvSpPr>
        <p:spPr>
          <a:xfrm>
            <a:off x="5445250" y="864600"/>
            <a:ext cx="1678800" cy="254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Barlow"/>
                <a:ea typeface="Barlow"/>
                <a:cs typeface="Barlow"/>
                <a:sym typeface="Barlow"/>
              </a:rPr>
              <a:t>cv2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: For computer vision tasks using OpenCV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49"/>
          <p:cNvSpPr/>
          <p:nvPr/>
        </p:nvSpPr>
        <p:spPr>
          <a:xfrm>
            <a:off x="5023358" y="28796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9"/>
          <p:cNvSpPr/>
          <p:nvPr/>
        </p:nvSpPr>
        <p:spPr>
          <a:xfrm>
            <a:off x="3402658" y="28796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9"/>
          <p:cNvSpPr/>
          <p:nvPr/>
        </p:nvSpPr>
        <p:spPr>
          <a:xfrm>
            <a:off x="4213008" y="28796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49"/>
          <p:cNvSpPr txBox="1"/>
          <p:nvPr>
            <p:ph type="title"/>
          </p:nvPr>
        </p:nvSpPr>
        <p:spPr>
          <a:xfrm>
            <a:off x="2294100" y="1628250"/>
            <a:ext cx="45558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THANK-YOU</a:t>
            </a:r>
            <a:endParaRPr/>
          </a:p>
        </p:txBody>
      </p:sp>
      <p:grpSp>
        <p:nvGrpSpPr>
          <p:cNvPr id="1169" name="Google Shape;1169;p49"/>
          <p:cNvGrpSpPr/>
          <p:nvPr/>
        </p:nvGrpSpPr>
        <p:grpSpPr>
          <a:xfrm rot="10800000">
            <a:off x="7071425" y="3622502"/>
            <a:ext cx="3296400" cy="703085"/>
            <a:chOff x="-12" y="3628590"/>
            <a:chExt cx="3296400" cy="703085"/>
          </a:xfrm>
        </p:grpSpPr>
        <p:grpSp>
          <p:nvGrpSpPr>
            <p:cNvPr id="1170" name="Google Shape;1170;p49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171" name="Google Shape;1171;p4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72" name="Google Shape;1172;p4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3" name="Google Shape;1173;p49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174" name="Google Shape;1174;p4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75" name="Google Shape;1175;p4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6" name="Google Shape;1176;p49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177" name="Google Shape;1177;p4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78" name="Google Shape;1178;p4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9" name="Google Shape;1179;p49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180" name="Google Shape;1180;p4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81" name="Google Shape;1181;p4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82" name="Google Shape;1182;p49"/>
          <p:cNvGrpSpPr/>
          <p:nvPr/>
        </p:nvGrpSpPr>
        <p:grpSpPr>
          <a:xfrm flipH="1">
            <a:off x="-2474399" y="1300215"/>
            <a:ext cx="4555892" cy="541915"/>
            <a:chOff x="5950034" y="3380465"/>
            <a:chExt cx="4555892" cy="541915"/>
          </a:xfrm>
        </p:grpSpPr>
        <p:grpSp>
          <p:nvGrpSpPr>
            <p:cNvPr id="1183" name="Google Shape;1183;p49"/>
            <p:cNvGrpSpPr/>
            <p:nvPr/>
          </p:nvGrpSpPr>
          <p:grpSpPr>
            <a:xfrm rot="10800000">
              <a:off x="5950034" y="3380473"/>
              <a:ext cx="2877996" cy="223763"/>
              <a:chOff x="1748550" y="2064750"/>
              <a:chExt cx="3573375" cy="277863"/>
            </a:xfrm>
          </p:grpSpPr>
          <p:sp>
            <p:nvSpPr>
              <p:cNvPr id="1184" name="Google Shape;1184;p4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85" name="Google Shape;1185;p4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6" name="Google Shape;1186;p49"/>
            <p:cNvGrpSpPr/>
            <p:nvPr/>
          </p:nvGrpSpPr>
          <p:grpSpPr>
            <a:xfrm rot="10800000">
              <a:off x="6396949" y="3536010"/>
              <a:ext cx="2430997" cy="185534"/>
              <a:chOff x="1748547" y="1392116"/>
              <a:chExt cx="5911958" cy="451312"/>
            </a:xfrm>
          </p:grpSpPr>
          <p:sp>
            <p:nvSpPr>
              <p:cNvPr id="1187" name="Google Shape;1187;p4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88" name="Google Shape;1188;p4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9" name="Google Shape;1189;p49"/>
            <p:cNvGrpSpPr/>
            <p:nvPr/>
          </p:nvGrpSpPr>
          <p:grpSpPr>
            <a:xfrm rot="10800000">
              <a:off x="6906834" y="3876719"/>
              <a:ext cx="3140396" cy="45661"/>
              <a:chOff x="234768" y="1449263"/>
              <a:chExt cx="3899175" cy="56700"/>
            </a:xfrm>
          </p:grpSpPr>
          <p:cxnSp>
            <p:nvCxnSpPr>
              <p:cNvPr id="1190" name="Google Shape;1190;p49"/>
              <p:cNvCxnSpPr/>
              <p:nvPr/>
            </p:nvCxnSpPr>
            <p:spPr>
              <a:xfrm>
                <a:off x="234768" y="1477625"/>
                <a:ext cx="3846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91" name="Google Shape;1191;p49"/>
              <p:cNvSpPr/>
              <p:nvPr/>
            </p:nvSpPr>
            <p:spPr>
              <a:xfrm>
                <a:off x="4077243" y="1449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2" name="Google Shape;1192;p49"/>
            <p:cNvGrpSpPr/>
            <p:nvPr/>
          </p:nvGrpSpPr>
          <p:grpSpPr>
            <a:xfrm flipH="1">
              <a:off x="7495622" y="3380465"/>
              <a:ext cx="3010303" cy="45661"/>
              <a:chOff x="1766900" y="2869225"/>
              <a:chExt cx="3737650" cy="56700"/>
            </a:xfrm>
          </p:grpSpPr>
          <p:cxnSp>
            <p:nvCxnSpPr>
              <p:cNvPr id="1193" name="Google Shape;1193;p4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94" name="Google Shape;1194;p4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5" name="Google Shape;1195;p49"/>
          <p:cNvSpPr/>
          <p:nvPr/>
        </p:nvSpPr>
        <p:spPr>
          <a:xfrm>
            <a:off x="2121400" y="3639300"/>
            <a:ext cx="4800600" cy="56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4"/>
          <p:cNvSpPr/>
          <p:nvPr/>
        </p:nvSpPr>
        <p:spPr>
          <a:xfrm>
            <a:off x="7110897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92" name="Google Shape;792;p34"/>
          <p:cNvSpPr txBox="1"/>
          <p:nvPr>
            <p:ph idx="4" type="subTitle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3" name="Google Shape;793;p34"/>
          <p:cNvSpPr txBox="1"/>
          <p:nvPr>
            <p:ph idx="5" type="subTitle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94" name="Google Shape;794;p34"/>
          <p:cNvSpPr txBox="1"/>
          <p:nvPr>
            <p:ph idx="1" type="subTitle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</a:t>
            </a:r>
            <a:endParaRPr/>
          </a:p>
        </p:txBody>
      </p:sp>
      <p:sp>
        <p:nvSpPr>
          <p:cNvPr id="795" name="Google Shape;795;p34"/>
          <p:cNvSpPr txBox="1"/>
          <p:nvPr>
            <p:ph idx="2" type="subTitle"/>
          </p:nvPr>
        </p:nvSpPr>
        <p:spPr>
          <a:xfrm>
            <a:off x="3419224" y="35464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 Metric</a:t>
            </a:r>
            <a:endParaRPr/>
          </a:p>
        </p:txBody>
      </p:sp>
      <p:sp>
        <p:nvSpPr>
          <p:cNvPr id="796" name="Google Shape;796;p34"/>
          <p:cNvSpPr txBox="1"/>
          <p:nvPr>
            <p:ph idx="3" type="subTitle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97" name="Google Shape;797;p34"/>
          <p:cNvSpPr/>
          <p:nvPr/>
        </p:nvSpPr>
        <p:spPr>
          <a:xfrm>
            <a:off x="2321947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8" name="Google Shape;798;p34"/>
          <p:cNvGrpSpPr/>
          <p:nvPr/>
        </p:nvGrpSpPr>
        <p:grpSpPr>
          <a:xfrm>
            <a:off x="7224797" y="1343213"/>
            <a:ext cx="339200" cy="338875"/>
            <a:chOff x="2489475" y="2118450"/>
            <a:chExt cx="339200" cy="338875"/>
          </a:xfrm>
        </p:grpSpPr>
        <p:sp>
          <p:nvSpPr>
            <p:cNvPr id="799" name="Google Shape;799;p34"/>
            <p:cNvSpPr/>
            <p:nvPr/>
          </p:nvSpPr>
          <p:spPr>
            <a:xfrm>
              <a:off x="2489475" y="2118450"/>
              <a:ext cx="339200" cy="338875"/>
            </a:xfrm>
            <a:custGeom>
              <a:rect b="b" l="l" r="r" t="t"/>
              <a:pathLst>
                <a:path extrusionOk="0" h="13555" w="13568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2619450" y="2159900"/>
              <a:ext cx="79600" cy="79250"/>
            </a:xfrm>
            <a:custGeom>
              <a:rect b="b" l="l" r="r" t="t"/>
              <a:pathLst>
                <a:path extrusionOk="0" h="3170" w="3184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2560025" y="2282350"/>
              <a:ext cx="198375" cy="92325"/>
            </a:xfrm>
            <a:custGeom>
              <a:rect b="b" l="l" r="r" t="t"/>
              <a:pathLst>
                <a:path extrusionOk="0" h="3693" w="7935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2" name="Google Shape;802;p34"/>
          <p:cNvCxnSpPr>
            <a:stCxn id="803" idx="3"/>
            <a:endCxn id="797" idx="1"/>
          </p:cNvCxnSpPr>
          <p:nvPr/>
        </p:nvCxnSpPr>
        <p:spPr>
          <a:xfrm>
            <a:off x="2017150" y="15126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804" name="Google Shape;804;p34"/>
          <p:cNvSpPr/>
          <p:nvPr/>
        </p:nvSpPr>
        <p:spPr>
          <a:xfrm>
            <a:off x="4716422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5" name="Google Shape;805;p34"/>
          <p:cNvCxnSpPr>
            <a:stCxn id="806" idx="3"/>
            <a:endCxn id="804" idx="1"/>
          </p:cNvCxnSpPr>
          <p:nvPr/>
        </p:nvCxnSpPr>
        <p:spPr>
          <a:xfrm>
            <a:off x="4411625" y="1512651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807" name="Google Shape;807;p34"/>
          <p:cNvSpPr/>
          <p:nvPr/>
        </p:nvSpPr>
        <p:spPr>
          <a:xfrm>
            <a:off x="2321947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8" name="Google Shape;808;p34"/>
          <p:cNvCxnSpPr>
            <a:stCxn id="809" idx="3"/>
            <a:endCxn id="807" idx="1"/>
          </p:cNvCxnSpPr>
          <p:nvPr/>
        </p:nvCxnSpPr>
        <p:spPr>
          <a:xfrm>
            <a:off x="2017200" y="2958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810" name="Google Shape;810;p34"/>
          <p:cNvSpPr/>
          <p:nvPr/>
        </p:nvSpPr>
        <p:spPr>
          <a:xfrm>
            <a:off x="4716422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1" name="Google Shape;811;p34"/>
          <p:cNvCxnSpPr>
            <a:stCxn id="812" idx="3"/>
            <a:endCxn id="810" idx="1"/>
          </p:cNvCxnSpPr>
          <p:nvPr/>
        </p:nvCxnSpPr>
        <p:spPr>
          <a:xfrm>
            <a:off x="4411625" y="2958199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813" name="Google Shape;813;p34"/>
          <p:cNvSpPr/>
          <p:nvPr/>
        </p:nvSpPr>
        <p:spPr>
          <a:xfrm>
            <a:off x="7110897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4"/>
          <p:cNvSpPr txBox="1"/>
          <p:nvPr>
            <p:ph idx="6" type="subTitle"/>
          </p:nvPr>
        </p:nvSpPr>
        <p:spPr>
          <a:xfrm>
            <a:off x="5813700" y="1808220"/>
            <a:ext cx="2305500" cy="7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&amp; Data Preprocessing</a:t>
            </a:r>
            <a:endParaRPr/>
          </a:p>
        </p:txBody>
      </p:sp>
      <p:grpSp>
        <p:nvGrpSpPr>
          <p:cNvPr id="815" name="Google Shape;815;p34"/>
          <p:cNvGrpSpPr/>
          <p:nvPr/>
        </p:nvGrpSpPr>
        <p:grpSpPr>
          <a:xfrm>
            <a:off x="2435860" y="2788763"/>
            <a:ext cx="339200" cy="338875"/>
            <a:chOff x="4016825" y="3801400"/>
            <a:chExt cx="339200" cy="338875"/>
          </a:xfrm>
        </p:grpSpPr>
        <p:sp>
          <p:nvSpPr>
            <p:cNvPr id="816" name="Google Shape;816;p34"/>
            <p:cNvSpPr/>
            <p:nvPr/>
          </p:nvSpPr>
          <p:spPr>
            <a:xfrm>
              <a:off x="4016825" y="3801400"/>
              <a:ext cx="339200" cy="338875"/>
            </a:xfrm>
            <a:custGeom>
              <a:rect b="b" l="l" r="r" t="t"/>
              <a:pathLst>
                <a:path extrusionOk="0" h="13555" w="13568">
                  <a:moveTo>
                    <a:pt x="10125" y="525"/>
                  </a:moveTo>
                  <a:lnTo>
                    <a:pt x="10125" y="4233"/>
                  </a:lnTo>
                  <a:lnTo>
                    <a:pt x="8767" y="4233"/>
                  </a:lnTo>
                  <a:cubicBezTo>
                    <a:pt x="8701" y="4233"/>
                    <a:pt x="8645" y="4259"/>
                    <a:pt x="8588" y="4316"/>
                  </a:cubicBezTo>
                  <a:lnTo>
                    <a:pt x="8133" y="4771"/>
                  </a:lnTo>
                  <a:lnTo>
                    <a:pt x="7675" y="4316"/>
                  </a:lnTo>
                  <a:cubicBezTo>
                    <a:pt x="7635" y="4259"/>
                    <a:pt x="7566" y="4233"/>
                    <a:pt x="7496" y="4233"/>
                  </a:cubicBezTo>
                  <a:lnTo>
                    <a:pt x="6155" y="4233"/>
                  </a:lnTo>
                  <a:lnTo>
                    <a:pt x="6155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8" y="10650"/>
                  </a:lnTo>
                  <a:lnTo>
                    <a:pt x="2128" y="4024"/>
                  </a:lnTo>
                  <a:lnTo>
                    <a:pt x="5614" y="4024"/>
                  </a:lnTo>
                  <a:lnTo>
                    <a:pt x="5614" y="4233"/>
                  </a:lnTo>
                  <a:cubicBezTo>
                    <a:pt x="5614" y="4522"/>
                    <a:pt x="5850" y="4771"/>
                    <a:pt x="6155" y="4771"/>
                  </a:cubicBezTo>
                  <a:lnTo>
                    <a:pt x="7386" y="4771"/>
                  </a:lnTo>
                  <a:lnTo>
                    <a:pt x="7758" y="5146"/>
                  </a:lnTo>
                  <a:cubicBezTo>
                    <a:pt x="7855" y="5242"/>
                    <a:pt x="7994" y="5298"/>
                    <a:pt x="8133" y="5298"/>
                  </a:cubicBezTo>
                  <a:cubicBezTo>
                    <a:pt x="8270" y="5298"/>
                    <a:pt x="8409" y="5242"/>
                    <a:pt x="8505" y="5146"/>
                  </a:cubicBezTo>
                  <a:lnTo>
                    <a:pt x="8880" y="4771"/>
                  </a:lnTo>
                  <a:lnTo>
                    <a:pt x="10125" y="4771"/>
                  </a:lnTo>
                  <a:cubicBezTo>
                    <a:pt x="10414" y="4771"/>
                    <a:pt x="10650" y="4522"/>
                    <a:pt x="10650" y="4233"/>
                  </a:cubicBezTo>
                  <a:lnTo>
                    <a:pt x="10650" y="4024"/>
                  </a:lnTo>
                  <a:close/>
                  <a:moveTo>
                    <a:pt x="12240" y="2961"/>
                  </a:moveTo>
                  <a:cubicBezTo>
                    <a:pt x="12392" y="2961"/>
                    <a:pt x="12502" y="3084"/>
                    <a:pt x="12502" y="3224"/>
                  </a:cubicBezTo>
                  <a:lnTo>
                    <a:pt x="12502" y="11702"/>
                  </a:lnTo>
                  <a:lnTo>
                    <a:pt x="8369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4" y="11964"/>
                  </a:lnTo>
                  <a:cubicBezTo>
                    <a:pt x="5464" y="11825"/>
                    <a:pt x="5338" y="11702"/>
                    <a:pt x="5199" y="11702"/>
                  </a:cubicBezTo>
                  <a:lnTo>
                    <a:pt x="1066" y="11702"/>
                  </a:lnTo>
                  <a:lnTo>
                    <a:pt x="1066" y="3224"/>
                  </a:lnTo>
                  <a:cubicBezTo>
                    <a:pt x="1066" y="3084"/>
                    <a:pt x="1176" y="2961"/>
                    <a:pt x="1328" y="2961"/>
                  </a:cubicBezTo>
                  <a:lnTo>
                    <a:pt x="5614" y="2961"/>
                  </a:lnTo>
                  <a:lnTo>
                    <a:pt x="5614" y="3499"/>
                  </a:lnTo>
                  <a:lnTo>
                    <a:pt x="1853" y="3499"/>
                  </a:lnTo>
                  <a:cubicBezTo>
                    <a:pt x="1713" y="3499"/>
                    <a:pt x="1590" y="3609"/>
                    <a:pt x="1590" y="3761"/>
                  </a:cubicBezTo>
                  <a:lnTo>
                    <a:pt x="1590" y="10912"/>
                  </a:lnTo>
                  <a:cubicBezTo>
                    <a:pt x="1590" y="11051"/>
                    <a:pt x="1713" y="11177"/>
                    <a:pt x="1853" y="11177"/>
                  </a:cubicBezTo>
                  <a:lnTo>
                    <a:pt x="11715" y="11177"/>
                  </a:lnTo>
                  <a:cubicBezTo>
                    <a:pt x="11855" y="11177"/>
                    <a:pt x="11977" y="11051"/>
                    <a:pt x="11977" y="10912"/>
                  </a:cubicBezTo>
                  <a:lnTo>
                    <a:pt x="11977" y="3761"/>
                  </a:lnTo>
                  <a:cubicBezTo>
                    <a:pt x="11977" y="3609"/>
                    <a:pt x="11855" y="3499"/>
                    <a:pt x="11715" y="3499"/>
                  </a:cubicBezTo>
                  <a:lnTo>
                    <a:pt x="10650" y="3499"/>
                  </a:lnTo>
                  <a:lnTo>
                    <a:pt x="10650" y="2961"/>
                  </a:lnTo>
                  <a:close/>
                  <a:moveTo>
                    <a:pt x="13030" y="12240"/>
                  </a:moveTo>
                  <a:lnTo>
                    <a:pt x="13030" y="12767"/>
                  </a:lnTo>
                  <a:cubicBezTo>
                    <a:pt x="13030" y="12904"/>
                    <a:pt x="12917" y="13030"/>
                    <a:pt x="12768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240"/>
                  </a:lnTo>
                  <a:lnTo>
                    <a:pt x="5006" y="12240"/>
                  </a:lnTo>
                  <a:cubicBezTo>
                    <a:pt x="5089" y="12392"/>
                    <a:pt x="5269" y="12505"/>
                    <a:pt x="5464" y="12505"/>
                  </a:cubicBezTo>
                  <a:lnTo>
                    <a:pt x="8104" y="12505"/>
                  </a:lnTo>
                  <a:cubicBezTo>
                    <a:pt x="8299" y="12505"/>
                    <a:pt x="8479" y="12392"/>
                    <a:pt x="8562" y="12240"/>
                  </a:cubicBezTo>
                  <a:close/>
                  <a:moveTo>
                    <a:pt x="6155" y="0"/>
                  </a:moveTo>
                  <a:cubicBezTo>
                    <a:pt x="5850" y="0"/>
                    <a:pt x="5614" y="236"/>
                    <a:pt x="5614" y="525"/>
                  </a:cubicBezTo>
                  <a:lnTo>
                    <a:pt x="5614" y="2434"/>
                  </a:lnTo>
                  <a:lnTo>
                    <a:pt x="1328" y="2434"/>
                  </a:lnTo>
                  <a:cubicBezTo>
                    <a:pt x="883" y="2434"/>
                    <a:pt x="538" y="2795"/>
                    <a:pt x="538" y="3224"/>
                  </a:cubicBezTo>
                  <a:lnTo>
                    <a:pt x="538" y="11702"/>
                  </a:lnTo>
                  <a:lnTo>
                    <a:pt x="263" y="11702"/>
                  </a:lnTo>
                  <a:cubicBezTo>
                    <a:pt x="123" y="11702"/>
                    <a:pt x="0" y="11825"/>
                    <a:pt x="0" y="11964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12768" y="13554"/>
                  </a:lnTo>
                  <a:cubicBezTo>
                    <a:pt x="13209" y="13554"/>
                    <a:pt x="13568" y="13209"/>
                    <a:pt x="13568" y="12767"/>
                  </a:cubicBezTo>
                  <a:lnTo>
                    <a:pt x="13568" y="11964"/>
                  </a:lnTo>
                  <a:cubicBezTo>
                    <a:pt x="13568" y="11825"/>
                    <a:pt x="13445" y="11702"/>
                    <a:pt x="13305" y="11702"/>
                  </a:cubicBezTo>
                  <a:lnTo>
                    <a:pt x="13030" y="11702"/>
                  </a:lnTo>
                  <a:lnTo>
                    <a:pt x="13030" y="3224"/>
                  </a:lnTo>
                  <a:cubicBezTo>
                    <a:pt x="13030" y="2795"/>
                    <a:pt x="12685" y="2434"/>
                    <a:pt x="12240" y="2434"/>
                  </a:cubicBezTo>
                  <a:lnTo>
                    <a:pt x="10650" y="2434"/>
                  </a:lnTo>
                  <a:lnTo>
                    <a:pt x="10650" y="525"/>
                  </a:lnTo>
                  <a:cubicBezTo>
                    <a:pt x="10650" y="236"/>
                    <a:pt x="10414" y="0"/>
                    <a:pt x="10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4186625" y="3828025"/>
              <a:ext cx="67000" cy="66150"/>
            </a:xfrm>
            <a:custGeom>
              <a:rect b="b" l="l" r="r" t="t"/>
              <a:pathLst>
                <a:path extrusionOk="0" h="2646" w="2680">
                  <a:moveTo>
                    <a:pt x="1617" y="525"/>
                  </a:moveTo>
                  <a:cubicBezTo>
                    <a:pt x="1909" y="525"/>
                    <a:pt x="2141" y="761"/>
                    <a:pt x="2141" y="1067"/>
                  </a:cubicBezTo>
                  <a:cubicBezTo>
                    <a:pt x="2128" y="1412"/>
                    <a:pt x="1869" y="1584"/>
                    <a:pt x="1610" y="1584"/>
                  </a:cubicBezTo>
                  <a:cubicBezTo>
                    <a:pt x="1351" y="1584"/>
                    <a:pt x="1092" y="1412"/>
                    <a:pt x="1079" y="1067"/>
                  </a:cubicBezTo>
                  <a:cubicBezTo>
                    <a:pt x="1079" y="761"/>
                    <a:pt x="1312" y="525"/>
                    <a:pt x="1617" y="525"/>
                  </a:cubicBezTo>
                  <a:close/>
                  <a:moveTo>
                    <a:pt x="1600" y="1"/>
                  </a:moveTo>
                  <a:cubicBezTo>
                    <a:pt x="793" y="1"/>
                    <a:pt x="279" y="919"/>
                    <a:pt x="704" y="1604"/>
                  </a:cubicBezTo>
                  <a:lnTo>
                    <a:pt x="97" y="2199"/>
                  </a:lnTo>
                  <a:cubicBezTo>
                    <a:pt x="0" y="2295"/>
                    <a:pt x="0" y="2461"/>
                    <a:pt x="97" y="2574"/>
                  </a:cubicBezTo>
                  <a:cubicBezTo>
                    <a:pt x="151" y="2622"/>
                    <a:pt x="220" y="2646"/>
                    <a:pt x="287" y="2646"/>
                  </a:cubicBezTo>
                  <a:cubicBezTo>
                    <a:pt x="355" y="2646"/>
                    <a:pt x="420" y="2622"/>
                    <a:pt x="468" y="2574"/>
                  </a:cubicBezTo>
                  <a:lnTo>
                    <a:pt x="1079" y="1979"/>
                  </a:lnTo>
                  <a:cubicBezTo>
                    <a:pt x="1242" y="2079"/>
                    <a:pt x="1420" y="2125"/>
                    <a:pt x="1595" y="2125"/>
                  </a:cubicBezTo>
                  <a:cubicBezTo>
                    <a:pt x="2148" y="2125"/>
                    <a:pt x="2679" y="1674"/>
                    <a:pt x="2669" y="1067"/>
                  </a:cubicBezTo>
                  <a:cubicBezTo>
                    <a:pt x="2669" y="469"/>
                    <a:pt x="2198" y="1"/>
                    <a:pt x="1617" y="1"/>
                  </a:cubicBezTo>
                  <a:cubicBezTo>
                    <a:pt x="1611" y="1"/>
                    <a:pt x="1605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4083225" y="3928100"/>
              <a:ext cx="119275" cy="126100"/>
            </a:xfrm>
            <a:custGeom>
              <a:rect b="b" l="l" r="r" t="t"/>
              <a:pathLst>
                <a:path extrusionOk="0" h="5044" w="4771">
                  <a:moveTo>
                    <a:pt x="2390" y="541"/>
                  </a:moveTo>
                  <a:cubicBezTo>
                    <a:pt x="3188" y="541"/>
                    <a:pt x="3984" y="672"/>
                    <a:pt x="4233" y="934"/>
                  </a:cubicBezTo>
                  <a:cubicBezTo>
                    <a:pt x="3977" y="1190"/>
                    <a:pt x="3178" y="1318"/>
                    <a:pt x="2380" y="1318"/>
                  </a:cubicBezTo>
                  <a:cubicBezTo>
                    <a:pt x="1583" y="1318"/>
                    <a:pt x="787" y="1190"/>
                    <a:pt x="538" y="934"/>
                  </a:cubicBezTo>
                  <a:cubicBezTo>
                    <a:pt x="793" y="672"/>
                    <a:pt x="1593" y="541"/>
                    <a:pt x="2390" y="541"/>
                  </a:cubicBezTo>
                  <a:close/>
                  <a:moveTo>
                    <a:pt x="4233" y="1545"/>
                  </a:moveTo>
                  <a:lnTo>
                    <a:pt x="4233" y="1986"/>
                  </a:lnTo>
                  <a:cubicBezTo>
                    <a:pt x="3997" y="2249"/>
                    <a:pt x="3188" y="2380"/>
                    <a:pt x="2379" y="2380"/>
                  </a:cubicBezTo>
                  <a:cubicBezTo>
                    <a:pt x="1569" y="2380"/>
                    <a:pt x="760" y="2249"/>
                    <a:pt x="525" y="1986"/>
                  </a:cubicBezTo>
                  <a:lnTo>
                    <a:pt x="525" y="1545"/>
                  </a:lnTo>
                  <a:cubicBezTo>
                    <a:pt x="1057" y="1759"/>
                    <a:pt x="1721" y="1866"/>
                    <a:pt x="2384" y="1866"/>
                  </a:cubicBezTo>
                  <a:cubicBezTo>
                    <a:pt x="3046" y="1866"/>
                    <a:pt x="3706" y="1759"/>
                    <a:pt x="4233" y="1545"/>
                  </a:cubicBezTo>
                  <a:close/>
                  <a:moveTo>
                    <a:pt x="4233" y="2607"/>
                  </a:moveTo>
                  <a:lnTo>
                    <a:pt x="4233" y="3039"/>
                  </a:lnTo>
                  <a:cubicBezTo>
                    <a:pt x="3997" y="3308"/>
                    <a:pt x="3188" y="3442"/>
                    <a:pt x="2379" y="3442"/>
                  </a:cubicBezTo>
                  <a:cubicBezTo>
                    <a:pt x="1569" y="3442"/>
                    <a:pt x="760" y="3308"/>
                    <a:pt x="525" y="3039"/>
                  </a:cubicBezTo>
                  <a:lnTo>
                    <a:pt x="525" y="2607"/>
                  </a:lnTo>
                  <a:cubicBezTo>
                    <a:pt x="1057" y="2815"/>
                    <a:pt x="1721" y="2918"/>
                    <a:pt x="2384" y="2918"/>
                  </a:cubicBezTo>
                  <a:cubicBezTo>
                    <a:pt x="3046" y="2918"/>
                    <a:pt x="3706" y="2815"/>
                    <a:pt x="4233" y="2607"/>
                  </a:cubicBezTo>
                  <a:close/>
                  <a:moveTo>
                    <a:pt x="4233" y="3673"/>
                  </a:moveTo>
                  <a:lnTo>
                    <a:pt x="4233" y="4101"/>
                  </a:lnTo>
                  <a:cubicBezTo>
                    <a:pt x="4163" y="4214"/>
                    <a:pt x="3539" y="4503"/>
                    <a:pt x="2377" y="4503"/>
                  </a:cubicBezTo>
                  <a:cubicBezTo>
                    <a:pt x="1215" y="4503"/>
                    <a:pt x="594" y="4214"/>
                    <a:pt x="525" y="4101"/>
                  </a:cubicBezTo>
                  <a:lnTo>
                    <a:pt x="525" y="3673"/>
                  </a:lnTo>
                  <a:cubicBezTo>
                    <a:pt x="1057" y="3880"/>
                    <a:pt x="1721" y="3984"/>
                    <a:pt x="2384" y="3984"/>
                  </a:cubicBezTo>
                  <a:cubicBezTo>
                    <a:pt x="3046" y="3984"/>
                    <a:pt x="3706" y="3880"/>
                    <a:pt x="4233" y="3673"/>
                  </a:cubicBezTo>
                  <a:close/>
                  <a:moveTo>
                    <a:pt x="2380" y="1"/>
                  </a:moveTo>
                  <a:cubicBezTo>
                    <a:pt x="1189" y="1"/>
                    <a:pt x="0" y="312"/>
                    <a:pt x="0" y="934"/>
                  </a:cubicBezTo>
                  <a:lnTo>
                    <a:pt x="0" y="4101"/>
                  </a:lnTo>
                  <a:cubicBezTo>
                    <a:pt x="0" y="4835"/>
                    <a:pt x="1494" y="5044"/>
                    <a:pt x="2377" y="5044"/>
                  </a:cubicBezTo>
                  <a:cubicBezTo>
                    <a:pt x="3263" y="5044"/>
                    <a:pt x="4770" y="4835"/>
                    <a:pt x="4770" y="4101"/>
                  </a:cubicBezTo>
                  <a:lnTo>
                    <a:pt x="4770" y="934"/>
                  </a:lnTo>
                  <a:cubicBezTo>
                    <a:pt x="4764" y="312"/>
                    <a:pt x="3571" y="1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4216325" y="4024400"/>
              <a:ext cx="67425" cy="13200"/>
            </a:xfrm>
            <a:custGeom>
              <a:rect b="b" l="l" r="r" t="t"/>
              <a:pathLst>
                <a:path extrusionOk="0" h="528" w="2697">
                  <a:moveTo>
                    <a:pt x="346" y="0"/>
                  </a:moveTo>
                  <a:cubicBezTo>
                    <a:pt x="1" y="17"/>
                    <a:pt x="1" y="528"/>
                    <a:pt x="346" y="528"/>
                  </a:cubicBezTo>
                  <a:lnTo>
                    <a:pt x="2407" y="528"/>
                  </a:lnTo>
                  <a:cubicBezTo>
                    <a:pt x="2530" y="528"/>
                    <a:pt x="2656" y="445"/>
                    <a:pt x="2670" y="305"/>
                  </a:cubicBezTo>
                  <a:cubicBezTo>
                    <a:pt x="2696" y="140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4216325" y="3998175"/>
              <a:ext cx="67425" cy="13125"/>
            </a:xfrm>
            <a:custGeom>
              <a:rect b="b" l="l" r="r" t="t"/>
              <a:pathLst>
                <a:path extrusionOk="0" h="525" w="2697">
                  <a:moveTo>
                    <a:pt x="346" y="0"/>
                  </a:moveTo>
                  <a:cubicBezTo>
                    <a:pt x="1" y="0"/>
                    <a:pt x="1" y="511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8"/>
                    <a:pt x="2670" y="302"/>
                  </a:cubicBezTo>
                  <a:cubicBezTo>
                    <a:pt x="2696" y="136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4216325" y="3971525"/>
              <a:ext cx="67425" cy="13125"/>
            </a:xfrm>
            <a:custGeom>
              <a:rect b="b" l="l" r="r" t="t"/>
              <a:pathLst>
                <a:path extrusionOk="0" h="525" w="2697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9"/>
                    <a:pt x="2670" y="306"/>
                  </a:cubicBezTo>
                  <a:cubicBezTo>
                    <a:pt x="2696" y="140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4216325" y="3944875"/>
              <a:ext cx="67425" cy="13575"/>
            </a:xfrm>
            <a:custGeom>
              <a:rect b="b" l="l" r="r" t="t"/>
              <a:pathLst>
                <a:path extrusionOk="0" h="543" w="2697">
                  <a:moveTo>
                    <a:pt x="346" y="1"/>
                  </a:moveTo>
                  <a:cubicBezTo>
                    <a:pt x="1" y="14"/>
                    <a:pt x="1" y="525"/>
                    <a:pt x="346" y="542"/>
                  </a:cubicBezTo>
                  <a:lnTo>
                    <a:pt x="2407" y="542"/>
                  </a:lnTo>
                  <a:cubicBezTo>
                    <a:pt x="2530" y="542"/>
                    <a:pt x="2656" y="442"/>
                    <a:pt x="2670" y="306"/>
                  </a:cubicBezTo>
                  <a:cubicBezTo>
                    <a:pt x="2696" y="154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34"/>
          <p:cNvGrpSpPr/>
          <p:nvPr/>
        </p:nvGrpSpPr>
        <p:grpSpPr>
          <a:xfrm>
            <a:off x="2469060" y="1342988"/>
            <a:ext cx="272800" cy="339300"/>
            <a:chOff x="4108450" y="3256400"/>
            <a:chExt cx="272800" cy="339300"/>
          </a:xfrm>
        </p:grpSpPr>
        <p:sp>
          <p:nvSpPr>
            <p:cNvPr id="824" name="Google Shape;824;p34"/>
            <p:cNvSpPr/>
            <p:nvPr/>
          </p:nvSpPr>
          <p:spPr>
            <a:xfrm>
              <a:off x="4108450" y="3256400"/>
              <a:ext cx="272800" cy="339300"/>
            </a:xfrm>
            <a:custGeom>
              <a:rect b="b" l="l" r="r" t="t"/>
              <a:pathLst>
                <a:path extrusionOk="0" h="13572" w="10912">
                  <a:moveTo>
                    <a:pt x="8714" y="817"/>
                  </a:moveTo>
                  <a:lnTo>
                    <a:pt x="10069" y="2172"/>
                  </a:lnTo>
                  <a:lnTo>
                    <a:pt x="8714" y="2172"/>
                  </a:lnTo>
                  <a:lnTo>
                    <a:pt x="8714" y="817"/>
                  </a:lnTo>
                  <a:close/>
                  <a:moveTo>
                    <a:pt x="8190" y="1564"/>
                  </a:moveTo>
                  <a:lnTo>
                    <a:pt x="8190" y="2451"/>
                  </a:lnTo>
                  <a:cubicBezTo>
                    <a:pt x="8190" y="2587"/>
                    <a:pt x="8299" y="2713"/>
                    <a:pt x="8452" y="2713"/>
                  </a:cubicBezTo>
                  <a:lnTo>
                    <a:pt x="9322" y="2713"/>
                  </a:lnTo>
                  <a:lnTo>
                    <a:pt x="9322" y="10570"/>
                  </a:lnTo>
                  <a:lnTo>
                    <a:pt x="2961" y="10570"/>
                  </a:lnTo>
                  <a:lnTo>
                    <a:pt x="2961" y="1564"/>
                  </a:lnTo>
                  <a:close/>
                  <a:moveTo>
                    <a:pt x="8190" y="542"/>
                  </a:moveTo>
                  <a:lnTo>
                    <a:pt x="8190" y="1066"/>
                  </a:lnTo>
                  <a:lnTo>
                    <a:pt x="2696" y="1066"/>
                  </a:lnTo>
                  <a:cubicBezTo>
                    <a:pt x="2560" y="1066"/>
                    <a:pt x="2433" y="1192"/>
                    <a:pt x="2433" y="1329"/>
                  </a:cubicBezTo>
                  <a:lnTo>
                    <a:pt x="2433" y="10846"/>
                  </a:lnTo>
                  <a:cubicBezTo>
                    <a:pt x="2433" y="10985"/>
                    <a:pt x="2560" y="11108"/>
                    <a:pt x="2696" y="11108"/>
                  </a:cubicBezTo>
                  <a:lnTo>
                    <a:pt x="9584" y="11108"/>
                  </a:lnTo>
                  <a:cubicBezTo>
                    <a:pt x="9737" y="11108"/>
                    <a:pt x="9849" y="10985"/>
                    <a:pt x="9849" y="10846"/>
                  </a:cubicBezTo>
                  <a:lnTo>
                    <a:pt x="9849" y="2713"/>
                  </a:lnTo>
                  <a:lnTo>
                    <a:pt x="10387" y="2713"/>
                  </a:lnTo>
                  <a:lnTo>
                    <a:pt x="10387" y="11633"/>
                  </a:lnTo>
                  <a:lnTo>
                    <a:pt x="1909" y="11633"/>
                  </a:lnTo>
                  <a:lnTo>
                    <a:pt x="1909" y="542"/>
                  </a:lnTo>
                  <a:close/>
                  <a:moveTo>
                    <a:pt x="1368" y="1909"/>
                  </a:moveTo>
                  <a:lnTo>
                    <a:pt x="1368" y="11925"/>
                  </a:lnTo>
                  <a:cubicBezTo>
                    <a:pt x="1368" y="12077"/>
                    <a:pt x="1494" y="12187"/>
                    <a:pt x="1647" y="12187"/>
                  </a:cubicBezTo>
                  <a:lnTo>
                    <a:pt x="9003" y="12187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47" y="1"/>
                  </a:moveTo>
                  <a:cubicBezTo>
                    <a:pt x="1494" y="1"/>
                    <a:pt x="1368" y="127"/>
                    <a:pt x="1368" y="280"/>
                  </a:cubicBezTo>
                  <a:lnTo>
                    <a:pt x="1368" y="1385"/>
                  </a:lnTo>
                  <a:lnTo>
                    <a:pt x="262" y="1385"/>
                  </a:lnTo>
                  <a:cubicBezTo>
                    <a:pt x="110" y="1385"/>
                    <a:pt x="0" y="1508"/>
                    <a:pt x="0" y="1647"/>
                  </a:cubicBezTo>
                  <a:lnTo>
                    <a:pt x="0" y="13309"/>
                  </a:lnTo>
                  <a:cubicBezTo>
                    <a:pt x="0" y="13445"/>
                    <a:pt x="110" y="13571"/>
                    <a:pt x="262" y="13571"/>
                  </a:cubicBezTo>
                  <a:lnTo>
                    <a:pt x="9269" y="13571"/>
                  </a:lnTo>
                  <a:cubicBezTo>
                    <a:pt x="9418" y="13571"/>
                    <a:pt x="9531" y="13445"/>
                    <a:pt x="9531" y="13309"/>
                  </a:cubicBezTo>
                  <a:lnTo>
                    <a:pt x="9531" y="12187"/>
                  </a:lnTo>
                  <a:lnTo>
                    <a:pt x="10829" y="12187"/>
                  </a:lnTo>
                  <a:cubicBezTo>
                    <a:pt x="10872" y="12187"/>
                    <a:pt x="10912" y="12160"/>
                    <a:pt x="10912" y="12117"/>
                  </a:cubicBezTo>
                  <a:lnTo>
                    <a:pt x="10912" y="2228"/>
                  </a:lnTo>
                  <a:cubicBezTo>
                    <a:pt x="10912" y="2215"/>
                    <a:pt x="10898" y="2202"/>
                    <a:pt x="10885" y="2202"/>
                  </a:cubicBezTo>
                  <a:lnTo>
                    <a:pt x="10829" y="2202"/>
                  </a:lnTo>
                  <a:lnTo>
                    <a:pt x="8714" y="84"/>
                  </a:lnTo>
                  <a:cubicBezTo>
                    <a:pt x="8658" y="31"/>
                    <a:pt x="8605" y="1"/>
                    <a:pt x="8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4268525" y="3324075"/>
              <a:ext cx="59525" cy="59650"/>
            </a:xfrm>
            <a:custGeom>
              <a:rect b="b" l="l" r="r" t="t"/>
              <a:pathLst>
                <a:path extrusionOk="0" h="2386" w="2381">
                  <a:moveTo>
                    <a:pt x="542" y="560"/>
                  </a:moveTo>
                  <a:cubicBezTo>
                    <a:pt x="1189" y="670"/>
                    <a:pt x="1717" y="1194"/>
                    <a:pt x="1826" y="1858"/>
                  </a:cubicBezTo>
                  <a:lnTo>
                    <a:pt x="542" y="1858"/>
                  </a:lnTo>
                  <a:lnTo>
                    <a:pt x="542" y="560"/>
                  </a:lnTo>
                  <a:close/>
                  <a:moveTo>
                    <a:pt x="213" y="1"/>
                  </a:moveTo>
                  <a:cubicBezTo>
                    <a:pt x="97" y="1"/>
                    <a:pt x="1" y="81"/>
                    <a:pt x="1" y="212"/>
                  </a:cubicBezTo>
                  <a:lnTo>
                    <a:pt x="1" y="2120"/>
                  </a:lnTo>
                  <a:cubicBezTo>
                    <a:pt x="1" y="2260"/>
                    <a:pt x="127" y="2386"/>
                    <a:pt x="263" y="2386"/>
                  </a:cubicBezTo>
                  <a:lnTo>
                    <a:pt x="2119" y="2386"/>
                  </a:lnTo>
                  <a:cubicBezTo>
                    <a:pt x="2268" y="2386"/>
                    <a:pt x="2381" y="2260"/>
                    <a:pt x="2381" y="2120"/>
                  </a:cubicBezTo>
                  <a:cubicBezTo>
                    <a:pt x="2381" y="959"/>
                    <a:pt x="1438" y="6"/>
                    <a:pt x="263" y="6"/>
                  </a:cubicBezTo>
                  <a:cubicBezTo>
                    <a:pt x="246" y="3"/>
                    <a:pt x="229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4178650" y="3350850"/>
              <a:ext cx="123100" cy="105500"/>
            </a:xfrm>
            <a:custGeom>
              <a:rect b="b" l="l" r="r" t="t"/>
              <a:pathLst>
                <a:path extrusionOk="0" h="4220" w="4924">
                  <a:moveTo>
                    <a:pt x="2543" y="551"/>
                  </a:moveTo>
                  <a:lnTo>
                    <a:pt x="2543" y="1962"/>
                  </a:lnTo>
                  <a:lnTo>
                    <a:pt x="1328" y="2669"/>
                  </a:lnTo>
                  <a:cubicBezTo>
                    <a:pt x="967" y="1756"/>
                    <a:pt x="1591" y="704"/>
                    <a:pt x="2543" y="551"/>
                  </a:cubicBezTo>
                  <a:close/>
                  <a:moveTo>
                    <a:pt x="4356" y="2377"/>
                  </a:moveTo>
                  <a:cubicBezTo>
                    <a:pt x="4286" y="2752"/>
                    <a:pt x="4094" y="3084"/>
                    <a:pt x="3805" y="3333"/>
                  </a:cubicBezTo>
                  <a:lnTo>
                    <a:pt x="3250" y="2377"/>
                  </a:lnTo>
                  <a:close/>
                  <a:moveTo>
                    <a:pt x="2696" y="2477"/>
                  </a:moveTo>
                  <a:lnTo>
                    <a:pt x="3347" y="3609"/>
                  </a:lnTo>
                  <a:cubicBezTo>
                    <a:pt x="3182" y="3673"/>
                    <a:pt x="3004" y="3703"/>
                    <a:pt x="2825" y="3703"/>
                  </a:cubicBezTo>
                  <a:cubicBezTo>
                    <a:pt x="2346" y="3703"/>
                    <a:pt x="1858" y="3487"/>
                    <a:pt x="1577" y="3124"/>
                  </a:cubicBezTo>
                  <a:lnTo>
                    <a:pt x="2696" y="2477"/>
                  </a:lnTo>
                  <a:close/>
                  <a:moveTo>
                    <a:pt x="2809" y="0"/>
                  </a:moveTo>
                  <a:cubicBezTo>
                    <a:pt x="1" y="97"/>
                    <a:pt x="14" y="4120"/>
                    <a:pt x="2809" y="4220"/>
                  </a:cubicBezTo>
                  <a:cubicBezTo>
                    <a:pt x="3971" y="4220"/>
                    <a:pt x="4924" y="3277"/>
                    <a:pt x="4924" y="2115"/>
                  </a:cubicBezTo>
                  <a:cubicBezTo>
                    <a:pt x="4924" y="1962"/>
                    <a:pt x="4801" y="1839"/>
                    <a:pt x="4648" y="1839"/>
                  </a:cubicBezTo>
                  <a:lnTo>
                    <a:pt x="3071" y="1839"/>
                  </a:lnTo>
                  <a:lnTo>
                    <a:pt x="3071" y="263"/>
                  </a:lnTo>
                  <a:cubicBezTo>
                    <a:pt x="3071" y="110"/>
                    <a:pt x="2945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4195250" y="3310675"/>
              <a:ext cx="61925" cy="13550"/>
            </a:xfrm>
            <a:custGeom>
              <a:rect b="b" l="l" r="r" t="t"/>
              <a:pathLst>
                <a:path extrusionOk="0" h="542" w="2477">
                  <a:moveTo>
                    <a:pt x="276" y="1"/>
                  </a:moveTo>
                  <a:cubicBezTo>
                    <a:pt x="123" y="1"/>
                    <a:pt x="1" y="153"/>
                    <a:pt x="27" y="306"/>
                  </a:cubicBezTo>
                  <a:cubicBezTo>
                    <a:pt x="40" y="446"/>
                    <a:pt x="153" y="542"/>
                    <a:pt x="289" y="542"/>
                  </a:cubicBezTo>
                  <a:lnTo>
                    <a:pt x="2128" y="542"/>
                  </a:lnTo>
                  <a:cubicBezTo>
                    <a:pt x="2477" y="529"/>
                    <a:pt x="2477" y="17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4193500" y="349500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46" y="1"/>
                  </a:moveTo>
                  <a:cubicBezTo>
                    <a:pt x="1" y="14"/>
                    <a:pt x="1" y="512"/>
                    <a:pt x="346" y="528"/>
                  </a:cubicBezTo>
                  <a:lnTo>
                    <a:pt x="2198" y="528"/>
                  </a:lnTo>
                  <a:cubicBezTo>
                    <a:pt x="2364" y="528"/>
                    <a:pt x="2491" y="389"/>
                    <a:pt x="2464" y="223"/>
                  </a:cubicBezTo>
                  <a:cubicBezTo>
                    <a:pt x="2447" y="97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4193500" y="346835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46" y="1"/>
                  </a:moveTo>
                  <a:cubicBezTo>
                    <a:pt x="1" y="18"/>
                    <a:pt x="1" y="529"/>
                    <a:pt x="346" y="529"/>
                  </a:cubicBezTo>
                  <a:lnTo>
                    <a:pt x="2198" y="529"/>
                  </a:lnTo>
                  <a:cubicBezTo>
                    <a:pt x="2364" y="529"/>
                    <a:pt x="2491" y="389"/>
                    <a:pt x="2464" y="223"/>
                  </a:cubicBezTo>
                  <a:cubicBezTo>
                    <a:pt x="2447" y="101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4266450" y="349500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59" y="1"/>
                  </a:moveTo>
                  <a:cubicBezTo>
                    <a:pt x="1" y="14"/>
                    <a:pt x="1" y="512"/>
                    <a:pt x="359" y="528"/>
                  </a:cubicBezTo>
                  <a:lnTo>
                    <a:pt x="2202" y="528"/>
                  </a:lnTo>
                  <a:cubicBezTo>
                    <a:pt x="2368" y="528"/>
                    <a:pt x="2490" y="389"/>
                    <a:pt x="2464" y="223"/>
                  </a:cubicBezTo>
                  <a:cubicBezTo>
                    <a:pt x="2451" y="97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4266450" y="346835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59" y="1"/>
                  </a:moveTo>
                  <a:cubicBezTo>
                    <a:pt x="1" y="18"/>
                    <a:pt x="1" y="529"/>
                    <a:pt x="359" y="529"/>
                  </a:cubicBezTo>
                  <a:lnTo>
                    <a:pt x="2202" y="529"/>
                  </a:lnTo>
                  <a:cubicBezTo>
                    <a:pt x="2368" y="529"/>
                    <a:pt x="2490" y="389"/>
                    <a:pt x="2464" y="223"/>
                  </a:cubicBezTo>
                  <a:cubicBezTo>
                    <a:pt x="2451" y="101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34"/>
          <p:cNvGrpSpPr/>
          <p:nvPr/>
        </p:nvGrpSpPr>
        <p:grpSpPr>
          <a:xfrm>
            <a:off x="4830297" y="1345838"/>
            <a:ext cx="339275" cy="339300"/>
            <a:chOff x="3277475" y="3256400"/>
            <a:chExt cx="339275" cy="339300"/>
          </a:xfrm>
        </p:grpSpPr>
        <p:sp>
          <p:nvSpPr>
            <p:cNvPr id="833" name="Google Shape;833;p34"/>
            <p:cNvSpPr/>
            <p:nvPr/>
          </p:nvSpPr>
          <p:spPr>
            <a:xfrm>
              <a:off x="3277475" y="3256400"/>
              <a:ext cx="339275" cy="339300"/>
            </a:xfrm>
            <a:custGeom>
              <a:rect b="b" l="l" r="r" t="t"/>
              <a:pathLst>
                <a:path extrusionOk="0" h="13572" w="13571">
                  <a:moveTo>
                    <a:pt x="2546" y="2451"/>
                  </a:moveTo>
                  <a:lnTo>
                    <a:pt x="2546" y="2975"/>
                  </a:lnTo>
                  <a:lnTo>
                    <a:pt x="1328" y="2975"/>
                  </a:lnTo>
                  <a:cubicBezTo>
                    <a:pt x="1179" y="2975"/>
                    <a:pt x="1066" y="3085"/>
                    <a:pt x="1066" y="3237"/>
                  </a:cubicBezTo>
                  <a:lnTo>
                    <a:pt x="1066" y="9863"/>
                  </a:lnTo>
                  <a:lnTo>
                    <a:pt x="541" y="9863"/>
                  </a:lnTo>
                  <a:lnTo>
                    <a:pt x="541" y="2713"/>
                  </a:lnTo>
                  <a:cubicBezTo>
                    <a:pt x="541" y="2560"/>
                    <a:pt x="651" y="2451"/>
                    <a:pt x="804" y="2451"/>
                  </a:cubicBezTo>
                  <a:close/>
                  <a:moveTo>
                    <a:pt x="2546" y="3500"/>
                  </a:moveTo>
                  <a:lnTo>
                    <a:pt x="2546" y="9863"/>
                  </a:lnTo>
                  <a:lnTo>
                    <a:pt x="1594" y="9863"/>
                  </a:lnTo>
                  <a:lnTo>
                    <a:pt x="1594" y="3500"/>
                  </a:lnTo>
                  <a:close/>
                  <a:moveTo>
                    <a:pt x="10500" y="542"/>
                  </a:moveTo>
                  <a:lnTo>
                    <a:pt x="10500" y="9863"/>
                  </a:lnTo>
                  <a:lnTo>
                    <a:pt x="3071" y="9863"/>
                  </a:lnTo>
                  <a:lnTo>
                    <a:pt x="3071" y="542"/>
                  </a:lnTo>
                  <a:close/>
                  <a:moveTo>
                    <a:pt x="11981" y="3500"/>
                  </a:moveTo>
                  <a:lnTo>
                    <a:pt x="11981" y="9863"/>
                  </a:lnTo>
                  <a:lnTo>
                    <a:pt x="11025" y="9863"/>
                  </a:lnTo>
                  <a:lnTo>
                    <a:pt x="11025" y="3500"/>
                  </a:lnTo>
                  <a:close/>
                  <a:moveTo>
                    <a:pt x="12767" y="2451"/>
                  </a:moveTo>
                  <a:cubicBezTo>
                    <a:pt x="12920" y="2451"/>
                    <a:pt x="13030" y="2560"/>
                    <a:pt x="13030" y="2713"/>
                  </a:cubicBezTo>
                  <a:lnTo>
                    <a:pt x="13030" y="9863"/>
                  </a:lnTo>
                  <a:lnTo>
                    <a:pt x="12505" y="9863"/>
                  </a:lnTo>
                  <a:lnTo>
                    <a:pt x="12505" y="3237"/>
                  </a:lnTo>
                  <a:cubicBezTo>
                    <a:pt x="12505" y="3085"/>
                    <a:pt x="12396" y="2975"/>
                    <a:pt x="12243" y="2975"/>
                  </a:cubicBezTo>
                  <a:lnTo>
                    <a:pt x="11025" y="2975"/>
                  </a:lnTo>
                  <a:lnTo>
                    <a:pt x="11025" y="2451"/>
                  </a:lnTo>
                  <a:close/>
                  <a:moveTo>
                    <a:pt x="13030" y="10388"/>
                  </a:moveTo>
                  <a:lnTo>
                    <a:pt x="13030" y="10653"/>
                  </a:lnTo>
                  <a:cubicBezTo>
                    <a:pt x="13030" y="10803"/>
                    <a:pt x="12920" y="10915"/>
                    <a:pt x="12767" y="10915"/>
                  </a:cubicBezTo>
                  <a:lnTo>
                    <a:pt x="804" y="10915"/>
                  </a:lnTo>
                  <a:cubicBezTo>
                    <a:pt x="651" y="10915"/>
                    <a:pt x="541" y="10803"/>
                    <a:pt x="541" y="10653"/>
                  </a:cubicBezTo>
                  <a:lnTo>
                    <a:pt x="541" y="10388"/>
                  </a:lnTo>
                  <a:close/>
                  <a:moveTo>
                    <a:pt x="7595" y="11453"/>
                  </a:moveTo>
                  <a:lnTo>
                    <a:pt x="8024" y="13043"/>
                  </a:lnTo>
                  <a:lnTo>
                    <a:pt x="5534" y="13043"/>
                  </a:lnTo>
                  <a:lnTo>
                    <a:pt x="5962" y="11453"/>
                  </a:lnTo>
                  <a:close/>
                  <a:moveTo>
                    <a:pt x="2809" y="1"/>
                  </a:moveTo>
                  <a:cubicBezTo>
                    <a:pt x="2672" y="1"/>
                    <a:pt x="2546" y="127"/>
                    <a:pt x="2546" y="280"/>
                  </a:cubicBezTo>
                  <a:lnTo>
                    <a:pt x="2546" y="1909"/>
                  </a:lnTo>
                  <a:lnTo>
                    <a:pt x="804" y="1909"/>
                  </a:lnTo>
                  <a:cubicBezTo>
                    <a:pt x="362" y="1909"/>
                    <a:pt x="0" y="2271"/>
                    <a:pt x="0" y="2713"/>
                  </a:cubicBezTo>
                  <a:lnTo>
                    <a:pt x="0" y="10653"/>
                  </a:lnTo>
                  <a:cubicBezTo>
                    <a:pt x="0" y="11095"/>
                    <a:pt x="362" y="11453"/>
                    <a:pt x="804" y="11453"/>
                  </a:cubicBezTo>
                  <a:lnTo>
                    <a:pt x="5424" y="11453"/>
                  </a:lnTo>
                  <a:lnTo>
                    <a:pt x="4996" y="13043"/>
                  </a:lnTo>
                  <a:lnTo>
                    <a:pt x="4664" y="13043"/>
                  </a:lnTo>
                  <a:cubicBezTo>
                    <a:pt x="4302" y="13043"/>
                    <a:pt x="4302" y="13558"/>
                    <a:pt x="4664" y="13571"/>
                  </a:cubicBezTo>
                  <a:lnTo>
                    <a:pt x="8897" y="13571"/>
                  </a:lnTo>
                  <a:cubicBezTo>
                    <a:pt x="9242" y="13558"/>
                    <a:pt x="9255" y="13060"/>
                    <a:pt x="8897" y="13043"/>
                  </a:cubicBezTo>
                  <a:lnTo>
                    <a:pt x="8578" y="13043"/>
                  </a:lnTo>
                  <a:lnTo>
                    <a:pt x="8150" y="11453"/>
                  </a:lnTo>
                  <a:lnTo>
                    <a:pt x="12767" y="11453"/>
                  </a:lnTo>
                  <a:cubicBezTo>
                    <a:pt x="13212" y="11453"/>
                    <a:pt x="13571" y="11095"/>
                    <a:pt x="13571" y="10653"/>
                  </a:cubicBezTo>
                  <a:lnTo>
                    <a:pt x="13571" y="2713"/>
                  </a:lnTo>
                  <a:cubicBezTo>
                    <a:pt x="13571" y="2271"/>
                    <a:pt x="13212" y="1909"/>
                    <a:pt x="12767" y="1909"/>
                  </a:cubicBezTo>
                  <a:lnTo>
                    <a:pt x="11025" y="1909"/>
                  </a:lnTo>
                  <a:lnTo>
                    <a:pt x="11025" y="280"/>
                  </a:lnTo>
                  <a:cubicBezTo>
                    <a:pt x="11025" y="127"/>
                    <a:pt x="10902" y="1"/>
                    <a:pt x="10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3374325" y="3341150"/>
              <a:ext cx="145575" cy="145900"/>
            </a:xfrm>
            <a:custGeom>
              <a:rect b="b" l="l" r="r" t="t"/>
              <a:pathLst>
                <a:path extrusionOk="0" h="5836" w="5823">
                  <a:moveTo>
                    <a:pt x="3306" y="541"/>
                  </a:moveTo>
                  <a:lnTo>
                    <a:pt x="3306" y="1328"/>
                  </a:lnTo>
                  <a:lnTo>
                    <a:pt x="2516" y="1328"/>
                  </a:lnTo>
                  <a:lnTo>
                    <a:pt x="2516" y="541"/>
                  </a:lnTo>
                  <a:close/>
                  <a:moveTo>
                    <a:pt x="1328" y="2516"/>
                  </a:moveTo>
                  <a:lnTo>
                    <a:pt x="1328" y="3320"/>
                  </a:lnTo>
                  <a:lnTo>
                    <a:pt x="525" y="3320"/>
                  </a:lnTo>
                  <a:lnTo>
                    <a:pt x="525" y="2516"/>
                  </a:lnTo>
                  <a:close/>
                  <a:moveTo>
                    <a:pt x="5298" y="2516"/>
                  </a:moveTo>
                  <a:lnTo>
                    <a:pt x="5298" y="3320"/>
                  </a:lnTo>
                  <a:lnTo>
                    <a:pt x="4495" y="3320"/>
                  </a:lnTo>
                  <a:lnTo>
                    <a:pt x="4495" y="2516"/>
                  </a:lnTo>
                  <a:close/>
                  <a:moveTo>
                    <a:pt x="3306" y="4508"/>
                  </a:moveTo>
                  <a:lnTo>
                    <a:pt x="3306" y="5298"/>
                  </a:lnTo>
                  <a:lnTo>
                    <a:pt x="2516" y="5298"/>
                  </a:lnTo>
                  <a:lnTo>
                    <a:pt x="2516" y="4508"/>
                  </a:lnTo>
                  <a:close/>
                  <a:moveTo>
                    <a:pt x="2254" y="0"/>
                  </a:moveTo>
                  <a:cubicBezTo>
                    <a:pt x="2101" y="0"/>
                    <a:pt x="1979" y="126"/>
                    <a:pt x="1979" y="276"/>
                  </a:cubicBezTo>
                  <a:lnTo>
                    <a:pt x="1979" y="1590"/>
                  </a:lnTo>
                  <a:cubicBezTo>
                    <a:pt x="1979" y="1743"/>
                    <a:pt x="2101" y="1869"/>
                    <a:pt x="2254" y="1869"/>
                  </a:cubicBezTo>
                  <a:lnTo>
                    <a:pt x="2643" y="1869"/>
                  </a:lnTo>
                  <a:lnTo>
                    <a:pt x="2643" y="2656"/>
                  </a:lnTo>
                  <a:lnTo>
                    <a:pt x="1853" y="2656"/>
                  </a:lnTo>
                  <a:lnTo>
                    <a:pt x="1853" y="2254"/>
                  </a:lnTo>
                  <a:cubicBezTo>
                    <a:pt x="1853" y="2118"/>
                    <a:pt x="1730" y="1992"/>
                    <a:pt x="1590" y="1992"/>
                  </a:cubicBezTo>
                  <a:lnTo>
                    <a:pt x="262" y="1992"/>
                  </a:lnTo>
                  <a:cubicBezTo>
                    <a:pt x="110" y="1992"/>
                    <a:pt x="0" y="2118"/>
                    <a:pt x="0" y="2254"/>
                  </a:cubicBezTo>
                  <a:lnTo>
                    <a:pt x="0" y="3582"/>
                  </a:lnTo>
                  <a:cubicBezTo>
                    <a:pt x="0" y="3735"/>
                    <a:pt x="110" y="3844"/>
                    <a:pt x="262" y="3844"/>
                  </a:cubicBezTo>
                  <a:lnTo>
                    <a:pt x="1590" y="3844"/>
                  </a:lnTo>
                  <a:cubicBezTo>
                    <a:pt x="1730" y="3844"/>
                    <a:pt x="1853" y="3735"/>
                    <a:pt x="1853" y="3582"/>
                  </a:cubicBezTo>
                  <a:lnTo>
                    <a:pt x="1853" y="3180"/>
                  </a:lnTo>
                  <a:lnTo>
                    <a:pt x="2643" y="3180"/>
                  </a:lnTo>
                  <a:lnTo>
                    <a:pt x="2643" y="3983"/>
                  </a:lnTo>
                  <a:lnTo>
                    <a:pt x="2254" y="3983"/>
                  </a:lnTo>
                  <a:cubicBezTo>
                    <a:pt x="2101" y="3983"/>
                    <a:pt x="1979" y="4093"/>
                    <a:pt x="1979" y="4246"/>
                  </a:cubicBezTo>
                  <a:lnTo>
                    <a:pt x="1979" y="5574"/>
                  </a:lnTo>
                  <a:cubicBezTo>
                    <a:pt x="1979" y="5713"/>
                    <a:pt x="2101" y="5836"/>
                    <a:pt x="2254" y="5836"/>
                  </a:cubicBezTo>
                  <a:lnTo>
                    <a:pt x="3569" y="5836"/>
                  </a:lnTo>
                  <a:cubicBezTo>
                    <a:pt x="3721" y="5836"/>
                    <a:pt x="3831" y="5713"/>
                    <a:pt x="3831" y="5574"/>
                  </a:cubicBezTo>
                  <a:lnTo>
                    <a:pt x="3831" y="4246"/>
                  </a:lnTo>
                  <a:cubicBezTo>
                    <a:pt x="3831" y="4093"/>
                    <a:pt x="3721" y="3983"/>
                    <a:pt x="3569" y="3983"/>
                  </a:cubicBezTo>
                  <a:lnTo>
                    <a:pt x="3180" y="3983"/>
                  </a:lnTo>
                  <a:lnTo>
                    <a:pt x="3180" y="3180"/>
                  </a:lnTo>
                  <a:lnTo>
                    <a:pt x="3970" y="3180"/>
                  </a:lnTo>
                  <a:lnTo>
                    <a:pt x="3970" y="3582"/>
                  </a:lnTo>
                  <a:cubicBezTo>
                    <a:pt x="3970" y="3735"/>
                    <a:pt x="4093" y="3844"/>
                    <a:pt x="4233" y="3844"/>
                  </a:cubicBezTo>
                  <a:lnTo>
                    <a:pt x="5560" y="3844"/>
                  </a:lnTo>
                  <a:cubicBezTo>
                    <a:pt x="5713" y="3844"/>
                    <a:pt x="5823" y="3735"/>
                    <a:pt x="5823" y="3582"/>
                  </a:cubicBezTo>
                  <a:lnTo>
                    <a:pt x="5823" y="2254"/>
                  </a:lnTo>
                  <a:cubicBezTo>
                    <a:pt x="5823" y="2118"/>
                    <a:pt x="5713" y="1992"/>
                    <a:pt x="5560" y="1992"/>
                  </a:cubicBezTo>
                  <a:lnTo>
                    <a:pt x="4233" y="1992"/>
                  </a:lnTo>
                  <a:cubicBezTo>
                    <a:pt x="4093" y="1992"/>
                    <a:pt x="3970" y="2118"/>
                    <a:pt x="3970" y="2254"/>
                  </a:cubicBezTo>
                  <a:lnTo>
                    <a:pt x="3970" y="2656"/>
                  </a:lnTo>
                  <a:lnTo>
                    <a:pt x="3180" y="2656"/>
                  </a:lnTo>
                  <a:lnTo>
                    <a:pt x="3180" y="1869"/>
                  </a:lnTo>
                  <a:lnTo>
                    <a:pt x="3569" y="1869"/>
                  </a:lnTo>
                  <a:cubicBezTo>
                    <a:pt x="3721" y="1869"/>
                    <a:pt x="3831" y="1743"/>
                    <a:pt x="3831" y="1590"/>
                  </a:cubicBezTo>
                  <a:lnTo>
                    <a:pt x="3831" y="276"/>
                  </a:lnTo>
                  <a:cubicBezTo>
                    <a:pt x="3831" y="126"/>
                    <a:pt x="3721" y="0"/>
                    <a:pt x="3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3371900" y="3313500"/>
              <a:ext cx="65025" cy="13150"/>
            </a:xfrm>
            <a:custGeom>
              <a:rect b="b" l="l" r="r" t="t"/>
              <a:pathLst>
                <a:path extrusionOk="0" h="526" w="2601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338" y="525"/>
                  </a:lnTo>
                  <a:cubicBezTo>
                    <a:pt x="2491" y="525"/>
                    <a:pt x="2600" y="416"/>
                    <a:pt x="2600" y="263"/>
                  </a:cubicBezTo>
                  <a:cubicBezTo>
                    <a:pt x="2600" y="123"/>
                    <a:pt x="2491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3371900" y="3341150"/>
              <a:ext cx="37375" cy="13550"/>
            </a:xfrm>
            <a:custGeom>
              <a:rect b="b" l="l" r="r" t="t"/>
              <a:pathLst>
                <a:path extrusionOk="0" h="542" w="1495">
                  <a:moveTo>
                    <a:pt x="346" y="0"/>
                  </a:moveTo>
                  <a:cubicBezTo>
                    <a:pt x="1" y="13"/>
                    <a:pt x="1" y="524"/>
                    <a:pt x="346" y="541"/>
                  </a:cubicBezTo>
                  <a:lnTo>
                    <a:pt x="1203" y="541"/>
                  </a:lnTo>
                  <a:cubicBezTo>
                    <a:pt x="1342" y="541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3371900" y="3285775"/>
              <a:ext cx="65775" cy="13225"/>
            </a:xfrm>
            <a:custGeom>
              <a:rect b="b" l="l" r="r" t="t"/>
              <a:pathLst>
                <a:path extrusionOk="0" h="529" w="2631">
                  <a:moveTo>
                    <a:pt x="346" y="1"/>
                  </a:moveTo>
                  <a:cubicBezTo>
                    <a:pt x="1" y="17"/>
                    <a:pt x="1" y="515"/>
                    <a:pt x="346" y="529"/>
                  </a:cubicBezTo>
                  <a:lnTo>
                    <a:pt x="2325" y="529"/>
                  </a:lnTo>
                  <a:cubicBezTo>
                    <a:pt x="2464" y="529"/>
                    <a:pt x="2587" y="432"/>
                    <a:pt x="2600" y="306"/>
                  </a:cubicBezTo>
                  <a:cubicBezTo>
                    <a:pt x="2630" y="140"/>
                    <a:pt x="2504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3454575" y="3313500"/>
              <a:ext cx="65325" cy="13150"/>
            </a:xfrm>
            <a:custGeom>
              <a:rect b="b" l="l" r="r" t="t"/>
              <a:pathLst>
                <a:path extrusionOk="0" h="526" w="2613">
                  <a:moveTo>
                    <a:pt x="359" y="1"/>
                  </a:moveTo>
                  <a:cubicBezTo>
                    <a:pt x="0" y="14"/>
                    <a:pt x="0" y="512"/>
                    <a:pt x="359" y="525"/>
                  </a:cubicBezTo>
                  <a:lnTo>
                    <a:pt x="2337" y="525"/>
                  </a:lnTo>
                  <a:cubicBezTo>
                    <a:pt x="2490" y="525"/>
                    <a:pt x="2613" y="416"/>
                    <a:pt x="2613" y="263"/>
                  </a:cubicBezTo>
                  <a:cubicBezTo>
                    <a:pt x="2613" y="123"/>
                    <a:pt x="2490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3454575" y="3285775"/>
              <a:ext cx="65675" cy="13225"/>
            </a:xfrm>
            <a:custGeom>
              <a:rect b="b" l="l" r="r" t="t"/>
              <a:pathLst>
                <a:path extrusionOk="0" h="529" w="2627">
                  <a:moveTo>
                    <a:pt x="359" y="1"/>
                  </a:moveTo>
                  <a:cubicBezTo>
                    <a:pt x="0" y="17"/>
                    <a:pt x="0" y="515"/>
                    <a:pt x="359" y="529"/>
                  </a:cubicBezTo>
                  <a:lnTo>
                    <a:pt x="2337" y="529"/>
                  </a:lnTo>
                  <a:cubicBezTo>
                    <a:pt x="2460" y="529"/>
                    <a:pt x="2586" y="432"/>
                    <a:pt x="2599" y="306"/>
                  </a:cubicBezTo>
                  <a:cubicBezTo>
                    <a:pt x="2626" y="140"/>
                    <a:pt x="2503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3484600" y="3341150"/>
              <a:ext cx="37375" cy="13550"/>
            </a:xfrm>
            <a:custGeom>
              <a:rect b="b" l="l" r="r" t="t"/>
              <a:pathLst>
                <a:path extrusionOk="0" h="542" w="1495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41"/>
                    <a:pt x="280" y="541"/>
                  </a:cubicBezTo>
                  <a:lnTo>
                    <a:pt x="1136" y="541"/>
                  </a:lnTo>
                  <a:cubicBezTo>
                    <a:pt x="1495" y="524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3371900" y="3473600"/>
              <a:ext cx="37375" cy="13450"/>
            </a:xfrm>
            <a:custGeom>
              <a:rect b="b" l="l" r="r" t="t"/>
              <a:pathLst>
                <a:path extrusionOk="0" h="538" w="1495">
                  <a:moveTo>
                    <a:pt x="346" y="0"/>
                  </a:moveTo>
                  <a:cubicBezTo>
                    <a:pt x="1" y="13"/>
                    <a:pt x="1" y="525"/>
                    <a:pt x="346" y="538"/>
                  </a:cubicBezTo>
                  <a:lnTo>
                    <a:pt x="1203" y="538"/>
                  </a:lnTo>
                  <a:cubicBezTo>
                    <a:pt x="1342" y="538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3484600" y="3473600"/>
              <a:ext cx="37375" cy="13450"/>
            </a:xfrm>
            <a:custGeom>
              <a:rect b="b" l="l" r="r" t="t"/>
              <a:pathLst>
                <a:path extrusionOk="0" h="538" w="1495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38"/>
                    <a:pt x="280" y="538"/>
                  </a:cubicBezTo>
                  <a:lnTo>
                    <a:pt x="1136" y="538"/>
                  </a:lnTo>
                  <a:cubicBezTo>
                    <a:pt x="1495" y="525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34"/>
          <p:cNvGrpSpPr/>
          <p:nvPr/>
        </p:nvGrpSpPr>
        <p:grpSpPr>
          <a:xfrm>
            <a:off x="7224797" y="2791388"/>
            <a:ext cx="338875" cy="339300"/>
            <a:chOff x="2518850" y="3256400"/>
            <a:chExt cx="338875" cy="339300"/>
          </a:xfrm>
        </p:grpSpPr>
        <p:sp>
          <p:nvSpPr>
            <p:cNvPr id="844" name="Google Shape;844;p34"/>
            <p:cNvSpPr/>
            <p:nvPr/>
          </p:nvSpPr>
          <p:spPr>
            <a:xfrm>
              <a:off x="2518850" y="3256400"/>
              <a:ext cx="338875" cy="339300"/>
            </a:xfrm>
            <a:custGeom>
              <a:rect b="b" l="l" r="r" t="t"/>
              <a:pathLst>
                <a:path extrusionOk="0" h="13572" w="13555">
                  <a:moveTo>
                    <a:pt x="8370" y="2975"/>
                  </a:moveTo>
                  <a:lnTo>
                    <a:pt x="8370" y="3500"/>
                  </a:lnTo>
                  <a:lnTo>
                    <a:pt x="7842" y="3500"/>
                  </a:lnTo>
                  <a:lnTo>
                    <a:pt x="7842" y="2975"/>
                  </a:lnTo>
                  <a:close/>
                  <a:moveTo>
                    <a:pt x="4662" y="5259"/>
                  </a:moveTo>
                  <a:lnTo>
                    <a:pt x="4662" y="7317"/>
                  </a:lnTo>
                  <a:lnTo>
                    <a:pt x="3596" y="7317"/>
                  </a:lnTo>
                  <a:lnTo>
                    <a:pt x="3596" y="5259"/>
                  </a:lnTo>
                  <a:close/>
                  <a:moveTo>
                    <a:pt x="7304" y="542"/>
                  </a:moveTo>
                  <a:lnTo>
                    <a:pt x="7304" y="7317"/>
                  </a:lnTo>
                  <a:lnTo>
                    <a:pt x="6252" y="7317"/>
                  </a:lnTo>
                  <a:lnTo>
                    <a:pt x="6252" y="542"/>
                  </a:lnTo>
                  <a:close/>
                  <a:moveTo>
                    <a:pt x="8370" y="4027"/>
                  </a:moveTo>
                  <a:lnTo>
                    <a:pt x="8370" y="7317"/>
                  </a:lnTo>
                  <a:lnTo>
                    <a:pt x="7842" y="7317"/>
                  </a:lnTo>
                  <a:lnTo>
                    <a:pt x="7842" y="4027"/>
                  </a:lnTo>
                  <a:close/>
                  <a:moveTo>
                    <a:pt x="9960" y="2451"/>
                  </a:moveTo>
                  <a:lnTo>
                    <a:pt x="9960" y="7317"/>
                  </a:lnTo>
                  <a:lnTo>
                    <a:pt x="8894" y="7317"/>
                  </a:lnTo>
                  <a:lnTo>
                    <a:pt x="8894" y="2451"/>
                  </a:lnTo>
                  <a:close/>
                  <a:moveTo>
                    <a:pt x="11440" y="4027"/>
                  </a:moveTo>
                  <a:lnTo>
                    <a:pt x="11440" y="10653"/>
                  </a:lnTo>
                  <a:lnTo>
                    <a:pt x="2115" y="10653"/>
                  </a:lnTo>
                  <a:lnTo>
                    <a:pt x="2115" y="4027"/>
                  </a:lnTo>
                  <a:lnTo>
                    <a:pt x="5727" y="4027"/>
                  </a:lnTo>
                  <a:lnTo>
                    <a:pt x="5727" y="7317"/>
                  </a:lnTo>
                  <a:lnTo>
                    <a:pt x="5186" y="7317"/>
                  </a:lnTo>
                  <a:lnTo>
                    <a:pt x="5186" y="4980"/>
                  </a:lnTo>
                  <a:cubicBezTo>
                    <a:pt x="5186" y="4844"/>
                    <a:pt x="5077" y="4718"/>
                    <a:pt x="4924" y="4718"/>
                  </a:cubicBezTo>
                  <a:lnTo>
                    <a:pt x="3334" y="4718"/>
                  </a:lnTo>
                  <a:cubicBezTo>
                    <a:pt x="3194" y="4718"/>
                    <a:pt x="3071" y="4844"/>
                    <a:pt x="3071" y="4980"/>
                  </a:cubicBezTo>
                  <a:lnTo>
                    <a:pt x="3071" y="7317"/>
                  </a:lnTo>
                  <a:lnTo>
                    <a:pt x="2932" y="7317"/>
                  </a:lnTo>
                  <a:cubicBezTo>
                    <a:pt x="2587" y="7334"/>
                    <a:pt x="2587" y="7832"/>
                    <a:pt x="2932" y="7845"/>
                  </a:cubicBezTo>
                  <a:lnTo>
                    <a:pt x="10624" y="7845"/>
                  </a:lnTo>
                  <a:cubicBezTo>
                    <a:pt x="10969" y="7832"/>
                    <a:pt x="10969" y="7334"/>
                    <a:pt x="10624" y="7317"/>
                  </a:cubicBezTo>
                  <a:lnTo>
                    <a:pt x="10484" y="7317"/>
                  </a:lnTo>
                  <a:lnTo>
                    <a:pt x="10484" y="4027"/>
                  </a:lnTo>
                  <a:close/>
                  <a:moveTo>
                    <a:pt x="12240" y="2975"/>
                  </a:moveTo>
                  <a:cubicBezTo>
                    <a:pt x="12380" y="2975"/>
                    <a:pt x="12502" y="3085"/>
                    <a:pt x="12502" y="3237"/>
                  </a:cubicBezTo>
                  <a:lnTo>
                    <a:pt x="12502" y="11716"/>
                  </a:lnTo>
                  <a:lnTo>
                    <a:pt x="8370" y="11716"/>
                  </a:lnTo>
                  <a:cubicBezTo>
                    <a:pt x="8217" y="11716"/>
                    <a:pt x="8104" y="11828"/>
                    <a:pt x="8104" y="11981"/>
                  </a:cubicBezTo>
                  <a:lnTo>
                    <a:pt x="5448" y="11981"/>
                  </a:lnTo>
                  <a:cubicBezTo>
                    <a:pt x="5448" y="11828"/>
                    <a:pt x="5339" y="11716"/>
                    <a:pt x="5186" y="11716"/>
                  </a:cubicBezTo>
                  <a:lnTo>
                    <a:pt x="1050" y="11716"/>
                  </a:lnTo>
                  <a:lnTo>
                    <a:pt x="1050" y="3237"/>
                  </a:lnTo>
                  <a:cubicBezTo>
                    <a:pt x="1050" y="3085"/>
                    <a:pt x="1176" y="2975"/>
                    <a:pt x="1329" y="2975"/>
                  </a:cubicBezTo>
                  <a:lnTo>
                    <a:pt x="5727" y="2975"/>
                  </a:lnTo>
                  <a:lnTo>
                    <a:pt x="5727" y="3500"/>
                  </a:lnTo>
                  <a:lnTo>
                    <a:pt x="1853" y="3500"/>
                  </a:lnTo>
                  <a:cubicBezTo>
                    <a:pt x="1701" y="3500"/>
                    <a:pt x="1591" y="3626"/>
                    <a:pt x="1591" y="3765"/>
                  </a:cubicBezTo>
                  <a:lnTo>
                    <a:pt x="1591" y="10915"/>
                  </a:lnTo>
                  <a:cubicBezTo>
                    <a:pt x="1591" y="11068"/>
                    <a:pt x="1701" y="11191"/>
                    <a:pt x="1853" y="11191"/>
                  </a:cubicBezTo>
                  <a:lnTo>
                    <a:pt x="11702" y="11191"/>
                  </a:lnTo>
                  <a:cubicBezTo>
                    <a:pt x="11855" y="11191"/>
                    <a:pt x="11965" y="11068"/>
                    <a:pt x="11965" y="10915"/>
                  </a:cubicBezTo>
                  <a:lnTo>
                    <a:pt x="11965" y="3765"/>
                  </a:lnTo>
                  <a:cubicBezTo>
                    <a:pt x="11965" y="3626"/>
                    <a:pt x="11855" y="3500"/>
                    <a:pt x="11702" y="3500"/>
                  </a:cubicBezTo>
                  <a:lnTo>
                    <a:pt x="10484" y="3500"/>
                  </a:lnTo>
                  <a:lnTo>
                    <a:pt x="10484" y="2975"/>
                  </a:lnTo>
                  <a:close/>
                  <a:moveTo>
                    <a:pt x="13030" y="12243"/>
                  </a:moveTo>
                  <a:lnTo>
                    <a:pt x="13030" y="12768"/>
                  </a:lnTo>
                  <a:cubicBezTo>
                    <a:pt x="13030" y="12921"/>
                    <a:pt x="12904" y="13043"/>
                    <a:pt x="12768" y="13043"/>
                  </a:cubicBezTo>
                  <a:lnTo>
                    <a:pt x="788" y="13043"/>
                  </a:lnTo>
                  <a:cubicBezTo>
                    <a:pt x="652" y="13043"/>
                    <a:pt x="525" y="12921"/>
                    <a:pt x="525" y="12768"/>
                  </a:cubicBezTo>
                  <a:lnTo>
                    <a:pt x="525" y="12243"/>
                  </a:lnTo>
                  <a:lnTo>
                    <a:pt x="4994" y="12243"/>
                  </a:lnTo>
                  <a:cubicBezTo>
                    <a:pt x="5090" y="12409"/>
                    <a:pt x="5256" y="12506"/>
                    <a:pt x="5448" y="12506"/>
                  </a:cubicBezTo>
                  <a:lnTo>
                    <a:pt x="8104" y="12506"/>
                  </a:lnTo>
                  <a:cubicBezTo>
                    <a:pt x="8300" y="12506"/>
                    <a:pt x="8466" y="12409"/>
                    <a:pt x="8562" y="12243"/>
                  </a:cubicBezTo>
                  <a:close/>
                  <a:moveTo>
                    <a:pt x="5989" y="1"/>
                  </a:moveTo>
                  <a:cubicBezTo>
                    <a:pt x="5837" y="1"/>
                    <a:pt x="5727" y="127"/>
                    <a:pt x="5727" y="280"/>
                  </a:cubicBezTo>
                  <a:lnTo>
                    <a:pt x="5727" y="2451"/>
                  </a:lnTo>
                  <a:lnTo>
                    <a:pt x="1329" y="2451"/>
                  </a:lnTo>
                  <a:cubicBezTo>
                    <a:pt x="884" y="2451"/>
                    <a:pt x="525" y="2796"/>
                    <a:pt x="525" y="3237"/>
                  </a:cubicBezTo>
                  <a:lnTo>
                    <a:pt x="525" y="11716"/>
                  </a:lnTo>
                  <a:lnTo>
                    <a:pt x="263" y="11716"/>
                  </a:lnTo>
                  <a:cubicBezTo>
                    <a:pt x="110" y="11716"/>
                    <a:pt x="1" y="11828"/>
                    <a:pt x="1" y="11981"/>
                  </a:cubicBezTo>
                  <a:lnTo>
                    <a:pt x="1" y="12768"/>
                  </a:lnTo>
                  <a:cubicBezTo>
                    <a:pt x="1" y="13209"/>
                    <a:pt x="359" y="13571"/>
                    <a:pt x="788" y="13571"/>
                  </a:cubicBezTo>
                  <a:lnTo>
                    <a:pt x="12768" y="13571"/>
                  </a:lnTo>
                  <a:cubicBezTo>
                    <a:pt x="13210" y="13571"/>
                    <a:pt x="13555" y="13209"/>
                    <a:pt x="13555" y="12768"/>
                  </a:cubicBezTo>
                  <a:lnTo>
                    <a:pt x="13555" y="11981"/>
                  </a:lnTo>
                  <a:cubicBezTo>
                    <a:pt x="13555" y="11828"/>
                    <a:pt x="13445" y="11716"/>
                    <a:pt x="13293" y="11716"/>
                  </a:cubicBezTo>
                  <a:lnTo>
                    <a:pt x="13030" y="11716"/>
                  </a:lnTo>
                  <a:lnTo>
                    <a:pt x="13030" y="3237"/>
                  </a:lnTo>
                  <a:cubicBezTo>
                    <a:pt x="13030" y="2796"/>
                    <a:pt x="12668" y="2451"/>
                    <a:pt x="12240" y="2451"/>
                  </a:cubicBezTo>
                  <a:lnTo>
                    <a:pt x="10484" y="2451"/>
                  </a:lnTo>
                  <a:lnTo>
                    <a:pt x="10484" y="2172"/>
                  </a:lnTo>
                  <a:cubicBezTo>
                    <a:pt x="10484" y="2036"/>
                    <a:pt x="10375" y="1909"/>
                    <a:pt x="10222" y="1909"/>
                  </a:cubicBezTo>
                  <a:lnTo>
                    <a:pt x="8632" y="1909"/>
                  </a:lnTo>
                  <a:cubicBezTo>
                    <a:pt x="8492" y="1909"/>
                    <a:pt x="8370" y="2036"/>
                    <a:pt x="8370" y="2172"/>
                  </a:cubicBezTo>
                  <a:lnTo>
                    <a:pt x="8370" y="2451"/>
                  </a:lnTo>
                  <a:lnTo>
                    <a:pt x="7842" y="2451"/>
                  </a:lnTo>
                  <a:lnTo>
                    <a:pt x="7842" y="280"/>
                  </a:lnTo>
                  <a:cubicBezTo>
                    <a:pt x="7842" y="127"/>
                    <a:pt x="7719" y="1"/>
                    <a:pt x="7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2583850" y="3465950"/>
              <a:ext cx="96125" cy="13225"/>
            </a:xfrm>
            <a:custGeom>
              <a:rect b="b" l="l" r="r" t="t"/>
              <a:pathLst>
                <a:path extrusionOk="0" h="529" w="3845">
                  <a:moveTo>
                    <a:pt x="345" y="1"/>
                  </a:moveTo>
                  <a:cubicBezTo>
                    <a:pt x="0" y="1"/>
                    <a:pt x="0" y="512"/>
                    <a:pt x="345" y="528"/>
                  </a:cubicBezTo>
                  <a:lnTo>
                    <a:pt x="3542" y="528"/>
                  </a:lnTo>
                  <a:cubicBezTo>
                    <a:pt x="3678" y="528"/>
                    <a:pt x="3804" y="429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2583850" y="3492250"/>
              <a:ext cx="96125" cy="13150"/>
            </a:xfrm>
            <a:custGeom>
              <a:rect b="b" l="l" r="r" t="t"/>
              <a:pathLst>
                <a:path extrusionOk="0" h="526" w="3845">
                  <a:moveTo>
                    <a:pt x="345" y="1"/>
                  </a:moveTo>
                  <a:cubicBezTo>
                    <a:pt x="0" y="14"/>
                    <a:pt x="0" y="512"/>
                    <a:pt x="345" y="525"/>
                  </a:cubicBezTo>
                  <a:lnTo>
                    <a:pt x="3542" y="525"/>
                  </a:lnTo>
                  <a:cubicBezTo>
                    <a:pt x="3678" y="525"/>
                    <a:pt x="3804" y="442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2695550" y="3465950"/>
              <a:ext cx="96125" cy="13225"/>
            </a:xfrm>
            <a:custGeom>
              <a:rect b="b" l="l" r="r" t="t"/>
              <a:pathLst>
                <a:path extrusionOk="0" h="529" w="3845">
                  <a:moveTo>
                    <a:pt x="359" y="1"/>
                  </a:moveTo>
                  <a:cubicBezTo>
                    <a:pt x="14" y="1"/>
                    <a:pt x="0" y="512"/>
                    <a:pt x="359" y="528"/>
                  </a:cubicBezTo>
                  <a:lnTo>
                    <a:pt x="3556" y="528"/>
                  </a:lnTo>
                  <a:cubicBezTo>
                    <a:pt x="3692" y="528"/>
                    <a:pt x="3805" y="429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2695550" y="3492250"/>
              <a:ext cx="96125" cy="13150"/>
            </a:xfrm>
            <a:custGeom>
              <a:rect b="b" l="l" r="r" t="t"/>
              <a:pathLst>
                <a:path extrusionOk="0" h="526" w="3845">
                  <a:moveTo>
                    <a:pt x="359" y="1"/>
                  </a:moveTo>
                  <a:cubicBezTo>
                    <a:pt x="14" y="14"/>
                    <a:pt x="0" y="512"/>
                    <a:pt x="359" y="525"/>
                  </a:cubicBezTo>
                  <a:lnTo>
                    <a:pt x="3556" y="525"/>
                  </a:lnTo>
                  <a:cubicBezTo>
                    <a:pt x="3692" y="525"/>
                    <a:pt x="3805" y="442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34"/>
          <p:cNvGrpSpPr/>
          <p:nvPr/>
        </p:nvGrpSpPr>
        <p:grpSpPr>
          <a:xfrm>
            <a:off x="4830335" y="2805838"/>
            <a:ext cx="339200" cy="304700"/>
            <a:chOff x="2489475" y="2699700"/>
            <a:chExt cx="339200" cy="304700"/>
          </a:xfrm>
        </p:grpSpPr>
        <p:sp>
          <p:nvSpPr>
            <p:cNvPr id="850" name="Google Shape;850;p34"/>
            <p:cNvSpPr/>
            <p:nvPr/>
          </p:nvSpPr>
          <p:spPr>
            <a:xfrm>
              <a:off x="2489475" y="2699700"/>
              <a:ext cx="339200" cy="304700"/>
            </a:xfrm>
            <a:custGeom>
              <a:rect b="b" l="l" r="r" t="t"/>
              <a:pathLst>
                <a:path extrusionOk="0" h="12188" w="13568">
                  <a:moveTo>
                    <a:pt x="12765" y="539"/>
                  </a:moveTo>
                  <a:cubicBezTo>
                    <a:pt x="12917" y="539"/>
                    <a:pt x="13043" y="652"/>
                    <a:pt x="13043" y="804"/>
                  </a:cubicBezTo>
                  <a:lnTo>
                    <a:pt x="13043" y="1067"/>
                  </a:lnTo>
                  <a:lnTo>
                    <a:pt x="4509" y="1067"/>
                  </a:lnTo>
                  <a:cubicBezTo>
                    <a:pt x="4356" y="1067"/>
                    <a:pt x="4246" y="1189"/>
                    <a:pt x="4246" y="1329"/>
                  </a:cubicBezTo>
                  <a:cubicBezTo>
                    <a:pt x="4246" y="1770"/>
                    <a:pt x="3885" y="2132"/>
                    <a:pt x="3443" y="2132"/>
                  </a:cubicBezTo>
                  <a:lnTo>
                    <a:pt x="539" y="2132"/>
                  </a:lnTo>
                  <a:lnTo>
                    <a:pt x="539" y="804"/>
                  </a:lnTo>
                  <a:cubicBezTo>
                    <a:pt x="539" y="652"/>
                    <a:pt x="648" y="539"/>
                    <a:pt x="801" y="539"/>
                  </a:cubicBezTo>
                  <a:close/>
                  <a:moveTo>
                    <a:pt x="13043" y="1591"/>
                  </a:moveTo>
                  <a:lnTo>
                    <a:pt x="13043" y="11397"/>
                  </a:lnTo>
                  <a:cubicBezTo>
                    <a:pt x="13043" y="11537"/>
                    <a:pt x="12917" y="11659"/>
                    <a:pt x="12765" y="11659"/>
                  </a:cubicBezTo>
                  <a:lnTo>
                    <a:pt x="801" y="11659"/>
                  </a:lnTo>
                  <a:cubicBezTo>
                    <a:pt x="648" y="11659"/>
                    <a:pt x="539" y="11537"/>
                    <a:pt x="539" y="11397"/>
                  </a:cubicBezTo>
                  <a:lnTo>
                    <a:pt x="539" y="2657"/>
                  </a:lnTo>
                  <a:lnTo>
                    <a:pt x="3443" y="2657"/>
                  </a:lnTo>
                  <a:cubicBezTo>
                    <a:pt x="4094" y="2657"/>
                    <a:pt x="4618" y="2199"/>
                    <a:pt x="4744" y="1591"/>
                  </a:cubicBezTo>
                  <a:close/>
                  <a:moveTo>
                    <a:pt x="801" y="1"/>
                  </a:moveTo>
                  <a:cubicBezTo>
                    <a:pt x="359" y="1"/>
                    <a:pt x="1" y="360"/>
                    <a:pt x="1" y="804"/>
                  </a:cubicBezTo>
                  <a:lnTo>
                    <a:pt x="1" y="11397"/>
                  </a:lnTo>
                  <a:cubicBezTo>
                    <a:pt x="1" y="11842"/>
                    <a:pt x="359" y="12187"/>
                    <a:pt x="801" y="12187"/>
                  </a:cubicBezTo>
                  <a:lnTo>
                    <a:pt x="12765" y="12187"/>
                  </a:lnTo>
                  <a:cubicBezTo>
                    <a:pt x="13209" y="12187"/>
                    <a:pt x="13568" y="11842"/>
                    <a:pt x="13568" y="11397"/>
                  </a:cubicBezTo>
                  <a:lnTo>
                    <a:pt x="13568" y="804"/>
                  </a:lnTo>
                  <a:cubicBezTo>
                    <a:pt x="13568" y="360"/>
                    <a:pt x="13209" y="1"/>
                    <a:pt x="12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2568975" y="2726100"/>
              <a:ext cx="13475" cy="13400"/>
            </a:xfrm>
            <a:custGeom>
              <a:rect b="b" l="l" r="r" t="t"/>
              <a:pathLst>
                <a:path extrusionOk="0" h="536" w="539">
                  <a:moveTo>
                    <a:pt x="270" y="1"/>
                  </a:moveTo>
                  <a:cubicBezTo>
                    <a:pt x="139" y="1"/>
                    <a:pt x="8" y="87"/>
                    <a:pt x="1" y="260"/>
                  </a:cubicBezTo>
                  <a:cubicBezTo>
                    <a:pt x="1" y="412"/>
                    <a:pt x="124" y="535"/>
                    <a:pt x="263" y="535"/>
                  </a:cubicBezTo>
                  <a:cubicBezTo>
                    <a:pt x="416" y="535"/>
                    <a:pt x="539" y="412"/>
                    <a:pt x="539" y="260"/>
                  </a:cubicBezTo>
                  <a:cubicBezTo>
                    <a:pt x="532" y="87"/>
                    <a:pt x="40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2542675" y="2726100"/>
              <a:ext cx="13225" cy="13400"/>
            </a:xfrm>
            <a:custGeom>
              <a:rect b="b" l="l" r="r" t="t"/>
              <a:pathLst>
                <a:path extrusionOk="0" h="536" w="529">
                  <a:moveTo>
                    <a:pt x="263" y="1"/>
                  </a:moveTo>
                  <a:cubicBezTo>
                    <a:pt x="135" y="1"/>
                    <a:pt x="7" y="87"/>
                    <a:pt x="1" y="260"/>
                  </a:cubicBezTo>
                  <a:cubicBezTo>
                    <a:pt x="1" y="412"/>
                    <a:pt x="113" y="535"/>
                    <a:pt x="263" y="535"/>
                  </a:cubicBezTo>
                  <a:cubicBezTo>
                    <a:pt x="402" y="535"/>
                    <a:pt x="528" y="412"/>
                    <a:pt x="528" y="260"/>
                  </a:cubicBezTo>
                  <a:cubicBezTo>
                    <a:pt x="520" y="87"/>
                    <a:pt x="39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2516050" y="2726100"/>
              <a:ext cx="13200" cy="13400"/>
            </a:xfrm>
            <a:custGeom>
              <a:rect b="b" l="l" r="r" t="t"/>
              <a:pathLst>
                <a:path extrusionOk="0" h="536" w="528">
                  <a:moveTo>
                    <a:pt x="265" y="1"/>
                  </a:moveTo>
                  <a:cubicBezTo>
                    <a:pt x="137" y="1"/>
                    <a:pt x="8" y="87"/>
                    <a:pt x="0" y="260"/>
                  </a:cubicBezTo>
                  <a:cubicBezTo>
                    <a:pt x="0" y="412"/>
                    <a:pt x="126" y="535"/>
                    <a:pt x="266" y="535"/>
                  </a:cubicBezTo>
                  <a:cubicBezTo>
                    <a:pt x="415" y="535"/>
                    <a:pt x="528" y="412"/>
                    <a:pt x="528" y="260"/>
                  </a:cubicBezTo>
                  <a:cubicBezTo>
                    <a:pt x="521" y="87"/>
                    <a:pt x="393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2516050" y="2779225"/>
              <a:ext cx="286000" cy="198850"/>
            </a:xfrm>
            <a:custGeom>
              <a:rect b="b" l="l" r="r" t="t"/>
              <a:pathLst>
                <a:path extrusionOk="0" h="7954" w="11440">
                  <a:moveTo>
                    <a:pt x="10915" y="528"/>
                  </a:moveTo>
                  <a:lnTo>
                    <a:pt x="10915" y="7416"/>
                  </a:lnTo>
                  <a:lnTo>
                    <a:pt x="528" y="7416"/>
                  </a:lnTo>
                  <a:lnTo>
                    <a:pt x="528" y="528"/>
                  </a:lnTo>
                  <a:close/>
                  <a:moveTo>
                    <a:pt x="266" y="0"/>
                  </a:moveTo>
                  <a:cubicBezTo>
                    <a:pt x="126" y="0"/>
                    <a:pt x="0" y="126"/>
                    <a:pt x="0" y="262"/>
                  </a:cubicBezTo>
                  <a:lnTo>
                    <a:pt x="0" y="7678"/>
                  </a:lnTo>
                  <a:cubicBezTo>
                    <a:pt x="0" y="7831"/>
                    <a:pt x="126" y="7954"/>
                    <a:pt x="266" y="7954"/>
                  </a:cubicBezTo>
                  <a:lnTo>
                    <a:pt x="11177" y="7954"/>
                  </a:lnTo>
                  <a:cubicBezTo>
                    <a:pt x="11330" y="7954"/>
                    <a:pt x="11439" y="7831"/>
                    <a:pt x="11439" y="7678"/>
                  </a:cubicBezTo>
                  <a:lnTo>
                    <a:pt x="11439" y="262"/>
                  </a:lnTo>
                  <a:cubicBezTo>
                    <a:pt x="11439" y="126"/>
                    <a:pt x="11330" y="0"/>
                    <a:pt x="11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2538525" y="2805850"/>
              <a:ext cx="235225" cy="145600"/>
            </a:xfrm>
            <a:custGeom>
              <a:rect b="b" l="l" r="r" t="t"/>
              <a:pathLst>
                <a:path extrusionOk="0" h="5824" w="9409">
                  <a:moveTo>
                    <a:pt x="6032" y="512"/>
                  </a:moveTo>
                  <a:cubicBezTo>
                    <a:pt x="6225" y="512"/>
                    <a:pt x="6378" y="665"/>
                    <a:pt x="6378" y="857"/>
                  </a:cubicBezTo>
                  <a:cubicBezTo>
                    <a:pt x="6371" y="1086"/>
                    <a:pt x="6205" y="1201"/>
                    <a:pt x="6039" y="1201"/>
                  </a:cubicBezTo>
                  <a:cubicBezTo>
                    <a:pt x="5873" y="1201"/>
                    <a:pt x="5707" y="1086"/>
                    <a:pt x="5700" y="857"/>
                  </a:cubicBezTo>
                  <a:cubicBezTo>
                    <a:pt x="5700" y="665"/>
                    <a:pt x="5853" y="512"/>
                    <a:pt x="6032" y="512"/>
                  </a:cubicBezTo>
                  <a:close/>
                  <a:moveTo>
                    <a:pt x="1192" y="1481"/>
                  </a:moveTo>
                  <a:cubicBezTo>
                    <a:pt x="1385" y="1481"/>
                    <a:pt x="1538" y="1647"/>
                    <a:pt x="1538" y="1826"/>
                  </a:cubicBezTo>
                  <a:cubicBezTo>
                    <a:pt x="1531" y="2056"/>
                    <a:pt x="1365" y="2170"/>
                    <a:pt x="1199" y="2170"/>
                  </a:cubicBezTo>
                  <a:cubicBezTo>
                    <a:pt x="1033" y="2170"/>
                    <a:pt x="867" y="2056"/>
                    <a:pt x="860" y="1826"/>
                  </a:cubicBezTo>
                  <a:cubicBezTo>
                    <a:pt x="844" y="1647"/>
                    <a:pt x="1010" y="1481"/>
                    <a:pt x="1192" y="1481"/>
                  </a:cubicBezTo>
                  <a:close/>
                  <a:moveTo>
                    <a:pt x="3612" y="2949"/>
                  </a:moveTo>
                  <a:cubicBezTo>
                    <a:pt x="3805" y="2949"/>
                    <a:pt x="3958" y="3098"/>
                    <a:pt x="3958" y="3280"/>
                  </a:cubicBezTo>
                  <a:cubicBezTo>
                    <a:pt x="3951" y="3508"/>
                    <a:pt x="3785" y="3622"/>
                    <a:pt x="3619" y="3622"/>
                  </a:cubicBezTo>
                  <a:cubicBezTo>
                    <a:pt x="3453" y="3622"/>
                    <a:pt x="3287" y="3508"/>
                    <a:pt x="3280" y="3280"/>
                  </a:cubicBezTo>
                  <a:cubicBezTo>
                    <a:pt x="3280" y="3098"/>
                    <a:pt x="3433" y="2949"/>
                    <a:pt x="3612" y="2949"/>
                  </a:cubicBezTo>
                  <a:close/>
                  <a:moveTo>
                    <a:pt x="8452" y="2949"/>
                  </a:moveTo>
                  <a:cubicBezTo>
                    <a:pt x="8645" y="2949"/>
                    <a:pt x="8798" y="3098"/>
                    <a:pt x="8798" y="3280"/>
                  </a:cubicBezTo>
                  <a:cubicBezTo>
                    <a:pt x="8798" y="3473"/>
                    <a:pt x="8645" y="3626"/>
                    <a:pt x="8452" y="3626"/>
                  </a:cubicBezTo>
                  <a:cubicBezTo>
                    <a:pt x="8011" y="3612"/>
                    <a:pt x="8011" y="2962"/>
                    <a:pt x="8452" y="2949"/>
                  </a:cubicBezTo>
                  <a:close/>
                  <a:moveTo>
                    <a:pt x="1773" y="2490"/>
                  </a:moveTo>
                  <a:lnTo>
                    <a:pt x="2769" y="3085"/>
                  </a:lnTo>
                  <a:cubicBezTo>
                    <a:pt x="2656" y="3529"/>
                    <a:pt x="2935" y="3997"/>
                    <a:pt x="3333" y="4124"/>
                  </a:cubicBezTo>
                  <a:lnTo>
                    <a:pt x="3333" y="5299"/>
                  </a:lnTo>
                  <a:lnTo>
                    <a:pt x="1468" y="5299"/>
                  </a:lnTo>
                  <a:lnTo>
                    <a:pt x="1468" y="2670"/>
                  </a:lnTo>
                  <a:cubicBezTo>
                    <a:pt x="1577" y="2630"/>
                    <a:pt x="1674" y="2573"/>
                    <a:pt x="1773" y="2490"/>
                  </a:cubicBezTo>
                  <a:close/>
                  <a:moveTo>
                    <a:pt x="5644" y="1647"/>
                  </a:moveTo>
                  <a:cubicBezTo>
                    <a:pt x="5687" y="1661"/>
                    <a:pt x="5727" y="1687"/>
                    <a:pt x="5783" y="1704"/>
                  </a:cubicBezTo>
                  <a:lnTo>
                    <a:pt x="5783" y="5299"/>
                  </a:lnTo>
                  <a:lnTo>
                    <a:pt x="3901" y="5299"/>
                  </a:lnTo>
                  <a:lnTo>
                    <a:pt x="3901" y="4124"/>
                  </a:lnTo>
                  <a:cubicBezTo>
                    <a:pt x="4246" y="4011"/>
                    <a:pt x="4495" y="3679"/>
                    <a:pt x="4495" y="3294"/>
                  </a:cubicBezTo>
                  <a:cubicBezTo>
                    <a:pt x="4495" y="3141"/>
                    <a:pt x="4469" y="3015"/>
                    <a:pt x="4399" y="2892"/>
                  </a:cubicBezTo>
                  <a:lnTo>
                    <a:pt x="5644" y="1647"/>
                  </a:lnTo>
                  <a:close/>
                  <a:moveTo>
                    <a:pt x="6447" y="1647"/>
                  </a:moveTo>
                  <a:lnTo>
                    <a:pt x="7679" y="2892"/>
                  </a:lnTo>
                  <a:cubicBezTo>
                    <a:pt x="7430" y="3363"/>
                    <a:pt x="7692" y="3971"/>
                    <a:pt x="8190" y="4124"/>
                  </a:cubicBezTo>
                  <a:lnTo>
                    <a:pt x="8190" y="5299"/>
                  </a:lnTo>
                  <a:lnTo>
                    <a:pt x="6308" y="5299"/>
                  </a:lnTo>
                  <a:lnTo>
                    <a:pt x="6308" y="1704"/>
                  </a:lnTo>
                  <a:cubicBezTo>
                    <a:pt x="6351" y="1687"/>
                    <a:pt x="6404" y="1661"/>
                    <a:pt x="6447" y="1647"/>
                  </a:cubicBezTo>
                  <a:close/>
                  <a:moveTo>
                    <a:pt x="6015" y="1"/>
                  </a:moveTo>
                  <a:cubicBezTo>
                    <a:pt x="5387" y="1"/>
                    <a:pt x="4956" y="713"/>
                    <a:pt x="5259" y="1259"/>
                  </a:cubicBezTo>
                  <a:lnTo>
                    <a:pt x="4014" y="2517"/>
                  </a:lnTo>
                  <a:cubicBezTo>
                    <a:pt x="3894" y="2452"/>
                    <a:pt x="3757" y="2421"/>
                    <a:pt x="3620" y="2421"/>
                  </a:cubicBezTo>
                  <a:cubicBezTo>
                    <a:pt x="3408" y="2421"/>
                    <a:pt x="3196" y="2495"/>
                    <a:pt x="3045" y="2630"/>
                  </a:cubicBezTo>
                  <a:lnTo>
                    <a:pt x="2049" y="2036"/>
                  </a:lnTo>
                  <a:cubicBezTo>
                    <a:pt x="2170" y="1501"/>
                    <a:pt x="1754" y="970"/>
                    <a:pt x="1212" y="970"/>
                  </a:cubicBezTo>
                  <a:cubicBezTo>
                    <a:pt x="1206" y="970"/>
                    <a:pt x="1199" y="970"/>
                    <a:pt x="1192" y="970"/>
                  </a:cubicBezTo>
                  <a:cubicBezTo>
                    <a:pt x="196" y="983"/>
                    <a:pt x="1" y="2351"/>
                    <a:pt x="927" y="2670"/>
                  </a:cubicBezTo>
                  <a:lnTo>
                    <a:pt x="927" y="5299"/>
                  </a:lnTo>
                  <a:lnTo>
                    <a:pt x="595" y="5299"/>
                  </a:lnTo>
                  <a:cubicBezTo>
                    <a:pt x="236" y="5312"/>
                    <a:pt x="236" y="5810"/>
                    <a:pt x="595" y="5823"/>
                  </a:cubicBezTo>
                  <a:lnTo>
                    <a:pt x="9060" y="5823"/>
                  </a:lnTo>
                  <a:cubicBezTo>
                    <a:pt x="9408" y="5810"/>
                    <a:pt x="9408" y="5312"/>
                    <a:pt x="9060" y="5299"/>
                  </a:cubicBezTo>
                  <a:lnTo>
                    <a:pt x="8715" y="5299"/>
                  </a:lnTo>
                  <a:lnTo>
                    <a:pt x="8715" y="4124"/>
                  </a:lnTo>
                  <a:cubicBezTo>
                    <a:pt x="9076" y="4011"/>
                    <a:pt x="9325" y="3679"/>
                    <a:pt x="9325" y="3294"/>
                  </a:cubicBezTo>
                  <a:cubicBezTo>
                    <a:pt x="9336" y="2789"/>
                    <a:pt x="8905" y="2418"/>
                    <a:pt x="8446" y="2418"/>
                  </a:cubicBezTo>
                  <a:cubicBezTo>
                    <a:pt x="8313" y="2418"/>
                    <a:pt x="8178" y="2449"/>
                    <a:pt x="8051" y="2517"/>
                  </a:cubicBezTo>
                  <a:lnTo>
                    <a:pt x="6806" y="1259"/>
                  </a:lnTo>
                  <a:cubicBezTo>
                    <a:pt x="7108" y="713"/>
                    <a:pt x="6678" y="1"/>
                    <a:pt x="6050" y="1"/>
                  </a:cubicBezTo>
                  <a:cubicBezTo>
                    <a:pt x="6044" y="1"/>
                    <a:pt x="6038" y="1"/>
                    <a:pt x="6032" y="1"/>
                  </a:cubicBezTo>
                  <a:cubicBezTo>
                    <a:pt x="6027" y="1"/>
                    <a:pt x="6021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9" name="Google Shape;809;p34"/>
          <p:cNvSpPr txBox="1"/>
          <p:nvPr>
            <p:ph idx="8" type="title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06" name="Google Shape;806;p34"/>
          <p:cNvSpPr txBox="1"/>
          <p:nvPr>
            <p:ph idx="9" type="title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12" name="Google Shape;812;p34"/>
          <p:cNvSpPr txBox="1"/>
          <p:nvPr>
            <p:ph idx="13" type="title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56" name="Google Shape;856;p34"/>
          <p:cNvSpPr txBox="1"/>
          <p:nvPr>
            <p:ph idx="14" type="title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7" name="Google Shape;857;p34"/>
          <p:cNvSpPr txBox="1"/>
          <p:nvPr>
            <p:ph idx="15" type="title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03" name="Google Shape;803;p34"/>
          <p:cNvSpPr txBox="1"/>
          <p:nvPr>
            <p:ph idx="7" type="title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858" name="Google Shape;858;p34"/>
          <p:cNvCxnSpPr>
            <a:stCxn id="857" idx="3"/>
            <a:endCxn id="813" idx="1"/>
          </p:cNvCxnSpPr>
          <p:nvPr/>
        </p:nvCxnSpPr>
        <p:spPr>
          <a:xfrm flipH="1" rot="10800000">
            <a:off x="6806100" y="2958053"/>
            <a:ext cx="3048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859" name="Google Shape;859;p34"/>
          <p:cNvCxnSpPr>
            <a:stCxn id="856" idx="3"/>
            <a:endCxn id="790" idx="1"/>
          </p:cNvCxnSpPr>
          <p:nvPr/>
        </p:nvCxnSpPr>
        <p:spPr>
          <a:xfrm flipH="1" rot="10800000">
            <a:off x="6806100" y="1512502"/>
            <a:ext cx="3048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5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65" name="Google Shape;865;p35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66" name="Google Shape;866;p35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867" name="Google Shape;867;p35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868" name="Google Shape;868;p3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69" name="Google Shape;869;p3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0" name="Google Shape;870;p35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871" name="Google Shape;871;p3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72" name="Google Shape;872;p3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3" name="Google Shape;873;p35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874" name="Google Shape;874;p35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75" name="Google Shape;875;p35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6" name="Google Shape;876;p35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877" name="Google Shape;877;p35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78" name="Google Shape;878;p35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9" name="Google Shape;879;p35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880" name="Google Shape;880;p35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1" name="Google Shape;881;p35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2" name="Google Shape;882;p35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883" name="Google Shape;883;p3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84" name="Google Shape;884;p3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" name="Google Shape;889;p36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9144000" cy="5935674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36"/>
          <p:cNvSpPr txBox="1"/>
          <p:nvPr/>
        </p:nvSpPr>
        <p:spPr>
          <a:xfrm>
            <a:off x="759450" y="444275"/>
            <a:ext cx="7625100" cy="4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oppins"/>
                <a:ea typeface="Poppins"/>
                <a:cs typeface="Poppins"/>
                <a:sym typeface="Poppins"/>
              </a:rPr>
              <a:t>This project aims to create a Sign Language Recognition System that can interpret and recognize hand gestures captured from a webcam in real-time, allowing users to communicate with the system through sign language. </a:t>
            </a:r>
            <a:endParaRPr b="1"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oppins"/>
                <a:ea typeface="Poppins"/>
                <a:cs typeface="Poppins"/>
                <a:sym typeface="Poppins"/>
              </a:rPr>
              <a:t>This system utilizes computer vision and machine learning techniques to recognize and interpret hand gestures</a:t>
            </a:r>
            <a:endParaRPr b="1"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oppins"/>
                <a:ea typeface="Poppins"/>
                <a:cs typeface="Poppins"/>
                <a:sym typeface="Poppins"/>
              </a:rPr>
              <a:t>In this context, the development of a Sign Language Recognition System has emerged as a transformative technological solution with the potential to bridge the communication gap between individuals who use sign language and those who may not understand it.</a:t>
            </a:r>
            <a:endParaRPr b="1" sz="18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1" name="Google Shape;89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398475" y="734000"/>
            <a:ext cx="360975" cy="3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398475" y="2081250"/>
            <a:ext cx="360975" cy="3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352750" y="2985475"/>
            <a:ext cx="360975" cy="3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7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99" name="Google Shape;899;p37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900" name="Google Shape;900;p37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01" name="Google Shape;901;p37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02" name="Google Shape;902;p3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03" name="Google Shape;903;p3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4" name="Google Shape;904;p37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05" name="Google Shape;905;p3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06" name="Google Shape;906;p3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7" name="Google Shape;907;p37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08" name="Google Shape;908;p3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09" name="Google Shape;909;p3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0" name="Google Shape;910;p37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11" name="Google Shape;911;p37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12" name="Google Shape;912;p37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3" name="Google Shape;913;p37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14" name="Google Shape;914;p37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15" name="Google Shape;915;p37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6" name="Google Shape;916;p37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17" name="Google Shape;917;p3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8" name="Google Shape;918;p3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8"/>
          <p:cNvSpPr txBox="1"/>
          <p:nvPr>
            <p:ph idx="2" type="subTitle"/>
          </p:nvPr>
        </p:nvSpPr>
        <p:spPr>
          <a:xfrm>
            <a:off x="898795" y="141257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 primary goal of this project is to train a robust machine learning model capable of accurately </a:t>
            </a:r>
            <a:r>
              <a:rPr b="1" lang="en" sz="1600">
                <a:latin typeface="Poppins"/>
                <a:ea typeface="Poppins"/>
                <a:cs typeface="Poppins"/>
                <a:sym typeface="Poppins"/>
              </a:rPr>
              <a:t>recognizing sign language gestures.</a:t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4" name="Google Shape;924;p38"/>
          <p:cNvSpPr txBox="1"/>
          <p:nvPr>
            <p:ph idx="2" type="subTitle"/>
          </p:nvPr>
        </p:nvSpPr>
        <p:spPr>
          <a:xfrm>
            <a:off x="4913820" y="141257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 Medium"/>
                <a:ea typeface="Poppins Medium"/>
                <a:cs typeface="Poppins Medium"/>
                <a:sym typeface="Poppins Medium"/>
              </a:rPr>
              <a:t>Our second objective is to enable </a:t>
            </a:r>
            <a:r>
              <a:rPr b="1" lang="en" sz="1600">
                <a:latin typeface="Poppins"/>
                <a:ea typeface="Poppins"/>
                <a:cs typeface="Poppins"/>
                <a:sym typeface="Poppins"/>
              </a:rPr>
              <a:t>real-time inference</a:t>
            </a:r>
            <a:r>
              <a:rPr lang="en" sz="1600">
                <a:latin typeface="Poppins Medium"/>
                <a:ea typeface="Poppins Medium"/>
                <a:cs typeface="Poppins Medium"/>
                <a:sym typeface="Poppins Medium"/>
              </a:rPr>
              <a:t>, allowing the system to interpret gestures on-the-fly.</a:t>
            </a:r>
            <a:endParaRPr sz="16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925" name="Google Shape;925;p38"/>
          <p:cNvGrpSpPr/>
          <p:nvPr/>
        </p:nvGrpSpPr>
        <p:grpSpPr>
          <a:xfrm>
            <a:off x="8444118" y="2409964"/>
            <a:ext cx="420796" cy="421914"/>
            <a:chOff x="-1333200" y="2770450"/>
            <a:chExt cx="291450" cy="292225"/>
          </a:xfrm>
        </p:grpSpPr>
        <p:sp>
          <p:nvSpPr>
            <p:cNvPr id="926" name="Google Shape;926;p38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8" name="Google Shape;928;p38"/>
          <p:cNvSpPr/>
          <p:nvPr/>
        </p:nvSpPr>
        <p:spPr>
          <a:xfrm>
            <a:off x="8434467" y="620950"/>
            <a:ext cx="440106" cy="421373"/>
          </a:xfrm>
          <a:custGeom>
            <a:rect b="b" l="l" r="r" t="t"/>
            <a:pathLst>
              <a:path extrusionOk="0" h="11674" w="12193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9" name="Google Shape;929;p38"/>
          <p:cNvGrpSpPr/>
          <p:nvPr/>
        </p:nvGrpSpPr>
        <p:grpSpPr>
          <a:xfrm>
            <a:off x="8443568" y="1269188"/>
            <a:ext cx="421914" cy="423864"/>
            <a:chOff x="-1333975" y="2365850"/>
            <a:chExt cx="292225" cy="293575"/>
          </a:xfrm>
        </p:grpSpPr>
        <p:sp>
          <p:nvSpPr>
            <p:cNvPr id="930" name="Google Shape;930;p38"/>
            <p:cNvSpPr/>
            <p:nvPr/>
          </p:nvSpPr>
          <p:spPr>
            <a:xfrm>
              <a:off x="-1285150" y="2365850"/>
              <a:ext cx="191225" cy="293575"/>
            </a:xfrm>
            <a:custGeom>
              <a:rect b="b" l="l" r="r" t="t"/>
              <a:pathLst>
                <a:path extrusionOk="0" h="11743" w="7649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-107642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-133397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-1093750" y="2383050"/>
              <a:ext cx="35450" cy="26575"/>
            </a:xfrm>
            <a:custGeom>
              <a:rect b="b" l="l" r="r" t="t"/>
              <a:pathLst>
                <a:path extrusionOk="0" h="1063" w="1418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-1317450" y="2512575"/>
              <a:ext cx="35475" cy="26225"/>
            </a:xfrm>
            <a:custGeom>
              <a:rect b="b" l="l" r="r" t="t"/>
              <a:pathLst>
                <a:path extrusionOk="0" h="1049" w="1419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-1092975" y="2512575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-1316650" y="2383750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-1239475" y="2401575"/>
              <a:ext cx="102425" cy="153100"/>
            </a:xfrm>
            <a:custGeom>
              <a:rect b="b" l="l" r="r" t="t"/>
              <a:pathLst>
                <a:path extrusionOk="0" h="6124" w="4097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38"/>
          <p:cNvGrpSpPr/>
          <p:nvPr/>
        </p:nvGrpSpPr>
        <p:grpSpPr>
          <a:xfrm>
            <a:off x="8474941" y="1832786"/>
            <a:ext cx="359154" cy="357424"/>
            <a:chOff x="-49786250" y="2316650"/>
            <a:chExt cx="300900" cy="299450"/>
          </a:xfrm>
        </p:grpSpPr>
        <p:sp>
          <p:nvSpPr>
            <p:cNvPr id="939" name="Google Shape;939;p38"/>
            <p:cNvSpPr/>
            <p:nvPr/>
          </p:nvSpPr>
          <p:spPr>
            <a:xfrm>
              <a:off x="-49746875" y="2316650"/>
              <a:ext cx="217400" cy="299450"/>
            </a:xfrm>
            <a:custGeom>
              <a:rect b="b" l="l" r="r" t="t"/>
              <a:pathLst>
                <a:path extrusionOk="0" h="11978" w="8696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-49786250" y="2422325"/>
              <a:ext cx="36250" cy="17350"/>
            </a:xfrm>
            <a:custGeom>
              <a:rect b="b" l="l" r="r" t="t"/>
              <a:pathLst>
                <a:path extrusionOk="0" h="694" w="145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-49783900" y="2362475"/>
              <a:ext cx="31550" cy="30150"/>
            </a:xfrm>
            <a:custGeom>
              <a:rect b="b" l="l" r="r" t="t"/>
              <a:pathLst>
                <a:path extrusionOk="0" h="1206" w="1262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-49783900" y="2468800"/>
              <a:ext cx="31550" cy="30150"/>
            </a:xfrm>
            <a:custGeom>
              <a:rect b="b" l="l" r="r" t="t"/>
              <a:pathLst>
                <a:path extrusionOk="0" h="1206" w="1262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-49520825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-49519250" y="2362475"/>
              <a:ext cx="31525" cy="31325"/>
            </a:xfrm>
            <a:custGeom>
              <a:rect b="b" l="l" r="r" t="t"/>
              <a:pathLst>
                <a:path extrusionOk="0" h="1253" w="1261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-49519250" y="2468800"/>
              <a:ext cx="31525" cy="30150"/>
            </a:xfrm>
            <a:custGeom>
              <a:rect b="b" l="l" r="r" t="t"/>
              <a:pathLst>
                <a:path extrusionOk="0" h="1206" w="1261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6" name="Google Shape;946;p38"/>
          <p:cNvGrpSpPr/>
          <p:nvPr/>
        </p:nvGrpSpPr>
        <p:grpSpPr>
          <a:xfrm>
            <a:off x="8506912" y="3051645"/>
            <a:ext cx="295237" cy="358229"/>
            <a:chOff x="-45270025" y="2701925"/>
            <a:chExt cx="247350" cy="300125"/>
          </a:xfrm>
        </p:grpSpPr>
        <p:sp>
          <p:nvSpPr>
            <p:cNvPr id="947" name="Google Shape;947;p38"/>
            <p:cNvSpPr/>
            <p:nvPr/>
          </p:nvSpPr>
          <p:spPr>
            <a:xfrm>
              <a:off x="-45128250" y="28437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-45270025" y="2701925"/>
              <a:ext cx="247350" cy="300125"/>
            </a:xfrm>
            <a:custGeom>
              <a:rect b="b" l="l" r="r" t="t"/>
              <a:pathLst>
                <a:path extrusionOk="0" h="12005" w="9894">
                  <a:moveTo>
                    <a:pt x="7751" y="1261"/>
                  </a:moveTo>
                  <a:lnTo>
                    <a:pt x="8665" y="2143"/>
                  </a:lnTo>
                  <a:lnTo>
                    <a:pt x="7751" y="2143"/>
                  </a:lnTo>
                  <a:lnTo>
                    <a:pt x="7751" y="1261"/>
                  </a:lnTo>
                  <a:close/>
                  <a:moveTo>
                    <a:pt x="7090" y="4979"/>
                  </a:moveTo>
                  <a:lnTo>
                    <a:pt x="7090" y="9925"/>
                  </a:lnTo>
                  <a:lnTo>
                    <a:pt x="757" y="9925"/>
                  </a:lnTo>
                  <a:lnTo>
                    <a:pt x="757" y="4979"/>
                  </a:lnTo>
                  <a:close/>
                  <a:moveTo>
                    <a:pt x="7090" y="725"/>
                  </a:moveTo>
                  <a:lnTo>
                    <a:pt x="7090" y="2521"/>
                  </a:lnTo>
                  <a:cubicBezTo>
                    <a:pt x="7090" y="2710"/>
                    <a:pt x="7247" y="2868"/>
                    <a:pt x="7436" y="2868"/>
                  </a:cubicBezTo>
                  <a:lnTo>
                    <a:pt x="9232" y="2868"/>
                  </a:lnTo>
                  <a:lnTo>
                    <a:pt x="9232" y="11343"/>
                  </a:lnTo>
                  <a:lnTo>
                    <a:pt x="1450" y="11343"/>
                  </a:lnTo>
                  <a:lnTo>
                    <a:pt x="1450" y="10618"/>
                  </a:lnTo>
                  <a:lnTo>
                    <a:pt x="7436" y="10618"/>
                  </a:lnTo>
                  <a:cubicBezTo>
                    <a:pt x="7657" y="10618"/>
                    <a:pt x="7814" y="10460"/>
                    <a:pt x="7814" y="10271"/>
                  </a:cubicBezTo>
                  <a:lnTo>
                    <a:pt x="7814" y="4632"/>
                  </a:lnTo>
                  <a:cubicBezTo>
                    <a:pt x="7814" y="4443"/>
                    <a:pt x="7657" y="4285"/>
                    <a:pt x="7436" y="4285"/>
                  </a:cubicBezTo>
                  <a:lnTo>
                    <a:pt x="1450" y="4285"/>
                  </a:lnTo>
                  <a:lnTo>
                    <a:pt x="1450" y="725"/>
                  </a:lnTo>
                  <a:close/>
                  <a:moveTo>
                    <a:pt x="1072" y="1"/>
                  </a:moveTo>
                  <a:cubicBezTo>
                    <a:pt x="883" y="1"/>
                    <a:pt x="726" y="158"/>
                    <a:pt x="726" y="347"/>
                  </a:cubicBezTo>
                  <a:lnTo>
                    <a:pt x="726" y="4254"/>
                  </a:lnTo>
                  <a:lnTo>
                    <a:pt x="379" y="4254"/>
                  </a:lnTo>
                  <a:cubicBezTo>
                    <a:pt x="158" y="4254"/>
                    <a:pt x="1" y="4411"/>
                    <a:pt x="1" y="4601"/>
                  </a:cubicBezTo>
                  <a:lnTo>
                    <a:pt x="1" y="10240"/>
                  </a:lnTo>
                  <a:cubicBezTo>
                    <a:pt x="1" y="10429"/>
                    <a:pt x="158" y="10586"/>
                    <a:pt x="379" y="10586"/>
                  </a:cubicBezTo>
                  <a:lnTo>
                    <a:pt x="726" y="10586"/>
                  </a:lnTo>
                  <a:lnTo>
                    <a:pt x="726" y="11658"/>
                  </a:lnTo>
                  <a:cubicBezTo>
                    <a:pt x="726" y="11847"/>
                    <a:pt x="883" y="12004"/>
                    <a:pt x="1072" y="12004"/>
                  </a:cubicBezTo>
                  <a:lnTo>
                    <a:pt x="9484" y="12004"/>
                  </a:lnTo>
                  <a:cubicBezTo>
                    <a:pt x="9704" y="12004"/>
                    <a:pt x="9862" y="11847"/>
                    <a:pt x="9862" y="11658"/>
                  </a:cubicBezTo>
                  <a:lnTo>
                    <a:pt x="9893" y="2458"/>
                  </a:lnTo>
                  <a:cubicBezTo>
                    <a:pt x="9893" y="2395"/>
                    <a:pt x="9862" y="2269"/>
                    <a:pt x="9767" y="2238"/>
                  </a:cubicBezTo>
                  <a:lnTo>
                    <a:pt x="7657" y="95"/>
                  </a:lnTo>
                  <a:cubicBezTo>
                    <a:pt x="7562" y="32"/>
                    <a:pt x="7499" y="1"/>
                    <a:pt x="74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-45235350" y="2844500"/>
              <a:ext cx="89800" cy="87450"/>
            </a:xfrm>
            <a:custGeom>
              <a:rect b="b" l="l" r="r" t="t"/>
              <a:pathLst>
                <a:path extrusionOk="0" h="3498" w="3592">
                  <a:moveTo>
                    <a:pt x="1796" y="1103"/>
                  </a:moveTo>
                  <a:lnTo>
                    <a:pt x="2268" y="2079"/>
                  </a:lnTo>
                  <a:lnTo>
                    <a:pt x="1292" y="2079"/>
                  </a:lnTo>
                  <a:lnTo>
                    <a:pt x="1796" y="1103"/>
                  </a:lnTo>
                  <a:close/>
                  <a:moveTo>
                    <a:pt x="1764" y="0"/>
                  </a:moveTo>
                  <a:cubicBezTo>
                    <a:pt x="1638" y="0"/>
                    <a:pt x="1544" y="63"/>
                    <a:pt x="1449" y="189"/>
                  </a:cubicBezTo>
                  <a:lnTo>
                    <a:pt x="32" y="2993"/>
                  </a:lnTo>
                  <a:cubicBezTo>
                    <a:pt x="0" y="3151"/>
                    <a:pt x="63" y="3340"/>
                    <a:pt x="284" y="3466"/>
                  </a:cubicBezTo>
                  <a:cubicBezTo>
                    <a:pt x="324" y="3482"/>
                    <a:pt x="369" y="3490"/>
                    <a:pt x="415" y="3490"/>
                  </a:cubicBezTo>
                  <a:cubicBezTo>
                    <a:pt x="547" y="3490"/>
                    <a:pt x="686" y="3425"/>
                    <a:pt x="756" y="3308"/>
                  </a:cubicBezTo>
                  <a:lnTo>
                    <a:pt x="977" y="2804"/>
                  </a:lnTo>
                  <a:lnTo>
                    <a:pt x="2647" y="2804"/>
                  </a:lnTo>
                  <a:lnTo>
                    <a:pt x="2867" y="3308"/>
                  </a:lnTo>
                  <a:cubicBezTo>
                    <a:pt x="2962" y="3434"/>
                    <a:pt x="3056" y="3497"/>
                    <a:pt x="3182" y="3497"/>
                  </a:cubicBezTo>
                  <a:cubicBezTo>
                    <a:pt x="3245" y="3497"/>
                    <a:pt x="3308" y="3497"/>
                    <a:pt x="3340" y="3466"/>
                  </a:cubicBezTo>
                  <a:cubicBezTo>
                    <a:pt x="3497" y="3371"/>
                    <a:pt x="3592" y="3151"/>
                    <a:pt x="3497" y="2993"/>
                  </a:cubicBezTo>
                  <a:lnTo>
                    <a:pt x="2079" y="189"/>
                  </a:lnTo>
                  <a:cubicBezTo>
                    <a:pt x="2016" y="63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-45128250" y="2879150"/>
              <a:ext cx="18150" cy="52800"/>
            </a:xfrm>
            <a:custGeom>
              <a:rect b="b" l="l" r="r" t="t"/>
              <a:pathLst>
                <a:path extrusionOk="0" h="2112" w="72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1"/>
                    <a:pt x="347" y="2111"/>
                  </a:cubicBezTo>
                  <a:cubicBezTo>
                    <a:pt x="568" y="2111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9"/>
          <p:cNvSpPr txBox="1"/>
          <p:nvPr>
            <p:ph type="title"/>
          </p:nvPr>
        </p:nvSpPr>
        <p:spPr>
          <a:xfrm>
            <a:off x="2085025" y="1564950"/>
            <a:ext cx="51819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56" name="Google Shape;956;p39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57" name="Google Shape;957;p39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58" name="Google Shape;958;p39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59" name="Google Shape;959;p3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60" name="Google Shape;960;p3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1" name="Google Shape;961;p39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62" name="Google Shape;962;p3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63" name="Google Shape;963;p3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4" name="Google Shape;964;p39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65" name="Google Shape;965;p3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66" name="Google Shape;966;p3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7" name="Google Shape;967;p39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68" name="Google Shape;968;p3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69" name="Google Shape;969;p3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0" name="Google Shape;970;p39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71" name="Google Shape;971;p3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72" name="Google Shape;972;p3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3" name="Google Shape;973;p39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74" name="Google Shape;974;p3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75" name="Google Shape;975;p3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oogle Shape;980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81" name="Google Shape;981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82" name="Google Shape;982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83" name="Google Shape;983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4" name="Google Shape;984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85" name="Google Shape;985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86" name="Google Shape;986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7" name="Google Shape;987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88" name="Google Shape;988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89" name="Google Shape;989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0" name="Google Shape;990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91" name="Google Shape;991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92" name="Google Shape;992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3" name="Google Shape;993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94" name="Google Shape;994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95" name="Google Shape;995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6" name="Google Shape;996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97" name="Google Shape;997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98" name="Google Shape;998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999" name="Google Shape;9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4515"/>
            <a:ext cx="9144001" cy="2213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Google Shape;1004;p41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1005" name="Google Shape;1005;p41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006" name="Google Shape;1006;p4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07" name="Google Shape;1007;p4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8" name="Google Shape;1008;p41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009" name="Google Shape;1009;p4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10" name="Google Shape;1010;p4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1" name="Google Shape;1011;p41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012" name="Google Shape;1012;p4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13" name="Google Shape;1013;p4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4" name="Google Shape;1014;p41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015" name="Google Shape;1015;p41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16" name="Google Shape;1016;p41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7" name="Google Shape;1017;p41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018" name="Google Shape;1018;p41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19" name="Google Shape;1019;p41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0" name="Google Shape;1020;p41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021" name="Google Shape;1021;p4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22" name="Google Shape;1022;p4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3" name="Google Shape;10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25" y="1108363"/>
            <a:ext cx="5373324" cy="292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5260" y="1711490"/>
            <a:ext cx="2331612" cy="172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