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1" r:id="rId5"/>
    <p:sldId id="265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74F21DE-346C-4CF1-AE53-CBD49D77ED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8B1943-C9D8-45CA-87B0-14A35DE75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1A8E36-F946-4CF3-A77C-461BD86C1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2793FD-5C38-4DDE-84BA-427767E12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BAED8E-BE14-437F-BBEF-973D84CBD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2A5A204-6C91-4215-BFE1-A89DF8DEB4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C704E5-94A0-46DB-AC1F-1361D315DB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4EC187-F162-4AD3-9744-9E9036480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51785B-C586-46C9-9F17-5D8F2F198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75E8DD-1B19-4E51-A30D-0C2616639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362297" y="2754552"/>
            <a:ext cx="10157163" cy="1519175"/>
          </a:xfrm>
        </p:spPr>
        <p:txBody>
          <a:bodyPr/>
          <a:lstStyle/>
          <a:p>
            <a:pPr algn="l"/>
            <a:r>
              <a:rPr lang="ru-RU" sz="32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Дипломная работа по курсу "Тестирование программного обеспечения" на тему:</a:t>
            </a:r>
            <a:endParaRPr lang="en-US" sz="32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l"/>
            <a:r>
              <a:rPr lang="ru-RU" sz="32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Тестирование веб-сайта "</a:t>
            </a:r>
            <a:r>
              <a:rPr lang="en-US" sz="32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Automation Exercise</a:t>
            </a:r>
            <a:r>
              <a:rPr lang="ru-RU" sz="32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"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69221"/>
            <a:ext cx="9144000" cy="1177969"/>
          </a:xfrm>
        </p:spPr>
        <p:txBody>
          <a:bodyPr/>
          <a:lstStyle/>
          <a:p>
            <a:r>
              <a:rPr lang="ru-RU" sz="2000" b="0" i="0" u="none" strike="noStrik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АВТОНОМНАЯ НЕКОММЕРЧЕСКАЯ ОРГАНИЗАЦИЯ ДОПОЛНИТЕЛЬНОГО ПРОФЕССИОНАЛЬНОГО ОБРАЗОВАНИЯ</a:t>
            </a:r>
            <a:br>
              <a:rPr lang="en-US" sz="2000" b="0" i="0" u="none" strike="noStrik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</a:br>
            <a:r>
              <a:rPr lang="ru-RU" sz="2000" b="0" i="0" u="none" strike="noStrik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«АКАДЕМИЯ ТОП»</a:t>
            </a:r>
            <a:endParaRPr lang="en-US" sz="20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4" name="Рисунок 2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2297" y="469221"/>
            <a:ext cx="807920" cy="6531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362297" y="5606015"/>
            <a:ext cx="10820399" cy="361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Студент: А.О. Сарнавский, группа </a:t>
            </a:r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QA312</a:t>
            </a:r>
            <a:endParaRPr lang="ru-RU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внимание!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Немного о назначении сайта, почему выбрал его, мб как связано с моей текущей деятельностью и занятостью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 задачи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Цель: протестировать веб-сайт</a:t>
            </a:r>
          </a:p>
          <a:p>
            <a:r>
              <a:rPr lang="ru-RU"/>
              <a:t>Задачи:</a:t>
            </a:r>
          </a:p>
          <a:p>
            <a:pPr marL="685800" lvl="1"/>
            <a:r>
              <a:rPr lang="ru-RU"/>
              <a:t>составить тест-план</a:t>
            </a:r>
          </a:p>
          <a:p>
            <a:pPr marL="685800" lvl="1"/>
            <a:r>
              <a:rPr lang="ru-RU"/>
              <a:t>провести тестирования</a:t>
            </a:r>
          </a:p>
          <a:p>
            <a:pPr marL="685800" lvl="1"/>
            <a:r>
              <a:rPr lang="ru-RU"/>
              <a:t>оформить ошибки</a:t>
            </a:r>
          </a:p>
          <a:p>
            <a:pPr marL="685800" lvl="1"/>
            <a:r>
              <a:rPr lang="ru-RU"/>
              <a:t>оформить отчет о тестировании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инструменты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Apache JMeter v. 5.6.3</a:t>
            </a:r>
          </a:p>
          <a:p>
            <a:r>
              <a:rPr lang="en-US"/>
              <a:t>Python 3.11.5</a:t>
            </a:r>
          </a:p>
          <a:p>
            <a:r>
              <a:rPr lang="en-US"/>
              <a:t>Google Chrome v. 130.0</a:t>
            </a:r>
          </a:p>
          <a:p>
            <a:r>
              <a:rPr lang="en-US"/>
              <a:t>Microsoft Edge v. 130.0</a:t>
            </a:r>
          </a:p>
          <a:p>
            <a:r>
              <a:rPr lang="en-US"/>
              <a:t>Mozilla Firefox v.</a:t>
            </a:r>
            <a:r>
              <a:rPr lang="ru-RU"/>
              <a:t> </a:t>
            </a:r>
            <a:r>
              <a:rPr lang="en-US"/>
              <a:t>131.0</a:t>
            </a:r>
          </a:p>
          <a:p>
            <a:r>
              <a:rPr lang="en-US"/>
              <a:t>Redmine (http://185.225.34.210)</a:t>
            </a:r>
          </a:p>
          <a:p>
            <a:r>
              <a:rPr lang="en-US"/>
              <a:t>Git 2.47.0.windows.2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Ручное тестирование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Ручное тестирование проводилось в части удостоверения наличия сайта, важных кнопок, ссылок и сложных в автоматизации процессов + тестирование </a:t>
            </a:r>
            <a:r>
              <a:rPr lang="en-US"/>
              <a:t>API</a:t>
            </a:r>
            <a:r>
              <a:rPr lang="ru-RU"/>
              <a:t> в </a:t>
            </a:r>
            <a:r>
              <a:rPr lang="en-US"/>
              <a:t>JMeter</a:t>
            </a:r>
            <a:r>
              <a:rPr lang="ru-RU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Автоматизированное тестирование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Автоматизированное тестирование проводилось в части рутинных действий пользователем: клики, вводы данных и пр., т.е. то,что можно будет в будущем не менять.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Выявленные ошибки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Наиболее критичные ошибки:</a:t>
            </a:r>
          </a:p>
          <a:p>
            <a:pPr marL="685800" lvl="1"/>
            <a:r>
              <a:rPr lang="ru-RU"/>
              <a:t>ошибка с безопасностью при вводе данных владельца карты</a:t>
            </a:r>
          </a:p>
          <a:p>
            <a:pPr marL="685800" lvl="1"/>
            <a:r>
              <a:rPr lang="ru-RU"/>
              <a:t>прописные буквы в ссылках на бренды</a:t>
            </a:r>
          </a:p>
          <a:p>
            <a:pPr marL="228600"/>
            <a:r>
              <a:rPr lang="ru-RU"/>
              <a:t>Всего выявлено багов: 17.</a:t>
            </a:r>
          </a:p>
          <a:p>
            <a:pPr marL="228600"/>
            <a:r>
              <a:rPr lang="ru-RU"/>
              <a:t>Критически ошибок: 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тестирования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результатам тестирования необходимо усилить безопасность передачи данных и скорректировать ссылки на бренды + имеются менее важные баги, в целом не влияющие на работоспособность веб-ресурса.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результате проведенного исследования:</a:t>
            </a:r>
          </a:p>
          <a:p>
            <a:pPr marL="685800" lvl="1"/>
            <a:r>
              <a:rPr lang="ru-RU"/>
              <a:t>разработан тест-план</a:t>
            </a:r>
          </a:p>
          <a:p>
            <a:pPr marL="685800" lvl="1"/>
            <a:r>
              <a:rPr lang="ru-RU"/>
              <a:t>разработаны ручные и авто- тесты</a:t>
            </a:r>
          </a:p>
          <a:p>
            <a:pPr marL="685800" lvl="1"/>
            <a:r>
              <a:rPr lang="ru-RU"/>
              <a:t>оформлены ошибки</a:t>
            </a:r>
          </a:p>
          <a:p>
            <a:pPr marL="685800" lvl="1"/>
            <a:r>
              <a:rPr lang="ru-RU"/>
              <a:t>сформирован отчет о тестировании.</a:t>
            </a:r>
          </a:p>
          <a:p>
            <a:r>
              <a:rPr lang="ru-RU"/>
              <a:t>Сформирован следующий вывод: пользователям рекомендуется использовать веб-сайт только в информационных целях и не передавать личные данные в формах сайта.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Сарнавский Алексей</cp:lastModifiedBy>
  <cp:revision>1</cp:revision>
  <dcterms:created xsi:type="dcterms:W3CDTF">2017-06-21T13:57:27Z</dcterms:created>
  <dcterms:modified xsi:type="dcterms:W3CDTF">2024-10-23T22:54:12Z</dcterms:modified>
</cp:coreProperties>
</file>