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5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-102" y="-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94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74F21DE-346C-4CF1-AE53-CBD49D77ED0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8B1943-C9D8-45CA-87B0-14A35DE752A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D1A8E36-F946-4CF3-A77C-461BD86C1FC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62793FD-5C38-4DDE-84BA-427767E12FB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6BAED8E-BE14-437F-BBEF-973D84CBDD8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2A5A204-6C91-4215-BFE1-A89DF8DEB49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2C704E5-94A0-46DB-AC1F-1361D315DB6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44EC187-F162-4AD3-9744-9E9036480BD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51785B-C586-46C9-9F17-5D8F2F19832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975E8DD-1B19-4E51-A30D-0C26166394D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1B0F07-D072-4D9C-B077-F83E23D0EFB9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1AC6B33-044B-4F2E-9CA4-F3A0CA70327D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633E808-D528-4FC7-9BD1-CCB8E2C3B12B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220A681-A676-4FC4-B4EF-5E23EEB6AB97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6E9C698-FB0C-446F-9D60-8C88E5F693BD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13C0184-C1F3-450C-94E9-4B32764C871D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A6C6C44-E147-4650-8F36-84D9371F9C17}" type="datetime1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EF720F-F33F-426B-952C-78B483402169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365DF5-4CF7-478B-9EB2-1ED52B7E5D01}" type="datetime1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A8EE6E6-D879-419F-8C97-62B9BA2BC500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2CAA608-F86D-41EB-BFC3-45B7E7A22F24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C0E0-2A5D-4723-BB88-D316612B56E8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362297" y="2496384"/>
            <a:ext cx="10157163" cy="2035512"/>
          </a:xfrm>
        </p:spPr>
        <p:txBody>
          <a:bodyPr anchor="ctr">
            <a:normAutofit/>
          </a:bodyPr>
          <a:lstStyle/>
          <a:p>
            <a:pPr algn="l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Дипломная работа по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курсу</a:t>
            </a:r>
            <a:b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«Тестирование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программного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обеспечения»</a:t>
            </a:r>
            <a:b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тему: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веб-сайта </a:t>
            </a:r>
            <a:r>
              <a:rPr lang="en-US" sz="28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Automation Exercise</a:t>
            </a:r>
            <a:endParaRPr lang="ru-RU" sz="28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469221"/>
            <a:ext cx="9144000" cy="1177969"/>
          </a:xfrm>
        </p:spPr>
        <p:txBody>
          <a:bodyPr/>
          <a:lstStyle/>
          <a:p>
            <a:r>
              <a:rPr lang="ru-RU" sz="2000" b="0" i="0" u="none" strike="noStrik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АВТОНОМНАЯ НЕКОММЕРЧЕСКАЯ ОРГАНИЗАЦИЯ ДОПОЛНИТЕЛЬНОГО ПРОФЕССИОНАЛЬНОГО ОБРАЗОВАНИЯ</a:t>
            </a:r>
            <a:r>
              <a:rPr lang="en-US" sz="2000" b="0" i="0" u="none" strike="noStrik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u="none" strike="noStrik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u="none" strike="noStrik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«АКАДЕМИЯ ТОП»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2297" y="469221"/>
            <a:ext cx="807920" cy="6531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7"/>
          <p:cNvSpPr txBox="1"/>
          <p:nvPr/>
        </p:nvSpPr>
        <p:spPr>
          <a:xfrm>
            <a:off x="362297" y="5606015"/>
            <a:ext cx="1082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А.О. Сарнавский, группа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QA312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это не только проверка соответствия ПО требованиям, это целый спектр мероприятий от планирования до интеграции ПО, повышающий качество разрабатываемого продукта.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тестирования веб-сайтов заключается в проверке обеспечения корректности, стабильности и скорости работы веб-сайта в различных условиях эксплуатации.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199" y="2366211"/>
            <a:ext cx="5097379" cy="381075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веб-сайт 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Exercise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(https://automationexercise.com/)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полнитель контента 2"/>
          <p:cNvSpPr txBox="1">
            <a:spLocks noEditPoints="1"/>
          </p:cNvSpPr>
          <p:nvPr/>
        </p:nvSpPr>
        <p:spPr>
          <a:xfrm>
            <a:off x="6284495" y="2366211"/>
            <a:ext cx="5157537" cy="38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тест-план;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провести тесты;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найденные ошибки;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Оформить отчет о тестировании.</a:t>
            </a:r>
          </a:p>
        </p:txBody>
      </p:sp>
      <p:sp>
        <p:nvSpPr>
          <p:cNvPr id="5" name="Заполнитель контента 2"/>
          <p:cNvSpPr txBox="1">
            <a:spLocks noEditPoints="1"/>
          </p:cNvSpPr>
          <p:nvPr/>
        </p:nvSpPr>
        <p:spPr>
          <a:xfrm>
            <a:off x="838199" y="1724527"/>
            <a:ext cx="5097379" cy="64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полнитель контента 2"/>
          <p:cNvSpPr txBox="1">
            <a:spLocks noEditPoints="1"/>
          </p:cNvSpPr>
          <p:nvPr/>
        </p:nvSpPr>
        <p:spPr>
          <a:xfrm>
            <a:off x="6284495" y="1724527"/>
            <a:ext cx="5157537" cy="64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инструменты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5.6.3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3.11.5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 v. 130.0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 v. 130.0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Mozilla Firefox v.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131.0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(http://185.225.34.210)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2.47.0.windows.2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тестирование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9861884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Убедиться, что сайт существует;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Убедиться, что на сайте присутствуют основные элементы веб-сайта;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Убедиться, что указанные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-функции функционируют согласно описанию;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Убедиться в наличии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тест-кейсов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 к ним;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Убедиться, что в обеспечении обратной связи с разработчиком.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тестирование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Уменьшить количество ручных тестов в части рутинных действий пользователя;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Ускорить проведение регрессионного тестирования.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проверке работы навигационного меню, корзины и фильтрации по брендам;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проверку проведения платежа по товарам из корзины;</a:t>
            </a:r>
          </a:p>
          <a:p>
            <a:pPr marL="457200" indent="-457200">
              <a:buFont typeface="+mj-lt"/>
              <a:buAutoNum type="alphaL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проверку работы функции карточки одного продукта: оставление отзыва и добавление товаров в корзину.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Выявленные ошибки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выявлено ошибок: 17.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ошибки:</a:t>
            </a:r>
          </a:p>
          <a:p>
            <a:pPr marL="914400" lvl="1" indent="-4572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с безопасностью при вводе данных владельца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карты;</a:t>
            </a:r>
          </a:p>
          <a:p>
            <a:pPr marL="914400" lvl="1" indent="-457200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прописные буквы в ссылках на бренды.</a:t>
            </a:r>
          </a:p>
          <a:p>
            <a:pPr marL="2286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Ошибок, влияющих на стабильность работы: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усилить безопасность передачи данных в части заполнения данных о банковских реквизитах либо использовать современные платежные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скорректировать код для возможности прямого доступа по ссылке к брендам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проведенного исследования:</a:t>
            </a:r>
          </a:p>
          <a:p>
            <a:pPr marL="685800"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тест-план;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ручные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тесты;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 отчет о тестировании.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Сформировано экспертное заключение инженера по тестированию.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359</Words>
  <Application>Microsoft Office PowerPoint</Application>
  <PresentationFormat>Произвольный</PresentationFormat>
  <Paragraphs>75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Default</vt:lpstr>
      <vt:lpstr>Дипломная работа по курсу «Тестирование программного обеспечения» на тему: Тестирование веб-сайта Automation Exercise</vt:lpstr>
      <vt:lpstr>Актуальность</vt:lpstr>
      <vt:lpstr>Цель и задачи</vt:lpstr>
      <vt:lpstr>Используемые инструменты</vt:lpstr>
      <vt:lpstr>Ручное тестирование</vt:lpstr>
      <vt:lpstr>Автоматизированное тестирование</vt:lpstr>
      <vt:lpstr>Выявленные ошибки</vt:lpstr>
      <vt:lpstr>Результаты тестирования</vt:lpstr>
      <vt:lpstr>Заключение</vt:lpstr>
      <vt:lpstr>Спасибо за внимание!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Сарнавский Алексей Олегович</cp:lastModifiedBy>
  <cp:revision>10</cp:revision>
  <dcterms:created xsi:type="dcterms:W3CDTF">2017-06-21T13:57:27Z</dcterms:created>
  <dcterms:modified xsi:type="dcterms:W3CDTF">2024-10-24T07:30:05Z</dcterms:modified>
</cp:coreProperties>
</file>