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39168000"/>
        <c:axId val="139186176"/>
      </c:barChart>
      <c:catAx>
        <c:axId val="13916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86176"/>
        <c:crosses val="autoZero"/>
        <c:auto val="1"/>
        <c:lblAlgn val="ctr"/>
        <c:lblOffset val="100"/>
        <c:noMultiLvlLbl val="0"/>
      </c:catAx>
      <c:valAx>
        <c:axId val="13918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4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SARNUKSHA S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22BOMG61/4532AE4BC85D5D3B07C46DDE9D53FE65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VCENTRY</cp:lastModifiedBy>
  <cp:revision>18</cp:revision>
  <dcterms:created xsi:type="dcterms:W3CDTF">2024-03-29T15:07:00Z</dcterms:created>
  <dcterms:modified xsi:type="dcterms:W3CDTF">2024-09-10T06:18:03Z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