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55901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9764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10443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717009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780827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21824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000137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47686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33138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68073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615679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99916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02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4236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2935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06590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85604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764508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63352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4231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31602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76653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88943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19697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752129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6136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5095377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SARANYA.P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a:t>
            </a:r>
            <a:r>
              <a:rPr lang="en-US" altLang="zh-CN" sz="2400" b="0" i="0" u="none" strike="noStrike" kern="1200" cap="none" spc="0" baseline="0">
                <a:solidFill>
                  <a:schemeClr val="tx1"/>
                </a:solidFill>
                <a:latin typeface="Calibri" pitchFamily="0" charset="0"/>
                <a:ea typeface="宋体" pitchFamily="0" charset="0"/>
                <a:cs typeface="Calibri" pitchFamily="0" charset="0"/>
              </a:rPr>
              <a:t>62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625233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09733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9" name="图表"/>
          <p:cNvGraphicFramePr/>
          <p:nvPr/>
        </p:nvGraphicFramePr>
        <p:xfrm>
          <a:off x="1318258"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6643548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81799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9542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091821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flipV="1" rot="10800000">
            <a:off x="762000" y="2066687"/>
            <a:ext cx="69342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4010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07890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32920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9" name="文本框"/>
          <p:cNvSpPr>
            <a:spLocks noGrp="1"/>
          </p:cNvSpPr>
          <p:nvPr>
            <p:ph type="title"/>
          </p:nvPr>
        </p:nvSpPr>
        <p:spPr>
          <a:xfrm rot="0">
            <a:off x="533400" y="901064"/>
            <a:ext cx="9763125" cy="5753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124200" y="1600200"/>
            <a:ext cx="6934198"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80771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02751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flipH="1" rot="0">
            <a:off x="2533648"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50"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85392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2024-03-27T19:07:22Z</dcterms:created>
  <dcterms:modified xsi:type="dcterms:W3CDTF">2024-08-31T02:29:46Z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d21aa5e9f5be4308a11d404a454c56de</vt:lpwstr>
  </property>
</Properties>
</file>