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25F64-3726-460D-9D9D-EEAA49F749D0}" v="10" dt="2020-05-28T15:34:57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VELLI ROSARIO FRANCESCO" userId="161a83d4-872a-457d-8990-f4d177120fc2" providerId="ADAL" clId="{C1B25F64-3726-460D-9D9D-EEAA49F749D0}"/>
    <pc:docChg chg="custSel addSld modSld addMainMaster modMainMaster">
      <pc:chgData name="CAVELLI ROSARIO FRANCESCO" userId="161a83d4-872a-457d-8990-f4d177120fc2" providerId="ADAL" clId="{C1B25F64-3726-460D-9D9D-EEAA49F749D0}" dt="2020-05-28T15:35:02.868" v="129" actId="1076"/>
      <pc:docMkLst>
        <pc:docMk/>
      </pc:docMkLst>
      <pc:sldChg chg="addSp delSp modSp new mod">
        <pc:chgData name="CAVELLI ROSARIO FRANCESCO" userId="161a83d4-872a-457d-8990-f4d177120fc2" providerId="ADAL" clId="{C1B25F64-3726-460D-9D9D-EEAA49F749D0}" dt="2020-05-28T15:32:01.618" v="64"/>
        <pc:sldMkLst>
          <pc:docMk/>
          <pc:sldMk cId="532366784" sldId="256"/>
        </pc:sldMkLst>
        <pc:spChg chg="del">
          <ac:chgData name="CAVELLI ROSARIO FRANCESCO" userId="161a83d4-872a-457d-8990-f4d177120fc2" providerId="ADAL" clId="{C1B25F64-3726-460D-9D9D-EEAA49F749D0}" dt="2020-05-28T15:30:16.556" v="1" actId="478"/>
          <ac:spMkLst>
            <pc:docMk/>
            <pc:sldMk cId="532366784" sldId="256"/>
            <ac:spMk id="2" creationId="{BD52DEFE-C565-4B23-B3FE-CCA2AEED51B6}"/>
          </ac:spMkLst>
        </pc:spChg>
        <pc:spChg chg="del">
          <ac:chgData name="CAVELLI ROSARIO FRANCESCO" userId="161a83d4-872a-457d-8990-f4d177120fc2" providerId="ADAL" clId="{C1B25F64-3726-460D-9D9D-EEAA49F749D0}" dt="2020-05-28T15:30:18.710" v="2" actId="478"/>
          <ac:spMkLst>
            <pc:docMk/>
            <pc:sldMk cId="532366784" sldId="256"/>
            <ac:spMk id="3" creationId="{ED328E08-81C4-44EB-BD87-6B2346290674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4" creationId="{C35D6042-D75C-40F3-9996-B8E298EDA765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5" creationId="{C6D823AA-FEE5-4FA7-AA44-DF40FECC035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6" creationId="{5FA8016C-2DBD-4EC6-8045-4E7938F9AB57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7" creationId="{B77DBDB1-60FC-42B4-996B-F1AF1776371B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0" creationId="{77C7DFE0-ACCD-4520-BA71-18AB9BAEFE22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" creationId="{5CA92484-4F16-44FC-9D27-E756F3A2BC25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3" creationId="{239FA5BE-D3E2-4026-B870-34CAA5C309AB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4" creationId="{21C70F60-5205-4B11-A298-A267FC3437A3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7" creationId="{34BE49D8-853E-4615-BDD4-50BE6843607A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8" creationId="{51F80C7D-06FB-40F7-A015-3DF2CCCD45A1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20" creationId="{14D5FA70-A0A4-4C83-8841-AC4349DA757D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21" creationId="{F3A2F5DD-8590-4670-8D2B-A4AC37C85DD9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22" creationId="{083ACC57-7A2D-4C76-A4FA-76959C902276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25" creationId="{A508D8E1-5D60-4955-8A81-7556E7E3C656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26" creationId="{36616AC8-10B0-431A-A174-54F4EABF6BBE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27" creationId="{D0F09368-8206-4D15-8C8D-10E39F506AF8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31" creationId="{AECA5817-FDFF-4154-8229-DF9A8085B34D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33" creationId="{A4E697C6-E20A-4C4F-BE9E-9BE581D22009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34" creationId="{8719BBEA-F8B2-427E-BB8D-11E77D9A8E43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35" creationId="{2F803478-FA0B-41A2-AE59-F933602D0C1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38" creationId="{BA3D7D82-CE13-4740-80ED-E6F353C31BC4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39" creationId="{7E5BA9F1-69BA-4BF7-AF2F-C6BE8B4DECC2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40" creationId="{AF5EADE9-6A07-4AE0-9AFA-1F22FC4A7CD5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43" creationId="{45C4C85B-2EF5-4536-83D0-3E8E4DA851E4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44" creationId="{C234E2DB-62B6-4F5B-A226-C3F6BBEC09CD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46" creationId="{016030F0-A78D-46CA-A044-621F59F6E46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47" creationId="{5906026C-FEDA-46C7-ACE0-4257015E7274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51" creationId="{46916499-8779-4628-A0EA-BC8ADD2624AA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52" creationId="{AA7409D4-8C77-46BA-B67B-BFD28B7AF0C1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55" creationId="{72AB4D21-1CE9-4AEA-A5C1-B2CC83B34A5A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56" creationId="{196005C4-A436-4453-BB6F-464473D5E0BA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59" creationId="{5401BEA5-2B4E-4B2B-A103-2EFB7FBFC0EA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60" creationId="{8BC8BB46-4C4B-49F6-8DED-C4D389617D65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63" creationId="{9B101B0B-3FC3-4595-BC0E-8A86D25DEC97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65" creationId="{1EA1FB38-187A-4D20-AFAC-1B840D2BE65C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68" creationId="{35373E94-8241-41CE-968A-531AD56E4B43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71" creationId="{219E5B84-D486-481D-B3E4-1FF6A8EFC0F5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73" creationId="{C4EAB1D3-C32B-470D-BD12-FD1F38FFB61F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76" creationId="{D53075D4-B7CD-42EC-9B82-8BCEA28A7922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79" creationId="{7B7EEF31-A9D6-4D53-8FFF-AD552F7AD891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81" creationId="{6CA42A5B-5BAA-4CCE-A9DD-0DAF689A44E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82" creationId="{D6CDC1DD-6AC0-4ECC-8722-7CD1A8A2B469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83" creationId="{E0A8B209-C0C8-419C-975A-6BAB083F1B61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86" creationId="{00331BF1-5D96-472E-A3D5-6BAB7A2EB5E3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87" creationId="{FD63BC1E-7ED7-474D-AE8C-229D3C5C178D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88" creationId="{017FF42B-3E27-473B-B4FC-1637B1253CD5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89" creationId="{711B0FC5-1847-49BA-81EF-55E06250719A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91" creationId="{94515C75-EA2F-4AFF-9402-EBEEE30AE77C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93" creationId="{9FB27ECC-4DAF-412F-B6A6-F62FF1236BCB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96" creationId="{030F8107-D577-4CD5-90B1-CD1F5788768B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97" creationId="{806F9ED4-ACFB-43DF-ADAC-D7961A780021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99" creationId="{4EF4E32E-6C47-4599-B862-28779F4267B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01" creationId="{6D25126A-A9C1-4A09-83F0-18D62FC7A5B7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03" creationId="{117D27B9-F237-4A09-953B-CE60519CE484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05" creationId="{2DCD80F1-131A-4106-83DD-DF5E4856B5DA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08" creationId="{AB8B4FE0-7E93-46C4-9C9C-06F69E7DF690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09" creationId="{34E5420D-5139-4D6B-94BD-6795A86C4FE2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0" creationId="{94DD34DF-A212-4A53-83FC-F8D68973A43C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1" creationId="{4437C033-9E19-42CF-AD05-1B8B41004D65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2" creationId="{0F818786-636F-435F-A6FA-23FF3E27424E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5" creationId="{2C59F425-48EA-44BB-88B9-ACE5A5AF457D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6" creationId="{FC73E962-42A4-48D7-9037-2E4C079255ED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7" creationId="{ED0E80E1-5E31-48D8-8FF4-27E1A3E73461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8" creationId="{6D017188-9B51-4132-B801-26D9B86211C8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19" creationId="{7073C645-D1AF-40A3-A3E2-E652EAC8154A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20" creationId="{7B37AAE4-97B0-4AB6-9154-5B0C4CB44380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21" creationId="{0F62B1CB-5544-4E99-B401-5E513D87D974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22" creationId="{7F35D74B-9862-4FB3-942E-CA126F34D04B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23" creationId="{CC96ADFE-B3B3-4155-A082-D65A5326291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24" creationId="{A6FF6348-81BF-4EB7-8CBA-BF4938511D7D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27" creationId="{29ADEA5E-A43C-42A4-85B7-E768BE771F96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28" creationId="{32E13A08-ADB3-49F6-A714-6C45EA04CA55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30" creationId="{5F1069B7-8E5A-4353-A4E4-F9F7D25C2B04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32" creationId="{C1CB78FB-58DA-4D60-8404-C3956054058A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34" creationId="{9899D88A-75B4-487E-893D-33239737DE4C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36" creationId="{288B549D-E25D-4950-83A1-5614139ACEA8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38" creationId="{8315FA4B-03B9-47ED-95AA-DD4633BECB23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40" creationId="{A960DAE0-1CA0-475B-B707-646717A3C270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42" creationId="{EB908A40-8B63-46EC-BC92-13881556B2DA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44" creationId="{E6F01CDE-37AF-4666-8EA0-C44485563E10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45" creationId="{905F1772-93D5-4758-86AB-E4B7682A590D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47" creationId="{92E942BF-9860-4CAA-A6A8-CD4D6A8747C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49" creationId="{3A8E5AA1-F1B6-4CD9-B81B-9A5858C76BD9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51" creationId="{DA6D99F0-3CCF-4765-B3B8-49113BBB417B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53" creationId="{2DA90464-579D-4CFA-9312-F59424200610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55" creationId="{D6E5974F-3DDB-4579-8442-7AF2C0ADE724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57" creationId="{31F2EA27-38C0-4A06-8546-8AC46DA1F6F5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59" creationId="{94E27555-BEC6-4756-BE63-947FF9BE384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61" creationId="{465C2DD0-2802-4EA8-89AB-524B9D13B7E6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62" creationId="{FE178C5D-C58B-4F78-AEA0-85EB48330BC5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63" creationId="{AE41FED3-B05F-4EE8-8147-C0B7C6AF16EA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65" creationId="{0F9BE777-E804-4E22-8511-B35E1CA402AC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67" creationId="{818A6D15-1B43-4512-8A05-A9D9D6DF89AE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70" creationId="{5C374547-A074-4896-9E23-ABA7F9484BCE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71" creationId="{659F7044-46CA-4837-B1E6-DC65F9856A89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73" creationId="{B7086D53-26DF-47DB-A3A5-795F4D7875D1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75" creationId="{2A6E6065-02FF-4256-94A8-DE4709C45C6F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77" creationId="{27AD798C-EF8E-46F2-8A75-BB0E9616F5F7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79" creationId="{A59CA291-AFA0-4686-B8A5-A4CED7CAA205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82" creationId="{30F4466A-41CB-4290-9A5A-A2DB52BED312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83" creationId="{4AADC9C0-B638-4779-8F77-B01058500CE6}"/>
          </ac:spMkLst>
        </pc:spChg>
        <pc:spChg chg="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86" creationId="{2E8E427D-FDD3-4C26-BFFF-AF89CA909FF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87" creationId="{8607D54C-26DF-4058-B9F4-2D51B7308EE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88" creationId="{3A91C542-2B5A-4C49-9FBB-9F9CD3C5D5C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89" creationId="{5FBDA396-9382-4840-A7EF-16F7301BDEE8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90" creationId="{98BCBE40-8CCC-4FB4-81BA-710183DDE217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91" creationId="{1369E3B8-A64B-481F-928D-B5C813DF42B6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92" creationId="{4E291152-2FF5-472D-B567-FA57BD534FEA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94" creationId="{454CB402-8A5B-4C89-B4D9-FA63CE7B2C8F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95" creationId="{169C5CD8-EC29-4895-8775-D7B00D1BF3C9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96" creationId="{EDCEAB45-D80E-4DFA-AA40-002EC3B40272}"/>
          </ac:spMkLst>
        </pc:spChg>
        <pc:spChg chg="add mod">
          <ac:chgData name="CAVELLI ROSARIO FRANCESCO" userId="161a83d4-872a-457d-8990-f4d177120fc2" providerId="ADAL" clId="{C1B25F64-3726-460D-9D9D-EEAA49F749D0}" dt="2020-05-28T15:30:44.846" v="3"/>
          <ac:spMkLst>
            <pc:docMk/>
            <pc:sldMk cId="532366784" sldId="256"/>
            <ac:spMk id="197" creationId="{A47BC8C2-D611-43DA-B103-EE3935848200}"/>
          </ac:spMkLst>
        </pc:spChg>
        <pc:spChg chg="add mod">
          <ac:chgData name="CAVELLI ROSARIO FRANCESCO" userId="161a83d4-872a-457d-8990-f4d177120fc2" providerId="ADAL" clId="{C1B25F64-3726-460D-9D9D-EEAA49F749D0}" dt="2020-05-28T15:32:01.618" v="64"/>
          <ac:spMkLst>
            <pc:docMk/>
            <pc:sldMk cId="532366784" sldId="256"/>
            <ac:spMk id="200" creationId="{B79EBF6B-D124-4DBA-B8DB-DCB2E0B743CF}"/>
          </ac:spMkLst>
        </pc:s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53" creationId="{FB161720-303C-41C6-8B4A-16CF14F34EF1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57" creationId="{E5AF21CB-0168-498C-8F0B-7CE01EA6DA61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61" creationId="{19FF818E-7797-4366-9179-4D31AD0C299F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64" creationId="{3B46A52E-5090-4CF5-BBF8-F4F7C240490E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67" creationId="{D569587D-7730-4553-B8F6-5D07D5B54F8F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70" creationId="{1E66946C-1181-4072-BF00-8F220B5851FF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75" creationId="{86F0CAC7-FEF3-485C-A053-434AF218A54C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78" creationId="{A9111ABA-2377-41EA-90B3-34BC91A0A8EF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84" creationId="{6C487C92-CDE4-4C54-915E-444C1A155F37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90" creationId="{8296BAA5-5E71-468B-A9A1-CBD0F39DA582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94" creationId="{93105C21-9920-4942-8AF2-32D974E3B0FC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98" creationId="{F02B6B47-96E9-4F9D-809D-FAA610CD3149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02" creationId="{F89B4A79-BD25-4300-A439-0D26F3A4ABE2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06" creationId="{BED27B00-44B6-4BA0-A173-4409747E7FA1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13" creationId="{ECA850C4-25C6-46B9-BC2A-45C7E2085C06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25" creationId="{6C9FDC53-1F39-417B-8C58-5E956BB03A11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29" creationId="{6A29D77A-3095-4347-AAA1-DA060C40954A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33" creationId="{A5839F1A-B8FA-4879-BF9B-E5C585C79084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37" creationId="{86091B89-03BF-4F4B-82B6-49BC15DCE3CF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41" creationId="{353AFCF3-0650-4B23-AD03-70377CEF753E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46" creationId="{F87ADBEB-8E1C-4C3A-958C-A7C5BB735D97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50" creationId="{27A2B104-DC0C-4083-97C1-0C10B737E969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54" creationId="{7012506C-53FA-4E63-995E-4616CD65BD01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58" creationId="{7D63E8BC-52AD-4A91-951D-9A5DD5EB9ED0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64" creationId="{2FF753E2-BC9B-4090-99D7-45803A0E24B9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68" creationId="{E3A63541-3BAE-4F3B-8510-3C6EAB357437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72" creationId="{DFB22A66-070D-41CE-A3B2-E410949EE0E3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76" creationId="{69240D1F-1CA4-4330-8CB0-1FCDE30079D8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80" creationId="{6E0929A6-4607-4869-BA20-6DC792E895BF}"/>
          </ac:grpSpMkLst>
        </pc:grpChg>
        <pc:grpChg chg="add mod">
          <ac:chgData name="CAVELLI ROSARIO FRANCESCO" userId="161a83d4-872a-457d-8990-f4d177120fc2" providerId="ADAL" clId="{C1B25F64-3726-460D-9D9D-EEAA49F749D0}" dt="2020-05-28T15:30:44.846" v="3"/>
          <ac:grpSpMkLst>
            <pc:docMk/>
            <pc:sldMk cId="532366784" sldId="256"/>
            <ac:grpSpMk id="184" creationId="{955A9099-E388-467A-A7DF-6C72DF446E69}"/>
          </ac:grpSpMkLst>
        </pc:grp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8" creationId="{C8D857DF-40FD-4C7B-9175-02D113E4804E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9" creationId="{B887EAB8-42F5-4148-9BDE-C4089F4F254D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2" creationId="{9242792B-51E6-4EF3-8CA8-A0AFB0BACAF5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5" creationId="{0343F972-E500-4D23-B732-56B59DB42116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6" creationId="{0B47B3BE-5FC7-4733-B525-564C63398977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9" creationId="{B885F03F-6EE4-4A4D-9E3F-BA80E49FFD67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23" creationId="{8164BA4C-A978-46EE-A3B8-3E423ED811FF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24" creationId="{1C0FAA28-C2A9-43BF-94A0-5370F4620E70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28" creationId="{A51FBB0F-F1E5-4E46-94C6-4B8B71EBC100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29" creationId="{1D134293-0147-43AC-93C7-469255EF52BF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30" creationId="{6DFC9903-E5AD-4C0A-A965-B8B693ABAB1A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32" creationId="{BB7EC692-6FFA-498C-8CE9-4AC1144F95AA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36" creationId="{50F221C5-A7AC-4CC3-A1C2-D07047EC7A8C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37" creationId="{33A2DD7A-6860-419F-AEA1-417F4833229A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41" creationId="{5C5B0A68-F09A-4CD9-B3F2-E98D349FA077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42" creationId="{A12CC102-C94A-4B98-B148-9E58A0DBE192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45" creationId="{81131552-4DD2-4873-8B47-70823A8EC0B4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48" creationId="{40FD8C53-A6A5-4915-B6B6-16A2B1D80777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49" creationId="{5C79DC92-B194-4D6D-9EF2-740F0F2A7C48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50" creationId="{30F7F734-765F-415C-BA09-4026E2625685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54" creationId="{5EC2B482-EF07-400D-962C-CF58BBCBB214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58" creationId="{03F4E084-F848-4686-9B24-76321E024481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62" creationId="{25DA1623-9340-45BE-8E1C-D6C372D99602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66" creationId="{AA12BF48-B622-4E67-B645-282E19EED8E9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69" creationId="{CAFD14C5-2C53-441C-A385-47FEC21992CB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72" creationId="{68E477A1-A000-491B-B1DC-2FB8A590B39F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74" creationId="{22E123B7-9E05-4E2B-ADB0-BE018F1CD3FE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77" creationId="{84B07977-6036-4EB2-850E-3B1823718AD4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80" creationId="{43100E51-51E1-4D3A-A35E-3AA0621AF40B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85" creationId="{325594F3-4432-484B-AF67-0ED457A063A9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92" creationId="{60147DC0-2F63-43E2-A7E7-2A6F5145EF6E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95" creationId="{B6F16467-0B53-4E90-8C2D-68629C600D30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00" creationId="{0BB0662E-E1CE-4B2B-93D1-D89F9F6A2593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04" creationId="{1B7E4659-93F5-4F81-A966-9C59FE933376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07" creationId="{0C2C2F45-4F63-4121-901D-8CE253C7A7F0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14" creationId="{AD7CFD42-1951-4E10-BBE7-2A9A6C0E9712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26" creationId="{8A458C0F-F927-4F5A-A375-E9F1AC747D34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31" creationId="{B350D586-3C73-42E7-8430-B89E17B4B622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35" creationId="{A8E3FD2A-DF77-431B-8668-3D02DE96F220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39" creationId="{5AEAA302-A1CF-4C10-B29E-9EE7A5DE41A9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43" creationId="{42735791-99F5-4015-A3AE-D429D74562AB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48" creationId="{DC943D0E-7E2F-4289-9584-F23EEE633984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52" creationId="{AA409A13-2D51-49BF-8A37-C0EE59087AA1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56" creationId="{1AE8B285-389A-441B-A343-104D19149C86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60" creationId="{501D3EB1-D4C6-4B66-B88E-3C6FA6F05A2B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66" creationId="{502F8F49-CB5B-40F6-A23C-E8A0BC44B1E8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69" creationId="{BA33CE68-B5F2-406E-BBFF-8650D857FC0C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74" creationId="{0C52F490-ABAA-48C5-BEF8-57A609D39F9F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78" creationId="{E3857D61-2BF3-45D8-8E77-28AC202DBB7A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81" creationId="{15B0E8B4-CF20-484E-A138-F9CD57480336}"/>
          </ac:cxnSpMkLst>
        </pc:cxnChg>
        <pc:cxnChg chg="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85" creationId="{6EA60D51-0668-4879-AF75-51054A25316B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93" creationId="{1CCE14BD-B507-4BEB-8E2D-B500882E4451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98" creationId="{72FA7C42-24E3-4652-8DE8-59528CADD25C}"/>
          </ac:cxnSpMkLst>
        </pc:cxnChg>
        <pc:cxnChg chg="add mod">
          <ac:chgData name="CAVELLI ROSARIO FRANCESCO" userId="161a83d4-872a-457d-8990-f4d177120fc2" providerId="ADAL" clId="{C1B25F64-3726-460D-9D9D-EEAA49F749D0}" dt="2020-05-28T15:30:44.846" v="3"/>
          <ac:cxnSpMkLst>
            <pc:docMk/>
            <pc:sldMk cId="532366784" sldId="256"/>
            <ac:cxnSpMk id="199" creationId="{07E8E90A-B28A-413F-B776-1F28363FEB1C}"/>
          </ac:cxnSpMkLst>
        </pc:cxnChg>
      </pc:sldChg>
      <pc:sldChg chg="addSp modSp add mod">
        <pc:chgData name="CAVELLI ROSARIO FRANCESCO" userId="161a83d4-872a-457d-8990-f4d177120fc2" providerId="ADAL" clId="{C1B25F64-3726-460D-9D9D-EEAA49F749D0}" dt="2020-05-28T15:33:02.284" v="119" actId="1037"/>
        <pc:sldMkLst>
          <pc:docMk/>
          <pc:sldMk cId="2820093109" sldId="257"/>
        </pc:sldMkLst>
        <pc:spChg chg="add mod">
          <ac:chgData name="CAVELLI ROSARIO FRANCESCO" userId="161a83d4-872a-457d-8990-f4d177120fc2" providerId="ADAL" clId="{C1B25F64-3726-460D-9D9D-EEAA49F749D0}" dt="2020-05-28T15:33:02.284" v="119" actId="1037"/>
          <ac:spMkLst>
            <pc:docMk/>
            <pc:sldMk cId="2820093109" sldId="257"/>
            <ac:spMk id="214" creationId="{122E1AE3-260D-4307-86C3-ABE13DACD780}"/>
          </ac:spMkLst>
        </pc:spChg>
      </pc:sldChg>
      <pc:sldChg chg="addSp delSp modSp new mod">
        <pc:chgData name="CAVELLI ROSARIO FRANCESCO" userId="161a83d4-872a-457d-8990-f4d177120fc2" providerId="ADAL" clId="{C1B25F64-3726-460D-9D9D-EEAA49F749D0}" dt="2020-05-28T15:35:02.868" v="129" actId="1076"/>
        <pc:sldMkLst>
          <pc:docMk/>
          <pc:sldMk cId="2322067497" sldId="258"/>
        </pc:sldMkLst>
        <pc:spChg chg="add mod">
          <ac:chgData name="CAVELLI ROSARIO FRANCESCO" userId="161a83d4-872a-457d-8990-f4d177120fc2" providerId="ADAL" clId="{C1B25F64-3726-460D-9D9D-EEAA49F749D0}" dt="2020-05-28T15:34:19.993" v="123"/>
          <ac:spMkLst>
            <pc:docMk/>
            <pc:sldMk cId="2322067497" sldId="258"/>
            <ac:spMk id="2" creationId="{122B6474-DF0C-4119-A46F-FC62005D926C}"/>
          </ac:spMkLst>
        </pc:spChg>
        <pc:spChg chg="add del mod">
          <ac:chgData name="CAVELLI ROSARIO FRANCESCO" userId="161a83d4-872a-457d-8990-f4d177120fc2" providerId="ADAL" clId="{C1B25F64-3726-460D-9D9D-EEAA49F749D0}" dt="2020-05-28T15:34:54.292" v="127" actId="478"/>
          <ac:spMkLst>
            <pc:docMk/>
            <pc:sldMk cId="2322067497" sldId="258"/>
            <ac:spMk id="4" creationId="{D0A7A555-E0ED-4305-B819-E00F63726995}"/>
          </ac:spMkLst>
        </pc:spChg>
        <pc:picChg chg="add mod">
          <ac:chgData name="CAVELLI ROSARIO FRANCESCO" userId="161a83d4-872a-457d-8990-f4d177120fc2" providerId="ADAL" clId="{C1B25F64-3726-460D-9D9D-EEAA49F749D0}" dt="2020-05-28T15:34:33.787" v="125" actId="1076"/>
          <ac:picMkLst>
            <pc:docMk/>
            <pc:sldMk cId="2322067497" sldId="258"/>
            <ac:picMk id="3" creationId="{0E3B78B2-6C2A-4404-B592-E60030D66060}"/>
          </ac:picMkLst>
        </pc:picChg>
        <pc:picChg chg="add mod">
          <ac:chgData name="CAVELLI ROSARIO FRANCESCO" userId="161a83d4-872a-457d-8990-f4d177120fc2" providerId="ADAL" clId="{C1B25F64-3726-460D-9D9D-EEAA49F749D0}" dt="2020-05-28T15:35:02.868" v="129" actId="1076"/>
          <ac:picMkLst>
            <pc:docMk/>
            <pc:sldMk cId="2322067497" sldId="258"/>
            <ac:picMk id="5" creationId="{AAF079DC-3BB0-4A4E-A892-8CF1C706517E}"/>
          </ac:picMkLst>
        </pc:picChg>
      </pc:sldChg>
      <pc:sldMasterChg chg="add addSldLayout">
        <pc:chgData name="CAVELLI ROSARIO FRANCESCO" userId="161a83d4-872a-457d-8990-f4d177120fc2" providerId="ADAL" clId="{C1B25F64-3726-460D-9D9D-EEAA49F749D0}" dt="2020-05-28T15:32:37.080" v="65" actId="27028"/>
        <pc:sldMasterMkLst>
          <pc:docMk/>
          <pc:sldMasterMk cId="2267887223" sldId="2147483648"/>
        </pc:sldMasterMkLst>
        <pc:sldLayoutChg chg="add">
          <pc:chgData name="CAVELLI ROSARIO FRANCESCO" userId="161a83d4-872a-457d-8990-f4d177120fc2" providerId="ADAL" clId="{C1B25F64-3726-460D-9D9D-EEAA49F749D0}" dt="2020-05-28T15:32:37.080" v="65" actId="27028"/>
          <pc:sldLayoutMkLst>
            <pc:docMk/>
            <pc:sldMasterMk cId="2267887223" sldId="2147483648"/>
            <pc:sldLayoutMk cId="3749515240" sldId="2147483649"/>
          </pc:sldLayoutMkLst>
        </pc:sldLayoutChg>
      </pc:sldMasterChg>
      <pc:sldMasterChg chg="replId modSldLayout">
        <pc:chgData name="CAVELLI ROSARIO FRANCESCO" userId="161a83d4-872a-457d-8990-f4d177120fc2" providerId="ADAL" clId="{C1B25F64-3726-460D-9D9D-EEAA49F749D0}" dt="2020-05-28T15:32:37.080" v="65" actId="27028"/>
        <pc:sldMasterMkLst>
          <pc:docMk/>
          <pc:sldMasterMk cId="31634102" sldId="2147483660"/>
        </pc:sldMasterMkLst>
        <pc:sldLayoutChg chg="replId">
          <pc:chgData name="CAVELLI ROSARIO FRANCESCO" userId="161a83d4-872a-457d-8990-f4d177120fc2" providerId="ADAL" clId="{C1B25F64-3726-460D-9D9D-EEAA49F749D0}" dt="2020-05-28T15:32:37.080" v="65" actId="27028"/>
          <pc:sldLayoutMkLst>
            <pc:docMk/>
            <pc:sldMasterMk cId="31634102" sldId="2147483660"/>
            <pc:sldLayoutMk cId="3877312138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6805B-FE4F-4FC4-98CE-3A593E26A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DC0DC8-4943-42FC-BB21-D701CBAC0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1A3023-1C09-435E-94BA-0D7ECDE4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7523EA-F800-46E5-AD85-477F16A5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D9BFCF-7098-427E-A717-24FE81E7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3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BFCAF-F430-4C0F-A4D8-D047FCA1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C4A02F-33C5-4A67-9666-1F7B9FC2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21BAF3-1FE4-41E8-AF9B-A4BCA32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BE5637-136E-47B3-A490-CFB76C46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FBCCB2-BA8F-4E9E-AA9B-B0883218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4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D28B3E-19A9-450B-8D6A-E96488DF3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C3CC3B-899C-4613-B082-F1BEB5D0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54724B-219F-46B5-934B-4D937616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22AFB6-4A0B-4A09-8448-E197FB77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01E516-7E90-433D-8A9B-B494BCE6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37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DCA03-EEB5-4E36-9032-2B50075B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6C2967-0D93-49FF-8604-EC25DEF2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9A9D83-0185-46C6-987A-A795467C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DBE6B-D352-4E89-8BEF-3BDA6FEA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E6D7D7-4114-4981-9CB5-704F4DC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51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236B4-65CC-4AEE-B15B-0A3F8818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4E445-4873-4AA9-9E6A-04284292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04CDEB-4261-4711-B582-47642179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BE1AE7-7E5D-456F-A863-DBCD4EA9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12007-5EA4-4F4E-AACF-30DEF4FD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1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5A5EE-7ED8-4CE8-9A06-4ADC61D8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38398-AD38-4866-A24A-DED7C361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F72547-D9C5-4D03-B40E-571408E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EB60E0-C1F5-450B-9D1D-DDA9C245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09AADD-D173-4A12-BDFC-E84CE6F3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13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53CA7-A5E0-40A7-A038-2792A063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E49E6-567F-43B9-82F7-379771241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E99D1B-CAF4-43AF-9B59-5B1C0C59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D213EB-83EB-4FD8-8A59-A1896BA8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1AC3E0-67D8-4C1C-868D-F90DBDA1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7F1FB0-F71C-4E37-B666-47608E55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22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03242E-C677-4753-A861-7355F48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30EACC-5260-42E6-B330-B9ADB094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050D48-34E1-4613-91E1-43A3E714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DEB335-252B-4B27-8FF0-4BD3A1978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4971CB-5D89-42E5-BF54-334342BA8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33AB4A-A247-4486-8370-9C2B6917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48603-B936-4AA9-9309-8D4393AE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4B89E6-E29F-416B-8195-32D0E6E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48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26BD0-2DB9-407B-B106-9D91221E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60B2DF-BBD6-44F4-B666-D40C8ED6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73C2D2-6771-4B0C-A056-4ABE27CC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4ADA7F-6513-4622-AD0A-2DCB979B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1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10C4A8C-1043-46CE-A0EE-56C6CDB8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70807A-99C0-4A82-9A73-CD248FBC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635CD2-51FA-4C93-97C4-6386B7BF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61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255D3-7167-4773-B324-09708B6F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3A22B-62E9-4271-827C-22A184A0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597BE3-3605-4B80-8766-6DB1E292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DE9DAF-4C40-41C1-913B-AD1693A2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A3E235-5893-4A59-A09C-D49B301D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255238-48F7-46A1-8B41-CAEC2038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57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692D1-BC04-46C6-9E00-ACE0D5E9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235457-0669-4FF9-91FB-2EA3A95F8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85ADF0-18AA-4895-83FF-A54BE351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D52E8C-CFF3-4254-8DD8-499CEEF8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EB5762-F0AB-40F1-B9B4-1F85CAF1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B7C533-BE12-4DCF-95F0-2F359611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3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CBD7AC-A717-4869-BEC6-7B3372C1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32896D-8EB3-4B5B-A339-C4CDF4FC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0E5CE3-F6D7-4456-B344-A6C3DE935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B07D-B591-451F-A95B-B7644427993E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76D415-A9E2-4CF8-B355-953C69D07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87BE0-89AB-41B0-A233-784970C15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DABA-BDF7-4F14-8D79-EF941E4F35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30678E-29CF-4E38-B7D8-EC2479E1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DC63A3-94B1-452B-BBC6-BA9E2113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EFA76-1612-4BEE-9803-1FB9589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BA8-81E0-428E-BFA0-19D16768D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38406B-9F23-4730-88FB-13FCC8B01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88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35D6042-D75C-40F3-9996-B8E298EDA765}"/>
              </a:ext>
            </a:extLst>
          </p:cNvPr>
          <p:cNvSpPr/>
          <p:nvPr/>
        </p:nvSpPr>
        <p:spPr>
          <a:xfrm>
            <a:off x="808053" y="637392"/>
            <a:ext cx="104032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SALA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D823AA-FEE5-4FA7-AA44-DF40FECC035F}"/>
              </a:ext>
            </a:extLst>
          </p:cNvPr>
          <p:cNvSpPr/>
          <p:nvPr/>
        </p:nvSpPr>
        <p:spPr>
          <a:xfrm>
            <a:off x="3040921" y="637392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EDIFICIO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5FA8016C-2DBD-4EC6-8045-4E7938F9AB57}"/>
              </a:ext>
            </a:extLst>
          </p:cNvPr>
          <p:cNvSpPr/>
          <p:nvPr/>
        </p:nvSpPr>
        <p:spPr>
          <a:xfrm>
            <a:off x="2239117" y="645866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7DBDB1-60FC-42B4-996B-F1AF1776371B}"/>
              </a:ext>
            </a:extLst>
          </p:cNvPr>
          <p:cNvSpPr txBox="1"/>
          <p:nvPr/>
        </p:nvSpPr>
        <p:spPr>
          <a:xfrm>
            <a:off x="2029181" y="419201"/>
            <a:ext cx="830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CONTIENE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8D857DF-40FD-4C7B-9175-02D113E4804E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50178" y="863980"/>
            <a:ext cx="3907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887EAB8-42F5-4148-9BDE-C4089F4F254D}"/>
              </a:ext>
            </a:extLst>
          </p:cNvPr>
          <p:cNvCxnSpPr/>
          <p:nvPr/>
        </p:nvCxnSpPr>
        <p:spPr>
          <a:xfrm>
            <a:off x="1848374" y="872444"/>
            <a:ext cx="3907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7C7DFE0-ACCD-4520-BA71-18AB9BAEFE22}"/>
              </a:ext>
            </a:extLst>
          </p:cNvPr>
          <p:cNvSpPr/>
          <p:nvPr/>
        </p:nvSpPr>
        <p:spPr>
          <a:xfrm>
            <a:off x="7116571" y="628916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MOSTRA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CA92484-4F16-44FC-9D27-E756F3A2BC25}"/>
              </a:ext>
            </a:extLst>
          </p:cNvPr>
          <p:cNvSpPr/>
          <p:nvPr/>
        </p:nvSpPr>
        <p:spPr>
          <a:xfrm>
            <a:off x="6096000" y="1595048"/>
            <a:ext cx="1516265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PERMANENTE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9242792B-51E6-4EF3-8CA8-A0AFB0BACAF5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rot="5400000" flipH="1" flipV="1">
            <a:off x="7041037" y="895190"/>
            <a:ext cx="512955" cy="8867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mbo 12">
            <a:extLst>
              <a:ext uri="{FF2B5EF4-FFF2-40B4-BE49-F238E27FC236}">
                <a16:creationId xmlns:a16="http://schemas.microsoft.com/office/drawing/2014/main" id="{239FA5BE-D3E2-4026-B870-34CAA5C309AB}"/>
              </a:ext>
            </a:extLst>
          </p:cNvPr>
          <p:cNvSpPr/>
          <p:nvPr/>
        </p:nvSpPr>
        <p:spPr>
          <a:xfrm>
            <a:off x="4661720" y="1603609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1C70F60-5205-4B11-A298-A267FC3437A3}"/>
              </a:ext>
            </a:extLst>
          </p:cNvPr>
          <p:cNvSpPr txBox="1"/>
          <p:nvPr/>
        </p:nvSpPr>
        <p:spPr>
          <a:xfrm>
            <a:off x="4510507" y="1376944"/>
            <a:ext cx="71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UBICATA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343F972-E500-4D23-B732-56B59DB42116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5072781" y="1821637"/>
            <a:ext cx="1023219" cy="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0B47B3BE-5FC7-4733-B525-564C63398977}"/>
              </a:ext>
            </a:extLst>
          </p:cNvPr>
          <p:cNvCxnSpPr>
            <a:cxnSpLocks/>
            <a:stCxn id="13" idx="1"/>
            <a:endCxn id="5" idx="2"/>
          </p:cNvCxnSpPr>
          <p:nvPr/>
        </p:nvCxnSpPr>
        <p:spPr>
          <a:xfrm rot="10800000">
            <a:off x="3665246" y="1090569"/>
            <a:ext cx="996474" cy="7311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34BE49D8-853E-4615-BDD4-50BE6843607A}"/>
              </a:ext>
            </a:extLst>
          </p:cNvPr>
          <p:cNvSpPr/>
          <p:nvPr/>
        </p:nvSpPr>
        <p:spPr>
          <a:xfrm>
            <a:off x="885649" y="3596609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OPERE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1F80C7D-06FB-40F7-A015-3DF2CCCD45A1}"/>
              </a:ext>
            </a:extLst>
          </p:cNvPr>
          <p:cNvSpPr/>
          <p:nvPr/>
        </p:nvSpPr>
        <p:spPr>
          <a:xfrm>
            <a:off x="885649" y="4495629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SCULTURA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885F03F-6EE4-4A4D-9E3F-BA80E49FFD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1509974" y="4049786"/>
            <a:ext cx="0" cy="445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14D5FA70-A0A4-4C83-8841-AC4349DA757D}"/>
              </a:ext>
            </a:extLst>
          </p:cNvPr>
          <p:cNvSpPr/>
          <p:nvPr/>
        </p:nvSpPr>
        <p:spPr>
          <a:xfrm>
            <a:off x="8014193" y="5705654"/>
            <a:ext cx="1415033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PERSONALE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A2F5DD-8590-4670-8D2B-A4AC37C85DD9}"/>
              </a:ext>
            </a:extLst>
          </p:cNvPr>
          <p:cNvSpPr/>
          <p:nvPr/>
        </p:nvSpPr>
        <p:spPr>
          <a:xfrm>
            <a:off x="6828641" y="4616483"/>
            <a:ext cx="1681248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RESTAURATORE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83ACC57-7A2D-4C76-A4FA-76959C902276}"/>
              </a:ext>
            </a:extLst>
          </p:cNvPr>
          <p:cNvSpPr/>
          <p:nvPr/>
        </p:nvSpPr>
        <p:spPr>
          <a:xfrm>
            <a:off x="8994399" y="4616483"/>
            <a:ext cx="1681248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DIP. OPERATIVO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8164BA4C-A978-46EE-A3B8-3E423ED811F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7877490" y="4861434"/>
            <a:ext cx="635994" cy="1052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1C0FAA28-C2A9-43BF-94A0-5370F4620E7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5400000">
            <a:off x="8960370" y="4831001"/>
            <a:ext cx="635994" cy="1113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A508D8E1-5D60-4955-8A81-7556E7E3C656}"/>
              </a:ext>
            </a:extLst>
          </p:cNvPr>
          <p:cNvSpPr/>
          <p:nvPr/>
        </p:nvSpPr>
        <p:spPr>
          <a:xfrm>
            <a:off x="2353949" y="5932242"/>
            <a:ext cx="104032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TEMPO</a:t>
            </a:r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36616AC8-10B0-431A-A174-54F4EABF6BBE}"/>
              </a:ext>
            </a:extLst>
          </p:cNvPr>
          <p:cNvSpPr/>
          <p:nvPr/>
        </p:nvSpPr>
        <p:spPr>
          <a:xfrm>
            <a:off x="4066004" y="5269427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0F09368-8206-4D15-8C8D-10E39F506AF8}"/>
              </a:ext>
            </a:extLst>
          </p:cNvPr>
          <p:cNvSpPr txBox="1"/>
          <p:nvPr/>
        </p:nvSpPr>
        <p:spPr>
          <a:xfrm>
            <a:off x="3847679" y="5042762"/>
            <a:ext cx="84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RESTAURO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51FBB0F-F1E5-4E46-94C6-4B8B71EBC100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rot="5400000" flipH="1" flipV="1">
            <a:off x="3459528" y="5120236"/>
            <a:ext cx="226588" cy="1397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1D134293-0147-43AC-93C7-469255EF52BF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2134299" y="3823198"/>
            <a:ext cx="1931705" cy="1664343"/>
          </a:xfrm>
          <a:prstGeom prst="bentConnector3">
            <a:avLst>
              <a:gd name="adj1" fmla="val 3870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6DFC9903-E5AD-4C0A-A965-B8B693ABAB1A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4477065" y="4843072"/>
            <a:ext cx="2351576" cy="64446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AECA5817-FDFF-4154-8229-DF9A8085B34D}"/>
              </a:ext>
            </a:extLst>
          </p:cNvPr>
          <p:cNvSpPr/>
          <p:nvPr/>
        </p:nvSpPr>
        <p:spPr>
          <a:xfrm>
            <a:off x="7869271" y="1596532"/>
            <a:ext cx="1516265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TEMPORANEA</a:t>
            </a:r>
          </a:p>
        </p:txBody>
      </p: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BB7EC692-6FFA-498C-8CE9-4AC1144F95AA}"/>
              </a:ext>
            </a:extLst>
          </p:cNvPr>
          <p:cNvCxnSpPr>
            <a:cxnSpLocks/>
            <a:stCxn id="31" idx="0"/>
            <a:endCxn id="10" idx="2"/>
          </p:cNvCxnSpPr>
          <p:nvPr/>
        </p:nvCxnSpPr>
        <p:spPr>
          <a:xfrm rot="16200000" flipV="1">
            <a:off x="7926931" y="896059"/>
            <a:ext cx="514439" cy="886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A4E697C6-E20A-4C4F-BE9E-9BE581D22009}"/>
              </a:ext>
            </a:extLst>
          </p:cNvPr>
          <p:cNvSpPr/>
          <p:nvPr/>
        </p:nvSpPr>
        <p:spPr>
          <a:xfrm>
            <a:off x="7612265" y="2928984"/>
            <a:ext cx="214413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PROGRAMMAZIONE</a:t>
            </a:r>
          </a:p>
        </p:txBody>
      </p:sp>
      <p:sp>
        <p:nvSpPr>
          <p:cNvPr id="34" name="Rombo 33">
            <a:extLst>
              <a:ext uri="{FF2B5EF4-FFF2-40B4-BE49-F238E27FC236}">
                <a16:creationId xmlns:a16="http://schemas.microsoft.com/office/drawing/2014/main" id="{8719BBEA-F8B2-427E-BB8D-11E77D9A8E43}"/>
              </a:ext>
            </a:extLst>
          </p:cNvPr>
          <p:cNvSpPr/>
          <p:nvPr/>
        </p:nvSpPr>
        <p:spPr>
          <a:xfrm>
            <a:off x="8014193" y="2267442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F803478-FA0B-41A2-AE59-F933602D0C1F}"/>
              </a:ext>
            </a:extLst>
          </p:cNvPr>
          <p:cNvSpPr txBox="1"/>
          <p:nvPr/>
        </p:nvSpPr>
        <p:spPr>
          <a:xfrm>
            <a:off x="7188185" y="2348497"/>
            <a:ext cx="88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È PREVISTA</a:t>
            </a: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50F221C5-A7AC-4CC3-A1C2-D07047EC7A8C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rot="5400000">
            <a:off x="8314698" y="1954735"/>
            <a:ext cx="217733" cy="4076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33A2DD7A-6860-419F-AEA1-417F4833229A}"/>
              </a:ext>
            </a:extLst>
          </p:cNvPr>
          <p:cNvCxnSpPr>
            <a:cxnSpLocks/>
          </p:cNvCxnSpPr>
          <p:nvPr/>
        </p:nvCxnSpPr>
        <p:spPr>
          <a:xfrm>
            <a:off x="8211334" y="2703669"/>
            <a:ext cx="0" cy="218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BA3D7D82-CE13-4740-80ED-E6F353C31BC4}"/>
              </a:ext>
            </a:extLst>
          </p:cNvPr>
          <p:cNvSpPr/>
          <p:nvPr/>
        </p:nvSpPr>
        <p:spPr>
          <a:xfrm>
            <a:off x="10297397" y="1595048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PERIODO</a:t>
            </a:r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7E5BA9F1-69BA-4BF7-AF2F-C6BE8B4DECC2}"/>
              </a:ext>
            </a:extLst>
          </p:cNvPr>
          <p:cNvSpPr/>
          <p:nvPr/>
        </p:nvSpPr>
        <p:spPr>
          <a:xfrm>
            <a:off x="9151484" y="2284772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F5EADE9-6A07-4AE0-9AFA-1F22FC4A7CD5}"/>
              </a:ext>
            </a:extLst>
          </p:cNvPr>
          <p:cNvSpPr txBox="1"/>
          <p:nvPr/>
        </p:nvSpPr>
        <p:spPr>
          <a:xfrm>
            <a:off x="9507852" y="2348497"/>
            <a:ext cx="68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 DATA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5C5B0A68-F09A-4CD9-B3F2-E98D349FA077}"/>
              </a:ext>
            </a:extLst>
          </p:cNvPr>
          <p:cNvCxnSpPr>
            <a:cxnSpLocks/>
          </p:cNvCxnSpPr>
          <p:nvPr/>
        </p:nvCxnSpPr>
        <p:spPr>
          <a:xfrm>
            <a:off x="9365403" y="2710871"/>
            <a:ext cx="0" cy="218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A12CC102-C94A-4B98-B148-9E58A0DBE192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rot="5400000" flipH="1" flipV="1">
            <a:off x="10021095" y="1384146"/>
            <a:ext cx="236547" cy="156470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mbo 42">
            <a:extLst>
              <a:ext uri="{FF2B5EF4-FFF2-40B4-BE49-F238E27FC236}">
                <a16:creationId xmlns:a16="http://schemas.microsoft.com/office/drawing/2014/main" id="{45C4C85B-2EF5-4536-83D0-3E8E4DA851E4}"/>
              </a:ext>
            </a:extLst>
          </p:cNvPr>
          <p:cNvSpPr/>
          <p:nvPr/>
        </p:nvSpPr>
        <p:spPr>
          <a:xfrm>
            <a:off x="4664885" y="3233584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234E2DB-62B6-4F5B-A226-C3F6BBEC09CD}"/>
              </a:ext>
            </a:extLst>
          </p:cNvPr>
          <p:cNvSpPr txBox="1"/>
          <p:nvPr/>
        </p:nvSpPr>
        <p:spPr>
          <a:xfrm>
            <a:off x="4223390" y="3631830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ELENCO DI OPERE</a:t>
            </a:r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81131552-4DD2-4873-8B47-70823A8EC0B4}"/>
              </a:ext>
            </a:extLst>
          </p:cNvPr>
          <p:cNvCxnSpPr>
            <a:stCxn id="17" idx="0"/>
            <a:endCxn id="43" idx="1"/>
          </p:cNvCxnSpPr>
          <p:nvPr/>
        </p:nvCxnSpPr>
        <p:spPr>
          <a:xfrm rot="5400000" flipH="1" flipV="1">
            <a:off x="3014974" y="1946699"/>
            <a:ext cx="144911" cy="315491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mbo 45">
            <a:extLst>
              <a:ext uri="{FF2B5EF4-FFF2-40B4-BE49-F238E27FC236}">
                <a16:creationId xmlns:a16="http://schemas.microsoft.com/office/drawing/2014/main" id="{016030F0-A78D-46CA-A044-621F59F6E46F}"/>
              </a:ext>
            </a:extLst>
          </p:cNvPr>
          <p:cNvSpPr/>
          <p:nvPr/>
        </p:nvSpPr>
        <p:spPr>
          <a:xfrm>
            <a:off x="9625673" y="3845613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906026C-FEDA-46C7-ACE0-4257015E7274}"/>
              </a:ext>
            </a:extLst>
          </p:cNvPr>
          <p:cNvSpPr txBox="1"/>
          <p:nvPr/>
        </p:nvSpPr>
        <p:spPr>
          <a:xfrm>
            <a:off x="10009909" y="3919527"/>
            <a:ext cx="122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È RESPONSABILE</a:t>
            </a: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40FD8C53-A6A5-4915-B6B6-16A2B1D80777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>
            <a:off x="9831204" y="4281840"/>
            <a:ext cx="3819" cy="334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5C79DC92-B194-4D6D-9EF2-740F0F2A7C48}"/>
              </a:ext>
            </a:extLst>
          </p:cNvPr>
          <p:cNvCxnSpPr>
            <a:stCxn id="46" idx="0"/>
            <a:endCxn id="33" idx="2"/>
          </p:cNvCxnSpPr>
          <p:nvPr/>
        </p:nvCxnSpPr>
        <p:spPr>
          <a:xfrm rot="16200000" flipV="1">
            <a:off x="9026042" y="3040450"/>
            <a:ext cx="463452" cy="114687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0F7F734-765F-415C-BA09-4026E2625685}"/>
              </a:ext>
            </a:extLst>
          </p:cNvPr>
          <p:cNvCxnSpPr>
            <a:cxnSpLocks/>
          </p:cNvCxnSpPr>
          <p:nvPr/>
        </p:nvCxnSpPr>
        <p:spPr>
          <a:xfrm>
            <a:off x="1701967" y="1090569"/>
            <a:ext cx="0" cy="14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46916499-8779-4628-A0EA-BC8ADD2624AA}"/>
              </a:ext>
            </a:extLst>
          </p:cNvPr>
          <p:cNvSpPr/>
          <p:nvPr/>
        </p:nvSpPr>
        <p:spPr>
          <a:xfrm>
            <a:off x="1676668" y="1239592"/>
            <a:ext cx="54000" cy="5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A7409D4-8C77-46BA-B67B-BFD28B7AF0C1}"/>
              </a:ext>
            </a:extLst>
          </p:cNvPr>
          <p:cNvSpPr txBox="1"/>
          <p:nvPr/>
        </p:nvSpPr>
        <p:spPr>
          <a:xfrm>
            <a:off x="1378321" y="1166564"/>
            <a:ext cx="3907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CodS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FB161720-303C-41C6-8B4A-16CF14F34EF1}"/>
              </a:ext>
            </a:extLst>
          </p:cNvPr>
          <p:cNvGrpSpPr/>
          <p:nvPr/>
        </p:nvGrpSpPr>
        <p:grpSpPr>
          <a:xfrm>
            <a:off x="3101424" y="1094409"/>
            <a:ext cx="390741" cy="276050"/>
            <a:chOff x="983724" y="1408932"/>
            <a:chExt cx="390741" cy="276050"/>
          </a:xfrm>
        </p:grpSpPr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5EC2B482-EF07-400D-962C-CF58BBCBB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72AB4D21-1CE9-4AEA-A5C1-B2CC83B34A5A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196005C4-A436-4453-BB6F-464473D5E0BA}"/>
                </a:ext>
              </a:extLst>
            </p:cNvPr>
            <p:cNvSpPr txBox="1"/>
            <p:nvPr/>
          </p:nvSpPr>
          <p:spPr>
            <a:xfrm>
              <a:off x="983724" y="1484927"/>
              <a:ext cx="3907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/>
                <a:t>CodE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E5AF21CB-0168-498C-8F0B-7CE01EA6DA61}"/>
              </a:ext>
            </a:extLst>
          </p:cNvPr>
          <p:cNvGrpSpPr/>
          <p:nvPr/>
        </p:nvGrpSpPr>
        <p:grpSpPr>
          <a:xfrm>
            <a:off x="8119148" y="6155681"/>
            <a:ext cx="508257" cy="276050"/>
            <a:chOff x="983724" y="1408932"/>
            <a:chExt cx="508257" cy="276050"/>
          </a:xfrm>
        </p:grpSpPr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03F4E084-F848-4686-9B24-76321E024481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5401BEA5-2B4E-4B2B-A103-2EFB7FBFC0EA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8BC8BB46-4C4B-49F6-8DED-C4D389617D65}"/>
                </a:ext>
              </a:extLst>
            </p:cNvPr>
            <p:cNvSpPr txBox="1"/>
            <p:nvPr/>
          </p:nvSpPr>
          <p:spPr>
            <a:xfrm>
              <a:off x="983724" y="1484927"/>
              <a:ext cx="5082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/>
                <a:t>CodFisc</a:t>
              </a:r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19FF818E-7797-4366-9179-4D31AD0C299F}"/>
              </a:ext>
            </a:extLst>
          </p:cNvPr>
          <p:cNvGrpSpPr/>
          <p:nvPr/>
        </p:nvGrpSpPr>
        <p:grpSpPr>
          <a:xfrm>
            <a:off x="1208285" y="1094516"/>
            <a:ext cx="54000" cy="203023"/>
            <a:chOff x="1949882" y="1770339"/>
            <a:chExt cx="54000" cy="203023"/>
          </a:xfrm>
        </p:grpSpPr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25DA1623-9340-45BE-8E1C-D6C372D99602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9B101B0B-3FC3-4595-BC0E-8A86D25DEC97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3B46A52E-5090-4CF5-BBF8-F4F7C240490E}"/>
              </a:ext>
            </a:extLst>
          </p:cNvPr>
          <p:cNvGrpSpPr/>
          <p:nvPr/>
        </p:nvGrpSpPr>
        <p:grpSpPr>
          <a:xfrm>
            <a:off x="1546592" y="872444"/>
            <a:ext cx="418655" cy="320198"/>
            <a:chOff x="716617" y="1037287"/>
            <a:chExt cx="418655" cy="320198"/>
          </a:xfrm>
        </p:grpSpPr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1EA1FB38-187A-4D20-AFAC-1B840D2BE65C}"/>
                </a:ext>
              </a:extLst>
            </p:cNvPr>
            <p:cNvSpPr/>
            <p:nvPr/>
          </p:nvSpPr>
          <p:spPr>
            <a:xfrm>
              <a:off x="716617" y="130348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AA12BF48-B622-4E67-B645-282E19EED8E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037287"/>
              <a:ext cx="0" cy="297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D569587D-7730-4553-B8F6-5D07D5B54F8F}"/>
              </a:ext>
            </a:extLst>
          </p:cNvPr>
          <p:cNvGrpSpPr/>
          <p:nvPr/>
        </p:nvGrpSpPr>
        <p:grpSpPr>
          <a:xfrm>
            <a:off x="1206584" y="436079"/>
            <a:ext cx="54000" cy="200734"/>
            <a:chOff x="1108272" y="1402146"/>
            <a:chExt cx="54000" cy="200734"/>
          </a:xfrm>
        </p:grpSpPr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35373E94-8241-41CE-968A-531AD56E4B43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CAFD14C5-2C53-441C-A385-47FEC21992C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1E66946C-1181-4072-BF00-8F220B5851FF}"/>
              </a:ext>
            </a:extLst>
          </p:cNvPr>
          <p:cNvGrpSpPr/>
          <p:nvPr/>
        </p:nvGrpSpPr>
        <p:grpSpPr>
          <a:xfrm>
            <a:off x="1674963" y="436079"/>
            <a:ext cx="54000" cy="200734"/>
            <a:chOff x="1108272" y="1402146"/>
            <a:chExt cx="54000" cy="200734"/>
          </a:xfrm>
        </p:grpSpPr>
        <p:sp>
          <p:nvSpPr>
            <p:cNvPr id="71" name="Ovale 70">
              <a:extLst>
                <a:ext uri="{FF2B5EF4-FFF2-40B4-BE49-F238E27FC236}">
                  <a16:creationId xmlns:a16="http://schemas.microsoft.com/office/drawing/2014/main" id="{219E5B84-D486-481D-B3E4-1FF6A8EFC0F5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68E477A1-A000-491B-B1DC-2FB8A590B39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4EAB1D3-C32B-470D-BD12-FD1F38FFB61F}"/>
              </a:ext>
            </a:extLst>
          </p:cNvPr>
          <p:cNvSpPr txBox="1"/>
          <p:nvPr/>
        </p:nvSpPr>
        <p:spPr>
          <a:xfrm>
            <a:off x="812317" y="365392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N. posti	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22E123B7-9E05-4E2B-ADB0-BE018F1CD3FE}"/>
              </a:ext>
            </a:extLst>
          </p:cNvPr>
          <p:cNvCxnSpPr>
            <a:cxnSpLocks/>
          </p:cNvCxnSpPr>
          <p:nvPr/>
        </p:nvCxnSpPr>
        <p:spPr>
          <a:xfrm flipH="1">
            <a:off x="1605354" y="1168023"/>
            <a:ext cx="3646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86F0CAC7-FEF3-485C-A053-434AF218A54C}"/>
              </a:ext>
            </a:extLst>
          </p:cNvPr>
          <p:cNvGrpSpPr/>
          <p:nvPr/>
        </p:nvGrpSpPr>
        <p:grpSpPr>
          <a:xfrm>
            <a:off x="3099723" y="440069"/>
            <a:ext cx="54000" cy="200734"/>
            <a:chOff x="1108272" y="1402146"/>
            <a:chExt cx="54000" cy="200734"/>
          </a:xfrm>
        </p:grpSpPr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D53075D4-B7CD-42EC-9B82-8BCEA28A7922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84B07977-6036-4EB2-850E-3B1823718AD4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A9111ABA-2377-41EA-90B3-34BC91A0A8EF}"/>
              </a:ext>
            </a:extLst>
          </p:cNvPr>
          <p:cNvGrpSpPr/>
          <p:nvPr/>
        </p:nvGrpSpPr>
        <p:grpSpPr>
          <a:xfrm>
            <a:off x="3508194" y="436079"/>
            <a:ext cx="54000" cy="200734"/>
            <a:chOff x="1108272" y="1402146"/>
            <a:chExt cx="54000" cy="200734"/>
          </a:xfrm>
        </p:grpSpPr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7B7EEF31-A9D6-4D53-8FFF-AD552F7AD891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43100E51-51E1-4D3A-A35E-3AA0621AF40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CA42A5B-5BAA-4CCE-A9DD-0DAF689A44EF}"/>
              </a:ext>
            </a:extLst>
          </p:cNvPr>
          <p:cNvSpPr txBox="1"/>
          <p:nvPr/>
        </p:nvSpPr>
        <p:spPr>
          <a:xfrm>
            <a:off x="3099722" y="370210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	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6CDC1DD-6AC0-4ECC-8722-7CD1A8A2B469}"/>
              </a:ext>
            </a:extLst>
          </p:cNvPr>
          <p:cNvSpPr txBox="1"/>
          <p:nvPr/>
        </p:nvSpPr>
        <p:spPr>
          <a:xfrm>
            <a:off x="3518411" y="366370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Indirizzo	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E0A8B209-C0C8-419C-975A-6BAB083F1B61}"/>
              </a:ext>
            </a:extLst>
          </p:cNvPr>
          <p:cNvSpPr txBox="1"/>
          <p:nvPr/>
        </p:nvSpPr>
        <p:spPr>
          <a:xfrm>
            <a:off x="3884250" y="1165393"/>
            <a:ext cx="480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Volume</a:t>
            </a:r>
          </a:p>
        </p:txBody>
      </p: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6C487C92-CDE4-4C54-915E-444C1A155F37}"/>
              </a:ext>
            </a:extLst>
          </p:cNvPr>
          <p:cNvGrpSpPr/>
          <p:nvPr/>
        </p:nvGrpSpPr>
        <p:grpSpPr>
          <a:xfrm>
            <a:off x="3879267" y="1090319"/>
            <a:ext cx="54000" cy="203023"/>
            <a:chOff x="1949882" y="1770339"/>
            <a:chExt cx="54000" cy="203023"/>
          </a:xfrm>
        </p:grpSpPr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325594F3-4432-484B-AF67-0ED457A063A9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00331BF1-5D96-472E-A3D5-6BAB7A2EB5E3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FD63BC1E-7ED7-474D-AE8C-229D3C5C178D}"/>
              </a:ext>
            </a:extLst>
          </p:cNvPr>
          <p:cNvSpPr txBox="1"/>
          <p:nvPr/>
        </p:nvSpPr>
        <p:spPr>
          <a:xfrm>
            <a:off x="1338020" y="360629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	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017FF42B-3E27-473B-B4FC-1637B1253CD5}"/>
              </a:ext>
            </a:extLst>
          </p:cNvPr>
          <p:cNvSpPr txBox="1"/>
          <p:nvPr/>
        </p:nvSpPr>
        <p:spPr>
          <a:xfrm>
            <a:off x="782574" y="1166564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Monitor	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711B0FC5-1847-49BA-81EF-55E06250719A}"/>
              </a:ext>
            </a:extLst>
          </p:cNvPr>
          <p:cNvSpPr txBox="1"/>
          <p:nvPr/>
        </p:nvSpPr>
        <p:spPr>
          <a:xfrm>
            <a:off x="946343" y="106916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grpSp>
        <p:nvGrpSpPr>
          <p:cNvPr id="90" name="Gruppo 89">
            <a:extLst>
              <a:ext uri="{FF2B5EF4-FFF2-40B4-BE49-F238E27FC236}">
                <a16:creationId xmlns:a16="http://schemas.microsoft.com/office/drawing/2014/main" id="{8296BAA5-5E71-468B-A9A1-CBD0F39DA582}"/>
              </a:ext>
            </a:extLst>
          </p:cNvPr>
          <p:cNvGrpSpPr/>
          <p:nvPr/>
        </p:nvGrpSpPr>
        <p:grpSpPr>
          <a:xfrm rot="16200000">
            <a:off x="676247" y="691564"/>
            <a:ext cx="54000" cy="200734"/>
            <a:chOff x="1108272" y="1402146"/>
            <a:chExt cx="54000" cy="200734"/>
          </a:xfrm>
        </p:grpSpPr>
        <p:sp>
          <p:nvSpPr>
            <p:cNvPr id="91" name="Ovale 90">
              <a:extLst>
                <a:ext uri="{FF2B5EF4-FFF2-40B4-BE49-F238E27FC236}">
                  <a16:creationId xmlns:a16="http://schemas.microsoft.com/office/drawing/2014/main" id="{94515C75-EA2F-4AFF-9402-EBEEE30AE77C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60147DC0-2F63-43E2-A7E7-2A6F5145EF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9FB27ECC-4DAF-412F-B6A6-F62FF1236BCB}"/>
              </a:ext>
            </a:extLst>
          </p:cNvPr>
          <p:cNvSpPr txBox="1"/>
          <p:nvPr/>
        </p:nvSpPr>
        <p:spPr>
          <a:xfrm>
            <a:off x="221939" y="693573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N. max	</a:t>
            </a:r>
          </a:p>
        </p:txBody>
      </p:sp>
      <p:grpSp>
        <p:nvGrpSpPr>
          <p:cNvPr id="94" name="Gruppo 93">
            <a:extLst>
              <a:ext uri="{FF2B5EF4-FFF2-40B4-BE49-F238E27FC236}">
                <a16:creationId xmlns:a16="http://schemas.microsoft.com/office/drawing/2014/main" id="{93105C21-9920-4942-8AF2-32D974E3B0FC}"/>
              </a:ext>
            </a:extLst>
          </p:cNvPr>
          <p:cNvGrpSpPr/>
          <p:nvPr/>
        </p:nvGrpSpPr>
        <p:grpSpPr>
          <a:xfrm rot="10800000">
            <a:off x="1274003" y="3391067"/>
            <a:ext cx="54000" cy="203023"/>
            <a:chOff x="983724" y="1408932"/>
            <a:chExt cx="54000" cy="203023"/>
          </a:xfrm>
        </p:grpSpPr>
        <p:cxnSp>
          <p:nvCxnSpPr>
            <p:cNvPr id="95" name="Connettore diritto 94">
              <a:extLst>
                <a:ext uri="{FF2B5EF4-FFF2-40B4-BE49-F238E27FC236}">
                  <a16:creationId xmlns:a16="http://schemas.microsoft.com/office/drawing/2014/main" id="{B6F16467-0B53-4E90-8C2D-68629C600D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030F8107-D577-4CD5-90B1-CD1F5788768B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806F9ED4-ACFB-43DF-ADAC-D7961A780021}"/>
              </a:ext>
            </a:extLst>
          </p:cNvPr>
          <p:cNvSpPr txBox="1"/>
          <p:nvPr/>
        </p:nvSpPr>
        <p:spPr>
          <a:xfrm>
            <a:off x="937101" y="3317965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CodO	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F02B6B47-96E9-4F9D-809D-FAA610CD3149}"/>
              </a:ext>
            </a:extLst>
          </p:cNvPr>
          <p:cNvGrpSpPr/>
          <p:nvPr/>
        </p:nvGrpSpPr>
        <p:grpSpPr>
          <a:xfrm rot="16200000">
            <a:off x="747336" y="3594090"/>
            <a:ext cx="54000" cy="200734"/>
            <a:chOff x="1108272" y="1402146"/>
            <a:chExt cx="54000" cy="200734"/>
          </a:xfrm>
        </p:grpSpPr>
        <p:sp>
          <p:nvSpPr>
            <p:cNvPr id="99" name="Ovale 98">
              <a:extLst>
                <a:ext uri="{FF2B5EF4-FFF2-40B4-BE49-F238E27FC236}">
                  <a16:creationId xmlns:a16="http://schemas.microsoft.com/office/drawing/2014/main" id="{4EF4E32E-6C47-4599-B862-28779F4267B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0" name="Connettore diritto 99">
              <a:extLst>
                <a:ext uri="{FF2B5EF4-FFF2-40B4-BE49-F238E27FC236}">
                  <a16:creationId xmlns:a16="http://schemas.microsoft.com/office/drawing/2014/main" id="{0BB0662E-E1CE-4B2B-93D1-D89F9F6A2593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6D25126A-A9C1-4A09-83F0-18D62FC7A5B7}"/>
              </a:ext>
            </a:extLst>
          </p:cNvPr>
          <p:cNvSpPr txBox="1"/>
          <p:nvPr/>
        </p:nvSpPr>
        <p:spPr>
          <a:xfrm>
            <a:off x="282929" y="3586470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Autore	</a:t>
            </a:r>
          </a:p>
        </p:txBody>
      </p: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F89B4A79-BD25-4300-A439-0D26F3A4ABE2}"/>
              </a:ext>
            </a:extLst>
          </p:cNvPr>
          <p:cNvGrpSpPr/>
          <p:nvPr/>
        </p:nvGrpSpPr>
        <p:grpSpPr>
          <a:xfrm rot="16200000">
            <a:off x="751726" y="3741750"/>
            <a:ext cx="54000" cy="200734"/>
            <a:chOff x="1108272" y="1402146"/>
            <a:chExt cx="54000" cy="200734"/>
          </a:xfrm>
        </p:grpSpPr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117D27B9-F237-4A09-953B-CE60519CE484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4" name="Connettore diritto 103">
              <a:extLst>
                <a:ext uri="{FF2B5EF4-FFF2-40B4-BE49-F238E27FC236}">
                  <a16:creationId xmlns:a16="http://schemas.microsoft.com/office/drawing/2014/main" id="{1B7E4659-93F5-4F81-A966-9C59FE93337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2DCD80F1-131A-4106-83DD-DF5E4856B5DA}"/>
              </a:ext>
            </a:extLst>
          </p:cNvPr>
          <p:cNvSpPr txBox="1"/>
          <p:nvPr/>
        </p:nvSpPr>
        <p:spPr>
          <a:xfrm>
            <a:off x="338165" y="3740358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	</a:t>
            </a:r>
          </a:p>
        </p:txBody>
      </p: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BED27B00-44B6-4BA0-A173-4409747E7FA1}"/>
              </a:ext>
            </a:extLst>
          </p:cNvPr>
          <p:cNvGrpSpPr/>
          <p:nvPr/>
        </p:nvGrpSpPr>
        <p:grpSpPr>
          <a:xfrm>
            <a:off x="1056781" y="4042943"/>
            <a:ext cx="54000" cy="203023"/>
            <a:chOff x="1949882" y="1770339"/>
            <a:chExt cx="54000" cy="203023"/>
          </a:xfrm>
        </p:grpSpPr>
        <p:cxnSp>
          <p:nvCxnSpPr>
            <p:cNvPr id="107" name="Connettore diritto 106">
              <a:extLst>
                <a:ext uri="{FF2B5EF4-FFF2-40B4-BE49-F238E27FC236}">
                  <a16:creationId xmlns:a16="http://schemas.microsoft.com/office/drawing/2014/main" id="{0C2C2F45-4F63-4121-901D-8CE253C7A7F0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AB8B4FE0-7E93-46C4-9C9C-06F69E7DF690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34E5420D-5139-4D6B-94BD-6795A86C4FE2}"/>
              </a:ext>
            </a:extLst>
          </p:cNvPr>
          <p:cNvSpPr txBox="1"/>
          <p:nvPr/>
        </p:nvSpPr>
        <p:spPr>
          <a:xfrm>
            <a:off x="745370" y="411499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 	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94DD34DF-A212-4A53-83FC-F8D68973A43C}"/>
              </a:ext>
            </a:extLst>
          </p:cNvPr>
          <p:cNvSpPr txBox="1"/>
          <p:nvPr/>
        </p:nvSpPr>
        <p:spPr>
          <a:xfrm>
            <a:off x="801336" y="402412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4437C033-9E19-42CF-AD05-1B8B41004D65}"/>
              </a:ext>
            </a:extLst>
          </p:cNvPr>
          <p:cNvSpPr txBox="1"/>
          <p:nvPr/>
        </p:nvSpPr>
        <p:spPr>
          <a:xfrm>
            <a:off x="1472138" y="415142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(p,e)	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0F818786-636F-435F-A6FA-23FF3E27424E}"/>
              </a:ext>
            </a:extLst>
          </p:cNvPr>
          <p:cNvSpPr txBox="1"/>
          <p:nvPr/>
        </p:nvSpPr>
        <p:spPr>
          <a:xfrm>
            <a:off x="1020408" y="5021667"/>
            <a:ext cx="580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Materiale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ECA850C4-25C6-46B9-BC2A-45C7E2085C06}"/>
              </a:ext>
            </a:extLst>
          </p:cNvPr>
          <p:cNvGrpSpPr/>
          <p:nvPr/>
        </p:nvGrpSpPr>
        <p:grpSpPr>
          <a:xfrm>
            <a:off x="1015425" y="4946593"/>
            <a:ext cx="54000" cy="203023"/>
            <a:chOff x="1949882" y="1770339"/>
            <a:chExt cx="54000" cy="203023"/>
          </a:xfrm>
        </p:grpSpPr>
        <p:cxnSp>
          <p:nvCxnSpPr>
            <p:cNvPr id="114" name="Connettore diritto 113">
              <a:extLst>
                <a:ext uri="{FF2B5EF4-FFF2-40B4-BE49-F238E27FC236}">
                  <a16:creationId xmlns:a16="http://schemas.microsoft.com/office/drawing/2014/main" id="{AD7CFD42-1951-4E10-BBE7-2A9A6C0E9712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2C59F425-48EA-44BB-88B9-ACE5A5AF457D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FC73E962-42A4-48D7-9037-2E4C079255ED}"/>
              </a:ext>
            </a:extLst>
          </p:cNvPr>
          <p:cNvSpPr txBox="1"/>
          <p:nvPr/>
        </p:nvSpPr>
        <p:spPr>
          <a:xfrm>
            <a:off x="1951485" y="68985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ED0E80E1-5E31-48D8-8FF4-27E1A3E73461}"/>
              </a:ext>
            </a:extLst>
          </p:cNvPr>
          <p:cNvSpPr txBox="1"/>
          <p:nvPr/>
        </p:nvSpPr>
        <p:spPr>
          <a:xfrm>
            <a:off x="2573154" y="68985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6D017188-9B51-4132-B801-26D9B86211C8}"/>
              </a:ext>
            </a:extLst>
          </p:cNvPr>
          <p:cNvSpPr txBox="1"/>
          <p:nvPr/>
        </p:nvSpPr>
        <p:spPr>
          <a:xfrm>
            <a:off x="4392751" y="3269467"/>
            <a:ext cx="37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7073C645-D1AF-40A3-A3E2-E652EAC8154A}"/>
              </a:ext>
            </a:extLst>
          </p:cNvPr>
          <p:cNvSpPr txBox="1"/>
          <p:nvPr/>
        </p:nvSpPr>
        <p:spPr>
          <a:xfrm>
            <a:off x="4996710" y="326940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7B37AAE4-97B0-4AB6-9154-5B0C4CB44380}"/>
              </a:ext>
            </a:extLst>
          </p:cNvPr>
          <p:cNvSpPr txBox="1"/>
          <p:nvPr/>
        </p:nvSpPr>
        <p:spPr>
          <a:xfrm>
            <a:off x="4391888" y="1650275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0F62B1CB-5544-4E99-B401-5E513D87D974}"/>
              </a:ext>
            </a:extLst>
          </p:cNvPr>
          <p:cNvSpPr txBox="1"/>
          <p:nvPr/>
        </p:nvSpPr>
        <p:spPr>
          <a:xfrm>
            <a:off x="4996711" y="165540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7F35D74B-9862-4FB3-942E-CA126F34D04B}"/>
              </a:ext>
            </a:extLst>
          </p:cNvPr>
          <p:cNvSpPr txBox="1"/>
          <p:nvPr/>
        </p:nvSpPr>
        <p:spPr>
          <a:xfrm>
            <a:off x="3779044" y="530892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CC96ADFE-B3B3-4155-A082-D65A5326291F}"/>
              </a:ext>
            </a:extLst>
          </p:cNvPr>
          <p:cNvSpPr txBox="1"/>
          <p:nvPr/>
        </p:nvSpPr>
        <p:spPr>
          <a:xfrm>
            <a:off x="4400453" y="5305084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A6FF6348-81BF-4EB7-8CBA-BF4938511D7D}"/>
              </a:ext>
            </a:extLst>
          </p:cNvPr>
          <p:cNvSpPr txBox="1"/>
          <p:nvPr/>
        </p:nvSpPr>
        <p:spPr>
          <a:xfrm>
            <a:off x="4197320" y="566347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6C9FDC53-1F39-417B-8C58-5E956BB03A11}"/>
              </a:ext>
            </a:extLst>
          </p:cNvPr>
          <p:cNvGrpSpPr/>
          <p:nvPr/>
        </p:nvGrpSpPr>
        <p:grpSpPr>
          <a:xfrm>
            <a:off x="2391580" y="6385419"/>
            <a:ext cx="54000" cy="203023"/>
            <a:chOff x="983724" y="1408932"/>
            <a:chExt cx="54000" cy="203023"/>
          </a:xfrm>
        </p:grpSpPr>
        <p:cxnSp>
          <p:nvCxnSpPr>
            <p:cNvPr id="126" name="Connettore diritto 125">
              <a:extLst>
                <a:ext uri="{FF2B5EF4-FFF2-40B4-BE49-F238E27FC236}">
                  <a16:creationId xmlns:a16="http://schemas.microsoft.com/office/drawing/2014/main" id="{8A458C0F-F927-4F5A-A375-E9F1AC74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29ADEA5E-A43C-42A4-85B7-E768BE771F96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32E13A08-ADB3-49F6-A714-6C45EA04CA55}"/>
              </a:ext>
            </a:extLst>
          </p:cNvPr>
          <p:cNvSpPr txBox="1"/>
          <p:nvPr/>
        </p:nvSpPr>
        <p:spPr>
          <a:xfrm>
            <a:off x="2402031" y="646103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DataInizio	</a:t>
            </a:r>
          </a:p>
        </p:txBody>
      </p: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6A29D77A-3095-4347-AAA1-DA060C40954A}"/>
              </a:ext>
            </a:extLst>
          </p:cNvPr>
          <p:cNvGrpSpPr/>
          <p:nvPr/>
        </p:nvGrpSpPr>
        <p:grpSpPr>
          <a:xfrm rot="13924350">
            <a:off x="4048339" y="5547777"/>
            <a:ext cx="54000" cy="200734"/>
            <a:chOff x="1108272" y="1402146"/>
            <a:chExt cx="54000" cy="200734"/>
          </a:xfrm>
        </p:grpSpPr>
        <p:sp>
          <p:nvSpPr>
            <p:cNvPr id="130" name="Ovale 129">
              <a:extLst>
                <a:ext uri="{FF2B5EF4-FFF2-40B4-BE49-F238E27FC236}">
                  <a16:creationId xmlns:a16="http://schemas.microsoft.com/office/drawing/2014/main" id="{5F1069B7-8E5A-4353-A4E4-F9F7D25C2B04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B350D586-3C73-42E7-8430-B89E17B4B62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C1CB78FB-58DA-4D60-8404-C3956054058A}"/>
              </a:ext>
            </a:extLst>
          </p:cNvPr>
          <p:cNvSpPr txBox="1"/>
          <p:nvPr/>
        </p:nvSpPr>
        <p:spPr>
          <a:xfrm>
            <a:off x="3537819" y="559255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DataFine	</a:t>
            </a:r>
          </a:p>
        </p:txBody>
      </p: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A5839F1A-B8FA-4879-BF9B-E5C585C79084}"/>
              </a:ext>
            </a:extLst>
          </p:cNvPr>
          <p:cNvGrpSpPr/>
          <p:nvPr/>
        </p:nvGrpSpPr>
        <p:grpSpPr>
          <a:xfrm rot="7867374">
            <a:off x="4441358" y="5552955"/>
            <a:ext cx="54000" cy="200734"/>
            <a:chOff x="1108272" y="1402146"/>
            <a:chExt cx="54000" cy="200734"/>
          </a:xfrm>
        </p:grpSpPr>
        <p:sp>
          <p:nvSpPr>
            <p:cNvPr id="134" name="Ovale 133">
              <a:extLst>
                <a:ext uri="{FF2B5EF4-FFF2-40B4-BE49-F238E27FC236}">
                  <a16:creationId xmlns:a16="http://schemas.microsoft.com/office/drawing/2014/main" id="{9899D88A-75B4-487E-893D-33239737DE4C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A8E3FD2A-DF77-431B-8668-3D02DE96F2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288B549D-E25D-4950-83A1-5614139ACEA8}"/>
              </a:ext>
            </a:extLst>
          </p:cNvPr>
          <p:cNvSpPr txBox="1"/>
          <p:nvPr/>
        </p:nvSpPr>
        <p:spPr>
          <a:xfrm>
            <a:off x="4491009" y="560454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Costo	</a:t>
            </a:r>
          </a:p>
        </p:txBody>
      </p:sp>
      <p:grpSp>
        <p:nvGrpSpPr>
          <p:cNvPr id="137" name="Gruppo 136">
            <a:extLst>
              <a:ext uri="{FF2B5EF4-FFF2-40B4-BE49-F238E27FC236}">
                <a16:creationId xmlns:a16="http://schemas.microsoft.com/office/drawing/2014/main" id="{86091B89-03BF-4F4B-82B6-49BC15DCE3CF}"/>
              </a:ext>
            </a:extLst>
          </p:cNvPr>
          <p:cNvGrpSpPr/>
          <p:nvPr/>
        </p:nvGrpSpPr>
        <p:grpSpPr>
          <a:xfrm>
            <a:off x="6921116" y="4414123"/>
            <a:ext cx="54000" cy="200734"/>
            <a:chOff x="1108272" y="1402146"/>
            <a:chExt cx="54000" cy="200734"/>
          </a:xfrm>
        </p:grpSpPr>
        <p:sp>
          <p:nvSpPr>
            <p:cNvPr id="138" name="Ovale 137">
              <a:extLst>
                <a:ext uri="{FF2B5EF4-FFF2-40B4-BE49-F238E27FC236}">
                  <a16:creationId xmlns:a16="http://schemas.microsoft.com/office/drawing/2014/main" id="{8315FA4B-03B9-47ED-95AA-DD4633BECB23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5AEAA302-A1CF-4C10-B29E-9EE7A5DE41A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A960DAE0-1CA0-475B-B707-646717A3C270}"/>
              </a:ext>
            </a:extLst>
          </p:cNvPr>
          <p:cNvSpPr txBox="1"/>
          <p:nvPr/>
        </p:nvSpPr>
        <p:spPr>
          <a:xfrm>
            <a:off x="6914319" y="4331906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Ruolo	</a:t>
            </a:r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353AFCF3-0650-4B23-AD03-70377CEF753E}"/>
              </a:ext>
            </a:extLst>
          </p:cNvPr>
          <p:cNvGrpSpPr/>
          <p:nvPr/>
        </p:nvGrpSpPr>
        <p:grpSpPr>
          <a:xfrm>
            <a:off x="10195541" y="4423957"/>
            <a:ext cx="54000" cy="200734"/>
            <a:chOff x="1108272" y="1402146"/>
            <a:chExt cx="54000" cy="200734"/>
          </a:xfrm>
        </p:grpSpPr>
        <p:sp>
          <p:nvSpPr>
            <p:cNvPr id="142" name="Ovale 141">
              <a:extLst>
                <a:ext uri="{FF2B5EF4-FFF2-40B4-BE49-F238E27FC236}">
                  <a16:creationId xmlns:a16="http://schemas.microsoft.com/office/drawing/2014/main" id="{EB908A40-8B63-46EC-BC92-13881556B2DA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42735791-99F5-4015-A3AE-D429D74562A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E6F01CDE-37AF-4666-8EA0-C44485563E10}"/>
              </a:ext>
            </a:extLst>
          </p:cNvPr>
          <p:cNvSpPr txBox="1"/>
          <p:nvPr/>
        </p:nvSpPr>
        <p:spPr>
          <a:xfrm>
            <a:off x="10188743" y="4341740"/>
            <a:ext cx="80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Specializzazioni	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905F1772-93D5-4758-86AB-E4B7682A590D}"/>
              </a:ext>
            </a:extLst>
          </p:cNvPr>
          <p:cNvSpPr txBox="1"/>
          <p:nvPr/>
        </p:nvSpPr>
        <p:spPr>
          <a:xfrm>
            <a:off x="10156561" y="444916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F87ADBEB-8E1C-4C3A-958C-A7C5BB735D97}"/>
              </a:ext>
            </a:extLst>
          </p:cNvPr>
          <p:cNvGrpSpPr/>
          <p:nvPr/>
        </p:nvGrpSpPr>
        <p:grpSpPr>
          <a:xfrm rot="5400000">
            <a:off x="9509323" y="5706249"/>
            <a:ext cx="54000" cy="200734"/>
            <a:chOff x="1108272" y="1402146"/>
            <a:chExt cx="54000" cy="200734"/>
          </a:xfrm>
        </p:grpSpPr>
        <p:sp>
          <p:nvSpPr>
            <p:cNvPr id="147" name="Ovale 146">
              <a:extLst>
                <a:ext uri="{FF2B5EF4-FFF2-40B4-BE49-F238E27FC236}">
                  <a16:creationId xmlns:a16="http://schemas.microsoft.com/office/drawing/2014/main" id="{92E942BF-9860-4CAA-A6A8-CD4D6A8747C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DC943D0E-7E2F-4289-9584-F23EEE633984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3A8E5AA1-F1B6-4CD9-B81B-9A5858C76BD9}"/>
              </a:ext>
            </a:extLst>
          </p:cNvPr>
          <p:cNvSpPr txBox="1"/>
          <p:nvPr/>
        </p:nvSpPr>
        <p:spPr>
          <a:xfrm>
            <a:off x="9590609" y="5703680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</a:t>
            </a:r>
          </a:p>
        </p:txBody>
      </p: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27A2B104-DC0C-4083-97C1-0C10B737E969}"/>
              </a:ext>
            </a:extLst>
          </p:cNvPr>
          <p:cNvGrpSpPr/>
          <p:nvPr/>
        </p:nvGrpSpPr>
        <p:grpSpPr>
          <a:xfrm rot="5400000">
            <a:off x="9509323" y="5858649"/>
            <a:ext cx="54000" cy="200734"/>
            <a:chOff x="1108272" y="1402146"/>
            <a:chExt cx="54000" cy="200734"/>
          </a:xfrm>
        </p:grpSpPr>
        <p:sp>
          <p:nvSpPr>
            <p:cNvPr id="151" name="Ovale 150">
              <a:extLst>
                <a:ext uri="{FF2B5EF4-FFF2-40B4-BE49-F238E27FC236}">
                  <a16:creationId xmlns:a16="http://schemas.microsoft.com/office/drawing/2014/main" id="{DA6D99F0-3CCF-4765-B3B8-49113BBB417B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2" name="Connettore diritto 151">
              <a:extLst>
                <a:ext uri="{FF2B5EF4-FFF2-40B4-BE49-F238E27FC236}">
                  <a16:creationId xmlns:a16="http://schemas.microsoft.com/office/drawing/2014/main" id="{AA409A13-2D51-49BF-8A37-C0EE59087AA1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2DA90464-579D-4CFA-9312-F59424200610}"/>
              </a:ext>
            </a:extLst>
          </p:cNvPr>
          <p:cNvSpPr txBox="1"/>
          <p:nvPr/>
        </p:nvSpPr>
        <p:spPr>
          <a:xfrm>
            <a:off x="9590609" y="5856080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Cognome</a:t>
            </a:r>
          </a:p>
        </p:txBody>
      </p: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7012506C-53FA-4E63-995E-4616CD65BD01}"/>
              </a:ext>
            </a:extLst>
          </p:cNvPr>
          <p:cNvGrpSpPr/>
          <p:nvPr/>
        </p:nvGrpSpPr>
        <p:grpSpPr>
          <a:xfrm rot="16200000">
            <a:off x="7884195" y="5706249"/>
            <a:ext cx="54000" cy="200734"/>
            <a:chOff x="1108272" y="1402146"/>
            <a:chExt cx="54000" cy="200734"/>
          </a:xfrm>
        </p:grpSpPr>
        <p:sp>
          <p:nvSpPr>
            <p:cNvPr id="155" name="Ovale 154">
              <a:extLst>
                <a:ext uri="{FF2B5EF4-FFF2-40B4-BE49-F238E27FC236}">
                  <a16:creationId xmlns:a16="http://schemas.microsoft.com/office/drawing/2014/main" id="{D6E5974F-3DDB-4579-8442-7AF2C0ADE724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1AE8B285-389A-441B-A343-104D191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31F2EA27-38C0-4A06-8546-8AC46DA1F6F5}"/>
              </a:ext>
            </a:extLst>
          </p:cNvPr>
          <p:cNvSpPr txBox="1"/>
          <p:nvPr/>
        </p:nvSpPr>
        <p:spPr>
          <a:xfrm>
            <a:off x="7463737" y="5702448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Sesso</a:t>
            </a:r>
          </a:p>
        </p:txBody>
      </p: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7D63E8BC-52AD-4A91-951D-9A5DD5EB9ED0}"/>
              </a:ext>
            </a:extLst>
          </p:cNvPr>
          <p:cNvGrpSpPr/>
          <p:nvPr/>
        </p:nvGrpSpPr>
        <p:grpSpPr>
          <a:xfrm rot="16200000">
            <a:off x="7891815" y="5873889"/>
            <a:ext cx="54000" cy="200734"/>
            <a:chOff x="1108272" y="1402146"/>
            <a:chExt cx="54000" cy="200734"/>
          </a:xfrm>
        </p:grpSpPr>
        <p:sp>
          <p:nvSpPr>
            <p:cNvPr id="159" name="Ovale 158">
              <a:extLst>
                <a:ext uri="{FF2B5EF4-FFF2-40B4-BE49-F238E27FC236}">
                  <a16:creationId xmlns:a16="http://schemas.microsoft.com/office/drawing/2014/main" id="{94E27555-BEC6-4756-BE63-947FF9BE384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501D3EB1-D4C6-4B66-B88E-3C6FA6F05A2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465C2DD0-2802-4EA8-89AB-524B9D13B7E6}"/>
              </a:ext>
            </a:extLst>
          </p:cNvPr>
          <p:cNvSpPr txBox="1"/>
          <p:nvPr/>
        </p:nvSpPr>
        <p:spPr>
          <a:xfrm>
            <a:off x="7213385" y="5870088"/>
            <a:ext cx="862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AnniServizio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FE178C5D-C58B-4F78-AEA0-85EB48330BC5}"/>
              </a:ext>
            </a:extLst>
          </p:cNvPr>
          <p:cNvSpPr txBox="1"/>
          <p:nvPr/>
        </p:nvSpPr>
        <p:spPr>
          <a:xfrm>
            <a:off x="9524947" y="423403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AE41FED3-B05F-4EE8-8147-C0B7C6AF16EA}"/>
              </a:ext>
            </a:extLst>
          </p:cNvPr>
          <p:cNvSpPr txBox="1"/>
          <p:nvPr/>
        </p:nvSpPr>
        <p:spPr>
          <a:xfrm>
            <a:off x="9536532" y="369321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grpSp>
        <p:nvGrpSpPr>
          <p:cNvPr id="164" name="Gruppo 163">
            <a:extLst>
              <a:ext uri="{FF2B5EF4-FFF2-40B4-BE49-F238E27FC236}">
                <a16:creationId xmlns:a16="http://schemas.microsoft.com/office/drawing/2014/main" id="{2FF753E2-BC9B-4090-99D7-45803A0E24B9}"/>
              </a:ext>
            </a:extLst>
          </p:cNvPr>
          <p:cNvGrpSpPr/>
          <p:nvPr/>
        </p:nvGrpSpPr>
        <p:grpSpPr>
          <a:xfrm>
            <a:off x="6366773" y="1387054"/>
            <a:ext cx="54000" cy="200734"/>
            <a:chOff x="1108272" y="1402146"/>
            <a:chExt cx="54000" cy="200734"/>
          </a:xfrm>
        </p:grpSpPr>
        <p:sp>
          <p:nvSpPr>
            <p:cNvPr id="165" name="Ovale 164">
              <a:extLst>
                <a:ext uri="{FF2B5EF4-FFF2-40B4-BE49-F238E27FC236}">
                  <a16:creationId xmlns:a16="http://schemas.microsoft.com/office/drawing/2014/main" id="{0F9BE777-E804-4E22-8511-B35E1CA402AC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502F8F49-CB5B-40F6-A23C-E8A0BC44B1E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818A6D15-1B43-4512-8A05-A9D9D6DF89AE}"/>
              </a:ext>
            </a:extLst>
          </p:cNvPr>
          <p:cNvSpPr txBox="1"/>
          <p:nvPr/>
        </p:nvSpPr>
        <p:spPr>
          <a:xfrm>
            <a:off x="5645751" y="1294637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PeriodoArtistico	</a:t>
            </a:r>
          </a:p>
        </p:txBody>
      </p:sp>
      <p:grpSp>
        <p:nvGrpSpPr>
          <p:cNvPr id="168" name="Gruppo 167">
            <a:extLst>
              <a:ext uri="{FF2B5EF4-FFF2-40B4-BE49-F238E27FC236}">
                <a16:creationId xmlns:a16="http://schemas.microsoft.com/office/drawing/2014/main" id="{E3A63541-3BAE-4F3B-8510-3C6EAB357437}"/>
              </a:ext>
            </a:extLst>
          </p:cNvPr>
          <p:cNvGrpSpPr/>
          <p:nvPr/>
        </p:nvGrpSpPr>
        <p:grpSpPr>
          <a:xfrm rot="10800000">
            <a:off x="7244766" y="431096"/>
            <a:ext cx="54000" cy="203023"/>
            <a:chOff x="983724" y="1408932"/>
            <a:chExt cx="54000" cy="203023"/>
          </a:xfrm>
        </p:grpSpPr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BA33CE68-B5F2-406E-BBFF-8650D857FC0C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5C374547-A074-4896-9E23-ABA7F9484BCE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659F7044-46CA-4837-B1E6-DC65F9856A89}"/>
              </a:ext>
            </a:extLst>
          </p:cNvPr>
          <p:cNvSpPr txBox="1"/>
          <p:nvPr/>
        </p:nvSpPr>
        <p:spPr>
          <a:xfrm>
            <a:off x="6889002" y="357135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CodM	</a:t>
            </a:r>
          </a:p>
        </p:txBody>
      </p: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DFB22A66-070D-41CE-A3B2-E410949EE0E3}"/>
              </a:ext>
            </a:extLst>
          </p:cNvPr>
          <p:cNvGrpSpPr/>
          <p:nvPr/>
        </p:nvGrpSpPr>
        <p:grpSpPr>
          <a:xfrm rot="5400000">
            <a:off x="8447702" y="669811"/>
            <a:ext cx="54000" cy="200734"/>
            <a:chOff x="1108272" y="1402146"/>
            <a:chExt cx="54000" cy="200734"/>
          </a:xfrm>
        </p:grpSpPr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B7086D53-26DF-47DB-A3A5-795F4D7875D1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0C52F490-ABAA-48C5-BEF8-57A609D39F9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2A6E6065-02FF-4256-94A8-DE4709C45C6F}"/>
              </a:ext>
            </a:extLst>
          </p:cNvPr>
          <p:cNvSpPr txBox="1"/>
          <p:nvPr/>
        </p:nvSpPr>
        <p:spPr>
          <a:xfrm>
            <a:off x="8528988" y="667242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</a:t>
            </a:r>
          </a:p>
        </p:txBody>
      </p:sp>
      <p:grpSp>
        <p:nvGrpSpPr>
          <p:cNvPr id="176" name="Gruppo 175">
            <a:extLst>
              <a:ext uri="{FF2B5EF4-FFF2-40B4-BE49-F238E27FC236}">
                <a16:creationId xmlns:a16="http://schemas.microsoft.com/office/drawing/2014/main" id="{69240D1F-1CA4-4330-8CB0-1FCDE30079D8}"/>
              </a:ext>
            </a:extLst>
          </p:cNvPr>
          <p:cNvGrpSpPr/>
          <p:nvPr/>
        </p:nvGrpSpPr>
        <p:grpSpPr>
          <a:xfrm rot="5400000">
            <a:off x="8447702" y="822211"/>
            <a:ext cx="54000" cy="200734"/>
            <a:chOff x="1108272" y="1402146"/>
            <a:chExt cx="54000" cy="200734"/>
          </a:xfrm>
        </p:grpSpPr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27AD798C-EF8E-46F2-8A75-BB0E9616F5F7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E3857D61-2BF3-45D8-8E77-28AC202DBB7A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A59CA291-AFA0-4686-B8A5-A4CED7CAA205}"/>
              </a:ext>
            </a:extLst>
          </p:cNvPr>
          <p:cNvSpPr txBox="1"/>
          <p:nvPr/>
        </p:nvSpPr>
        <p:spPr>
          <a:xfrm>
            <a:off x="8528988" y="819642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Descrizione </a:t>
            </a:r>
          </a:p>
        </p:txBody>
      </p:sp>
      <p:grpSp>
        <p:nvGrpSpPr>
          <p:cNvPr id="180" name="Gruppo 179">
            <a:extLst>
              <a:ext uri="{FF2B5EF4-FFF2-40B4-BE49-F238E27FC236}">
                <a16:creationId xmlns:a16="http://schemas.microsoft.com/office/drawing/2014/main" id="{6E0929A6-4607-4869-BA20-6DC792E895BF}"/>
              </a:ext>
            </a:extLst>
          </p:cNvPr>
          <p:cNvGrpSpPr/>
          <p:nvPr/>
        </p:nvGrpSpPr>
        <p:grpSpPr>
          <a:xfrm rot="10800000">
            <a:off x="11296567" y="1385865"/>
            <a:ext cx="54000" cy="203023"/>
            <a:chOff x="983724" y="1408932"/>
            <a:chExt cx="54000" cy="203023"/>
          </a:xfrm>
        </p:grpSpPr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15B0E8B4-CF20-484E-A138-F9CD5748033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Ovale 181">
              <a:extLst>
                <a:ext uri="{FF2B5EF4-FFF2-40B4-BE49-F238E27FC236}">
                  <a16:creationId xmlns:a16="http://schemas.microsoft.com/office/drawing/2014/main" id="{30F4466A-41CB-4290-9A5A-A2DB52BED312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4AADC9C0-B638-4779-8F77-B01058500CE6}"/>
              </a:ext>
            </a:extLst>
          </p:cNvPr>
          <p:cNvSpPr txBox="1"/>
          <p:nvPr/>
        </p:nvSpPr>
        <p:spPr>
          <a:xfrm>
            <a:off x="10982525" y="1312763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	</a:t>
            </a:r>
          </a:p>
        </p:txBody>
      </p:sp>
      <p:grpSp>
        <p:nvGrpSpPr>
          <p:cNvPr id="184" name="Gruppo 183">
            <a:extLst>
              <a:ext uri="{FF2B5EF4-FFF2-40B4-BE49-F238E27FC236}">
                <a16:creationId xmlns:a16="http://schemas.microsoft.com/office/drawing/2014/main" id="{955A9099-E388-467A-A7DF-6C72DF446E69}"/>
              </a:ext>
            </a:extLst>
          </p:cNvPr>
          <p:cNvGrpSpPr/>
          <p:nvPr/>
        </p:nvGrpSpPr>
        <p:grpSpPr>
          <a:xfrm rot="5400000">
            <a:off x="8735518" y="2085956"/>
            <a:ext cx="54000" cy="1448657"/>
            <a:chOff x="983724" y="163298"/>
            <a:chExt cx="54000" cy="1448657"/>
          </a:xfrm>
        </p:grpSpPr>
        <p:cxnSp>
          <p:nvCxnSpPr>
            <p:cNvPr id="185" name="Connettore diritto 184">
              <a:extLst>
                <a:ext uri="{FF2B5EF4-FFF2-40B4-BE49-F238E27FC236}">
                  <a16:creationId xmlns:a16="http://schemas.microsoft.com/office/drawing/2014/main" id="{6EA60D51-0668-4879-AF75-51054A25316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13690" y="858632"/>
              <a:ext cx="1392368" cy="1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2E8E427D-FDD3-4C26-BFFF-AF89CA909FFF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607D54C-26DF-4058-B9F4-2D51B7308EEF}"/>
              </a:ext>
            </a:extLst>
          </p:cNvPr>
          <p:cNvSpPr txBox="1"/>
          <p:nvPr/>
        </p:nvSpPr>
        <p:spPr>
          <a:xfrm>
            <a:off x="8153801" y="2138500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3A91C542-2B5A-4C49-9FBB-9F9CD3C5D5CF}"/>
              </a:ext>
            </a:extLst>
          </p:cNvPr>
          <p:cNvSpPr txBox="1"/>
          <p:nvPr/>
        </p:nvSpPr>
        <p:spPr>
          <a:xfrm>
            <a:off x="8153122" y="2627615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5FBDA396-9382-4840-A7EF-16F7301BDEE8}"/>
              </a:ext>
            </a:extLst>
          </p:cNvPr>
          <p:cNvSpPr txBox="1"/>
          <p:nvPr/>
        </p:nvSpPr>
        <p:spPr>
          <a:xfrm>
            <a:off x="9306382" y="2634346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98BCBE40-8CCC-4FB4-81BA-710183DDE217}"/>
              </a:ext>
            </a:extLst>
          </p:cNvPr>
          <p:cNvSpPr txBox="1"/>
          <p:nvPr/>
        </p:nvSpPr>
        <p:spPr>
          <a:xfrm>
            <a:off x="9303649" y="216377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1369E3B8-A64B-481F-928D-B5C813DF42B6}"/>
              </a:ext>
            </a:extLst>
          </p:cNvPr>
          <p:cNvSpPr txBox="1"/>
          <p:nvPr/>
        </p:nvSpPr>
        <p:spPr>
          <a:xfrm>
            <a:off x="8696289" y="545065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(p,e)	</a:t>
            </a: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4E291152-2FF5-472D-B567-FA57BD534FEA}"/>
              </a:ext>
            </a:extLst>
          </p:cNvPr>
          <p:cNvSpPr txBox="1"/>
          <p:nvPr/>
        </p:nvSpPr>
        <p:spPr>
          <a:xfrm>
            <a:off x="7712550" y="110184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(t,e)	</a:t>
            </a:r>
          </a:p>
        </p:txBody>
      </p:sp>
      <p:cxnSp>
        <p:nvCxnSpPr>
          <p:cNvPr id="193" name="Connettore a gomito 192">
            <a:extLst>
              <a:ext uri="{FF2B5EF4-FFF2-40B4-BE49-F238E27FC236}">
                <a16:creationId xmlns:a16="http://schemas.microsoft.com/office/drawing/2014/main" id="{1CCE14BD-B507-4BEB-8E2D-B500882E445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5075946" y="3272271"/>
            <a:ext cx="2530586" cy="1794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Rombo 193">
            <a:extLst>
              <a:ext uri="{FF2B5EF4-FFF2-40B4-BE49-F238E27FC236}">
                <a16:creationId xmlns:a16="http://schemas.microsoft.com/office/drawing/2014/main" id="{454CB402-8A5B-4C89-B4D9-FA63CE7B2C8F}"/>
              </a:ext>
            </a:extLst>
          </p:cNvPr>
          <p:cNvSpPr/>
          <p:nvPr/>
        </p:nvSpPr>
        <p:spPr>
          <a:xfrm>
            <a:off x="4664885" y="2441104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169C5CD8-EC29-4895-8775-D7B00D1BF3C9}"/>
              </a:ext>
            </a:extLst>
          </p:cNvPr>
          <p:cNvSpPr txBox="1"/>
          <p:nvPr/>
        </p:nvSpPr>
        <p:spPr>
          <a:xfrm>
            <a:off x="4284350" y="2199270"/>
            <a:ext cx="115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COLLOCAZIONE</a:t>
            </a:r>
          </a:p>
        </p:txBody>
      </p: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EDCEAB45-D80E-4DFA-AA40-002EC3B40272}"/>
              </a:ext>
            </a:extLst>
          </p:cNvPr>
          <p:cNvSpPr txBox="1"/>
          <p:nvPr/>
        </p:nvSpPr>
        <p:spPr>
          <a:xfrm>
            <a:off x="4373656" y="2493024"/>
            <a:ext cx="37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97" name="CasellaDiTesto 196">
            <a:extLst>
              <a:ext uri="{FF2B5EF4-FFF2-40B4-BE49-F238E27FC236}">
                <a16:creationId xmlns:a16="http://schemas.microsoft.com/office/drawing/2014/main" id="{A47BC8C2-D611-43DA-B103-EE3935848200}"/>
              </a:ext>
            </a:extLst>
          </p:cNvPr>
          <p:cNvSpPr txBox="1"/>
          <p:nvPr/>
        </p:nvSpPr>
        <p:spPr>
          <a:xfrm>
            <a:off x="4989732" y="2494509"/>
            <a:ext cx="36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cxnSp>
        <p:nvCxnSpPr>
          <p:cNvPr id="198" name="Connettore a gomito 197">
            <a:extLst>
              <a:ext uri="{FF2B5EF4-FFF2-40B4-BE49-F238E27FC236}">
                <a16:creationId xmlns:a16="http://schemas.microsoft.com/office/drawing/2014/main" id="{72FA7C42-24E3-4652-8DE8-59528CADD25C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5075946" y="2659218"/>
            <a:ext cx="2530586" cy="37478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07E8E90A-B28A-413F-B776-1F28363FEB1C}"/>
              </a:ext>
            </a:extLst>
          </p:cNvPr>
          <p:cNvCxnSpPr>
            <a:cxnSpLocks/>
            <a:endCxn id="194" idx="1"/>
          </p:cNvCxnSpPr>
          <p:nvPr/>
        </p:nvCxnSpPr>
        <p:spPr>
          <a:xfrm rot="16200000" flipH="1">
            <a:off x="3272666" y="1266998"/>
            <a:ext cx="1557989" cy="122645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79EBF6B-D124-4DBA-B8DB-DCB2E0B743CF}"/>
              </a:ext>
            </a:extLst>
          </p:cNvPr>
          <p:cNvSpPr txBox="1"/>
          <p:nvPr/>
        </p:nvSpPr>
        <p:spPr>
          <a:xfrm>
            <a:off x="10294821" y="196716"/>
            <a:ext cx="1295547" cy="369332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u="sng" dirty="0"/>
              <a:t>Schema E-R</a:t>
            </a:r>
          </a:p>
        </p:txBody>
      </p:sp>
    </p:spTree>
    <p:extLst>
      <p:ext uri="{BB962C8B-B14F-4D97-AF65-F5344CB8AC3E}">
        <p14:creationId xmlns:p14="http://schemas.microsoft.com/office/powerpoint/2010/main" val="53236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FBE4328-300E-466D-8501-A433532B24C4}"/>
              </a:ext>
            </a:extLst>
          </p:cNvPr>
          <p:cNvSpPr/>
          <p:nvPr/>
        </p:nvSpPr>
        <p:spPr>
          <a:xfrm>
            <a:off x="808053" y="637392"/>
            <a:ext cx="104032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SALA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EAFDE19-4C76-40FA-ADC1-8910ADC241AE}"/>
              </a:ext>
            </a:extLst>
          </p:cNvPr>
          <p:cNvSpPr/>
          <p:nvPr/>
        </p:nvSpPr>
        <p:spPr>
          <a:xfrm>
            <a:off x="3040921" y="637392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EDIFICIO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3B66BD90-FAE1-4F7C-AA94-9E4D24F0CEC0}"/>
              </a:ext>
            </a:extLst>
          </p:cNvPr>
          <p:cNvSpPr/>
          <p:nvPr/>
        </p:nvSpPr>
        <p:spPr>
          <a:xfrm>
            <a:off x="2239117" y="645866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F83A19-852D-416A-A24D-F36D4235B833}"/>
              </a:ext>
            </a:extLst>
          </p:cNvPr>
          <p:cNvSpPr txBox="1"/>
          <p:nvPr/>
        </p:nvSpPr>
        <p:spPr>
          <a:xfrm>
            <a:off x="2029181" y="419201"/>
            <a:ext cx="830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CONTIENE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24CCBB-CC0B-411B-A266-F7FA39024EB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50178" y="863980"/>
            <a:ext cx="3907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98DE826-CE54-4EB6-A27E-08F6E5CC7E05}"/>
              </a:ext>
            </a:extLst>
          </p:cNvPr>
          <p:cNvCxnSpPr/>
          <p:nvPr/>
        </p:nvCxnSpPr>
        <p:spPr>
          <a:xfrm>
            <a:off x="1848374" y="872444"/>
            <a:ext cx="3907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C1179283-7129-41B0-AFE6-21390A68BE14}"/>
              </a:ext>
            </a:extLst>
          </p:cNvPr>
          <p:cNvSpPr/>
          <p:nvPr/>
        </p:nvSpPr>
        <p:spPr>
          <a:xfrm>
            <a:off x="5290528" y="637708"/>
            <a:ext cx="1516265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PERMANENTE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3469F423-A000-4954-9751-F783F3729B4F}"/>
              </a:ext>
            </a:extLst>
          </p:cNvPr>
          <p:cNvSpPr/>
          <p:nvPr/>
        </p:nvSpPr>
        <p:spPr>
          <a:xfrm>
            <a:off x="4661720" y="1603609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2D233B7-C819-4DEC-8A34-21AC660A83FD}"/>
              </a:ext>
            </a:extLst>
          </p:cNvPr>
          <p:cNvSpPr txBox="1"/>
          <p:nvPr/>
        </p:nvSpPr>
        <p:spPr>
          <a:xfrm>
            <a:off x="4510507" y="1376944"/>
            <a:ext cx="71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UBICATA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94E4E932-46CF-462C-93C7-2ABBB0D54B0E}"/>
              </a:ext>
            </a:extLst>
          </p:cNvPr>
          <p:cNvCxnSpPr>
            <a:cxnSpLocks/>
            <a:stCxn id="13" idx="1"/>
            <a:endCxn id="5" idx="2"/>
          </p:cNvCxnSpPr>
          <p:nvPr/>
        </p:nvCxnSpPr>
        <p:spPr>
          <a:xfrm rot="10800000">
            <a:off x="3665246" y="1090569"/>
            <a:ext cx="996474" cy="7311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60DEB39E-D8F0-42A6-A4E3-6B6C92888F4C}"/>
              </a:ext>
            </a:extLst>
          </p:cNvPr>
          <p:cNvSpPr/>
          <p:nvPr/>
        </p:nvSpPr>
        <p:spPr>
          <a:xfrm>
            <a:off x="885649" y="3596609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OPERE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95A2CC-F6C3-4894-9D55-6D7E1A391E93}"/>
              </a:ext>
            </a:extLst>
          </p:cNvPr>
          <p:cNvSpPr/>
          <p:nvPr/>
        </p:nvSpPr>
        <p:spPr>
          <a:xfrm>
            <a:off x="9122903" y="4641394"/>
            <a:ext cx="1415033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PERSONALE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BECBEE7-2A8B-4CDB-9026-2861B20C11AD}"/>
              </a:ext>
            </a:extLst>
          </p:cNvPr>
          <p:cNvSpPr/>
          <p:nvPr/>
        </p:nvSpPr>
        <p:spPr>
          <a:xfrm>
            <a:off x="2353949" y="5932242"/>
            <a:ext cx="104032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TEMPO</a:t>
            </a:r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B9CEBB34-8C16-40C6-BDCD-2A099FF77ED1}"/>
              </a:ext>
            </a:extLst>
          </p:cNvPr>
          <p:cNvSpPr/>
          <p:nvPr/>
        </p:nvSpPr>
        <p:spPr>
          <a:xfrm>
            <a:off x="4066004" y="5170996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124CB32-3EFF-4E07-A3B6-E141E1460A5A}"/>
              </a:ext>
            </a:extLst>
          </p:cNvPr>
          <p:cNvSpPr txBox="1"/>
          <p:nvPr/>
        </p:nvSpPr>
        <p:spPr>
          <a:xfrm>
            <a:off x="3847679" y="4944331"/>
            <a:ext cx="84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RESTAURO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D09E99EA-C5E2-46A8-A775-1FFA70A9381C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rot="5400000" flipH="1" flipV="1">
            <a:off x="3410313" y="5071021"/>
            <a:ext cx="325019" cy="1397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8762CBC6-5253-446E-A644-DAACBF246C7A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2134299" y="3823198"/>
            <a:ext cx="1931705" cy="1565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6CF0CB0A-9A2F-4D0B-A05D-086B8153F929}"/>
              </a:ext>
            </a:extLst>
          </p:cNvPr>
          <p:cNvCxnSpPr>
            <a:cxnSpLocks/>
            <a:stCxn id="26" idx="3"/>
            <a:endCxn id="20" idx="2"/>
          </p:cNvCxnSpPr>
          <p:nvPr/>
        </p:nvCxnSpPr>
        <p:spPr>
          <a:xfrm flipV="1">
            <a:off x="4477065" y="5094571"/>
            <a:ext cx="5353355" cy="29453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50ABC399-D401-43DE-B890-86AC2C09151E}"/>
              </a:ext>
            </a:extLst>
          </p:cNvPr>
          <p:cNvSpPr/>
          <p:nvPr/>
        </p:nvSpPr>
        <p:spPr>
          <a:xfrm>
            <a:off x="7612265" y="2928984"/>
            <a:ext cx="214413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PROGRAMMAZIONE</a:t>
            </a:r>
          </a:p>
        </p:txBody>
      </p:sp>
      <p:sp>
        <p:nvSpPr>
          <p:cNvPr id="34" name="Rombo 33">
            <a:extLst>
              <a:ext uri="{FF2B5EF4-FFF2-40B4-BE49-F238E27FC236}">
                <a16:creationId xmlns:a16="http://schemas.microsoft.com/office/drawing/2014/main" id="{BEC0EB02-E082-42FC-8302-3E79973FEF44}"/>
              </a:ext>
            </a:extLst>
          </p:cNvPr>
          <p:cNvSpPr/>
          <p:nvPr/>
        </p:nvSpPr>
        <p:spPr>
          <a:xfrm>
            <a:off x="8014193" y="1931882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F264B88-E666-443F-8184-31F98BC4BB6F}"/>
              </a:ext>
            </a:extLst>
          </p:cNvPr>
          <p:cNvSpPr txBox="1"/>
          <p:nvPr/>
        </p:nvSpPr>
        <p:spPr>
          <a:xfrm>
            <a:off x="7188185" y="2012937"/>
            <a:ext cx="88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È PREVISTA</a:t>
            </a: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BBD80BAB-78EC-42E9-98EA-E4D8263231A4}"/>
              </a:ext>
            </a:extLst>
          </p:cNvPr>
          <p:cNvCxnSpPr>
            <a:cxnSpLocks/>
            <a:stCxn id="240" idx="2"/>
            <a:endCxn id="34" idx="0"/>
          </p:cNvCxnSpPr>
          <p:nvPr/>
        </p:nvCxnSpPr>
        <p:spPr>
          <a:xfrm rot="5400000">
            <a:off x="8118693" y="1386903"/>
            <a:ext cx="646010" cy="44394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4EB93AC0-DF66-4F73-9545-8FDA356EADD7}"/>
              </a:ext>
            </a:extLst>
          </p:cNvPr>
          <p:cNvCxnSpPr>
            <a:cxnSpLocks/>
          </p:cNvCxnSpPr>
          <p:nvPr/>
        </p:nvCxnSpPr>
        <p:spPr>
          <a:xfrm>
            <a:off x="8220858" y="2368109"/>
            <a:ext cx="0" cy="560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3123D13E-60D0-4814-8274-56527685389F}"/>
              </a:ext>
            </a:extLst>
          </p:cNvPr>
          <p:cNvSpPr/>
          <p:nvPr/>
        </p:nvSpPr>
        <p:spPr>
          <a:xfrm>
            <a:off x="10104450" y="1309822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PERIODO</a:t>
            </a:r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319F7E97-4710-4280-B8EC-AC4084185262}"/>
              </a:ext>
            </a:extLst>
          </p:cNvPr>
          <p:cNvSpPr/>
          <p:nvPr/>
        </p:nvSpPr>
        <p:spPr>
          <a:xfrm>
            <a:off x="9151484" y="2103796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331509E-0F5C-47F4-B9EB-DC08165A7665}"/>
              </a:ext>
            </a:extLst>
          </p:cNvPr>
          <p:cNvSpPr txBox="1"/>
          <p:nvPr/>
        </p:nvSpPr>
        <p:spPr>
          <a:xfrm>
            <a:off x="9507852" y="2167521"/>
            <a:ext cx="68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 DATA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C996EFD-9D90-42FA-B31E-48C9E0BD160D}"/>
              </a:ext>
            </a:extLst>
          </p:cNvPr>
          <p:cNvCxnSpPr>
            <a:cxnSpLocks/>
          </p:cNvCxnSpPr>
          <p:nvPr/>
        </p:nvCxnSpPr>
        <p:spPr>
          <a:xfrm>
            <a:off x="9355879" y="2532276"/>
            <a:ext cx="1135" cy="396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7FA1D328-E3F6-463A-BFB8-06C7204E303D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rot="5400000" flipH="1" flipV="1">
            <a:off x="9872497" y="1247518"/>
            <a:ext cx="340797" cy="13717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87A038B7-CA94-4FA1-8376-621B76397D68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994326" y="1926051"/>
            <a:ext cx="186206" cy="315491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mbo 46">
            <a:extLst>
              <a:ext uri="{FF2B5EF4-FFF2-40B4-BE49-F238E27FC236}">
                <a16:creationId xmlns:a16="http://schemas.microsoft.com/office/drawing/2014/main" id="{F4C157EC-5EC0-4361-9EE1-28D653EF8FFE}"/>
              </a:ext>
            </a:extLst>
          </p:cNvPr>
          <p:cNvSpPr/>
          <p:nvPr/>
        </p:nvSpPr>
        <p:spPr>
          <a:xfrm>
            <a:off x="9625673" y="3845613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7134646-58A1-4F4A-A229-BC3B87A3E6FF}"/>
              </a:ext>
            </a:extLst>
          </p:cNvPr>
          <p:cNvSpPr txBox="1"/>
          <p:nvPr/>
        </p:nvSpPr>
        <p:spPr>
          <a:xfrm>
            <a:off x="10009909" y="3919527"/>
            <a:ext cx="122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È RESPONSABILE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05CAE43A-0D3D-4504-8728-A312291FFBF9}"/>
              </a:ext>
            </a:extLst>
          </p:cNvPr>
          <p:cNvCxnSpPr>
            <a:stCxn id="47" idx="0"/>
            <a:endCxn id="33" idx="2"/>
          </p:cNvCxnSpPr>
          <p:nvPr/>
        </p:nvCxnSpPr>
        <p:spPr>
          <a:xfrm rot="16200000" flipV="1">
            <a:off x="9026042" y="3040450"/>
            <a:ext cx="463452" cy="114687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D33C0EC0-7E5B-4268-8DFC-2E10D9F1675C}"/>
              </a:ext>
            </a:extLst>
          </p:cNvPr>
          <p:cNvCxnSpPr>
            <a:cxnSpLocks/>
          </p:cNvCxnSpPr>
          <p:nvPr/>
        </p:nvCxnSpPr>
        <p:spPr>
          <a:xfrm>
            <a:off x="1701967" y="1090569"/>
            <a:ext cx="0" cy="14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EC6D0A59-A262-462F-9F08-A677AD250768}"/>
              </a:ext>
            </a:extLst>
          </p:cNvPr>
          <p:cNvSpPr/>
          <p:nvPr/>
        </p:nvSpPr>
        <p:spPr>
          <a:xfrm>
            <a:off x="1676668" y="1239592"/>
            <a:ext cx="54000" cy="5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1F18324-D8D2-4D83-BE3A-DC1E2548CEB8}"/>
              </a:ext>
            </a:extLst>
          </p:cNvPr>
          <p:cNvSpPr txBox="1"/>
          <p:nvPr/>
        </p:nvSpPr>
        <p:spPr>
          <a:xfrm>
            <a:off x="1378321" y="1166564"/>
            <a:ext cx="3907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CodS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81216534-50F4-45AA-8F18-4EFA1E53C718}"/>
              </a:ext>
            </a:extLst>
          </p:cNvPr>
          <p:cNvGrpSpPr/>
          <p:nvPr/>
        </p:nvGrpSpPr>
        <p:grpSpPr>
          <a:xfrm>
            <a:off x="3101424" y="1094409"/>
            <a:ext cx="390741" cy="276050"/>
            <a:chOff x="983724" y="1408932"/>
            <a:chExt cx="390741" cy="276050"/>
          </a:xfrm>
        </p:grpSpPr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14ADF919-47FE-42F9-A5D4-7823F1DF482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A93A1E6F-B987-499F-A4BF-CFB39B386DDA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A07B1F19-EC89-4FA8-A207-593B0852B824}"/>
                </a:ext>
              </a:extLst>
            </p:cNvPr>
            <p:cNvSpPr txBox="1"/>
            <p:nvPr/>
          </p:nvSpPr>
          <p:spPr>
            <a:xfrm>
              <a:off x="983724" y="1484927"/>
              <a:ext cx="3907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/>
                <a:t>CodE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BF40F6C8-4281-4279-BB6F-B90BD144C842}"/>
              </a:ext>
            </a:extLst>
          </p:cNvPr>
          <p:cNvGrpSpPr/>
          <p:nvPr/>
        </p:nvGrpSpPr>
        <p:grpSpPr>
          <a:xfrm>
            <a:off x="9227858" y="5091421"/>
            <a:ext cx="508257" cy="276050"/>
            <a:chOff x="983724" y="1408932"/>
            <a:chExt cx="508257" cy="276050"/>
          </a:xfrm>
        </p:grpSpPr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7394DF61-D3BD-44C4-B80E-9EC103247DBF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1CCAE32B-4778-4B04-8AB0-A3069D47DA58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48378295-C35A-4695-90ED-0AB8D9B9C155}"/>
                </a:ext>
              </a:extLst>
            </p:cNvPr>
            <p:cNvSpPr txBox="1"/>
            <p:nvPr/>
          </p:nvSpPr>
          <p:spPr>
            <a:xfrm>
              <a:off x="983724" y="1484927"/>
              <a:ext cx="5082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/>
                <a:t>CodFisc</a:t>
              </a:r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03B058D8-C007-4FEA-8915-22D911DD606A}"/>
              </a:ext>
            </a:extLst>
          </p:cNvPr>
          <p:cNvGrpSpPr/>
          <p:nvPr/>
        </p:nvGrpSpPr>
        <p:grpSpPr>
          <a:xfrm>
            <a:off x="1208285" y="1094516"/>
            <a:ext cx="54000" cy="203023"/>
            <a:chOff x="1949882" y="1770339"/>
            <a:chExt cx="54000" cy="203023"/>
          </a:xfrm>
        </p:grpSpPr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5D682396-303E-4D6D-813C-E05659DB648A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73571C63-DCC0-4428-88D0-034E8F556ECA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7BC48105-F6D8-42A6-9362-5C83A508D0C9}"/>
              </a:ext>
            </a:extLst>
          </p:cNvPr>
          <p:cNvGrpSpPr/>
          <p:nvPr/>
        </p:nvGrpSpPr>
        <p:grpSpPr>
          <a:xfrm>
            <a:off x="1546592" y="872444"/>
            <a:ext cx="418655" cy="320198"/>
            <a:chOff x="716617" y="1037287"/>
            <a:chExt cx="418655" cy="320198"/>
          </a:xfrm>
        </p:grpSpPr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59BB97C5-F26D-4B4E-81D3-6E4B864EB82D}"/>
                </a:ext>
              </a:extLst>
            </p:cNvPr>
            <p:cNvSpPr/>
            <p:nvPr/>
          </p:nvSpPr>
          <p:spPr>
            <a:xfrm>
              <a:off x="716617" y="130348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A694B631-B012-470E-AB27-FD0C2A5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037287"/>
              <a:ext cx="0" cy="297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FA7818A5-0564-4563-88AE-1A92236D76C6}"/>
              </a:ext>
            </a:extLst>
          </p:cNvPr>
          <p:cNvGrpSpPr/>
          <p:nvPr/>
        </p:nvGrpSpPr>
        <p:grpSpPr>
          <a:xfrm>
            <a:off x="1206584" y="436079"/>
            <a:ext cx="54000" cy="200734"/>
            <a:chOff x="1108272" y="1402146"/>
            <a:chExt cx="54000" cy="200734"/>
          </a:xfrm>
        </p:grpSpPr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C8F33412-EE38-4C5A-8442-9ECDBF8731B6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3B101C24-2F7B-43B2-9667-5D7E7FA58E2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709FB302-6174-4BAA-9111-C23C685CB9FF}"/>
              </a:ext>
            </a:extLst>
          </p:cNvPr>
          <p:cNvGrpSpPr/>
          <p:nvPr/>
        </p:nvGrpSpPr>
        <p:grpSpPr>
          <a:xfrm>
            <a:off x="1674963" y="436079"/>
            <a:ext cx="54000" cy="200734"/>
            <a:chOff x="1108272" y="1402146"/>
            <a:chExt cx="54000" cy="200734"/>
          </a:xfrm>
        </p:grpSpPr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5187DF8B-D7FF-4413-94F6-B13EAD6F9264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C59103DD-DC12-4454-A3DA-C289E6447D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2A877EA8-2CB6-44BA-BF42-1084B24ADB57}"/>
              </a:ext>
            </a:extLst>
          </p:cNvPr>
          <p:cNvSpPr txBox="1"/>
          <p:nvPr/>
        </p:nvSpPr>
        <p:spPr>
          <a:xfrm>
            <a:off x="812317" y="365392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N. posti	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48074818-BC32-4BF0-A328-1632FE1FE55B}"/>
              </a:ext>
            </a:extLst>
          </p:cNvPr>
          <p:cNvCxnSpPr>
            <a:cxnSpLocks/>
          </p:cNvCxnSpPr>
          <p:nvPr/>
        </p:nvCxnSpPr>
        <p:spPr>
          <a:xfrm flipH="1">
            <a:off x="1605354" y="1168023"/>
            <a:ext cx="3646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3D486E74-B875-4E84-8035-801DB156DCA8}"/>
              </a:ext>
            </a:extLst>
          </p:cNvPr>
          <p:cNvGrpSpPr/>
          <p:nvPr/>
        </p:nvGrpSpPr>
        <p:grpSpPr>
          <a:xfrm>
            <a:off x="3099723" y="440069"/>
            <a:ext cx="54000" cy="200734"/>
            <a:chOff x="1108272" y="1402146"/>
            <a:chExt cx="54000" cy="200734"/>
          </a:xfrm>
        </p:grpSpPr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FBFB561C-93C4-499C-9B3B-134F27255558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8B7FBA8-6F43-404B-9561-F7DFEB016161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150D28EF-06EF-4252-B007-FFB84065BD7E}"/>
              </a:ext>
            </a:extLst>
          </p:cNvPr>
          <p:cNvGrpSpPr/>
          <p:nvPr/>
        </p:nvGrpSpPr>
        <p:grpSpPr>
          <a:xfrm>
            <a:off x="3508194" y="436079"/>
            <a:ext cx="54000" cy="200734"/>
            <a:chOff x="1108272" y="1402146"/>
            <a:chExt cx="54000" cy="200734"/>
          </a:xfrm>
        </p:grpSpPr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79D67267-3BFD-4F0C-B935-268FC648CE1C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C59577F3-89AE-4266-AC9D-00562AE1E4C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6FB6204D-86D5-47E9-929C-5A9809F253A0}"/>
              </a:ext>
            </a:extLst>
          </p:cNvPr>
          <p:cNvSpPr txBox="1"/>
          <p:nvPr/>
        </p:nvSpPr>
        <p:spPr>
          <a:xfrm>
            <a:off x="3099722" y="370210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	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E2CD206-B286-4597-8299-689BB350E325}"/>
              </a:ext>
            </a:extLst>
          </p:cNvPr>
          <p:cNvSpPr txBox="1"/>
          <p:nvPr/>
        </p:nvSpPr>
        <p:spPr>
          <a:xfrm>
            <a:off x="3518411" y="366370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Indirizzo	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D7A9282-FC79-495E-A8D4-AB2D3EA9D078}"/>
              </a:ext>
            </a:extLst>
          </p:cNvPr>
          <p:cNvSpPr txBox="1"/>
          <p:nvPr/>
        </p:nvSpPr>
        <p:spPr>
          <a:xfrm>
            <a:off x="1338020" y="360629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	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2EC7AA82-B957-4BD7-815E-4405A3F2511A}"/>
              </a:ext>
            </a:extLst>
          </p:cNvPr>
          <p:cNvSpPr txBox="1"/>
          <p:nvPr/>
        </p:nvSpPr>
        <p:spPr>
          <a:xfrm>
            <a:off x="782574" y="1166564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Monitor	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2EDDD52-B3EA-4315-8F36-52F16566E2E4}"/>
              </a:ext>
            </a:extLst>
          </p:cNvPr>
          <p:cNvSpPr txBox="1"/>
          <p:nvPr/>
        </p:nvSpPr>
        <p:spPr>
          <a:xfrm>
            <a:off x="946343" y="106916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5FE04078-9DBD-42C5-9149-49B6E1B66D4C}"/>
              </a:ext>
            </a:extLst>
          </p:cNvPr>
          <p:cNvGrpSpPr/>
          <p:nvPr/>
        </p:nvGrpSpPr>
        <p:grpSpPr>
          <a:xfrm rot="16200000">
            <a:off x="676247" y="691564"/>
            <a:ext cx="54000" cy="200734"/>
            <a:chOff x="1108272" y="1402146"/>
            <a:chExt cx="54000" cy="200734"/>
          </a:xfrm>
        </p:grpSpPr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399114B8-F47D-4FB7-A9ED-501B93004E2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7C837BB9-0EBD-4EC3-A259-A7016B9B46C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DBAA1D02-C7A4-4508-AAA7-21D49E95867D}"/>
              </a:ext>
            </a:extLst>
          </p:cNvPr>
          <p:cNvSpPr txBox="1"/>
          <p:nvPr/>
        </p:nvSpPr>
        <p:spPr>
          <a:xfrm>
            <a:off x="221939" y="693573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N. max	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FD222DD4-51E8-4E62-AA12-F394B5DB5FDD}"/>
              </a:ext>
            </a:extLst>
          </p:cNvPr>
          <p:cNvGrpSpPr/>
          <p:nvPr/>
        </p:nvGrpSpPr>
        <p:grpSpPr>
          <a:xfrm rot="10800000">
            <a:off x="1274003" y="3391067"/>
            <a:ext cx="54000" cy="203023"/>
            <a:chOff x="983724" y="1408932"/>
            <a:chExt cx="54000" cy="203023"/>
          </a:xfrm>
        </p:grpSpPr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4B544EF5-3BC1-499D-8F18-BC540BB53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91BCEE21-9114-4908-BF76-63257240F060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CB8C0AB-802B-49AA-9C0E-B3C622303CB1}"/>
              </a:ext>
            </a:extLst>
          </p:cNvPr>
          <p:cNvSpPr txBox="1"/>
          <p:nvPr/>
        </p:nvSpPr>
        <p:spPr>
          <a:xfrm>
            <a:off x="937101" y="3317965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CodO	</a:t>
            </a:r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30CD5910-812D-4350-8E90-D81CA44CDF4D}"/>
              </a:ext>
            </a:extLst>
          </p:cNvPr>
          <p:cNvGrpSpPr/>
          <p:nvPr/>
        </p:nvGrpSpPr>
        <p:grpSpPr>
          <a:xfrm rot="16200000">
            <a:off x="747336" y="3594090"/>
            <a:ext cx="54000" cy="200734"/>
            <a:chOff x="1108272" y="1402146"/>
            <a:chExt cx="54000" cy="200734"/>
          </a:xfrm>
        </p:grpSpPr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D48F0F87-3E87-4504-9073-74531A5DC6C2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5CECE1AF-A844-4387-8886-7BB44F9A8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901AD0B-0B90-4A5E-953F-2171DA0D0430}"/>
              </a:ext>
            </a:extLst>
          </p:cNvPr>
          <p:cNvSpPr txBox="1"/>
          <p:nvPr/>
        </p:nvSpPr>
        <p:spPr>
          <a:xfrm>
            <a:off x="282929" y="3586470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Autore	</a:t>
            </a:r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953A61C6-CCF3-4D16-82DC-740A81B8F2E1}"/>
              </a:ext>
            </a:extLst>
          </p:cNvPr>
          <p:cNvGrpSpPr/>
          <p:nvPr/>
        </p:nvGrpSpPr>
        <p:grpSpPr>
          <a:xfrm rot="16200000">
            <a:off x="751726" y="3741750"/>
            <a:ext cx="54000" cy="200734"/>
            <a:chOff x="1108272" y="1402146"/>
            <a:chExt cx="54000" cy="200734"/>
          </a:xfrm>
        </p:grpSpPr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1FF569A3-6118-4A4D-8EC8-85B48AAAC591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5" name="Connettore diritto 104">
              <a:extLst>
                <a:ext uri="{FF2B5EF4-FFF2-40B4-BE49-F238E27FC236}">
                  <a16:creationId xmlns:a16="http://schemas.microsoft.com/office/drawing/2014/main" id="{D19173AC-7401-4E1E-9285-F7F9742AA8D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101C3A-FE88-4FFF-A930-92674E6EB2F4}"/>
              </a:ext>
            </a:extLst>
          </p:cNvPr>
          <p:cNvSpPr txBox="1"/>
          <p:nvPr/>
        </p:nvSpPr>
        <p:spPr>
          <a:xfrm>
            <a:off x="338165" y="3740358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	</a:t>
            </a: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81AA136-0667-408E-9BC6-D7C038526D5B}"/>
              </a:ext>
            </a:extLst>
          </p:cNvPr>
          <p:cNvGrpSpPr/>
          <p:nvPr/>
        </p:nvGrpSpPr>
        <p:grpSpPr>
          <a:xfrm>
            <a:off x="1056781" y="4042943"/>
            <a:ext cx="54000" cy="203023"/>
            <a:chOff x="1949882" y="1770339"/>
            <a:chExt cx="54000" cy="203023"/>
          </a:xfrm>
        </p:grpSpPr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3D4DB1F7-21DD-4879-A25F-C61318B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17E31A5F-D1FF-486A-B79D-757D894A3759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BA9B934D-7119-4767-99EE-41758DF07485}"/>
              </a:ext>
            </a:extLst>
          </p:cNvPr>
          <p:cNvSpPr txBox="1"/>
          <p:nvPr/>
        </p:nvSpPr>
        <p:spPr>
          <a:xfrm>
            <a:off x="745370" y="411499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 	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1D418E65-AE5A-4422-887C-553A97E40808}"/>
              </a:ext>
            </a:extLst>
          </p:cNvPr>
          <p:cNvSpPr txBox="1"/>
          <p:nvPr/>
        </p:nvSpPr>
        <p:spPr>
          <a:xfrm>
            <a:off x="801336" y="402412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2E121F79-FBD4-4140-83CB-1EE5A7E84232}"/>
              </a:ext>
            </a:extLst>
          </p:cNvPr>
          <p:cNvSpPr txBox="1"/>
          <p:nvPr/>
        </p:nvSpPr>
        <p:spPr>
          <a:xfrm>
            <a:off x="1951485" y="68985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077C20F1-82EE-4BDF-B79A-0AF529FCAA41}"/>
              </a:ext>
            </a:extLst>
          </p:cNvPr>
          <p:cNvSpPr txBox="1"/>
          <p:nvPr/>
        </p:nvSpPr>
        <p:spPr>
          <a:xfrm>
            <a:off x="2573154" y="68985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3832E1D6-B24E-48BE-8EE9-F10F48474742}"/>
              </a:ext>
            </a:extLst>
          </p:cNvPr>
          <p:cNvSpPr txBox="1"/>
          <p:nvPr/>
        </p:nvSpPr>
        <p:spPr>
          <a:xfrm>
            <a:off x="4352963" y="1637740"/>
            <a:ext cx="39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0ED38393-FEDE-4D95-90AB-EA5D58339188}"/>
              </a:ext>
            </a:extLst>
          </p:cNvPr>
          <p:cNvSpPr txBox="1"/>
          <p:nvPr/>
        </p:nvSpPr>
        <p:spPr>
          <a:xfrm>
            <a:off x="5003524" y="1642751"/>
            <a:ext cx="362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66D34A50-5D0B-4EFF-8987-EC3078AE8493}"/>
              </a:ext>
            </a:extLst>
          </p:cNvPr>
          <p:cNvSpPr txBox="1"/>
          <p:nvPr/>
        </p:nvSpPr>
        <p:spPr>
          <a:xfrm>
            <a:off x="3779044" y="521049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BCA0C4D3-01BD-4F06-A20E-9D9CF547170F}"/>
              </a:ext>
            </a:extLst>
          </p:cNvPr>
          <p:cNvSpPr txBox="1"/>
          <p:nvPr/>
        </p:nvSpPr>
        <p:spPr>
          <a:xfrm>
            <a:off x="4208151" y="5557778"/>
            <a:ext cx="38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A6E51D1-2AB7-4FE3-8968-467981293625}"/>
              </a:ext>
            </a:extLst>
          </p:cNvPr>
          <p:cNvSpPr txBox="1"/>
          <p:nvPr/>
        </p:nvSpPr>
        <p:spPr>
          <a:xfrm>
            <a:off x="4406593" y="5209055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F723FECA-4619-4CAF-B5C6-EA6E3493B710}"/>
              </a:ext>
            </a:extLst>
          </p:cNvPr>
          <p:cNvGrpSpPr/>
          <p:nvPr/>
        </p:nvGrpSpPr>
        <p:grpSpPr>
          <a:xfrm>
            <a:off x="2391580" y="6385419"/>
            <a:ext cx="54000" cy="203023"/>
            <a:chOff x="983724" y="1408932"/>
            <a:chExt cx="54000" cy="203023"/>
          </a:xfrm>
        </p:grpSpPr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CA83D4C3-9FF2-4212-93EC-A0216128E7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C169C37A-00CA-408C-A793-6F457ECD3A72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51BECAF-040B-4A9C-BA5E-9E65B962ECF1}"/>
              </a:ext>
            </a:extLst>
          </p:cNvPr>
          <p:cNvSpPr txBox="1"/>
          <p:nvPr/>
        </p:nvSpPr>
        <p:spPr>
          <a:xfrm>
            <a:off x="2402031" y="646103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DataInizio	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676E8330-6FD0-4185-8AEC-E7FBC00FB66F}"/>
              </a:ext>
            </a:extLst>
          </p:cNvPr>
          <p:cNvGrpSpPr/>
          <p:nvPr/>
        </p:nvGrpSpPr>
        <p:grpSpPr>
          <a:xfrm rot="13924350">
            <a:off x="4048339" y="5449346"/>
            <a:ext cx="54000" cy="200734"/>
            <a:chOff x="1108272" y="1402146"/>
            <a:chExt cx="54000" cy="200734"/>
          </a:xfrm>
        </p:grpSpPr>
        <p:sp>
          <p:nvSpPr>
            <p:cNvPr id="131" name="Ovale 130">
              <a:extLst>
                <a:ext uri="{FF2B5EF4-FFF2-40B4-BE49-F238E27FC236}">
                  <a16:creationId xmlns:a16="http://schemas.microsoft.com/office/drawing/2014/main" id="{2335AE3B-AC38-4484-831F-060D2F51F63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4080E3FB-0498-4707-99D5-6C5A3CB6C2EC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0BE8AF3F-9581-4853-A0C3-FF0F9BD2FFCD}"/>
              </a:ext>
            </a:extLst>
          </p:cNvPr>
          <p:cNvSpPr txBox="1"/>
          <p:nvPr/>
        </p:nvSpPr>
        <p:spPr>
          <a:xfrm>
            <a:off x="3539650" y="5485202"/>
            <a:ext cx="51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DataFine	</a:t>
            </a:r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A2E8BEA3-37E7-4AE3-A72E-76505FFF02D1}"/>
              </a:ext>
            </a:extLst>
          </p:cNvPr>
          <p:cNvGrpSpPr/>
          <p:nvPr/>
        </p:nvGrpSpPr>
        <p:grpSpPr>
          <a:xfrm rot="7867374">
            <a:off x="4441358" y="5454524"/>
            <a:ext cx="54000" cy="200734"/>
            <a:chOff x="1108272" y="1402146"/>
            <a:chExt cx="54000" cy="200734"/>
          </a:xfrm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837E8A19-F649-4923-8FEF-5A01F8D1A220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058F5F3-489A-4BC6-B112-608B3A46F1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7F526CBF-18B4-4C1E-8AFB-8AEE4A72E270}"/>
              </a:ext>
            </a:extLst>
          </p:cNvPr>
          <p:cNvSpPr txBox="1"/>
          <p:nvPr/>
        </p:nvSpPr>
        <p:spPr>
          <a:xfrm>
            <a:off x="4490337" y="5501790"/>
            <a:ext cx="525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Costo	</a:t>
            </a:r>
          </a:p>
        </p:txBody>
      </p: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CF635376-65D1-49EC-8B23-4974609727A7}"/>
              </a:ext>
            </a:extLst>
          </p:cNvPr>
          <p:cNvGrpSpPr/>
          <p:nvPr/>
        </p:nvGrpSpPr>
        <p:grpSpPr>
          <a:xfrm rot="5400000">
            <a:off x="10618033" y="4641989"/>
            <a:ext cx="54000" cy="200734"/>
            <a:chOff x="1108272" y="1402146"/>
            <a:chExt cx="54000" cy="200734"/>
          </a:xfrm>
        </p:grpSpPr>
        <p:sp>
          <p:nvSpPr>
            <p:cNvPr id="148" name="Ovale 147">
              <a:extLst>
                <a:ext uri="{FF2B5EF4-FFF2-40B4-BE49-F238E27FC236}">
                  <a16:creationId xmlns:a16="http://schemas.microsoft.com/office/drawing/2014/main" id="{4DA0FC22-A657-46CF-AAE0-8ECFBDE997DD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5C51EE51-AF90-4050-AB07-8A191C88CE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AA7C8830-9F95-4165-9C3E-87AEA376EFBA}"/>
              </a:ext>
            </a:extLst>
          </p:cNvPr>
          <p:cNvSpPr txBox="1"/>
          <p:nvPr/>
        </p:nvSpPr>
        <p:spPr>
          <a:xfrm>
            <a:off x="10699319" y="4639420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</a:t>
            </a:r>
          </a:p>
        </p:txBody>
      </p: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69883384-6644-447E-AF9F-C1146F7D718C}"/>
              </a:ext>
            </a:extLst>
          </p:cNvPr>
          <p:cNvGrpSpPr/>
          <p:nvPr/>
        </p:nvGrpSpPr>
        <p:grpSpPr>
          <a:xfrm rot="5400000">
            <a:off x="10618033" y="4794389"/>
            <a:ext cx="54000" cy="200734"/>
            <a:chOff x="1108272" y="1402146"/>
            <a:chExt cx="54000" cy="200734"/>
          </a:xfrm>
        </p:grpSpPr>
        <p:sp>
          <p:nvSpPr>
            <p:cNvPr id="152" name="Ovale 151">
              <a:extLst>
                <a:ext uri="{FF2B5EF4-FFF2-40B4-BE49-F238E27FC236}">
                  <a16:creationId xmlns:a16="http://schemas.microsoft.com/office/drawing/2014/main" id="{21695BE7-D6F9-4A91-9D62-1E6D099A8B92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3" name="Connettore diritto 152">
              <a:extLst>
                <a:ext uri="{FF2B5EF4-FFF2-40B4-BE49-F238E27FC236}">
                  <a16:creationId xmlns:a16="http://schemas.microsoft.com/office/drawing/2014/main" id="{B3D6AF15-98A7-4316-9CA0-E36EFDE547CA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45D3A84E-32B6-46DC-AEF4-FB082F126DE1}"/>
              </a:ext>
            </a:extLst>
          </p:cNvPr>
          <p:cNvSpPr txBox="1"/>
          <p:nvPr/>
        </p:nvSpPr>
        <p:spPr>
          <a:xfrm>
            <a:off x="10699319" y="4791820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Cognome</a:t>
            </a:r>
          </a:p>
        </p:txBody>
      </p:sp>
      <p:grpSp>
        <p:nvGrpSpPr>
          <p:cNvPr id="155" name="Gruppo 154">
            <a:extLst>
              <a:ext uri="{FF2B5EF4-FFF2-40B4-BE49-F238E27FC236}">
                <a16:creationId xmlns:a16="http://schemas.microsoft.com/office/drawing/2014/main" id="{AF2539B6-4717-42C3-A70F-589A35EFD3A9}"/>
              </a:ext>
            </a:extLst>
          </p:cNvPr>
          <p:cNvGrpSpPr/>
          <p:nvPr/>
        </p:nvGrpSpPr>
        <p:grpSpPr>
          <a:xfrm rot="16200000">
            <a:off x="8992905" y="4641989"/>
            <a:ext cx="54000" cy="200734"/>
            <a:chOff x="1108272" y="1402146"/>
            <a:chExt cx="54000" cy="200734"/>
          </a:xfrm>
        </p:grpSpPr>
        <p:sp>
          <p:nvSpPr>
            <p:cNvPr id="156" name="Ovale 155">
              <a:extLst>
                <a:ext uri="{FF2B5EF4-FFF2-40B4-BE49-F238E27FC236}">
                  <a16:creationId xmlns:a16="http://schemas.microsoft.com/office/drawing/2014/main" id="{C5E42409-0833-443C-8C3B-39A87ACD2CFD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1204EBDE-F966-43C9-8605-AA4C5837494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F9C4E7EF-E3CE-4333-A7DA-A1F55C909AAC}"/>
              </a:ext>
            </a:extLst>
          </p:cNvPr>
          <p:cNvSpPr txBox="1"/>
          <p:nvPr/>
        </p:nvSpPr>
        <p:spPr>
          <a:xfrm>
            <a:off x="8572447" y="4638188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Sesso</a:t>
            </a:r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B0DA701A-1E08-496E-A5E0-7B4A8FF57DFE}"/>
              </a:ext>
            </a:extLst>
          </p:cNvPr>
          <p:cNvGrpSpPr/>
          <p:nvPr/>
        </p:nvGrpSpPr>
        <p:grpSpPr>
          <a:xfrm rot="16200000">
            <a:off x="9000525" y="4809629"/>
            <a:ext cx="54000" cy="200734"/>
            <a:chOff x="1108272" y="1402146"/>
            <a:chExt cx="54000" cy="200734"/>
          </a:xfrm>
        </p:grpSpPr>
        <p:sp>
          <p:nvSpPr>
            <p:cNvPr id="160" name="Ovale 159">
              <a:extLst>
                <a:ext uri="{FF2B5EF4-FFF2-40B4-BE49-F238E27FC236}">
                  <a16:creationId xmlns:a16="http://schemas.microsoft.com/office/drawing/2014/main" id="{520740EA-604D-416E-BEF3-5F11F118C409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C93D7957-BE24-4DBC-BE97-C8EB97889A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FCC1F62B-B4D9-444A-A22F-DA6D341116CB}"/>
              </a:ext>
            </a:extLst>
          </p:cNvPr>
          <p:cNvSpPr txBox="1"/>
          <p:nvPr/>
        </p:nvSpPr>
        <p:spPr>
          <a:xfrm>
            <a:off x="8322095" y="4805828"/>
            <a:ext cx="862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AnniServizio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E0269035-743C-4ED9-B0FE-CBEB2A48E5BE}"/>
              </a:ext>
            </a:extLst>
          </p:cNvPr>
          <p:cNvSpPr txBox="1"/>
          <p:nvPr/>
        </p:nvSpPr>
        <p:spPr>
          <a:xfrm>
            <a:off x="9527820" y="423181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A0FF6BED-F636-476F-A3D5-58ADA370799F}"/>
              </a:ext>
            </a:extLst>
          </p:cNvPr>
          <p:cNvSpPr txBox="1"/>
          <p:nvPr/>
        </p:nvSpPr>
        <p:spPr>
          <a:xfrm>
            <a:off x="9536532" y="369321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23D4E742-B1A2-41F8-8010-387B6F045E8B}"/>
              </a:ext>
            </a:extLst>
          </p:cNvPr>
          <p:cNvGrpSpPr/>
          <p:nvPr/>
        </p:nvGrpSpPr>
        <p:grpSpPr>
          <a:xfrm>
            <a:off x="6592958" y="432416"/>
            <a:ext cx="54000" cy="200734"/>
            <a:chOff x="1108272" y="1402146"/>
            <a:chExt cx="54000" cy="200734"/>
          </a:xfrm>
        </p:grpSpPr>
        <p:sp>
          <p:nvSpPr>
            <p:cNvPr id="166" name="Ovale 165">
              <a:extLst>
                <a:ext uri="{FF2B5EF4-FFF2-40B4-BE49-F238E27FC236}">
                  <a16:creationId xmlns:a16="http://schemas.microsoft.com/office/drawing/2014/main" id="{5DA49D74-AFE7-46AB-8830-F54F1970E509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34278BED-1294-4067-8BF2-7348D26AB6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37FF1FCA-5F20-4227-9847-5E6937D6AE4B}"/>
              </a:ext>
            </a:extLst>
          </p:cNvPr>
          <p:cNvSpPr txBox="1"/>
          <p:nvPr/>
        </p:nvSpPr>
        <p:spPr>
          <a:xfrm>
            <a:off x="5871936" y="356777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PeriodoArtistico	</a:t>
            </a:r>
          </a:p>
        </p:txBody>
      </p: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84CF57C6-4633-4C81-BAA7-C03EBD0E76FC}"/>
              </a:ext>
            </a:extLst>
          </p:cNvPr>
          <p:cNvGrpSpPr/>
          <p:nvPr/>
        </p:nvGrpSpPr>
        <p:grpSpPr>
          <a:xfrm rot="10800000">
            <a:off x="5686338" y="439888"/>
            <a:ext cx="54000" cy="203023"/>
            <a:chOff x="983724" y="1408932"/>
            <a:chExt cx="54000" cy="203023"/>
          </a:xfrm>
        </p:grpSpPr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AD82429-CA05-40AA-BCD6-95473079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7835E87B-509F-4B64-801D-0C872EFA1E2A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4D8F0A70-AD10-40A2-8518-01EE03A1B90C}"/>
              </a:ext>
            </a:extLst>
          </p:cNvPr>
          <p:cNvSpPr txBox="1"/>
          <p:nvPr/>
        </p:nvSpPr>
        <p:spPr>
          <a:xfrm>
            <a:off x="5330574" y="365927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CodM	</a:t>
            </a:r>
          </a:p>
        </p:txBody>
      </p:sp>
      <p:grpSp>
        <p:nvGrpSpPr>
          <p:cNvPr id="173" name="Gruppo 172">
            <a:extLst>
              <a:ext uri="{FF2B5EF4-FFF2-40B4-BE49-F238E27FC236}">
                <a16:creationId xmlns:a16="http://schemas.microsoft.com/office/drawing/2014/main" id="{7B2B92F1-6A74-4902-82A2-719C4851EB58}"/>
              </a:ext>
            </a:extLst>
          </p:cNvPr>
          <p:cNvGrpSpPr/>
          <p:nvPr/>
        </p:nvGrpSpPr>
        <p:grpSpPr>
          <a:xfrm rot="5400000">
            <a:off x="6889274" y="678603"/>
            <a:ext cx="54000" cy="200734"/>
            <a:chOff x="1108272" y="1402146"/>
            <a:chExt cx="54000" cy="200734"/>
          </a:xfrm>
        </p:grpSpPr>
        <p:sp>
          <p:nvSpPr>
            <p:cNvPr id="174" name="Ovale 173">
              <a:extLst>
                <a:ext uri="{FF2B5EF4-FFF2-40B4-BE49-F238E27FC236}">
                  <a16:creationId xmlns:a16="http://schemas.microsoft.com/office/drawing/2014/main" id="{FB415B56-2B9C-4341-86B4-2CDEB1AE0D1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90E144ED-CFBC-4D8E-A418-DE40907595F1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CF98D9F6-41E6-4AAD-9879-EFCBCDBC2D73}"/>
              </a:ext>
            </a:extLst>
          </p:cNvPr>
          <p:cNvSpPr txBox="1"/>
          <p:nvPr/>
        </p:nvSpPr>
        <p:spPr>
          <a:xfrm>
            <a:off x="6970560" y="676034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</a:t>
            </a:r>
          </a:p>
        </p:txBody>
      </p:sp>
      <p:grpSp>
        <p:nvGrpSpPr>
          <p:cNvPr id="177" name="Gruppo 176">
            <a:extLst>
              <a:ext uri="{FF2B5EF4-FFF2-40B4-BE49-F238E27FC236}">
                <a16:creationId xmlns:a16="http://schemas.microsoft.com/office/drawing/2014/main" id="{44B37A00-93D6-465F-A8E3-08FA45FF498E}"/>
              </a:ext>
            </a:extLst>
          </p:cNvPr>
          <p:cNvGrpSpPr/>
          <p:nvPr/>
        </p:nvGrpSpPr>
        <p:grpSpPr>
          <a:xfrm rot="5400000">
            <a:off x="6889274" y="831003"/>
            <a:ext cx="54000" cy="200734"/>
            <a:chOff x="1108272" y="1402146"/>
            <a:chExt cx="54000" cy="200734"/>
          </a:xfrm>
        </p:grpSpPr>
        <p:sp>
          <p:nvSpPr>
            <p:cNvPr id="178" name="Ovale 177">
              <a:extLst>
                <a:ext uri="{FF2B5EF4-FFF2-40B4-BE49-F238E27FC236}">
                  <a16:creationId xmlns:a16="http://schemas.microsoft.com/office/drawing/2014/main" id="{21A319AE-32A4-440E-BC54-2F489DD0A939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6840D102-4A9D-4B21-B07E-FFB2A87F3284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4339A1AA-998D-4108-B7C3-304A718F8762}"/>
              </a:ext>
            </a:extLst>
          </p:cNvPr>
          <p:cNvSpPr txBox="1"/>
          <p:nvPr/>
        </p:nvSpPr>
        <p:spPr>
          <a:xfrm>
            <a:off x="6970560" y="828434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Descrizione </a:t>
            </a:r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27A87E59-98D4-4273-8C48-F7095F1CE1E8}"/>
              </a:ext>
            </a:extLst>
          </p:cNvPr>
          <p:cNvGrpSpPr/>
          <p:nvPr/>
        </p:nvGrpSpPr>
        <p:grpSpPr>
          <a:xfrm rot="10800000">
            <a:off x="11103620" y="1100639"/>
            <a:ext cx="54000" cy="203023"/>
            <a:chOff x="983724" y="1408932"/>
            <a:chExt cx="54000" cy="203023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5D91C201-3E6A-4F08-95BC-3AEF23845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9D6AE505-0A36-4811-ABC7-3F45E7602268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E8DEDDED-C346-4D5C-8594-09816DCD5620}"/>
              </a:ext>
            </a:extLst>
          </p:cNvPr>
          <p:cNvSpPr txBox="1"/>
          <p:nvPr/>
        </p:nvSpPr>
        <p:spPr>
          <a:xfrm>
            <a:off x="10789578" y="1027537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	</a:t>
            </a:r>
          </a:p>
        </p:txBody>
      </p:sp>
      <p:grpSp>
        <p:nvGrpSpPr>
          <p:cNvPr id="185" name="Gruppo 184">
            <a:extLst>
              <a:ext uri="{FF2B5EF4-FFF2-40B4-BE49-F238E27FC236}">
                <a16:creationId xmlns:a16="http://schemas.microsoft.com/office/drawing/2014/main" id="{1F88A816-9CBF-4ED2-8BCE-35343E6811AF}"/>
              </a:ext>
            </a:extLst>
          </p:cNvPr>
          <p:cNvGrpSpPr/>
          <p:nvPr/>
        </p:nvGrpSpPr>
        <p:grpSpPr>
          <a:xfrm rot="5400000">
            <a:off x="8735518" y="2085956"/>
            <a:ext cx="54000" cy="1448657"/>
            <a:chOff x="983724" y="163298"/>
            <a:chExt cx="54000" cy="1448657"/>
          </a:xfrm>
        </p:grpSpPr>
        <p:cxnSp>
          <p:nvCxnSpPr>
            <p:cNvPr id="186" name="Connettore diritto 185">
              <a:extLst>
                <a:ext uri="{FF2B5EF4-FFF2-40B4-BE49-F238E27FC236}">
                  <a16:creationId xmlns:a16="http://schemas.microsoft.com/office/drawing/2014/main" id="{079E19A5-F622-4419-A847-0051272BA1B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13690" y="858632"/>
              <a:ext cx="1392368" cy="1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B99FB8A9-A78B-4B22-A718-2108C7B6F859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EF00226F-5D21-41C0-9CA0-421C32ACA476}"/>
              </a:ext>
            </a:extLst>
          </p:cNvPr>
          <p:cNvSpPr txBox="1"/>
          <p:nvPr/>
        </p:nvSpPr>
        <p:spPr>
          <a:xfrm>
            <a:off x="8153801" y="1786162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616A370C-25E0-4347-9C7C-AB73185574AA}"/>
              </a:ext>
            </a:extLst>
          </p:cNvPr>
          <p:cNvSpPr txBox="1"/>
          <p:nvPr/>
        </p:nvSpPr>
        <p:spPr>
          <a:xfrm>
            <a:off x="8164435" y="2307974"/>
            <a:ext cx="36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0B81B33D-C7A1-4D84-870F-652F677FA8C7}"/>
              </a:ext>
            </a:extLst>
          </p:cNvPr>
          <p:cNvSpPr txBox="1"/>
          <p:nvPr/>
        </p:nvSpPr>
        <p:spPr>
          <a:xfrm>
            <a:off x="9305683" y="2467541"/>
            <a:ext cx="4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3B9E913F-1F76-4D0F-9A9B-EF870074B1A1}"/>
              </a:ext>
            </a:extLst>
          </p:cNvPr>
          <p:cNvSpPr txBox="1"/>
          <p:nvPr/>
        </p:nvSpPr>
        <p:spPr>
          <a:xfrm>
            <a:off x="9303649" y="1957630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145BD9C1-7078-4A25-BB75-3F14EE303438}"/>
              </a:ext>
            </a:extLst>
          </p:cNvPr>
          <p:cNvSpPr txBox="1"/>
          <p:nvPr/>
        </p:nvSpPr>
        <p:spPr>
          <a:xfrm>
            <a:off x="1340448" y="4122507"/>
            <a:ext cx="580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Materiale</a:t>
            </a:r>
          </a:p>
        </p:txBody>
      </p:sp>
      <p:grpSp>
        <p:nvGrpSpPr>
          <p:cNvPr id="195" name="Gruppo 194">
            <a:extLst>
              <a:ext uri="{FF2B5EF4-FFF2-40B4-BE49-F238E27FC236}">
                <a16:creationId xmlns:a16="http://schemas.microsoft.com/office/drawing/2014/main" id="{9D5BE213-0F7B-40CF-8F2D-9B3793316CA8}"/>
              </a:ext>
            </a:extLst>
          </p:cNvPr>
          <p:cNvGrpSpPr/>
          <p:nvPr/>
        </p:nvGrpSpPr>
        <p:grpSpPr>
          <a:xfrm>
            <a:off x="1335465" y="4047433"/>
            <a:ext cx="54000" cy="203023"/>
            <a:chOff x="1949882" y="1770339"/>
            <a:chExt cx="54000" cy="203023"/>
          </a:xfrm>
        </p:grpSpPr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E2EB94BB-4F6A-464D-8C30-6B6CC0F18A13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e 196">
              <a:extLst>
                <a:ext uri="{FF2B5EF4-FFF2-40B4-BE49-F238E27FC236}">
                  <a16:creationId xmlns:a16="http://schemas.microsoft.com/office/drawing/2014/main" id="{DC43AFC4-0919-46C3-95CF-BF7F0D0490CC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3E2C2D18-1AAA-49F9-A899-F70A207C9657}"/>
              </a:ext>
            </a:extLst>
          </p:cNvPr>
          <p:cNvSpPr txBox="1"/>
          <p:nvPr/>
        </p:nvSpPr>
        <p:spPr>
          <a:xfrm>
            <a:off x="1296636" y="402412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grpSp>
        <p:nvGrpSpPr>
          <p:cNvPr id="199" name="Gruppo 198">
            <a:extLst>
              <a:ext uri="{FF2B5EF4-FFF2-40B4-BE49-F238E27FC236}">
                <a16:creationId xmlns:a16="http://schemas.microsoft.com/office/drawing/2014/main" id="{9313CDB4-C5C9-4DB0-BCE4-9F6326516378}"/>
              </a:ext>
            </a:extLst>
          </p:cNvPr>
          <p:cNvGrpSpPr/>
          <p:nvPr/>
        </p:nvGrpSpPr>
        <p:grpSpPr>
          <a:xfrm>
            <a:off x="9195181" y="4441692"/>
            <a:ext cx="54000" cy="200734"/>
            <a:chOff x="1108272" y="1402146"/>
            <a:chExt cx="54000" cy="200734"/>
          </a:xfrm>
        </p:grpSpPr>
        <p:sp>
          <p:nvSpPr>
            <p:cNvPr id="200" name="Ovale 199">
              <a:extLst>
                <a:ext uri="{FF2B5EF4-FFF2-40B4-BE49-F238E27FC236}">
                  <a16:creationId xmlns:a16="http://schemas.microsoft.com/office/drawing/2014/main" id="{3DD00237-3E66-4C47-9C5B-F2CD8324C741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020D5802-C140-4932-B2BB-A9949895573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A46D59DE-3DA8-4CCD-8BB3-239D79E9562E}"/>
              </a:ext>
            </a:extLst>
          </p:cNvPr>
          <p:cNvSpPr txBox="1"/>
          <p:nvPr/>
        </p:nvSpPr>
        <p:spPr>
          <a:xfrm>
            <a:off x="9188385" y="4371380"/>
            <a:ext cx="40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Ruolo	</a:t>
            </a:r>
          </a:p>
        </p:txBody>
      </p:sp>
      <p:sp>
        <p:nvSpPr>
          <p:cNvPr id="203" name="CasellaDiTesto 202">
            <a:extLst>
              <a:ext uri="{FF2B5EF4-FFF2-40B4-BE49-F238E27FC236}">
                <a16:creationId xmlns:a16="http://schemas.microsoft.com/office/drawing/2014/main" id="{4A20EC42-F6FD-43EA-BFBF-833A9E7F6DC0}"/>
              </a:ext>
            </a:extLst>
          </p:cNvPr>
          <p:cNvSpPr txBox="1"/>
          <p:nvPr/>
        </p:nvSpPr>
        <p:spPr>
          <a:xfrm>
            <a:off x="9157714" y="4476868"/>
            <a:ext cx="3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E609313A-35BA-4E2A-9691-6F5E53F4450B}"/>
              </a:ext>
            </a:extLst>
          </p:cNvPr>
          <p:cNvSpPr txBox="1"/>
          <p:nvPr/>
        </p:nvSpPr>
        <p:spPr>
          <a:xfrm>
            <a:off x="3884250" y="1165393"/>
            <a:ext cx="480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Volume</a:t>
            </a:r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5AFE08EB-74FD-47A2-B20F-88AE1DF33394}"/>
              </a:ext>
            </a:extLst>
          </p:cNvPr>
          <p:cNvGrpSpPr/>
          <p:nvPr/>
        </p:nvGrpSpPr>
        <p:grpSpPr>
          <a:xfrm>
            <a:off x="3879267" y="1090319"/>
            <a:ext cx="54000" cy="203023"/>
            <a:chOff x="1949882" y="1770339"/>
            <a:chExt cx="54000" cy="203023"/>
          </a:xfrm>
        </p:grpSpPr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99CD0D06-F253-419C-A8A3-E71CC0FC85B5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569DF528-5C1D-4E12-B211-6A971CFEC702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233" name="Connettore diritto 232">
            <a:extLst>
              <a:ext uri="{FF2B5EF4-FFF2-40B4-BE49-F238E27FC236}">
                <a16:creationId xmlns:a16="http://schemas.microsoft.com/office/drawing/2014/main" id="{D3F8A5F0-7DEA-4EF9-B8E9-7EDEAC6FB24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830420" y="4281840"/>
            <a:ext cx="784" cy="356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a gomito 236">
            <a:extLst>
              <a:ext uri="{FF2B5EF4-FFF2-40B4-BE49-F238E27FC236}">
                <a16:creationId xmlns:a16="http://schemas.microsoft.com/office/drawing/2014/main" id="{3B0AD852-610F-4F3C-B2E5-F5F76E79C912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5072781" y="1090885"/>
            <a:ext cx="975880" cy="73083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DACCCE26-C86C-4679-82C1-B3FAC992A90F}"/>
              </a:ext>
            </a:extLst>
          </p:cNvPr>
          <p:cNvSpPr/>
          <p:nvPr/>
        </p:nvSpPr>
        <p:spPr>
          <a:xfrm>
            <a:off x="7905539" y="832695"/>
            <a:ext cx="1516265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TEMPORANEA</a:t>
            </a:r>
          </a:p>
        </p:txBody>
      </p:sp>
      <p:grpSp>
        <p:nvGrpSpPr>
          <p:cNvPr id="245" name="Gruppo 244">
            <a:extLst>
              <a:ext uri="{FF2B5EF4-FFF2-40B4-BE49-F238E27FC236}">
                <a16:creationId xmlns:a16="http://schemas.microsoft.com/office/drawing/2014/main" id="{06FB1278-1079-4D06-AB05-859AF8C4F71F}"/>
              </a:ext>
            </a:extLst>
          </p:cNvPr>
          <p:cNvGrpSpPr/>
          <p:nvPr/>
        </p:nvGrpSpPr>
        <p:grpSpPr>
          <a:xfrm rot="10800000">
            <a:off x="8301349" y="634875"/>
            <a:ext cx="54000" cy="203023"/>
            <a:chOff x="983724" y="1408932"/>
            <a:chExt cx="54000" cy="203023"/>
          </a:xfrm>
        </p:grpSpPr>
        <p:cxnSp>
          <p:nvCxnSpPr>
            <p:cNvPr id="246" name="Connettore diritto 245">
              <a:extLst>
                <a:ext uri="{FF2B5EF4-FFF2-40B4-BE49-F238E27FC236}">
                  <a16:creationId xmlns:a16="http://schemas.microsoft.com/office/drawing/2014/main" id="{10C08F98-2287-4114-9084-0B81C3FF190F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D3A1129C-A357-4F79-BD63-01A90A9FC55C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08633BCE-4136-476D-90F3-3D6C4912B1C7}"/>
              </a:ext>
            </a:extLst>
          </p:cNvPr>
          <p:cNvSpPr txBox="1"/>
          <p:nvPr/>
        </p:nvSpPr>
        <p:spPr>
          <a:xfrm>
            <a:off x="7945585" y="560914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CodM	</a:t>
            </a:r>
          </a:p>
        </p:txBody>
      </p: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C637FBEB-88E1-410C-B160-EA88DD014E9D}"/>
              </a:ext>
            </a:extLst>
          </p:cNvPr>
          <p:cNvGrpSpPr/>
          <p:nvPr/>
        </p:nvGrpSpPr>
        <p:grpSpPr>
          <a:xfrm rot="5400000">
            <a:off x="9504285" y="873590"/>
            <a:ext cx="54000" cy="200734"/>
            <a:chOff x="1108272" y="1402146"/>
            <a:chExt cx="54000" cy="200734"/>
          </a:xfrm>
        </p:grpSpPr>
        <p:sp>
          <p:nvSpPr>
            <p:cNvPr id="250" name="Ovale 249">
              <a:extLst>
                <a:ext uri="{FF2B5EF4-FFF2-40B4-BE49-F238E27FC236}">
                  <a16:creationId xmlns:a16="http://schemas.microsoft.com/office/drawing/2014/main" id="{743A1C7E-7000-4AF1-B267-37A5CC635F3B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D706D797-A971-40F6-A7F6-B75C751114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702ABF9C-7B5F-4D8F-AE15-0F983092346E}"/>
              </a:ext>
            </a:extLst>
          </p:cNvPr>
          <p:cNvSpPr txBox="1"/>
          <p:nvPr/>
        </p:nvSpPr>
        <p:spPr>
          <a:xfrm>
            <a:off x="9585571" y="871021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</a:t>
            </a:r>
          </a:p>
        </p:txBody>
      </p:sp>
      <p:grpSp>
        <p:nvGrpSpPr>
          <p:cNvPr id="253" name="Gruppo 252">
            <a:extLst>
              <a:ext uri="{FF2B5EF4-FFF2-40B4-BE49-F238E27FC236}">
                <a16:creationId xmlns:a16="http://schemas.microsoft.com/office/drawing/2014/main" id="{A2DD2AD8-DAEC-4ECC-984F-496FCCD5CF55}"/>
              </a:ext>
            </a:extLst>
          </p:cNvPr>
          <p:cNvGrpSpPr/>
          <p:nvPr/>
        </p:nvGrpSpPr>
        <p:grpSpPr>
          <a:xfrm rot="5400000">
            <a:off x="9504285" y="1025990"/>
            <a:ext cx="54000" cy="200734"/>
            <a:chOff x="1108272" y="1402146"/>
            <a:chExt cx="54000" cy="200734"/>
          </a:xfrm>
        </p:grpSpPr>
        <p:sp>
          <p:nvSpPr>
            <p:cNvPr id="254" name="Ovale 253">
              <a:extLst>
                <a:ext uri="{FF2B5EF4-FFF2-40B4-BE49-F238E27FC236}">
                  <a16:creationId xmlns:a16="http://schemas.microsoft.com/office/drawing/2014/main" id="{415883AA-6117-4B5B-83D7-C0F6898FECBE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6EEE398C-F6B7-4FBE-AD2B-78F4929434D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7B03C705-1839-45E3-8E53-DAC7271D12B2}"/>
              </a:ext>
            </a:extLst>
          </p:cNvPr>
          <p:cNvSpPr txBox="1"/>
          <p:nvPr/>
        </p:nvSpPr>
        <p:spPr>
          <a:xfrm>
            <a:off x="9639571" y="1030794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Descrizione </a:t>
            </a:r>
          </a:p>
        </p:txBody>
      </p:sp>
      <p:sp>
        <p:nvSpPr>
          <p:cNvPr id="262" name="Rombo 261">
            <a:extLst>
              <a:ext uri="{FF2B5EF4-FFF2-40B4-BE49-F238E27FC236}">
                <a16:creationId xmlns:a16="http://schemas.microsoft.com/office/drawing/2014/main" id="{1B68A04F-39C7-409B-8E65-1E4A4CDF1268}"/>
              </a:ext>
            </a:extLst>
          </p:cNvPr>
          <p:cNvSpPr/>
          <p:nvPr/>
        </p:nvSpPr>
        <p:spPr>
          <a:xfrm>
            <a:off x="4665629" y="2425560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3" name="CasellaDiTesto 262">
            <a:extLst>
              <a:ext uri="{FF2B5EF4-FFF2-40B4-BE49-F238E27FC236}">
                <a16:creationId xmlns:a16="http://schemas.microsoft.com/office/drawing/2014/main" id="{AA4D552A-E497-4C2F-9756-D4D8B8043F80}"/>
              </a:ext>
            </a:extLst>
          </p:cNvPr>
          <p:cNvSpPr txBox="1"/>
          <p:nvPr/>
        </p:nvSpPr>
        <p:spPr>
          <a:xfrm>
            <a:off x="4318650" y="2183726"/>
            <a:ext cx="115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COLLOCAZIONE</a:t>
            </a: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67B88C8E-A4D9-478C-9318-206D8C72EB1C}"/>
              </a:ext>
            </a:extLst>
          </p:cNvPr>
          <p:cNvSpPr txBox="1"/>
          <p:nvPr/>
        </p:nvSpPr>
        <p:spPr>
          <a:xfrm>
            <a:off x="4374400" y="2469091"/>
            <a:ext cx="37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65" name="CasellaDiTesto 264">
            <a:extLst>
              <a:ext uri="{FF2B5EF4-FFF2-40B4-BE49-F238E27FC236}">
                <a16:creationId xmlns:a16="http://schemas.microsoft.com/office/drawing/2014/main" id="{A4B5EAAF-18D7-4255-A606-245191745A23}"/>
              </a:ext>
            </a:extLst>
          </p:cNvPr>
          <p:cNvSpPr txBox="1"/>
          <p:nvPr/>
        </p:nvSpPr>
        <p:spPr>
          <a:xfrm>
            <a:off x="4990476" y="2470576"/>
            <a:ext cx="36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cxnSp>
        <p:nvCxnSpPr>
          <p:cNvPr id="266" name="Connettore a gomito 265">
            <a:extLst>
              <a:ext uri="{FF2B5EF4-FFF2-40B4-BE49-F238E27FC236}">
                <a16:creationId xmlns:a16="http://schemas.microsoft.com/office/drawing/2014/main" id="{CE3C7C4A-041E-4A81-88C9-C09F14A601BB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5076690" y="2643674"/>
            <a:ext cx="2530586" cy="374782"/>
          </a:xfrm>
          <a:prstGeom prst="bentConnector3">
            <a:avLst>
              <a:gd name="adj1" fmla="val 639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Connettore a gomito 266">
            <a:extLst>
              <a:ext uri="{FF2B5EF4-FFF2-40B4-BE49-F238E27FC236}">
                <a16:creationId xmlns:a16="http://schemas.microsoft.com/office/drawing/2014/main" id="{C57DCDA6-38B8-499E-9DB4-A195A3745590}"/>
              </a:ext>
            </a:extLst>
          </p:cNvPr>
          <p:cNvCxnSpPr>
            <a:cxnSpLocks/>
            <a:endCxn id="262" idx="1"/>
          </p:cNvCxnSpPr>
          <p:nvPr/>
        </p:nvCxnSpPr>
        <p:spPr>
          <a:xfrm rot="16200000" flipH="1">
            <a:off x="3273410" y="1251454"/>
            <a:ext cx="1557989" cy="122645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Connettore a gomito 271">
            <a:extLst>
              <a:ext uri="{FF2B5EF4-FFF2-40B4-BE49-F238E27FC236}">
                <a16:creationId xmlns:a16="http://schemas.microsoft.com/office/drawing/2014/main" id="{EABD2AA8-1B0B-4FC1-AA47-27669766DA21}"/>
              </a:ext>
            </a:extLst>
          </p:cNvPr>
          <p:cNvCxnSpPr>
            <a:cxnSpLocks/>
          </p:cNvCxnSpPr>
          <p:nvPr/>
        </p:nvCxnSpPr>
        <p:spPr>
          <a:xfrm flipV="1">
            <a:off x="5075946" y="3271206"/>
            <a:ext cx="2530586" cy="139197"/>
          </a:xfrm>
          <a:prstGeom prst="bentConnector3">
            <a:avLst>
              <a:gd name="adj1" fmla="val 63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Rombo 278">
            <a:extLst>
              <a:ext uri="{FF2B5EF4-FFF2-40B4-BE49-F238E27FC236}">
                <a16:creationId xmlns:a16="http://schemas.microsoft.com/office/drawing/2014/main" id="{7E947351-F8F8-42F4-87D0-13862D6A6531}"/>
              </a:ext>
            </a:extLst>
          </p:cNvPr>
          <p:cNvSpPr/>
          <p:nvPr/>
        </p:nvSpPr>
        <p:spPr>
          <a:xfrm>
            <a:off x="4664885" y="3200028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E1CC90DC-9167-40DA-9B28-190B8CF49C55}"/>
              </a:ext>
            </a:extLst>
          </p:cNvPr>
          <p:cNvSpPr txBox="1"/>
          <p:nvPr/>
        </p:nvSpPr>
        <p:spPr>
          <a:xfrm>
            <a:off x="4256946" y="3598274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ELENCO DI OPERE</a:t>
            </a:r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DCA517FA-AF37-4653-8CF8-5F3DEE4E7079}"/>
              </a:ext>
            </a:extLst>
          </p:cNvPr>
          <p:cNvSpPr txBox="1"/>
          <p:nvPr/>
        </p:nvSpPr>
        <p:spPr>
          <a:xfrm>
            <a:off x="4392751" y="3235911"/>
            <a:ext cx="37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88C560FC-1E65-4E5C-A60F-9713AC346B40}"/>
              </a:ext>
            </a:extLst>
          </p:cNvPr>
          <p:cNvSpPr txBox="1"/>
          <p:nvPr/>
        </p:nvSpPr>
        <p:spPr>
          <a:xfrm>
            <a:off x="4996710" y="3235852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0725B762-F194-4FF2-A8BA-39217127309C}"/>
              </a:ext>
            </a:extLst>
          </p:cNvPr>
          <p:cNvGrpSpPr/>
          <p:nvPr/>
        </p:nvGrpSpPr>
        <p:grpSpPr>
          <a:xfrm>
            <a:off x="10096881" y="4443280"/>
            <a:ext cx="54000" cy="200734"/>
            <a:chOff x="1108272" y="1402146"/>
            <a:chExt cx="54000" cy="200734"/>
          </a:xfrm>
        </p:grpSpPr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D1400255-C9ED-465F-92FC-9DC12C363A57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91" name="Connettore diritto 290">
              <a:extLst>
                <a:ext uri="{FF2B5EF4-FFF2-40B4-BE49-F238E27FC236}">
                  <a16:creationId xmlns:a16="http://schemas.microsoft.com/office/drawing/2014/main" id="{FAD644F2-1216-4EEC-938B-8DB70E2915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2" name="CasellaDiTesto 291">
            <a:extLst>
              <a:ext uri="{FF2B5EF4-FFF2-40B4-BE49-F238E27FC236}">
                <a16:creationId xmlns:a16="http://schemas.microsoft.com/office/drawing/2014/main" id="{622E4E3C-AE0F-43F4-8106-6419CEDB8CF7}"/>
              </a:ext>
            </a:extLst>
          </p:cNvPr>
          <p:cNvSpPr txBox="1"/>
          <p:nvPr/>
        </p:nvSpPr>
        <p:spPr>
          <a:xfrm>
            <a:off x="10095231" y="4366794"/>
            <a:ext cx="51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Impiego	</a:t>
            </a:r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BB25E492-6AAE-492B-A282-2E62BF22F8F9}"/>
              </a:ext>
            </a:extLst>
          </p:cNvPr>
          <p:cNvSpPr/>
          <p:nvPr/>
        </p:nvSpPr>
        <p:spPr>
          <a:xfrm>
            <a:off x="8549436" y="6068464"/>
            <a:ext cx="1974192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SPECIALIZZAZIONE</a:t>
            </a:r>
          </a:p>
        </p:txBody>
      </p:sp>
      <p:grpSp>
        <p:nvGrpSpPr>
          <p:cNvPr id="207" name="Gruppo 206">
            <a:extLst>
              <a:ext uri="{FF2B5EF4-FFF2-40B4-BE49-F238E27FC236}">
                <a16:creationId xmlns:a16="http://schemas.microsoft.com/office/drawing/2014/main" id="{5B4951C9-EA96-41E4-921E-CBA51D3A1ED6}"/>
              </a:ext>
            </a:extLst>
          </p:cNvPr>
          <p:cNvGrpSpPr/>
          <p:nvPr/>
        </p:nvGrpSpPr>
        <p:grpSpPr>
          <a:xfrm rot="10800000">
            <a:off x="9042618" y="5858264"/>
            <a:ext cx="54000" cy="203023"/>
            <a:chOff x="983724" y="1408932"/>
            <a:chExt cx="54000" cy="203023"/>
          </a:xfrm>
        </p:grpSpPr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ABF79550-A62B-449C-B228-C5308AFE529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9A26D0A7-865A-4A93-8A80-01FC34DAE2AD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10" name="CasellaDiTesto 209">
            <a:extLst>
              <a:ext uri="{FF2B5EF4-FFF2-40B4-BE49-F238E27FC236}">
                <a16:creationId xmlns:a16="http://schemas.microsoft.com/office/drawing/2014/main" id="{7E2F5D0A-9D5E-4F9C-9FD9-71D3FB46FB31}"/>
              </a:ext>
            </a:extLst>
          </p:cNvPr>
          <p:cNvSpPr txBox="1"/>
          <p:nvPr/>
        </p:nvSpPr>
        <p:spPr>
          <a:xfrm>
            <a:off x="8698096" y="5785162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	</a:t>
            </a:r>
          </a:p>
        </p:txBody>
      </p:sp>
      <p:sp>
        <p:nvSpPr>
          <p:cNvPr id="211" name="Rombo 210">
            <a:extLst>
              <a:ext uri="{FF2B5EF4-FFF2-40B4-BE49-F238E27FC236}">
                <a16:creationId xmlns:a16="http://schemas.microsoft.com/office/drawing/2014/main" id="{E478C413-FE17-4245-A200-D5DAE089E7B7}"/>
              </a:ext>
            </a:extLst>
          </p:cNvPr>
          <p:cNvSpPr/>
          <p:nvPr/>
        </p:nvSpPr>
        <p:spPr>
          <a:xfrm>
            <a:off x="9936821" y="5358200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1539337E-BDA8-4FFB-AF61-91D783D4560B}"/>
              </a:ext>
            </a:extLst>
          </p:cNvPr>
          <p:cNvSpPr txBox="1"/>
          <p:nvPr/>
        </p:nvSpPr>
        <p:spPr>
          <a:xfrm>
            <a:off x="10310440" y="5430866"/>
            <a:ext cx="124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HA CONSEGUITO</a:t>
            </a:r>
          </a:p>
        </p:txBody>
      </p:sp>
      <p:sp>
        <p:nvSpPr>
          <p:cNvPr id="213" name="CasellaDiTesto 212">
            <a:extLst>
              <a:ext uri="{FF2B5EF4-FFF2-40B4-BE49-F238E27FC236}">
                <a16:creationId xmlns:a16="http://schemas.microsoft.com/office/drawing/2014/main" id="{3C95A740-B3FB-4401-B63E-E75A59060945}"/>
              </a:ext>
            </a:extLst>
          </p:cNvPr>
          <p:cNvSpPr txBox="1"/>
          <p:nvPr/>
        </p:nvSpPr>
        <p:spPr>
          <a:xfrm>
            <a:off x="10099025" y="523527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AAF27492-87C7-4580-89F3-5D48E344BAB3}"/>
              </a:ext>
            </a:extLst>
          </p:cNvPr>
          <p:cNvSpPr txBox="1"/>
          <p:nvPr/>
        </p:nvSpPr>
        <p:spPr>
          <a:xfrm>
            <a:off x="10093828" y="5729777"/>
            <a:ext cx="4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cxnSp>
        <p:nvCxnSpPr>
          <p:cNvPr id="219" name="Connettore diritto 218">
            <a:extLst>
              <a:ext uri="{FF2B5EF4-FFF2-40B4-BE49-F238E27FC236}">
                <a16:creationId xmlns:a16="http://schemas.microsoft.com/office/drawing/2014/main" id="{B1E9C7C9-3327-419D-BBDD-2EAF2A13B01F}"/>
              </a:ext>
            </a:extLst>
          </p:cNvPr>
          <p:cNvCxnSpPr>
            <a:cxnSpLocks/>
            <a:endCxn id="211" idx="0"/>
          </p:cNvCxnSpPr>
          <p:nvPr/>
        </p:nvCxnSpPr>
        <p:spPr>
          <a:xfrm>
            <a:off x="10142351" y="5091421"/>
            <a:ext cx="1" cy="266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4FC95101-CCEE-459E-9618-A86EC4743664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10142351" y="5794427"/>
            <a:ext cx="1" cy="274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CasellaDiTesto 213">
            <a:extLst>
              <a:ext uri="{FF2B5EF4-FFF2-40B4-BE49-F238E27FC236}">
                <a16:creationId xmlns:a16="http://schemas.microsoft.com/office/drawing/2014/main" id="{122E1AE3-260D-4307-86C3-ABE13DACD780}"/>
              </a:ext>
            </a:extLst>
          </p:cNvPr>
          <p:cNvSpPr txBox="1"/>
          <p:nvPr/>
        </p:nvSpPr>
        <p:spPr>
          <a:xfrm>
            <a:off x="9415929" y="196716"/>
            <a:ext cx="2516138" cy="369332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u="sng" dirty="0"/>
              <a:t>Schema E-R semplificato</a:t>
            </a:r>
          </a:p>
        </p:txBody>
      </p:sp>
    </p:spTree>
    <p:extLst>
      <p:ext uri="{BB962C8B-B14F-4D97-AF65-F5344CB8AC3E}">
        <p14:creationId xmlns:p14="http://schemas.microsoft.com/office/powerpoint/2010/main" val="282009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2B6474-DF0C-4119-A46F-FC62005D926C}"/>
              </a:ext>
            </a:extLst>
          </p:cNvPr>
          <p:cNvSpPr txBox="1"/>
          <p:nvPr/>
        </p:nvSpPr>
        <p:spPr>
          <a:xfrm>
            <a:off x="639192" y="399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B78B2-6C2A-4404-B592-E60030D6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7" y="584161"/>
            <a:ext cx="6112764" cy="55168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AF079DC-3BB0-4A4E-A892-8CF1C706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4161"/>
            <a:ext cx="6112764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6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406</Words>
  <Application>Microsoft Office PowerPoint</Application>
  <PresentationFormat>Widescreen</PresentationFormat>
  <Paragraphs>150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Rosario Cavelli</dc:creator>
  <cp:lastModifiedBy>Rosario Cavelli</cp:lastModifiedBy>
  <cp:revision>1</cp:revision>
  <dcterms:created xsi:type="dcterms:W3CDTF">2020-05-28T15:30:12Z</dcterms:created>
  <dcterms:modified xsi:type="dcterms:W3CDTF">2020-05-28T15:35:03Z</dcterms:modified>
</cp:coreProperties>
</file>