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E5312-A4A4-472B-A914-4CFBFDA653A3}" v="7" dt="2020-05-28T13:55:56.327"/>
    <p1510:client id="{FBA96CA3-4EAE-42BE-A861-C1B0DEC069A9}" v="19" dt="2020-05-28T12:12:24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>
        <p:scale>
          <a:sx n="125" d="100"/>
          <a:sy n="125" d="100"/>
        </p:scale>
        <p:origin x="19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VELLI ROSARIO FRANCESCO" userId="161a83d4-872a-457d-8990-f4d177120fc2" providerId="ADAL" clId="{FBA96CA3-4EAE-42BE-A861-C1B0DEC069A9}"/>
    <pc:docChg chg="undo custSel modSld">
      <pc:chgData name="CAVELLI ROSARIO FRANCESCO" userId="161a83d4-872a-457d-8990-f4d177120fc2" providerId="ADAL" clId="{FBA96CA3-4EAE-42BE-A861-C1B0DEC069A9}" dt="2020-05-28T12:17:37.087" v="1541" actId="1037"/>
      <pc:docMkLst>
        <pc:docMk/>
      </pc:docMkLst>
      <pc:sldChg chg="addSp delSp modSp mod">
        <pc:chgData name="CAVELLI ROSARIO FRANCESCO" userId="161a83d4-872a-457d-8990-f4d177120fc2" providerId="ADAL" clId="{FBA96CA3-4EAE-42BE-A861-C1B0DEC069A9}" dt="2020-05-28T12:17:37.087" v="1541" actId="1037"/>
        <pc:sldMkLst>
          <pc:docMk/>
          <pc:sldMk cId="2820093109" sldId="256"/>
        </pc:sldMkLst>
        <pc:spChg chg="mod">
          <ac:chgData name="CAVELLI ROSARIO FRANCESCO" userId="161a83d4-872a-457d-8990-f4d177120fc2" providerId="ADAL" clId="{FBA96CA3-4EAE-42BE-A861-C1B0DEC069A9}" dt="2020-05-28T11:48:04.836" v="908" actId="1035"/>
          <ac:spMkLst>
            <pc:docMk/>
            <pc:sldMk cId="2820093109" sldId="256"/>
            <ac:spMk id="10" creationId="{C1179283-7129-41B0-AFE6-21390A68BE14}"/>
          </ac:spMkLst>
        </pc:spChg>
        <pc:spChg chg="del">
          <ac:chgData name="CAVELLI ROSARIO FRANCESCO" userId="161a83d4-872a-457d-8990-f4d177120fc2" providerId="ADAL" clId="{FBA96CA3-4EAE-42BE-A861-C1B0DEC069A9}" dt="2020-05-28T11:45:46.019" v="673" actId="478"/>
          <ac:spMkLst>
            <pc:docMk/>
            <pc:sldMk cId="2820093109" sldId="256"/>
            <ac:spMk id="11" creationId="{C84E3FA7-B8F8-4116-8513-6763DD64D0EC}"/>
          </ac:spMkLst>
        </pc:spChg>
        <pc:spChg chg="mod">
          <ac:chgData name="CAVELLI ROSARIO FRANCESCO" userId="161a83d4-872a-457d-8990-f4d177120fc2" providerId="ADAL" clId="{FBA96CA3-4EAE-42BE-A861-C1B0DEC069A9}" dt="2020-05-28T11:43:19.490" v="585" actId="1076"/>
          <ac:spMkLst>
            <pc:docMk/>
            <pc:sldMk cId="2820093109" sldId="256"/>
            <ac:spMk id="14" creationId="{82D233B7-C819-4DEC-8A34-21AC660A83FD}"/>
          </ac:spMkLst>
        </pc:spChg>
        <pc:spChg chg="del">
          <ac:chgData name="CAVELLI ROSARIO FRANCESCO" userId="161a83d4-872a-457d-8990-f4d177120fc2" providerId="ADAL" clId="{FBA96CA3-4EAE-42BE-A861-C1B0DEC069A9}" dt="2020-05-28T11:31:16.582" v="2" actId="478"/>
          <ac:spMkLst>
            <pc:docMk/>
            <pc:sldMk cId="2820093109" sldId="256"/>
            <ac:spMk id="18" creationId="{7434B606-D449-4F60-972D-5AD4961C455E}"/>
          </ac:spMkLst>
        </pc:spChg>
        <pc:spChg chg="mod">
          <ac:chgData name="CAVELLI ROSARIO FRANCESCO" userId="161a83d4-872a-457d-8990-f4d177120fc2" providerId="ADAL" clId="{FBA96CA3-4EAE-42BE-A861-C1B0DEC069A9}" dt="2020-05-28T12:12:41.798" v="1365" actId="1076"/>
          <ac:spMkLst>
            <pc:docMk/>
            <pc:sldMk cId="2820093109" sldId="256"/>
            <ac:spMk id="20" creationId="{2795A2CC-F6C3-4894-9D55-6D7E1A391E93}"/>
          </ac:spMkLst>
        </pc:spChg>
        <pc:spChg chg="del">
          <ac:chgData name="CAVELLI ROSARIO FRANCESCO" userId="161a83d4-872a-457d-8990-f4d177120fc2" providerId="ADAL" clId="{FBA96CA3-4EAE-42BE-A861-C1B0DEC069A9}" dt="2020-05-28T11:38:44.385" v="123" actId="478"/>
          <ac:spMkLst>
            <pc:docMk/>
            <pc:sldMk cId="2820093109" sldId="256"/>
            <ac:spMk id="21" creationId="{323595B9-5F13-435A-86C3-AC20B3617E91}"/>
          </ac:spMkLst>
        </pc:spChg>
        <pc:spChg chg="del">
          <ac:chgData name="CAVELLI ROSARIO FRANCESCO" userId="161a83d4-872a-457d-8990-f4d177120fc2" providerId="ADAL" clId="{FBA96CA3-4EAE-42BE-A861-C1B0DEC069A9}" dt="2020-05-28T11:38:44.385" v="123" actId="478"/>
          <ac:spMkLst>
            <pc:docMk/>
            <pc:sldMk cId="2820093109" sldId="256"/>
            <ac:spMk id="22" creationId="{787EFCEC-E994-4D1C-9AA0-BB06F3EB1E49}"/>
          </ac:spMkLst>
        </pc:spChg>
        <pc:spChg chg="mod">
          <ac:chgData name="CAVELLI ROSARIO FRANCESCO" userId="161a83d4-872a-457d-8990-f4d177120fc2" providerId="ADAL" clId="{FBA96CA3-4EAE-42BE-A861-C1B0DEC069A9}" dt="2020-05-28T12:13:26.052" v="1424" actId="1036"/>
          <ac:spMkLst>
            <pc:docMk/>
            <pc:sldMk cId="2820093109" sldId="256"/>
            <ac:spMk id="26" creationId="{B9CEBB34-8C16-40C6-BDCD-2A099FF77ED1}"/>
          </ac:spMkLst>
        </pc:spChg>
        <pc:spChg chg="mod">
          <ac:chgData name="CAVELLI ROSARIO FRANCESCO" userId="161a83d4-872a-457d-8990-f4d177120fc2" providerId="ADAL" clId="{FBA96CA3-4EAE-42BE-A861-C1B0DEC069A9}" dt="2020-05-28T12:13:26.052" v="1424" actId="1036"/>
          <ac:spMkLst>
            <pc:docMk/>
            <pc:sldMk cId="2820093109" sldId="256"/>
            <ac:spMk id="27" creationId="{1124CB32-3EFF-4E07-A3B6-E141E1460A5A}"/>
          </ac:spMkLst>
        </pc:spChg>
        <pc:spChg chg="del">
          <ac:chgData name="CAVELLI ROSARIO FRANCESCO" userId="161a83d4-872a-457d-8990-f4d177120fc2" providerId="ADAL" clId="{FBA96CA3-4EAE-42BE-A861-C1B0DEC069A9}" dt="2020-05-28T11:48:31.111" v="923" actId="478"/>
          <ac:spMkLst>
            <pc:docMk/>
            <pc:sldMk cId="2820093109" sldId="256"/>
            <ac:spMk id="31" creationId="{B6512C74-3763-4290-B079-DA96F223F378}"/>
          </ac:spMkLst>
        </pc:spChg>
        <pc:spChg chg="mod">
          <ac:chgData name="CAVELLI ROSARIO FRANCESCO" userId="161a83d4-872a-457d-8990-f4d177120fc2" providerId="ADAL" clId="{FBA96CA3-4EAE-42BE-A861-C1B0DEC069A9}" dt="2020-05-28T11:50:24.756" v="1055" actId="1035"/>
          <ac:spMkLst>
            <pc:docMk/>
            <pc:sldMk cId="2820093109" sldId="256"/>
            <ac:spMk id="34" creationId="{BEC0EB02-E082-42FC-8302-3E79973FEF44}"/>
          </ac:spMkLst>
        </pc:spChg>
        <pc:spChg chg="mod">
          <ac:chgData name="CAVELLI ROSARIO FRANCESCO" userId="161a83d4-872a-457d-8990-f4d177120fc2" providerId="ADAL" clId="{FBA96CA3-4EAE-42BE-A861-C1B0DEC069A9}" dt="2020-05-28T11:50:24.756" v="1055" actId="1035"/>
          <ac:spMkLst>
            <pc:docMk/>
            <pc:sldMk cId="2820093109" sldId="256"/>
            <ac:spMk id="35" creationId="{AF264B88-E666-443F-8184-31F98BC4BB6F}"/>
          </ac:spMkLst>
        </pc:spChg>
        <pc:spChg chg="mod">
          <ac:chgData name="CAVELLI ROSARIO FRANCESCO" userId="161a83d4-872a-457d-8990-f4d177120fc2" providerId="ADAL" clId="{FBA96CA3-4EAE-42BE-A861-C1B0DEC069A9}" dt="2020-05-28T11:49:13.898" v="1030" actId="1035"/>
          <ac:spMkLst>
            <pc:docMk/>
            <pc:sldMk cId="2820093109" sldId="256"/>
            <ac:spMk id="38" creationId="{3123D13E-60D0-4814-8274-56527685389F}"/>
          </ac:spMkLst>
        </pc:spChg>
        <pc:spChg chg="mod">
          <ac:chgData name="CAVELLI ROSARIO FRANCESCO" userId="161a83d4-872a-457d-8990-f4d177120fc2" providerId="ADAL" clId="{FBA96CA3-4EAE-42BE-A861-C1B0DEC069A9}" dt="2020-05-28T11:51:04.719" v="1093" actId="1035"/>
          <ac:spMkLst>
            <pc:docMk/>
            <pc:sldMk cId="2820093109" sldId="256"/>
            <ac:spMk id="39" creationId="{319F7E97-4710-4280-B8EC-AC4084185262}"/>
          </ac:spMkLst>
        </pc:spChg>
        <pc:spChg chg="mod">
          <ac:chgData name="CAVELLI ROSARIO FRANCESCO" userId="161a83d4-872a-457d-8990-f4d177120fc2" providerId="ADAL" clId="{FBA96CA3-4EAE-42BE-A861-C1B0DEC069A9}" dt="2020-05-28T11:51:04.719" v="1093" actId="1035"/>
          <ac:spMkLst>
            <pc:docMk/>
            <pc:sldMk cId="2820093109" sldId="256"/>
            <ac:spMk id="40" creationId="{4331509E-0F5C-47F4-B9EB-DC08165A7665}"/>
          </ac:spMkLst>
        </pc:spChg>
        <pc:spChg chg="del mod">
          <ac:chgData name="CAVELLI ROSARIO FRANCESCO" userId="161a83d4-872a-457d-8990-f4d177120fc2" providerId="ADAL" clId="{FBA96CA3-4EAE-42BE-A861-C1B0DEC069A9}" dt="2020-05-28T12:09:51.859" v="1287" actId="478"/>
          <ac:spMkLst>
            <pc:docMk/>
            <pc:sldMk cId="2820093109" sldId="256"/>
            <ac:spMk id="43" creationId="{FBC0707A-457B-4F33-9358-199B77C0B50A}"/>
          </ac:spMkLst>
        </pc:spChg>
        <pc:spChg chg="del">
          <ac:chgData name="CAVELLI ROSARIO FRANCESCO" userId="161a83d4-872a-457d-8990-f4d177120fc2" providerId="ADAL" clId="{FBA96CA3-4EAE-42BE-A861-C1B0DEC069A9}" dt="2020-05-28T11:58:00.434" v="1148" actId="21"/>
          <ac:spMkLst>
            <pc:docMk/>
            <pc:sldMk cId="2820093109" sldId="256"/>
            <ac:spMk id="44" creationId="{4A531A12-FD86-4BC7-855C-4147C8ECF2D0}"/>
          </ac:spMkLst>
        </pc:spChg>
        <pc:spChg chg="del">
          <ac:chgData name="CAVELLI ROSARIO FRANCESCO" userId="161a83d4-872a-457d-8990-f4d177120fc2" providerId="ADAL" clId="{FBA96CA3-4EAE-42BE-A861-C1B0DEC069A9}" dt="2020-05-28T11:43:23.497" v="586" actId="21"/>
          <ac:spMkLst>
            <pc:docMk/>
            <pc:sldMk cId="2820093109" sldId="256"/>
            <ac:spMk id="84" creationId="{B46A52CF-5443-4908-9ED0-EC43AAB2B11E}"/>
          </ac:spMkLst>
        </pc:spChg>
        <pc:spChg chg="del">
          <ac:chgData name="CAVELLI ROSARIO FRANCESCO" userId="161a83d4-872a-457d-8990-f4d177120fc2" providerId="ADAL" clId="{FBA96CA3-4EAE-42BE-A861-C1B0DEC069A9}" dt="2020-05-28T11:31:14.435" v="1" actId="478"/>
          <ac:spMkLst>
            <pc:docMk/>
            <pc:sldMk cId="2820093109" sldId="256"/>
            <ac:spMk id="112" creationId="{F7584586-10AC-472F-9A21-757EB780816F}"/>
          </ac:spMkLst>
        </pc:spChg>
        <pc:spChg chg="del">
          <ac:chgData name="CAVELLI ROSARIO FRANCESCO" userId="161a83d4-872a-457d-8990-f4d177120fc2" providerId="ADAL" clId="{FBA96CA3-4EAE-42BE-A861-C1B0DEC069A9}" dt="2020-05-28T11:31:11.672" v="0" actId="21"/>
          <ac:spMkLst>
            <pc:docMk/>
            <pc:sldMk cId="2820093109" sldId="256"/>
            <ac:spMk id="113" creationId="{5D256B4D-CFE3-4F34-9510-B9F18153E6C4}"/>
          </ac:spMkLst>
        </pc:spChg>
        <pc:spChg chg="del mod">
          <ac:chgData name="CAVELLI ROSARIO FRANCESCO" userId="161a83d4-872a-457d-8990-f4d177120fc2" providerId="ADAL" clId="{FBA96CA3-4EAE-42BE-A861-C1B0DEC069A9}" dt="2020-05-28T12:09:51.859" v="1287" actId="478"/>
          <ac:spMkLst>
            <pc:docMk/>
            <pc:sldMk cId="2820093109" sldId="256"/>
            <ac:spMk id="119" creationId="{6B548F55-2392-439D-9DFF-996BC4513DA0}"/>
          </ac:spMkLst>
        </pc:spChg>
        <pc:spChg chg="del mod">
          <ac:chgData name="CAVELLI ROSARIO FRANCESCO" userId="161a83d4-872a-457d-8990-f4d177120fc2" providerId="ADAL" clId="{FBA96CA3-4EAE-42BE-A861-C1B0DEC069A9}" dt="2020-05-28T12:09:51.859" v="1287" actId="478"/>
          <ac:spMkLst>
            <pc:docMk/>
            <pc:sldMk cId="2820093109" sldId="256"/>
            <ac:spMk id="120" creationId="{00A1A93F-4022-4691-9551-1148DB6EBD98}"/>
          </ac:spMkLst>
        </pc:spChg>
        <pc:spChg chg="mod">
          <ac:chgData name="CAVELLI ROSARIO FRANCESCO" userId="161a83d4-872a-457d-8990-f4d177120fc2" providerId="ADAL" clId="{FBA96CA3-4EAE-42BE-A861-C1B0DEC069A9}" dt="2020-05-28T11:47:48.069" v="841" actId="1076"/>
          <ac:spMkLst>
            <pc:docMk/>
            <pc:sldMk cId="2820093109" sldId="256"/>
            <ac:spMk id="121" creationId="{3832E1D6-B24E-48BE-8EE9-F10F48474742}"/>
          </ac:spMkLst>
        </pc:spChg>
        <pc:spChg chg="mod">
          <ac:chgData name="CAVELLI ROSARIO FRANCESCO" userId="161a83d4-872a-457d-8990-f4d177120fc2" providerId="ADAL" clId="{FBA96CA3-4EAE-42BE-A861-C1B0DEC069A9}" dt="2020-05-28T11:47:56.892" v="894" actId="1038"/>
          <ac:spMkLst>
            <pc:docMk/>
            <pc:sldMk cId="2820093109" sldId="256"/>
            <ac:spMk id="122" creationId="{0ED38393-FEDE-4D95-90AB-EA5D58339188}"/>
          </ac:spMkLst>
        </pc:spChg>
        <pc:spChg chg="mod">
          <ac:chgData name="CAVELLI ROSARIO FRANCESCO" userId="161a83d4-872a-457d-8990-f4d177120fc2" providerId="ADAL" clId="{FBA96CA3-4EAE-42BE-A861-C1B0DEC069A9}" dt="2020-05-28T12:13:26.052" v="1424" actId="1036"/>
          <ac:spMkLst>
            <pc:docMk/>
            <pc:sldMk cId="2820093109" sldId="256"/>
            <ac:spMk id="123" creationId="{66D34A50-5D0B-4EFF-8987-EC3078AE8493}"/>
          </ac:spMkLst>
        </pc:spChg>
        <pc:spChg chg="mod">
          <ac:chgData name="CAVELLI ROSARIO FRANCESCO" userId="161a83d4-872a-457d-8990-f4d177120fc2" providerId="ADAL" clId="{FBA96CA3-4EAE-42BE-A861-C1B0DEC069A9}" dt="2020-05-28T12:16:53.569" v="1436" actId="14100"/>
          <ac:spMkLst>
            <pc:docMk/>
            <pc:sldMk cId="2820093109" sldId="256"/>
            <ac:spMk id="124" creationId="{BCA0C4D3-01BD-4F06-A20E-9D9CF547170F}"/>
          </ac:spMkLst>
        </pc:spChg>
        <pc:spChg chg="mod">
          <ac:chgData name="CAVELLI ROSARIO FRANCESCO" userId="161a83d4-872a-457d-8990-f4d177120fc2" providerId="ADAL" clId="{FBA96CA3-4EAE-42BE-A861-C1B0DEC069A9}" dt="2020-05-28T12:14:39.609" v="1426" actId="20577"/>
          <ac:spMkLst>
            <pc:docMk/>
            <pc:sldMk cId="2820093109" sldId="256"/>
            <ac:spMk id="125" creationId="{AA6E51D1-2AB7-4FE3-8968-467981293625}"/>
          </ac:spMkLst>
        </pc:spChg>
        <pc:spChg chg="mod">
          <ac:chgData name="CAVELLI ROSARIO FRANCESCO" userId="161a83d4-872a-457d-8990-f4d177120fc2" providerId="ADAL" clId="{FBA96CA3-4EAE-42BE-A861-C1B0DEC069A9}" dt="2020-05-28T12:17:05.730" v="1480" actId="1038"/>
          <ac:spMkLst>
            <pc:docMk/>
            <pc:sldMk cId="2820093109" sldId="256"/>
            <ac:spMk id="133" creationId="{0BE8AF3F-9581-4853-A0C3-FF0F9BD2FFCD}"/>
          </ac:spMkLst>
        </pc:spChg>
        <pc:spChg chg="mod">
          <ac:chgData name="CAVELLI ROSARIO FRANCESCO" userId="161a83d4-872a-457d-8990-f4d177120fc2" providerId="ADAL" clId="{FBA96CA3-4EAE-42BE-A861-C1B0DEC069A9}" dt="2020-05-28T12:17:37.087" v="1541" actId="1037"/>
          <ac:spMkLst>
            <pc:docMk/>
            <pc:sldMk cId="2820093109" sldId="256"/>
            <ac:spMk id="137" creationId="{7F526CBF-18B4-4C1E-8AFB-8AEE4A72E270}"/>
          </ac:spMkLst>
        </pc:spChg>
        <pc:spChg chg="del">
          <ac:chgData name="CAVELLI ROSARIO FRANCESCO" userId="161a83d4-872a-457d-8990-f4d177120fc2" providerId="ADAL" clId="{FBA96CA3-4EAE-42BE-A861-C1B0DEC069A9}" dt="2020-05-28T11:38:05.373" v="112" actId="21"/>
          <ac:spMkLst>
            <pc:docMk/>
            <pc:sldMk cId="2820093109" sldId="256"/>
            <ac:spMk id="141" creationId="{3ACD7FEB-260E-4A2A-AE6C-B1C2378C369A}"/>
          </ac:spMkLst>
        </pc:spChg>
        <pc:spChg chg="del">
          <ac:chgData name="CAVELLI ROSARIO FRANCESCO" userId="161a83d4-872a-457d-8990-f4d177120fc2" providerId="ADAL" clId="{FBA96CA3-4EAE-42BE-A861-C1B0DEC069A9}" dt="2020-05-28T11:38:32.576" v="120" actId="21"/>
          <ac:spMkLst>
            <pc:docMk/>
            <pc:sldMk cId="2820093109" sldId="256"/>
            <ac:spMk id="145" creationId="{FAB372AB-F157-4866-8032-F9B32922C1A4}"/>
          </ac:spMkLst>
        </pc:spChg>
        <pc:spChg chg="del">
          <ac:chgData name="CAVELLI ROSARIO FRANCESCO" userId="161a83d4-872a-457d-8990-f4d177120fc2" providerId="ADAL" clId="{FBA96CA3-4EAE-42BE-A861-C1B0DEC069A9}" dt="2020-05-28T11:38:32.576" v="120" actId="21"/>
          <ac:spMkLst>
            <pc:docMk/>
            <pc:sldMk cId="2820093109" sldId="256"/>
            <ac:spMk id="146" creationId="{F7F2DF4C-67DB-44CD-9AE3-4BF922A29603}"/>
          </ac:spMkLst>
        </pc:spChg>
        <pc:spChg chg="mod">
          <ac:chgData name="CAVELLI ROSARIO FRANCESCO" userId="161a83d4-872a-457d-8990-f4d177120fc2" providerId="ADAL" clId="{FBA96CA3-4EAE-42BE-A861-C1B0DEC069A9}" dt="2020-05-28T11:44:23.123" v="645" actId="1037"/>
          <ac:spMkLst>
            <pc:docMk/>
            <pc:sldMk cId="2820093109" sldId="256"/>
            <ac:spMk id="150" creationId="{AA7C8830-9F95-4165-9C3E-87AEA376EFBA}"/>
          </ac:spMkLst>
        </pc:spChg>
        <pc:spChg chg="mod">
          <ac:chgData name="CAVELLI ROSARIO FRANCESCO" userId="161a83d4-872a-457d-8990-f4d177120fc2" providerId="ADAL" clId="{FBA96CA3-4EAE-42BE-A861-C1B0DEC069A9}" dt="2020-05-28T11:44:23.123" v="645" actId="1037"/>
          <ac:spMkLst>
            <pc:docMk/>
            <pc:sldMk cId="2820093109" sldId="256"/>
            <ac:spMk id="154" creationId="{45D3A84E-32B6-46DC-AEF4-FB082F126DE1}"/>
          </ac:spMkLst>
        </pc:spChg>
        <pc:spChg chg="mod">
          <ac:chgData name="CAVELLI ROSARIO FRANCESCO" userId="161a83d4-872a-457d-8990-f4d177120fc2" providerId="ADAL" clId="{FBA96CA3-4EAE-42BE-A861-C1B0DEC069A9}" dt="2020-05-28T11:44:23.123" v="645" actId="1037"/>
          <ac:spMkLst>
            <pc:docMk/>
            <pc:sldMk cId="2820093109" sldId="256"/>
            <ac:spMk id="158" creationId="{F9C4E7EF-E3CE-4333-A7DA-A1F55C909AAC}"/>
          </ac:spMkLst>
        </pc:spChg>
        <pc:spChg chg="mod">
          <ac:chgData name="CAVELLI ROSARIO FRANCESCO" userId="161a83d4-872a-457d-8990-f4d177120fc2" providerId="ADAL" clId="{FBA96CA3-4EAE-42BE-A861-C1B0DEC069A9}" dt="2020-05-28T11:44:23.123" v="645" actId="1037"/>
          <ac:spMkLst>
            <pc:docMk/>
            <pc:sldMk cId="2820093109" sldId="256"/>
            <ac:spMk id="162" creationId="{FCC1F62B-B4D9-444A-A22F-DA6D341116CB}"/>
          </ac:spMkLst>
        </pc:spChg>
        <pc:spChg chg="mod">
          <ac:chgData name="CAVELLI ROSARIO FRANCESCO" userId="161a83d4-872a-457d-8990-f4d177120fc2" providerId="ADAL" clId="{FBA96CA3-4EAE-42BE-A861-C1B0DEC069A9}" dt="2020-05-28T11:44:45.391" v="650" actId="1076"/>
          <ac:spMkLst>
            <pc:docMk/>
            <pc:sldMk cId="2820093109" sldId="256"/>
            <ac:spMk id="163" creationId="{E0269035-743C-4ED9-B0FE-CBEB2A48E5BE}"/>
          </ac:spMkLst>
        </pc:spChg>
        <pc:spChg chg="mod">
          <ac:chgData name="CAVELLI ROSARIO FRANCESCO" userId="161a83d4-872a-457d-8990-f4d177120fc2" providerId="ADAL" clId="{FBA96CA3-4EAE-42BE-A861-C1B0DEC069A9}" dt="2020-05-28T11:48:04.836" v="908" actId="1035"/>
          <ac:spMkLst>
            <pc:docMk/>
            <pc:sldMk cId="2820093109" sldId="256"/>
            <ac:spMk id="168" creationId="{37FF1FCA-5F20-4227-9847-5E6937D6AE4B}"/>
          </ac:spMkLst>
        </pc:spChg>
        <pc:spChg chg="mod">
          <ac:chgData name="CAVELLI ROSARIO FRANCESCO" userId="161a83d4-872a-457d-8990-f4d177120fc2" providerId="ADAL" clId="{FBA96CA3-4EAE-42BE-A861-C1B0DEC069A9}" dt="2020-05-28T11:48:04.836" v="908" actId="1035"/>
          <ac:spMkLst>
            <pc:docMk/>
            <pc:sldMk cId="2820093109" sldId="256"/>
            <ac:spMk id="172" creationId="{4D8F0A70-AD10-40A2-8518-01EE03A1B90C}"/>
          </ac:spMkLst>
        </pc:spChg>
        <pc:spChg chg="mod">
          <ac:chgData name="CAVELLI ROSARIO FRANCESCO" userId="161a83d4-872a-457d-8990-f4d177120fc2" providerId="ADAL" clId="{FBA96CA3-4EAE-42BE-A861-C1B0DEC069A9}" dt="2020-05-28T11:48:04.836" v="908" actId="1035"/>
          <ac:spMkLst>
            <pc:docMk/>
            <pc:sldMk cId="2820093109" sldId="256"/>
            <ac:spMk id="176" creationId="{CF98D9F6-41E6-4AAD-9879-EFCBCDBC2D73}"/>
          </ac:spMkLst>
        </pc:spChg>
        <pc:spChg chg="mod">
          <ac:chgData name="CAVELLI ROSARIO FRANCESCO" userId="161a83d4-872a-457d-8990-f4d177120fc2" providerId="ADAL" clId="{FBA96CA3-4EAE-42BE-A861-C1B0DEC069A9}" dt="2020-05-28T11:48:04.836" v="908" actId="1035"/>
          <ac:spMkLst>
            <pc:docMk/>
            <pc:sldMk cId="2820093109" sldId="256"/>
            <ac:spMk id="180" creationId="{4339A1AA-998D-4108-B7C3-304A718F8762}"/>
          </ac:spMkLst>
        </pc:spChg>
        <pc:spChg chg="mod">
          <ac:chgData name="CAVELLI ROSARIO FRANCESCO" userId="161a83d4-872a-457d-8990-f4d177120fc2" providerId="ADAL" clId="{FBA96CA3-4EAE-42BE-A861-C1B0DEC069A9}" dt="2020-05-28T11:49:13.898" v="1030" actId="1035"/>
          <ac:spMkLst>
            <pc:docMk/>
            <pc:sldMk cId="2820093109" sldId="256"/>
            <ac:spMk id="184" creationId="{E8DEDDED-C346-4D5C-8594-09816DCD5620}"/>
          </ac:spMkLst>
        </pc:spChg>
        <pc:spChg chg="mod">
          <ac:chgData name="CAVELLI ROSARIO FRANCESCO" userId="161a83d4-872a-457d-8990-f4d177120fc2" providerId="ADAL" clId="{FBA96CA3-4EAE-42BE-A861-C1B0DEC069A9}" dt="2020-05-28T11:50:24.756" v="1055" actId="1035"/>
          <ac:spMkLst>
            <pc:docMk/>
            <pc:sldMk cId="2820093109" sldId="256"/>
            <ac:spMk id="188" creationId="{EF00226F-5D21-41C0-9CA0-421C32ACA476}"/>
          </ac:spMkLst>
        </pc:spChg>
        <pc:spChg chg="mod">
          <ac:chgData name="CAVELLI ROSARIO FRANCESCO" userId="161a83d4-872a-457d-8990-f4d177120fc2" providerId="ADAL" clId="{FBA96CA3-4EAE-42BE-A861-C1B0DEC069A9}" dt="2020-05-28T11:50:42.654" v="1057" actId="14100"/>
          <ac:spMkLst>
            <pc:docMk/>
            <pc:sldMk cId="2820093109" sldId="256"/>
            <ac:spMk id="189" creationId="{616A370C-25E0-4347-9C7C-AB73185574AA}"/>
          </ac:spMkLst>
        </pc:spChg>
        <pc:spChg chg="mod">
          <ac:chgData name="CAVELLI ROSARIO FRANCESCO" userId="161a83d4-872a-457d-8990-f4d177120fc2" providerId="ADAL" clId="{FBA96CA3-4EAE-42BE-A861-C1B0DEC069A9}" dt="2020-05-28T11:51:33.161" v="1143" actId="1037"/>
          <ac:spMkLst>
            <pc:docMk/>
            <pc:sldMk cId="2820093109" sldId="256"/>
            <ac:spMk id="190" creationId="{0B81B33D-C7A1-4D84-870F-652F677FA8C7}"/>
          </ac:spMkLst>
        </pc:spChg>
        <pc:spChg chg="mod">
          <ac:chgData name="CAVELLI ROSARIO FRANCESCO" userId="161a83d4-872a-457d-8990-f4d177120fc2" providerId="ADAL" clId="{FBA96CA3-4EAE-42BE-A861-C1B0DEC069A9}" dt="2020-05-28T11:51:04.719" v="1093" actId="1035"/>
          <ac:spMkLst>
            <pc:docMk/>
            <pc:sldMk cId="2820093109" sldId="256"/>
            <ac:spMk id="191" creationId="{3B9E913F-1F76-4D0F-9A9B-EF870074B1A1}"/>
          </ac:spMkLst>
        </pc:spChg>
        <pc:spChg chg="del mod">
          <ac:chgData name="CAVELLI ROSARIO FRANCESCO" userId="161a83d4-872a-457d-8990-f4d177120fc2" providerId="ADAL" clId="{FBA96CA3-4EAE-42BE-A861-C1B0DEC069A9}" dt="2020-05-28T11:39:42.678" v="193" actId="478"/>
          <ac:spMkLst>
            <pc:docMk/>
            <pc:sldMk cId="2820093109" sldId="256"/>
            <ac:spMk id="192" creationId="{DD1194E4-38EA-422F-B133-01AF725B550D}"/>
          </ac:spMkLst>
        </pc:spChg>
        <pc:spChg chg="del">
          <ac:chgData name="CAVELLI ROSARIO FRANCESCO" userId="161a83d4-872a-457d-8990-f4d177120fc2" providerId="ADAL" clId="{FBA96CA3-4EAE-42BE-A861-C1B0DEC069A9}" dt="2020-05-28T11:45:20.516" v="651" actId="478"/>
          <ac:spMkLst>
            <pc:docMk/>
            <pc:sldMk cId="2820093109" sldId="256"/>
            <ac:spMk id="193" creationId="{4819BD90-085A-4611-81A3-A6C658CFE5C0}"/>
          </ac:spMkLst>
        </pc:spChg>
        <pc:spChg chg="add mod">
          <ac:chgData name="CAVELLI ROSARIO FRANCESCO" userId="161a83d4-872a-457d-8990-f4d177120fc2" providerId="ADAL" clId="{FBA96CA3-4EAE-42BE-A861-C1B0DEC069A9}" dt="2020-05-28T11:31:30.537" v="68" actId="1035"/>
          <ac:spMkLst>
            <pc:docMk/>
            <pc:sldMk cId="2820093109" sldId="256"/>
            <ac:spMk id="194" creationId="{145BD9C1-7078-4A25-BB75-3F14EE303438}"/>
          </ac:spMkLst>
        </pc:spChg>
        <pc:spChg chg="mod">
          <ac:chgData name="CAVELLI ROSARIO FRANCESCO" userId="161a83d4-872a-457d-8990-f4d177120fc2" providerId="ADAL" clId="{FBA96CA3-4EAE-42BE-A861-C1B0DEC069A9}" dt="2020-05-28T11:31:20.754" v="4"/>
          <ac:spMkLst>
            <pc:docMk/>
            <pc:sldMk cId="2820093109" sldId="256"/>
            <ac:spMk id="197" creationId="{DC43AFC4-0919-46C3-95CF-BF7F0D0490CC}"/>
          </ac:spMkLst>
        </pc:spChg>
        <pc:spChg chg="add mod">
          <ac:chgData name="CAVELLI ROSARIO FRANCESCO" userId="161a83d4-872a-457d-8990-f4d177120fc2" providerId="ADAL" clId="{FBA96CA3-4EAE-42BE-A861-C1B0DEC069A9}" dt="2020-05-28T11:31:50.412" v="111" actId="1036"/>
          <ac:spMkLst>
            <pc:docMk/>
            <pc:sldMk cId="2820093109" sldId="256"/>
            <ac:spMk id="198" creationId="{3E2C2D18-1AAA-49F9-A899-F70A207C9657}"/>
          </ac:spMkLst>
        </pc:spChg>
        <pc:spChg chg="mod">
          <ac:chgData name="CAVELLI ROSARIO FRANCESCO" userId="161a83d4-872a-457d-8990-f4d177120fc2" providerId="ADAL" clId="{FBA96CA3-4EAE-42BE-A861-C1B0DEC069A9}" dt="2020-05-28T11:38:06.025" v="113"/>
          <ac:spMkLst>
            <pc:docMk/>
            <pc:sldMk cId="2820093109" sldId="256"/>
            <ac:spMk id="200" creationId="{3DD00237-3E66-4C47-9C5B-F2CD8324C741}"/>
          </ac:spMkLst>
        </pc:spChg>
        <pc:spChg chg="add mod">
          <ac:chgData name="CAVELLI ROSARIO FRANCESCO" userId="161a83d4-872a-457d-8990-f4d177120fc2" providerId="ADAL" clId="{FBA96CA3-4EAE-42BE-A861-C1B0DEC069A9}" dt="2020-05-28T11:44:23.123" v="645" actId="1037"/>
          <ac:spMkLst>
            <pc:docMk/>
            <pc:sldMk cId="2820093109" sldId="256"/>
            <ac:spMk id="202" creationId="{A46D59DE-3DA8-4CCD-8BB3-239D79E9562E}"/>
          </ac:spMkLst>
        </pc:spChg>
        <pc:spChg chg="add del mod">
          <ac:chgData name="CAVELLI ROSARIO FRANCESCO" userId="161a83d4-872a-457d-8990-f4d177120fc2" providerId="ADAL" clId="{FBA96CA3-4EAE-42BE-A861-C1B0DEC069A9}" dt="2020-05-28T12:12:05.325" v="1319" actId="478"/>
          <ac:spMkLst>
            <pc:docMk/>
            <pc:sldMk cId="2820093109" sldId="256"/>
            <ac:spMk id="203" creationId="{4A20EC42-F6FD-43EA-BFBF-833A9E7F6DC0}"/>
          </ac:spMkLst>
        </pc:spChg>
        <pc:spChg chg="mod">
          <ac:chgData name="CAVELLI ROSARIO FRANCESCO" userId="161a83d4-872a-457d-8990-f4d177120fc2" providerId="ADAL" clId="{FBA96CA3-4EAE-42BE-A861-C1B0DEC069A9}" dt="2020-05-28T11:38:33.525" v="121"/>
          <ac:spMkLst>
            <pc:docMk/>
            <pc:sldMk cId="2820093109" sldId="256"/>
            <ac:spMk id="205" creationId="{B61D3B8F-C9DD-43B3-A069-4B168E3600AA}"/>
          </ac:spMkLst>
        </pc:spChg>
        <pc:spChg chg="add del mod">
          <ac:chgData name="CAVELLI ROSARIO FRANCESCO" userId="161a83d4-872a-457d-8990-f4d177120fc2" providerId="ADAL" clId="{FBA96CA3-4EAE-42BE-A861-C1B0DEC069A9}" dt="2020-05-28T11:42:37.729" v="456" actId="478"/>
          <ac:spMkLst>
            <pc:docMk/>
            <pc:sldMk cId="2820093109" sldId="256"/>
            <ac:spMk id="207" creationId="{DB55F369-CEFF-4A0C-BF40-9958F4124318}"/>
          </ac:spMkLst>
        </pc:spChg>
        <pc:spChg chg="add del mod">
          <ac:chgData name="CAVELLI ROSARIO FRANCESCO" userId="161a83d4-872a-457d-8990-f4d177120fc2" providerId="ADAL" clId="{FBA96CA3-4EAE-42BE-A861-C1B0DEC069A9}" dt="2020-05-28T11:42:34.971" v="455" actId="478"/>
          <ac:spMkLst>
            <pc:docMk/>
            <pc:sldMk cId="2820093109" sldId="256"/>
            <ac:spMk id="208" creationId="{38480962-F4CD-46DC-A230-0C677005A5D5}"/>
          </ac:spMkLst>
        </pc:spChg>
        <pc:spChg chg="add mod">
          <ac:chgData name="CAVELLI ROSARIO FRANCESCO" userId="161a83d4-872a-457d-8990-f4d177120fc2" providerId="ADAL" clId="{FBA96CA3-4EAE-42BE-A861-C1B0DEC069A9}" dt="2020-05-28T11:43:25.299" v="587"/>
          <ac:spMkLst>
            <pc:docMk/>
            <pc:sldMk cId="2820093109" sldId="256"/>
            <ac:spMk id="223" creationId="{E609313A-35BA-4E2A-9691-6F5E53F4450B}"/>
          </ac:spMkLst>
        </pc:spChg>
        <pc:spChg chg="mod">
          <ac:chgData name="CAVELLI ROSARIO FRANCESCO" userId="161a83d4-872a-457d-8990-f4d177120fc2" providerId="ADAL" clId="{FBA96CA3-4EAE-42BE-A861-C1B0DEC069A9}" dt="2020-05-28T11:43:25.299" v="587"/>
          <ac:spMkLst>
            <pc:docMk/>
            <pc:sldMk cId="2820093109" sldId="256"/>
            <ac:spMk id="226" creationId="{569DF528-5C1D-4E12-B211-6A971CFEC702}"/>
          </ac:spMkLst>
        </pc:spChg>
        <pc:spChg chg="add mod">
          <ac:chgData name="CAVELLI ROSARIO FRANCESCO" userId="161a83d4-872a-457d-8990-f4d177120fc2" providerId="ADAL" clId="{FBA96CA3-4EAE-42BE-A861-C1B0DEC069A9}" dt="2020-05-28T11:44:23.123" v="645" actId="1037"/>
          <ac:spMkLst>
            <pc:docMk/>
            <pc:sldMk cId="2820093109" sldId="256"/>
            <ac:spMk id="227" creationId="{B6E6D46D-9DDB-455E-BE3A-1B466D640158}"/>
          </ac:spMkLst>
        </pc:spChg>
        <pc:spChg chg="mod">
          <ac:chgData name="CAVELLI ROSARIO FRANCESCO" userId="161a83d4-872a-457d-8990-f4d177120fc2" providerId="ADAL" clId="{FBA96CA3-4EAE-42BE-A861-C1B0DEC069A9}" dt="2020-05-28T11:43:27.572" v="588"/>
          <ac:spMkLst>
            <pc:docMk/>
            <pc:sldMk cId="2820093109" sldId="256"/>
            <ac:spMk id="230" creationId="{F4556019-3EEA-450C-8CD1-C13FA93E5CAA}"/>
          </ac:spMkLst>
        </pc:spChg>
        <pc:spChg chg="add mod">
          <ac:chgData name="CAVELLI ROSARIO FRANCESCO" userId="161a83d4-872a-457d-8990-f4d177120fc2" providerId="ADAL" clId="{FBA96CA3-4EAE-42BE-A861-C1B0DEC069A9}" dt="2020-05-28T11:44:23.123" v="645" actId="1037"/>
          <ac:spMkLst>
            <pc:docMk/>
            <pc:sldMk cId="2820093109" sldId="256"/>
            <ac:spMk id="231" creationId="{F93654F4-9178-425B-8F3C-155E565444DC}"/>
          </ac:spMkLst>
        </pc:spChg>
        <pc:spChg chg="add mod">
          <ac:chgData name="CAVELLI ROSARIO FRANCESCO" userId="161a83d4-872a-457d-8990-f4d177120fc2" providerId="ADAL" clId="{FBA96CA3-4EAE-42BE-A861-C1B0DEC069A9}" dt="2020-05-28T11:48:58.654" v="967" actId="1035"/>
          <ac:spMkLst>
            <pc:docMk/>
            <pc:sldMk cId="2820093109" sldId="256"/>
            <ac:spMk id="240" creationId="{DACCCE26-C86C-4679-82C1-B3FAC992A90F}"/>
          </ac:spMkLst>
        </pc:spChg>
        <pc:spChg chg="mod">
          <ac:chgData name="CAVELLI ROSARIO FRANCESCO" userId="161a83d4-872a-457d-8990-f4d177120fc2" providerId="ADAL" clId="{FBA96CA3-4EAE-42BE-A861-C1B0DEC069A9}" dt="2020-05-28T11:47:02.821" v="815"/>
          <ac:spMkLst>
            <pc:docMk/>
            <pc:sldMk cId="2820093109" sldId="256"/>
            <ac:spMk id="242" creationId="{27326782-3ECD-4F41-862E-A4AE2A86F74C}"/>
          </ac:spMkLst>
        </pc:spChg>
        <pc:spChg chg="add del mod">
          <ac:chgData name="CAVELLI ROSARIO FRANCESCO" userId="161a83d4-872a-457d-8990-f4d177120fc2" providerId="ADAL" clId="{FBA96CA3-4EAE-42BE-A861-C1B0DEC069A9}" dt="2020-05-28T11:48:25.898" v="921" actId="478"/>
          <ac:spMkLst>
            <pc:docMk/>
            <pc:sldMk cId="2820093109" sldId="256"/>
            <ac:spMk id="244" creationId="{509D3239-8C5E-4893-B6CC-9DEEE9AB5959}"/>
          </ac:spMkLst>
        </pc:spChg>
        <pc:spChg chg="mod">
          <ac:chgData name="CAVELLI ROSARIO FRANCESCO" userId="161a83d4-872a-457d-8990-f4d177120fc2" providerId="ADAL" clId="{FBA96CA3-4EAE-42BE-A861-C1B0DEC069A9}" dt="2020-05-28T11:47:02.821" v="815"/>
          <ac:spMkLst>
            <pc:docMk/>
            <pc:sldMk cId="2820093109" sldId="256"/>
            <ac:spMk id="247" creationId="{D3A1129C-A357-4F79-BD63-01A90A9FC55C}"/>
          </ac:spMkLst>
        </pc:spChg>
        <pc:spChg chg="add mod">
          <ac:chgData name="CAVELLI ROSARIO FRANCESCO" userId="161a83d4-872a-457d-8990-f4d177120fc2" providerId="ADAL" clId="{FBA96CA3-4EAE-42BE-A861-C1B0DEC069A9}" dt="2020-05-28T11:48:58.654" v="967" actId="1035"/>
          <ac:spMkLst>
            <pc:docMk/>
            <pc:sldMk cId="2820093109" sldId="256"/>
            <ac:spMk id="248" creationId="{08633BCE-4136-476D-90F3-3D6C4912B1C7}"/>
          </ac:spMkLst>
        </pc:spChg>
        <pc:spChg chg="mod">
          <ac:chgData name="CAVELLI ROSARIO FRANCESCO" userId="161a83d4-872a-457d-8990-f4d177120fc2" providerId="ADAL" clId="{FBA96CA3-4EAE-42BE-A861-C1B0DEC069A9}" dt="2020-05-28T11:47:02.821" v="815"/>
          <ac:spMkLst>
            <pc:docMk/>
            <pc:sldMk cId="2820093109" sldId="256"/>
            <ac:spMk id="250" creationId="{743A1C7E-7000-4AF1-B267-37A5CC635F3B}"/>
          </ac:spMkLst>
        </pc:spChg>
        <pc:spChg chg="add mod">
          <ac:chgData name="CAVELLI ROSARIO FRANCESCO" userId="161a83d4-872a-457d-8990-f4d177120fc2" providerId="ADAL" clId="{FBA96CA3-4EAE-42BE-A861-C1B0DEC069A9}" dt="2020-05-28T11:48:58.654" v="967" actId="1035"/>
          <ac:spMkLst>
            <pc:docMk/>
            <pc:sldMk cId="2820093109" sldId="256"/>
            <ac:spMk id="252" creationId="{702ABF9C-7B5F-4D8F-AE15-0F983092346E}"/>
          </ac:spMkLst>
        </pc:spChg>
        <pc:spChg chg="mod">
          <ac:chgData name="CAVELLI ROSARIO FRANCESCO" userId="161a83d4-872a-457d-8990-f4d177120fc2" providerId="ADAL" clId="{FBA96CA3-4EAE-42BE-A861-C1B0DEC069A9}" dt="2020-05-28T11:47:02.821" v="815"/>
          <ac:spMkLst>
            <pc:docMk/>
            <pc:sldMk cId="2820093109" sldId="256"/>
            <ac:spMk id="254" creationId="{415883AA-6117-4B5B-83D7-C0F6898FECBE}"/>
          </ac:spMkLst>
        </pc:spChg>
        <pc:spChg chg="add mod">
          <ac:chgData name="CAVELLI ROSARIO FRANCESCO" userId="161a83d4-872a-457d-8990-f4d177120fc2" providerId="ADAL" clId="{FBA96CA3-4EAE-42BE-A861-C1B0DEC069A9}" dt="2020-05-28T11:49:01.900" v="968" actId="1076"/>
          <ac:spMkLst>
            <pc:docMk/>
            <pc:sldMk cId="2820093109" sldId="256"/>
            <ac:spMk id="256" creationId="{7B03C705-1839-45E3-8E53-DAC7271D12B2}"/>
          </ac:spMkLst>
        </pc:spChg>
        <pc:spChg chg="add mod">
          <ac:chgData name="CAVELLI ROSARIO FRANCESCO" userId="161a83d4-872a-457d-8990-f4d177120fc2" providerId="ADAL" clId="{FBA96CA3-4EAE-42BE-A861-C1B0DEC069A9}" dt="2020-05-28T11:57:52.058" v="1147" actId="1038"/>
          <ac:spMkLst>
            <pc:docMk/>
            <pc:sldMk cId="2820093109" sldId="256"/>
            <ac:spMk id="262" creationId="{1B68A04F-39C7-409B-8E65-1E4A4CDF1268}"/>
          </ac:spMkLst>
        </pc:spChg>
        <pc:spChg chg="add mod">
          <ac:chgData name="CAVELLI ROSARIO FRANCESCO" userId="161a83d4-872a-457d-8990-f4d177120fc2" providerId="ADAL" clId="{FBA96CA3-4EAE-42BE-A861-C1B0DEC069A9}" dt="2020-05-28T12:10:55.208" v="1306" actId="1038"/>
          <ac:spMkLst>
            <pc:docMk/>
            <pc:sldMk cId="2820093109" sldId="256"/>
            <ac:spMk id="263" creationId="{AA4D552A-E497-4C2F-9756-D4D8B8043F80}"/>
          </ac:spMkLst>
        </pc:spChg>
        <pc:spChg chg="add mod">
          <ac:chgData name="CAVELLI ROSARIO FRANCESCO" userId="161a83d4-872a-457d-8990-f4d177120fc2" providerId="ADAL" clId="{FBA96CA3-4EAE-42BE-A861-C1B0DEC069A9}" dt="2020-05-28T11:59:51.517" v="1270" actId="1036"/>
          <ac:spMkLst>
            <pc:docMk/>
            <pc:sldMk cId="2820093109" sldId="256"/>
            <ac:spMk id="264" creationId="{67B88C8E-A4D9-478C-9318-206D8C72EB1C}"/>
          </ac:spMkLst>
        </pc:spChg>
        <pc:spChg chg="add mod">
          <ac:chgData name="CAVELLI ROSARIO FRANCESCO" userId="161a83d4-872a-457d-8990-f4d177120fc2" providerId="ADAL" clId="{FBA96CA3-4EAE-42BE-A861-C1B0DEC069A9}" dt="2020-05-28T11:59:54.948" v="1271" actId="1035"/>
          <ac:spMkLst>
            <pc:docMk/>
            <pc:sldMk cId="2820093109" sldId="256"/>
            <ac:spMk id="265" creationId="{A4B5EAAF-18D7-4255-A606-245191745A23}"/>
          </ac:spMkLst>
        </pc:spChg>
        <pc:spChg chg="add del mod">
          <ac:chgData name="CAVELLI ROSARIO FRANCESCO" userId="161a83d4-872a-457d-8990-f4d177120fc2" providerId="ADAL" clId="{FBA96CA3-4EAE-42BE-A861-C1B0DEC069A9}" dt="2020-05-28T12:09:51.859" v="1287" actId="478"/>
          <ac:spMkLst>
            <pc:docMk/>
            <pc:sldMk cId="2820093109" sldId="256"/>
            <ac:spMk id="268" creationId="{9B3F9CD4-DFD0-4DD0-89C8-40AC7CE9263A}"/>
          </ac:spMkLst>
        </pc:spChg>
        <pc:spChg chg="add del mod">
          <ac:chgData name="CAVELLI ROSARIO FRANCESCO" userId="161a83d4-872a-457d-8990-f4d177120fc2" providerId="ADAL" clId="{FBA96CA3-4EAE-42BE-A861-C1B0DEC069A9}" dt="2020-05-28T12:09:50.078" v="1286"/>
          <ac:spMkLst>
            <pc:docMk/>
            <pc:sldMk cId="2820093109" sldId="256"/>
            <ac:spMk id="275" creationId="{770A47BC-5B5F-46EE-AFB3-F105DBAD3D57}"/>
          </ac:spMkLst>
        </pc:spChg>
        <pc:spChg chg="add del mod">
          <ac:chgData name="CAVELLI ROSARIO FRANCESCO" userId="161a83d4-872a-457d-8990-f4d177120fc2" providerId="ADAL" clId="{FBA96CA3-4EAE-42BE-A861-C1B0DEC069A9}" dt="2020-05-28T12:09:50.078" v="1286"/>
          <ac:spMkLst>
            <pc:docMk/>
            <pc:sldMk cId="2820093109" sldId="256"/>
            <ac:spMk id="276" creationId="{4D67FFF7-E699-41A7-9BED-19F4C27EEF65}"/>
          </ac:spMkLst>
        </pc:spChg>
        <pc:spChg chg="add del mod">
          <ac:chgData name="CAVELLI ROSARIO FRANCESCO" userId="161a83d4-872a-457d-8990-f4d177120fc2" providerId="ADAL" clId="{FBA96CA3-4EAE-42BE-A861-C1B0DEC069A9}" dt="2020-05-28T12:09:50.078" v="1286"/>
          <ac:spMkLst>
            <pc:docMk/>
            <pc:sldMk cId="2820093109" sldId="256"/>
            <ac:spMk id="277" creationId="{551988A7-4FB3-4A10-9635-451DB27AE164}"/>
          </ac:spMkLst>
        </pc:spChg>
        <pc:spChg chg="add del mod">
          <ac:chgData name="CAVELLI ROSARIO FRANCESCO" userId="161a83d4-872a-457d-8990-f4d177120fc2" providerId="ADAL" clId="{FBA96CA3-4EAE-42BE-A861-C1B0DEC069A9}" dt="2020-05-28T12:09:50.078" v="1286"/>
          <ac:spMkLst>
            <pc:docMk/>
            <pc:sldMk cId="2820093109" sldId="256"/>
            <ac:spMk id="278" creationId="{0363A6F1-5005-4789-ADDF-E82E5EE830AF}"/>
          </ac:spMkLst>
        </pc:spChg>
        <pc:spChg chg="add mod">
          <ac:chgData name="CAVELLI ROSARIO FRANCESCO" userId="161a83d4-872a-457d-8990-f4d177120fc2" providerId="ADAL" clId="{FBA96CA3-4EAE-42BE-A861-C1B0DEC069A9}" dt="2020-05-28T12:10:09.784" v="1298" actId="1036"/>
          <ac:spMkLst>
            <pc:docMk/>
            <pc:sldMk cId="2820093109" sldId="256"/>
            <ac:spMk id="279" creationId="{7E947351-F8F8-42F4-87D0-13862D6A6531}"/>
          </ac:spMkLst>
        </pc:spChg>
        <pc:spChg chg="add mod">
          <ac:chgData name="CAVELLI ROSARIO FRANCESCO" userId="161a83d4-872a-457d-8990-f4d177120fc2" providerId="ADAL" clId="{FBA96CA3-4EAE-42BE-A861-C1B0DEC069A9}" dt="2020-05-28T12:10:51.171" v="1304" actId="1038"/>
          <ac:spMkLst>
            <pc:docMk/>
            <pc:sldMk cId="2820093109" sldId="256"/>
            <ac:spMk id="280" creationId="{E1CC90DC-9167-40DA-9B28-190B8CF49C55}"/>
          </ac:spMkLst>
        </pc:spChg>
        <pc:spChg chg="add mod">
          <ac:chgData name="CAVELLI ROSARIO FRANCESCO" userId="161a83d4-872a-457d-8990-f4d177120fc2" providerId="ADAL" clId="{FBA96CA3-4EAE-42BE-A861-C1B0DEC069A9}" dt="2020-05-28T12:10:09.784" v="1298" actId="1036"/>
          <ac:spMkLst>
            <pc:docMk/>
            <pc:sldMk cId="2820093109" sldId="256"/>
            <ac:spMk id="281" creationId="{DCA517FA-AF37-4653-8CF8-5F3DEE4E7079}"/>
          </ac:spMkLst>
        </pc:spChg>
        <pc:spChg chg="add mod">
          <ac:chgData name="CAVELLI ROSARIO FRANCESCO" userId="161a83d4-872a-457d-8990-f4d177120fc2" providerId="ADAL" clId="{FBA96CA3-4EAE-42BE-A861-C1B0DEC069A9}" dt="2020-05-28T12:10:09.784" v="1298" actId="1036"/>
          <ac:spMkLst>
            <pc:docMk/>
            <pc:sldMk cId="2820093109" sldId="256"/>
            <ac:spMk id="282" creationId="{88C560FC-1E65-4E5C-A60F-9713AC346B40}"/>
          </ac:spMkLst>
        </pc:spChg>
        <pc:spChg chg="mod">
          <ac:chgData name="CAVELLI ROSARIO FRANCESCO" userId="161a83d4-872a-457d-8990-f4d177120fc2" providerId="ADAL" clId="{FBA96CA3-4EAE-42BE-A861-C1B0DEC069A9}" dt="2020-05-28T12:11:44.788" v="1310"/>
          <ac:spMkLst>
            <pc:docMk/>
            <pc:sldMk cId="2820093109" sldId="256"/>
            <ac:spMk id="286" creationId="{1B0AD2E9-FA28-4506-BB3C-6BB18ECD9D2B}"/>
          </ac:spMkLst>
        </pc:spChg>
        <pc:spChg chg="add del mod">
          <ac:chgData name="CAVELLI ROSARIO FRANCESCO" userId="161a83d4-872a-457d-8990-f4d177120fc2" providerId="ADAL" clId="{FBA96CA3-4EAE-42BE-A861-C1B0DEC069A9}" dt="2020-05-28T12:11:55.448" v="1317"/>
          <ac:spMkLst>
            <pc:docMk/>
            <pc:sldMk cId="2820093109" sldId="256"/>
            <ac:spMk id="288" creationId="{2E70F490-ACE5-4A9F-BE5E-454B41CD35EE}"/>
          </ac:spMkLst>
        </pc:spChg>
        <pc:spChg chg="mod">
          <ac:chgData name="CAVELLI ROSARIO FRANCESCO" userId="161a83d4-872a-457d-8990-f4d177120fc2" providerId="ADAL" clId="{FBA96CA3-4EAE-42BE-A861-C1B0DEC069A9}" dt="2020-05-28T12:12:24.245" v="1320"/>
          <ac:spMkLst>
            <pc:docMk/>
            <pc:sldMk cId="2820093109" sldId="256"/>
            <ac:spMk id="290" creationId="{D1400255-C9ED-465F-92FC-9DC12C363A57}"/>
          </ac:spMkLst>
        </pc:spChg>
        <pc:spChg chg="add mod">
          <ac:chgData name="CAVELLI ROSARIO FRANCESCO" userId="161a83d4-872a-457d-8990-f4d177120fc2" providerId="ADAL" clId="{FBA96CA3-4EAE-42BE-A861-C1B0DEC069A9}" dt="2020-05-28T12:13:12.478" v="1418" actId="1037"/>
          <ac:spMkLst>
            <pc:docMk/>
            <pc:sldMk cId="2820093109" sldId="256"/>
            <ac:spMk id="292" creationId="{622E4E3C-AE0F-43F4-8106-6419CEDB8CF7}"/>
          </ac:spMkLst>
        </pc:spChg>
        <pc:spChg chg="add del mod">
          <ac:chgData name="CAVELLI ROSARIO FRANCESCO" userId="161a83d4-872a-457d-8990-f4d177120fc2" providerId="ADAL" clId="{FBA96CA3-4EAE-42BE-A861-C1B0DEC069A9}" dt="2020-05-28T12:12:35.867" v="1363" actId="478"/>
          <ac:spMkLst>
            <pc:docMk/>
            <pc:sldMk cId="2820093109" sldId="256"/>
            <ac:spMk id="293" creationId="{46163A33-F4C1-4912-B66A-3D03B91FA5C2}"/>
          </ac:spMkLst>
        </pc:spChg>
        <pc:grpChg chg="mod">
          <ac:chgData name="CAVELLI ROSARIO FRANCESCO" userId="161a83d4-872a-457d-8990-f4d177120fc2" providerId="ADAL" clId="{FBA96CA3-4EAE-42BE-A861-C1B0DEC069A9}" dt="2020-05-28T11:44:23.123" v="645" actId="1037"/>
          <ac:grpSpMkLst>
            <pc:docMk/>
            <pc:sldMk cId="2820093109" sldId="256"/>
            <ac:grpSpMk id="58" creationId="{BF40F6C8-4281-4279-BB6F-B90BD144C842}"/>
          </ac:grpSpMkLst>
        </pc:grpChg>
        <pc:grpChg chg="del">
          <ac:chgData name="CAVELLI ROSARIO FRANCESCO" userId="161a83d4-872a-457d-8990-f4d177120fc2" providerId="ADAL" clId="{FBA96CA3-4EAE-42BE-A861-C1B0DEC069A9}" dt="2020-05-28T11:43:23.497" v="586" actId="21"/>
          <ac:grpSpMkLst>
            <pc:docMk/>
            <pc:sldMk cId="2820093109" sldId="256"/>
            <ac:grpSpMk id="85" creationId="{D7FD928F-54BE-4738-801C-F6F52B1C231D}"/>
          </ac:grpSpMkLst>
        </pc:grpChg>
        <pc:grpChg chg="del">
          <ac:chgData name="CAVELLI ROSARIO FRANCESCO" userId="161a83d4-872a-457d-8990-f4d177120fc2" providerId="ADAL" clId="{FBA96CA3-4EAE-42BE-A861-C1B0DEC069A9}" dt="2020-05-28T11:31:11.672" v="0" actId="21"/>
          <ac:grpSpMkLst>
            <pc:docMk/>
            <pc:sldMk cId="2820093109" sldId="256"/>
            <ac:grpSpMk id="114" creationId="{26606148-5873-45D9-84B8-2F35A8D029E2}"/>
          </ac:grpSpMkLst>
        </pc:grpChg>
        <pc:grpChg chg="mod">
          <ac:chgData name="CAVELLI ROSARIO FRANCESCO" userId="161a83d4-872a-457d-8990-f4d177120fc2" providerId="ADAL" clId="{FBA96CA3-4EAE-42BE-A861-C1B0DEC069A9}" dt="2020-05-28T12:13:26.052" v="1424" actId="1036"/>
          <ac:grpSpMkLst>
            <pc:docMk/>
            <pc:sldMk cId="2820093109" sldId="256"/>
            <ac:grpSpMk id="130" creationId="{676E8330-6FD0-4185-8AEC-E7FBC00FB66F}"/>
          </ac:grpSpMkLst>
        </pc:grpChg>
        <pc:grpChg chg="mod">
          <ac:chgData name="CAVELLI ROSARIO FRANCESCO" userId="161a83d4-872a-457d-8990-f4d177120fc2" providerId="ADAL" clId="{FBA96CA3-4EAE-42BE-A861-C1B0DEC069A9}" dt="2020-05-28T12:13:26.052" v="1424" actId="1036"/>
          <ac:grpSpMkLst>
            <pc:docMk/>
            <pc:sldMk cId="2820093109" sldId="256"/>
            <ac:grpSpMk id="134" creationId="{A2E8BEA3-37E7-4AE3-A72E-76505FFF02D1}"/>
          </ac:grpSpMkLst>
        </pc:grpChg>
        <pc:grpChg chg="del">
          <ac:chgData name="CAVELLI ROSARIO FRANCESCO" userId="161a83d4-872a-457d-8990-f4d177120fc2" providerId="ADAL" clId="{FBA96CA3-4EAE-42BE-A861-C1B0DEC069A9}" dt="2020-05-28T11:38:05.373" v="112" actId="21"/>
          <ac:grpSpMkLst>
            <pc:docMk/>
            <pc:sldMk cId="2820093109" sldId="256"/>
            <ac:grpSpMk id="138" creationId="{0B0392B7-2373-4842-813D-9DF6EBF4A131}"/>
          </ac:grpSpMkLst>
        </pc:grpChg>
        <pc:grpChg chg="del">
          <ac:chgData name="CAVELLI ROSARIO FRANCESCO" userId="161a83d4-872a-457d-8990-f4d177120fc2" providerId="ADAL" clId="{FBA96CA3-4EAE-42BE-A861-C1B0DEC069A9}" dt="2020-05-28T11:38:32.576" v="120" actId="21"/>
          <ac:grpSpMkLst>
            <pc:docMk/>
            <pc:sldMk cId="2820093109" sldId="256"/>
            <ac:grpSpMk id="142" creationId="{F8D3CD16-7E71-4D13-ABDE-696F7D52A1C9}"/>
          </ac:grpSpMkLst>
        </pc:grpChg>
        <pc:grpChg chg="mod">
          <ac:chgData name="CAVELLI ROSARIO FRANCESCO" userId="161a83d4-872a-457d-8990-f4d177120fc2" providerId="ADAL" clId="{FBA96CA3-4EAE-42BE-A861-C1B0DEC069A9}" dt="2020-05-28T11:44:23.123" v="645" actId="1037"/>
          <ac:grpSpMkLst>
            <pc:docMk/>
            <pc:sldMk cId="2820093109" sldId="256"/>
            <ac:grpSpMk id="147" creationId="{CF635376-65D1-49EC-8B23-4974609727A7}"/>
          </ac:grpSpMkLst>
        </pc:grpChg>
        <pc:grpChg chg="mod">
          <ac:chgData name="CAVELLI ROSARIO FRANCESCO" userId="161a83d4-872a-457d-8990-f4d177120fc2" providerId="ADAL" clId="{FBA96CA3-4EAE-42BE-A861-C1B0DEC069A9}" dt="2020-05-28T11:44:23.123" v="645" actId="1037"/>
          <ac:grpSpMkLst>
            <pc:docMk/>
            <pc:sldMk cId="2820093109" sldId="256"/>
            <ac:grpSpMk id="151" creationId="{69883384-6644-447E-AF9F-C1146F7D718C}"/>
          </ac:grpSpMkLst>
        </pc:grpChg>
        <pc:grpChg chg="mod">
          <ac:chgData name="CAVELLI ROSARIO FRANCESCO" userId="161a83d4-872a-457d-8990-f4d177120fc2" providerId="ADAL" clId="{FBA96CA3-4EAE-42BE-A861-C1B0DEC069A9}" dt="2020-05-28T11:44:23.123" v="645" actId="1037"/>
          <ac:grpSpMkLst>
            <pc:docMk/>
            <pc:sldMk cId="2820093109" sldId="256"/>
            <ac:grpSpMk id="155" creationId="{AF2539B6-4717-42C3-A70F-589A35EFD3A9}"/>
          </ac:grpSpMkLst>
        </pc:grpChg>
        <pc:grpChg chg="mod">
          <ac:chgData name="CAVELLI ROSARIO FRANCESCO" userId="161a83d4-872a-457d-8990-f4d177120fc2" providerId="ADAL" clId="{FBA96CA3-4EAE-42BE-A861-C1B0DEC069A9}" dt="2020-05-28T11:44:23.123" v="645" actId="1037"/>
          <ac:grpSpMkLst>
            <pc:docMk/>
            <pc:sldMk cId="2820093109" sldId="256"/>
            <ac:grpSpMk id="159" creationId="{B0DA701A-1E08-496E-A5E0-7B4A8FF57DFE}"/>
          </ac:grpSpMkLst>
        </pc:grpChg>
        <pc:grpChg chg="mod">
          <ac:chgData name="CAVELLI ROSARIO FRANCESCO" userId="161a83d4-872a-457d-8990-f4d177120fc2" providerId="ADAL" clId="{FBA96CA3-4EAE-42BE-A861-C1B0DEC069A9}" dt="2020-05-28T11:48:04.836" v="908" actId="1035"/>
          <ac:grpSpMkLst>
            <pc:docMk/>
            <pc:sldMk cId="2820093109" sldId="256"/>
            <ac:grpSpMk id="165" creationId="{23D4E742-B1A2-41F8-8010-387B6F045E8B}"/>
          </ac:grpSpMkLst>
        </pc:grpChg>
        <pc:grpChg chg="mod">
          <ac:chgData name="CAVELLI ROSARIO FRANCESCO" userId="161a83d4-872a-457d-8990-f4d177120fc2" providerId="ADAL" clId="{FBA96CA3-4EAE-42BE-A861-C1B0DEC069A9}" dt="2020-05-28T11:48:04.836" v="908" actId="1035"/>
          <ac:grpSpMkLst>
            <pc:docMk/>
            <pc:sldMk cId="2820093109" sldId="256"/>
            <ac:grpSpMk id="169" creationId="{84CF57C6-4633-4C81-BAA7-C03EBD0E76FC}"/>
          </ac:grpSpMkLst>
        </pc:grpChg>
        <pc:grpChg chg="mod">
          <ac:chgData name="CAVELLI ROSARIO FRANCESCO" userId="161a83d4-872a-457d-8990-f4d177120fc2" providerId="ADAL" clId="{FBA96CA3-4EAE-42BE-A861-C1B0DEC069A9}" dt="2020-05-28T11:48:04.836" v="908" actId="1035"/>
          <ac:grpSpMkLst>
            <pc:docMk/>
            <pc:sldMk cId="2820093109" sldId="256"/>
            <ac:grpSpMk id="173" creationId="{7B2B92F1-6A74-4902-82A2-719C4851EB58}"/>
          </ac:grpSpMkLst>
        </pc:grpChg>
        <pc:grpChg chg="mod">
          <ac:chgData name="CAVELLI ROSARIO FRANCESCO" userId="161a83d4-872a-457d-8990-f4d177120fc2" providerId="ADAL" clId="{FBA96CA3-4EAE-42BE-A861-C1B0DEC069A9}" dt="2020-05-28T11:48:04.836" v="908" actId="1035"/>
          <ac:grpSpMkLst>
            <pc:docMk/>
            <pc:sldMk cId="2820093109" sldId="256"/>
            <ac:grpSpMk id="177" creationId="{44B37A00-93D6-465F-A8E3-08FA45FF498E}"/>
          </ac:grpSpMkLst>
        </pc:grpChg>
        <pc:grpChg chg="mod">
          <ac:chgData name="CAVELLI ROSARIO FRANCESCO" userId="161a83d4-872a-457d-8990-f4d177120fc2" providerId="ADAL" clId="{FBA96CA3-4EAE-42BE-A861-C1B0DEC069A9}" dt="2020-05-28T11:49:13.898" v="1030" actId="1035"/>
          <ac:grpSpMkLst>
            <pc:docMk/>
            <pc:sldMk cId="2820093109" sldId="256"/>
            <ac:grpSpMk id="181" creationId="{27A87E59-98D4-4273-8C48-F7095F1CE1E8}"/>
          </ac:grpSpMkLst>
        </pc:grpChg>
        <pc:grpChg chg="add mod">
          <ac:chgData name="CAVELLI ROSARIO FRANCESCO" userId="161a83d4-872a-457d-8990-f4d177120fc2" providerId="ADAL" clId="{FBA96CA3-4EAE-42BE-A861-C1B0DEC069A9}" dt="2020-05-28T11:31:30.537" v="68" actId="1035"/>
          <ac:grpSpMkLst>
            <pc:docMk/>
            <pc:sldMk cId="2820093109" sldId="256"/>
            <ac:grpSpMk id="195" creationId="{9D5BE213-0F7B-40CF-8F2D-9B3793316CA8}"/>
          </ac:grpSpMkLst>
        </pc:grpChg>
        <pc:grpChg chg="add mod">
          <ac:chgData name="CAVELLI ROSARIO FRANCESCO" userId="161a83d4-872a-457d-8990-f4d177120fc2" providerId="ADAL" clId="{FBA96CA3-4EAE-42BE-A861-C1B0DEC069A9}" dt="2020-05-28T11:44:23.123" v="645" actId="1037"/>
          <ac:grpSpMkLst>
            <pc:docMk/>
            <pc:sldMk cId="2820093109" sldId="256"/>
            <ac:grpSpMk id="199" creationId="{9313CDB4-C5C9-4DB0-BCE4-9F6326516378}"/>
          </ac:grpSpMkLst>
        </pc:grpChg>
        <pc:grpChg chg="add del mod">
          <ac:chgData name="CAVELLI ROSARIO FRANCESCO" userId="161a83d4-872a-457d-8990-f4d177120fc2" providerId="ADAL" clId="{FBA96CA3-4EAE-42BE-A861-C1B0DEC069A9}" dt="2020-05-28T11:42:34.971" v="455" actId="478"/>
          <ac:grpSpMkLst>
            <pc:docMk/>
            <pc:sldMk cId="2820093109" sldId="256"/>
            <ac:grpSpMk id="204" creationId="{F5279BA5-B28D-421E-8A8D-8AC570C30835}"/>
          </ac:grpSpMkLst>
        </pc:grpChg>
        <pc:grpChg chg="add mod">
          <ac:chgData name="CAVELLI ROSARIO FRANCESCO" userId="161a83d4-872a-457d-8990-f4d177120fc2" providerId="ADAL" clId="{FBA96CA3-4EAE-42BE-A861-C1B0DEC069A9}" dt="2020-05-28T11:43:25.299" v="587"/>
          <ac:grpSpMkLst>
            <pc:docMk/>
            <pc:sldMk cId="2820093109" sldId="256"/>
            <ac:grpSpMk id="224" creationId="{5AFE08EB-74FD-47A2-B20F-88AE1DF33394}"/>
          </ac:grpSpMkLst>
        </pc:grpChg>
        <pc:grpChg chg="add mod">
          <ac:chgData name="CAVELLI ROSARIO FRANCESCO" userId="161a83d4-872a-457d-8990-f4d177120fc2" providerId="ADAL" clId="{FBA96CA3-4EAE-42BE-A861-C1B0DEC069A9}" dt="2020-05-28T11:44:23.123" v="645" actId="1037"/>
          <ac:grpSpMkLst>
            <pc:docMk/>
            <pc:sldMk cId="2820093109" sldId="256"/>
            <ac:grpSpMk id="228" creationId="{19F512C9-97F8-4EE0-834C-3931933D4FD7}"/>
          </ac:grpSpMkLst>
        </pc:grpChg>
        <pc:grpChg chg="add del mod">
          <ac:chgData name="CAVELLI ROSARIO FRANCESCO" userId="161a83d4-872a-457d-8990-f4d177120fc2" providerId="ADAL" clId="{FBA96CA3-4EAE-42BE-A861-C1B0DEC069A9}" dt="2020-05-28T11:48:27.753" v="922" actId="478"/>
          <ac:grpSpMkLst>
            <pc:docMk/>
            <pc:sldMk cId="2820093109" sldId="256"/>
            <ac:grpSpMk id="241" creationId="{AEF02B69-FE2F-4CC5-8E85-5719E7D4FC74}"/>
          </ac:grpSpMkLst>
        </pc:grpChg>
        <pc:grpChg chg="add mod">
          <ac:chgData name="CAVELLI ROSARIO FRANCESCO" userId="161a83d4-872a-457d-8990-f4d177120fc2" providerId="ADAL" clId="{FBA96CA3-4EAE-42BE-A861-C1B0DEC069A9}" dt="2020-05-28T11:48:58.654" v="967" actId="1035"/>
          <ac:grpSpMkLst>
            <pc:docMk/>
            <pc:sldMk cId="2820093109" sldId="256"/>
            <ac:grpSpMk id="245" creationId="{06FB1278-1079-4D06-AB05-859AF8C4F71F}"/>
          </ac:grpSpMkLst>
        </pc:grpChg>
        <pc:grpChg chg="add mod">
          <ac:chgData name="CAVELLI ROSARIO FRANCESCO" userId="161a83d4-872a-457d-8990-f4d177120fc2" providerId="ADAL" clId="{FBA96CA3-4EAE-42BE-A861-C1B0DEC069A9}" dt="2020-05-28T11:48:58.654" v="967" actId="1035"/>
          <ac:grpSpMkLst>
            <pc:docMk/>
            <pc:sldMk cId="2820093109" sldId="256"/>
            <ac:grpSpMk id="249" creationId="{C637FBEB-88E1-410C-B160-EA88DD014E9D}"/>
          </ac:grpSpMkLst>
        </pc:grpChg>
        <pc:grpChg chg="add mod">
          <ac:chgData name="CAVELLI ROSARIO FRANCESCO" userId="161a83d4-872a-457d-8990-f4d177120fc2" providerId="ADAL" clId="{FBA96CA3-4EAE-42BE-A861-C1B0DEC069A9}" dt="2020-05-28T11:48:58.654" v="967" actId="1035"/>
          <ac:grpSpMkLst>
            <pc:docMk/>
            <pc:sldMk cId="2820093109" sldId="256"/>
            <ac:grpSpMk id="253" creationId="{A2DD2AD8-DAEC-4ECC-984F-496FCCD5CF55}"/>
          </ac:grpSpMkLst>
        </pc:grpChg>
        <pc:grpChg chg="add del mod">
          <ac:chgData name="CAVELLI ROSARIO FRANCESCO" userId="161a83d4-872a-457d-8990-f4d177120fc2" providerId="ADAL" clId="{FBA96CA3-4EAE-42BE-A861-C1B0DEC069A9}" dt="2020-05-28T12:11:55.448" v="1317"/>
          <ac:grpSpMkLst>
            <pc:docMk/>
            <pc:sldMk cId="2820093109" sldId="256"/>
            <ac:grpSpMk id="285" creationId="{79C298D9-1F1C-46E5-9A1C-0F10BC1894BE}"/>
          </ac:grpSpMkLst>
        </pc:grpChg>
        <pc:grpChg chg="add mod">
          <ac:chgData name="CAVELLI ROSARIO FRANCESCO" userId="161a83d4-872a-457d-8990-f4d177120fc2" providerId="ADAL" clId="{FBA96CA3-4EAE-42BE-A861-C1B0DEC069A9}" dt="2020-05-28T12:13:05.138" v="1384" actId="1035"/>
          <ac:grpSpMkLst>
            <pc:docMk/>
            <pc:sldMk cId="2820093109" sldId="256"/>
            <ac:grpSpMk id="289" creationId="{0725B762-F194-4FF2-A8BA-39217127309C}"/>
          </ac:grpSpMkLst>
        </pc:grpChg>
        <pc:cxnChg chg="del mod">
          <ac:chgData name="CAVELLI ROSARIO FRANCESCO" userId="161a83d4-872a-457d-8990-f4d177120fc2" providerId="ADAL" clId="{FBA96CA3-4EAE-42BE-A861-C1B0DEC069A9}" dt="2020-05-28T11:45:23.275" v="652" actId="478"/>
          <ac:cxnSpMkLst>
            <pc:docMk/>
            <pc:sldMk cId="2820093109" sldId="256"/>
            <ac:cxnSpMk id="12" creationId="{0A2B0707-BC2A-4737-9201-789F58143C4A}"/>
          </ac:cxnSpMkLst>
        </pc:cxnChg>
        <pc:cxnChg chg="del mod">
          <ac:chgData name="CAVELLI ROSARIO FRANCESCO" userId="161a83d4-872a-457d-8990-f4d177120fc2" providerId="ADAL" clId="{FBA96CA3-4EAE-42BE-A861-C1B0DEC069A9}" dt="2020-05-28T11:46:16.408" v="803" actId="478"/>
          <ac:cxnSpMkLst>
            <pc:docMk/>
            <pc:sldMk cId="2820093109" sldId="256"/>
            <ac:cxnSpMk id="15" creationId="{8C3B4F49-C4FD-4983-9FF9-B4C8CF54C7FF}"/>
          </ac:cxnSpMkLst>
        </pc:cxnChg>
        <pc:cxnChg chg="del mod">
          <ac:chgData name="CAVELLI ROSARIO FRANCESCO" userId="161a83d4-872a-457d-8990-f4d177120fc2" providerId="ADAL" clId="{FBA96CA3-4EAE-42BE-A861-C1B0DEC069A9}" dt="2020-05-28T11:31:19.562" v="3" actId="478"/>
          <ac:cxnSpMkLst>
            <pc:docMk/>
            <pc:sldMk cId="2820093109" sldId="256"/>
            <ac:cxnSpMk id="19" creationId="{A353DDA6-48D7-498C-8008-43D52AB0D255}"/>
          </ac:cxnSpMkLst>
        </pc:cxnChg>
        <pc:cxnChg chg="del mod">
          <ac:chgData name="CAVELLI ROSARIO FRANCESCO" userId="161a83d4-872a-457d-8990-f4d177120fc2" providerId="ADAL" clId="{FBA96CA3-4EAE-42BE-A861-C1B0DEC069A9}" dt="2020-05-28T11:38:44.385" v="123" actId="478"/>
          <ac:cxnSpMkLst>
            <pc:docMk/>
            <pc:sldMk cId="2820093109" sldId="256"/>
            <ac:cxnSpMk id="23" creationId="{E854D27F-E77A-42BF-A9A1-C6326A4B99FB}"/>
          </ac:cxnSpMkLst>
        </pc:cxnChg>
        <pc:cxnChg chg="del mod">
          <ac:chgData name="CAVELLI ROSARIO FRANCESCO" userId="161a83d4-872a-457d-8990-f4d177120fc2" providerId="ADAL" clId="{FBA96CA3-4EAE-42BE-A861-C1B0DEC069A9}" dt="2020-05-28T11:38:44.385" v="123" actId="478"/>
          <ac:cxnSpMkLst>
            <pc:docMk/>
            <pc:sldMk cId="2820093109" sldId="256"/>
            <ac:cxnSpMk id="24" creationId="{1DFB951B-F6BC-4674-BBEC-506215136D4E}"/>
          </ac:cxnSpMkLst>
        </pc:cxnChg>
        <pc:cxnChg chg="mod">
          <ac:chgData name="CAVELLI ROSARIO FRANCESCO" userId="161a83d4-872a-457d-8990-f4d177120fc2" providerId="ADAL" clId="{FBA96CA3-4EAE-42BE-A861-C1B0DEC069A9}" dt="2020-05-28T12:13:26.052" v="1424" actId="1036"/>
          <ac:cxnSpMkLst>
            <pc:docMk/>
            <pc:sldMk cId="2820093109" sldId="256"/>
            <ac:cxnSpMk id="28" creationId="{D09E99EA-C5E2-46A8-A775-1FFA70A9381C}"/>
          </ac:cxnSpMkLst>
        </pc:cxnChg>
        <pc:cxnChg chg="mod">
          <ac:chgData name="CAVELLI ROSARIO FRANCESCO" userId="161a83d4-872a-457d-8990-f4d177120fc2" providerId="ADAL" clId="{FBA96CA3-4EAE-42BE-A861-C1B0DEC069A9}" dt="2020-05-28T12:13:26.052" v="1424" actId="1036"/>
          <ac:cxnSpMkLst>
            <pc:docMk/>
            <pc:sldMk cId="2820093109" sldId="256"/>
            <ac:cxnSpMk id="29" creationId="{8762CBC6-5253-446E-A644-DAACBF246C7A}"/>
          </ac:cxnSpMkLst>
        </pc:cxnChg>
        <pc:cxnChg chg="mod">
          <ac:chgData name="CAVELLI ROSARIO FRANCESCO" userId="161a83d4-872a-457d-8990-f4d177120fc2" providerId="ADAL" clId="{FBA96CA3-4EAE-42BE-A861-C1B0DEC069A9}" dt="2020-05-28T12:13:26.052" v="1424" actId="1036"/>
          <ac:cxnSpMkLst>
            <pc:docMk/>
            <pc:sldMk cId="2820093109" sldId="256"/>
            <ac:cxnSpMk id="30" creationId="{6CF0CB0A-9A2F-4D0B-A05D-086B8153F929}"/>
          </ac:cxnSpMkLst>
        </pc:cxnChg>
        <pc:cxnChg chg="del mod">
          <ac:chgData name="CAVELLI ROSARIO FRANCESCO" userId="161a83d4-872a-457d-8990-f4d177120fc2" providerId="ADAL" clId="{FBA96CA3-4EAE-42BE-A861-C1B0DEC069A9}" dt="2020-05-28T11:45:23.275" v="652" actId="478"/>
          <ac:cxnSpMkLst>
            <pc:docMk/>
            <pc:sldMk cId="2820093109" sldId="256"/>
            <ac:cxnSpMk id="32" creationId="{2F33A871-8079-42BD-89AA-8093F1A69F1A}"/>
          </ac:cxnSpMkLst>
        </pc:cxnChg>
        <pc:cxnChg chg="mod">
          <ac:chgData name="CAVELLI ROSARIO FRANCESCO" userId="161a83d4-872a-457d-8990-f4d177120fc2" providerId="ADAL" clId="{FBA96CA3-4EAE-42BE-A861-C1B0DEC069A9}" dt="2020-05-28T11:50:24.756" v="1055" actId="1035"/>
          <ac:cxnSpMkLst>
            <pc:docMk/>
            <pc:sldMk cId="2820093109" sldId="256"/>
            <ac:cxnSpMk id="36" creationId="{BBD80BAB-78EC-42E9-98EA-E4D8263231A4}"/>
          </ac:cxnSpMkLst>
        </pc:cxnChg>
        <pc:cxnChg chg="mod">
          <ac:chgData name="CAVELLI ROSARIO FRANCESCO" userId="161a83d4-872a-457d-8990-f4d177120fc2" providerId="ADAL" clId="{FBA96CA3-4EAE-42BE-A861-C1B0DEC069A9}" dt="2020-05-28T11:50:50.694" v="1062" actId="14100"/>
          <ac:cxnSpMkLst>
            <pc:docMk/>
            <pc:sldMk cId="2820093109" sldId="256"/>
            <ac:cxnSpMk id="37" creationId="{4EB93AC0-DF66-4F73-9545-8FDA356EADD7}"/>
          </ac:cxnSpMkLst>
        </pc:cxnChg>
        <pc:cxnChg chg="mod">
          <ac:chgData name="CAVELLI ROSARIO FRANCESCO" userId="161a83d4-872a-457d-8990-f4d177120fc2" providerId="ADAL" clId="{FBA96CA3-4EAE-42BE-A861-C1B0DEC069A9}" dt="2020-05-28T11:51:27.189" v="1105" actId="14100"/>
          <ac:cxnSpMkLst>
            <pc:docMk/>
            <pc:sldMk cId="2820093109" sldId="256"/>
            <ac:cxnSpMk id="41" creationId="{7C996EFD-9D90-42FA-B31E-48C9E0BD160D}"/>
          </ac:cxnSpMkLst>
        </pc:cxnChg>
        <pc:cxnChg chg="mod">
          <ac:chgData name="CAVELLI ROSARIO FRANCESCO" userId="161a83d4-872a-457d-8990-f4d177120fc2" providerId="ADAL" clId="{FBA96CA3-4EAE-42BE-A861-C1B0DEC069A9}" dt="2020-05-28T11:51:04.719" v="1093" actId="1035"/>
          <ac:cxnSpMkLst>
            <pc:docMk/>
            <pc:sldMk cId="2820093109" sldId="256"/>
            <ac:cxnSpMk id="42" creationId="{7FA1D328-E3F6-463A-BFB8-06C7204E303D}"/>
          </ac:cxnSpMkLst>
        </pc:cxnChg>
        <pc:cxnChg chg="mod">
          <ac:chgData name="CAVELLI ROSARIO FRANCESCO" userId="161a83d4-872a-457d-8990-f4d177120fc2" providerId="ADAL" clId="{FBA96CA3-4EAE-42BE-A861-C1B0DEC069A9}" dt="2020-05-28T12:09:51.859" v="1287" actId="478"/>
          <ac:cxnSpMkLst>
            <pc:docMk/>
            <pc:sldMk cId="2820093109" sldId="256"/>
            <ac:cxnSpMk id="45" creationId="{87A038B7-CA94-4FA1-8376-621B76397D68}"/>
          </ac:cxnSpMkLst>
        </pc:cxnChg>
        <pc:cxnChg chg="del mod">
          <ac:chgData name="CAVELLI ROSARIO FRANCESCO" userId="161a83d4-872a-457d-8990-f4d177120fc2" providerId="ADAL" clId="{FBA96CA3-4EAE-42BE-A861-C1B0DEC069A9}" dt="2020-05-28T11:58:21.346" v="1217" actId="478"/>
          <ac:cxnSpMkLst>
            <pc:docMk/>
            <pc:sldMk cId="2820093109" sldId="256"/>
            <ac:cxnSpMk id="46" creationId="{F7F74C9F-79C8-4677-9CA3-8234AC764CD0}"/>
          </ac:cxnSpMkLst>
        </pc:cxnChg>
        <pc:cxnChg chg="del mod">
          <ac:chgData name="CAVELLI ROSARIO FRANCESCO" userId="161a83d4-872a-457d-8990-f4d177120fc2" providerId="ADAL" clId="{FBA96CA3-4EAE-42BE-A861-C1B0DEC069A9}" dt="2020-05-28T11:39:51.225" v="194" actId="478"/>
          <ac:cxnSpMkLst>
            <pc:docMk/>
            <pc:sldMk cId="2820093109" sldId="256"/>
            <ac:cxnSpMk id="49" creationId="{B3A7389F-1A3C-4BF2-9F51-F111474745ED}"/>
          </ac:cxnSpMkLst>
        </pc:cxnChg>
        <pc:cxnChg chg="mod">
          <ac:chgData name="CAVELLI ROSARIO FRANCESCO" userId="161a83d4-872a-457d-8990-f4d177120fc2" providerId="ADAL" clId="{FBA96CA3-4EAE-42BE-A861-C1B0DEC069A9}" dt="2020-05-28T11:31:20.754" v="4"/>
          <ac:cxnSpMkLst>
            <pc:docMk/>
            <pc:sldMk cId="2820093109" sldId="256"/>
            <ac:cxnSpMk id="196" creationId="{E2EB94BB-4F6A-464D-8C30-6B6CC0F18A13}"/>
          </ac:cxnSpMkLst>
        </pc:cxnChg>
        <pc:cxnChg chg="mod">
          <ac:chgData name="CAVELLI ROSARIO FRANCESCO" userId="161a83d4-872a-457d-8990-f4d177120fc2" providerId="ADAL" clId="{FBA96CA3-4EAE-42BE-A861-C1B0DEC069A9}" dt="2020-05-28T11:38:06.025" v="113"/>
          <ac:cxnSpMkLst>
            <pc:docMk/>
            <pc:sldMk cId="2820093109" sldId="256"/>
            <ac:cxnSpMk id="201" creationId="{020D5802-C140-4932-B2BB-A9949895573B}"/>
          </ac:cxnSpMkLst>
        </pc:cxnChg>
        <pc:cxnChg chg="mod">
          <ac:chgData name="CAVELLI ROSARIO FRANCESCO" userId="161a83d4-872a-457d-8990-f4d177120fc2" providerId="ADAL" clId="{FBA96CA3-4EAE-42BE-A861-C1B0DEC069A9}" dt="2020-05-28T11:38:33.525" v="121"/>
          <ac:cxnSpMkLst>
            <pc:docMk/>
            <pc:sldMk cId="2820093109" sldId="256"/>
            <ac:cxnSpMk id="206" creationId="{8AEA564D-419E-4C98-986D-AD602EDAB379}"/>
          </ac:cxnSpMkLst>
        </pc:cxnChg>
        <pc:cxnChg chg="add del mod">
          <ac:chgData name="CAVELLI ROSARIO FRANCESCO" userId="161a83d4-872a-457d-8990-f4d177120fc2" providerId="ADAL" clId="{FBA96CA3-4EAE-42BE-A861-C1B0DEC069A9}" dt="2020-05-28T11:40:18.277" v="201" actId="478"/>
          <ac:cxnSpMkLst>
            <pc:docMk/>
            <pc:sldMk cId="2820093109" sldId="256"/>
            <ac:cxnSpMk id="209" creationId="{3B25B010-58CB-498B-9010-5E2E168BFA1D}"/>
          </ac:cxnSpMkLst>
        </pc:cxnChg>
        <pc:cxnChg chg="add del mod">
          <ac:chgData name="CAVELLI ROSARIO FRANCESCO" userId="161a83d4-872a-457d-8990-f4d177120fc2" providerId="ADAL" clId="{FBA96CA3-4EAE-42BE-A861-C1B0DEC069A9}" dt="2020-05-28T11:40:56.996" v="277" actId="478"/>
          <ac:cxnSpMkLst>
            <pc:docMk/>
            <pc:sldMk cId="2820093109" sldId="256"/>
            <ac:cxnSpMk id="213" creationId="{1EC5FB91-45BD-4DF7-B00F-6F3EF6C10BF6}"/>
          </ac:cxnSpMkLst>
        </pc:cxnChg>
        <pc:cxnChg chg="add del mod">
          <ac:chgData name="CAVELLI ROSARIO FRANCESCO" userId="161a83d4-872a-457d-8990-f4d177120fc2" providerId="ADAL" clId="{FBA96CA3-4EAE-42BE-A861-C1B0DEC069A9}" dt="2020-05-28T11:41:55.621" v="351" actId="478"/>
          <ac:cxnSpMkLst>
            <pc:docMk/>
            <pc:sldMk cId="2820093109" sldId="256"/>
            <ac:cxnSpMk id="217" creationId="{82C77724-0442-4214-99B4-8E04C46945F3}"/>
          </ac:cxnSpMkLst>
        </pc:cxnChg>
        <pc:cxnChg chg="mod">
          <ac:chgData name="CAVELLI ROSARIO FRANCESCO" userId="161a83d4-872a-457d-8990-f4d177120fc2" providerId="ADAL" clId="{FBA96CA3-4EAE-42BE-A861-C1B0DEC069A9}" dt="2020-05-28T11:43:25.299" v="587"/>
          <ac:cxnSpMkLst>
            <pc:docMk/>
            <pc:sldMk cId="2820093109" sldId="256"/>
            <ac:cxnSpMk id="225" creationId="{99CD0D06-F253-419C-A8A3-E71CC0FC85B5}"/>
          </ac:cxnSpMkLst>
        </pc:cxnChg>
        <pc:cxnChg chg="mod">
          <ac:chgData name="CAVELLI ROSARIO FRANCESCO" userId="161a83d4-872a-457d-8990-f4d177120fc2" providerId="ADAL" clId="{FBA96CA3-4EAE-42BE-A861-C1B0DEC069A9}" dt="2020-05-28T11:43:27.572" v="588"/>
          <ac:cxnSpMkLst>
            <pc:docMk/>
            <pc:sldMk cId="2820093109" sldId="256"/>
            <ac:cxnSpMk id="229" creationId="{0BBF3C79-4058-4E5F-B1D8-DC68496ED566}"/>
          </ac:cxnSpMkLst>
        </pc:cxnChg>
        <pc:cxnChg chg="add mod">
          <ac:chgData name="CAVELLI ROSARIO FRANCESCO" userId="161a83d4-872a-457d-8990-f4d177120fc2" providerId="ADAL" clId="{FBA96CA3-4EAE-42BE-A861-C1B0DEC069A9}" dt="2020-05-28T12:11:41.240" v="1309" actId="14100"/>
          <ac:cxnSpMkLst>
            <pc:docMk/>
            <pc:sldMk cId="2820093109" sldId="256"/>
            <ac:cxnSpMk id="233" creationId="{D3F8A5F0-7DEA-4EF9-B8E9-7EDEAC6FB248}"/>
          </ac:cxnSpMkLst>
        </pc:cxnChg>
        <pc:cxnChg chg="add mod">
          <ac:chgData name="CAVELLI ROSARIO FRANCESCO" userId="161a83d4-872a-457d-8990-f4d177120fc2" providerId="ADAL" clId="{FBA96CA3-4EAE-42BE-A861-C1B0DEC069A9}" dt="2020-05-28T11:48:04.836" v="908" actId="1035"/>
          <ac:cxnSpMkLst>
            <pc:docMk/>
            <pc:sldMk cId="2820093109" sldId="256"/>
            <ac:cxnSpMk id="237" creationId="{3B0AD852-610F-4F3C-B2E5-F5F76E79C912}"/>
          </ac:cxnSpMkLst>
        </pc:cxnChg>
        <pc:cxnChg chg="mod">
          <ac:chgData name="CAVELLI ROSARIO FRANCESCO" userId="161a83d4-872a-457d-8990-f4d177120fc2" providerId="ADAL" clId="{FBA96CA3-4EAE-42BE-A861-C1B0DEC069A9}" dt="2020-05-28T11:47:02.821" v="815"/>
          <ac:cxnSpMkLst>
            <pc:docMk/>
            <pc:sldMk cId="2820093109" sldId="256"/>
            <ac:cxnSpMk id="243" creationId="{3339A17B-D8A8-438D-8EAD-849400790EDC}"/>
          </ac:cxnSpMkLst>
        </pc:cxnChg>
        <pc:cxnChg chg="mod">
          <ac:chgData name="CAVELLI ROSARIO FRANCESCO" userId="161a83d4-872a-457d-8990-f4d177120fc2" providerId="ADAL" clId="{FBA96CA3-4EAE-42BE-A861-C1B0DEC069A9}" dt="2020-05-28T11:47:02.821" v="815"/>
          <ac:cxnSpMkLst>
            <pc:docMk/>
            <pc:sldMk cId="2820093109" sldId="256"/>
            <ac:cxnSpMk id="246" creationId="{10C08F98-2287-4114-9084-0B81C3FF190F}"/>
          </ac:cxnSpMkLst>
        </pc:cxnChg>
        <pc:cxnChg chg="mod">
          <ac:chgData name="CAVELLI ROSARIO FRANCESCO" userId="161a83d4-872a-457d-8990-f4d177120fc2" providerId="ADAL" clId="{FBA96CA3-4EAE-42BE-A861-C1B0DEC069A9}" dt="2020-05-28T11:47:02.821" v="815"/>
          <ac:cxnSpMkLst>
            <pc:docMk/>
            <pc:sldMk cId="2820093109" sldId="256"/>
            <ac:cxnSpMk id="251" creationId="{D706D797-A971-40F6-A7F6-B75C751114F8}"/>
          </ac:cxnSpMkLst>
        </pc:cxnChg>
        <pc:cxnChg chg="mod">
          <ac:chgData name="CAVELLI ROSARIO FRANCESCO" userId="161a83d4-872a-457d-8990-f4d177120fc2" providerId="ADAL" clId="{FBA96CA3-4EAE-42BE-A861-C1B0DEC069A9}" dt="2020-05-28T11:47:02.821" v="815"/>
          <ac:cxnSpMkLst>
            <pc:docMk/>
            <pc:sldMk cId="2820093109" sldId="256"/>
            <ac:cxnSpMk id="255" creationId="{6EEE398C-F6B7-4FBE-AD2B-78F4929434D9}"/>
          </ac:cxnSpMkLst>
        </pc:cxnChg>
        <pc:cxnChg chg="add mod">
          <ac:chgData name="CAVELLI ROSARIO FRANCESCO" userId="161a83d4-872a-457d-8990-f4d177120fc2" providerId="ADAL" clId="{FBA96CA3-4EAE-42BE-A861-C1B0DEC069A9}" dt="2020-05-28T11:57:52.058" v="1147" actId="1038"/>
          <ac:cxnSpMkLst>
            <pc:docMk/>
            <pc:sldMk cId="2820093109" sldId="256"/>
            <ac:cxnSpMk id="266" creationId="{CE3C7C4A-041E-4A81-88C9-C09F14A601BB}"/>
          </ac:cxnSpMkLst>
        </pc:cxnChg>
        <pc:cxnChg chg="add mod">
          <ac:chgData name="CAVELLI ROSARIO FRANCESCO" userId="161a83d4-872a-457d-8990-f4d177120fc2" providerId="ADAL" clId="{FBA96CA3-4EAE-42BE-A861-C1B0DEC069A9}" dt="2020-05-28T11:57:52.058" v="1147" actId="1038"/>
          <ac:cxnSpMkLst>
            <pc:docMk/>
            <pc:sldMk cId="2820093109" sldId="256"/>
            <ac:cxnSpMk id="267" creationId="{C57DCDA6-38B8-499E-9DB4-A195A3745590}"/>
          </ac:cxnSpMkLst>
        </pc:cxnChg>
        <pc:cxnChg chg="add del mod">
          <ac:chgData name="CAVELLI ROSARIO FRANCESCO" userId="161a83d4-872a-457d-8990-f4d177120fc2" providerId="ADAL" clId="{FBA96CA3-4EAE-42BE-A861-C1B0DEC069A9}" dt="2020-05-28T11:58:32.886" v="1219" actId="478"/>
          <ac:cxnSpMkLst>
            <pc:docMk/>
            <pc:sldMk cId="2820093109" sldId="256"/>
            <ac:cxnSpMk id="270" creationId="{03F90B37-D029-4769-ABCA-A40A16711E6C}"/>
          </ac:cxnSpMkLst>
        </pc:cxnChg>
        <pc:cxnChg chg="add mod">
          <ac:chgData name="CAVELLI ROSARIO FRANCESCO" userId="161a83d4-872a-457d-8990-f4d177120fc2" providerId="ADAL" clId="{FBA96CA3-4EAE-42BE-A861-C1B0DEC069A9}" dt="2020-05-28T12:09:51.859" v="1287" actId="478"/>
          <ac:cxnSpMkLst>
            <pc:docMk/>
            <pc:sldMk cId="2820093109" sldId="256"/>
            <ac:cxnSpMk id="272" creationId="{EABD2AA8-1B0B-4FC1-AA47-27669766DA21}"/>
          </ac:cxnSpMkLst>
        </pc:cxnChg>
        <pc:cxnChg chg="mod">
          <ac:chgData name="CAVELLI ROSARIO FRANCESCO" userId="161a83d4-872a-457d-8990-f4d177120fc2" providerId="ADAL" clId="{FBA96CA3-4EAE-42BE-A861-C1B0DEC069A9}" dt="2020-05-28T12:11:44.788" v="1310"/>
          <ac:cxnSpMkLst>
            <pc:docMk/>
            <pc:sldMk cId="2820093109" sldId="256"/>
            <ac:cxnSpMk id="287" creationId="{3E8D3FB6-9A78-4FE7-AF26-74526C430106}"/>
          </ac:cxnSpMkLst>
        </pc:cxnChg>
        <pc:cxnChg chg="mod">
          <ac:chgData name="CAVELLI ROSARIO FRANCESCO" userId="161a83d4-872a-457d-8990-f4d177120fc2" providerId="ADAL" clId="{FBA96CA3-4EAE-42BE-A861-C1B0DEC069A9}" dt="2020-05-28T12:12:24.245" v="1320"/>
          <ac:cxnSpMkLst>
            <pc:docMk/>
            <pc:sldMk cId="2820093109" sldId="256"/>
            <ac:cxnSpMk id="291" creationId="{FAD644F2-1216-4EEC-938B-8DB70E2915ED}"/>
          </ac:cxnSpMkLst>
        </pc:cxnChg>
      </pc:sldChg>
    </pc:docChg>
  </pc:docChgLst>
  <pc:docChgLst>
    <pc:chgData name="CAVELLI ROSARIO FRANCESCO" userId="161a83d4-872a-457d-8990-f4d177120fc2" providerId="ADAL" clId="{7BBE5312-A4A4-472B-A914-4CFBFDA653A3}"/>
    <pc:docChg chg="custSel modSld">
      <pc:chgData name="CAVELLI ROSARIO FRANCESCO" userId="161a83d4-872a-457d-8990-f4d177120fc2" providerId="ADAL" clId="{7BBE5312-A4A4-472B-A914-4CFBFDA653A3}" dt="2020-05-28T14:06:12.082" v="479" actId="1035"/>
      <pc:docMkLst>
        <pc:docMk/>
      </pc:docMkLst>
      <pc:sldChg chg="addSp delSp modSp mod">
        <pc:chgData name="CAVELLI ROSARIO FRANCESCO" userId="161a83d4-872a-457d-8990-f4d177120fc2" providerId="ADAL" clId="{7BBE5312-A4A4-472B-A914-4CFBFDA653A3}" dt="2020-05-28T14:06:12.082" v="479" actId="1035"/>
        <pc:sldMkLst>
          <pc:docMk/>
          <pc:sldMk cId="2820093109" sldId="256"/>
        </pc:sldMkLst>
        <pc:spChg chg="mod">
          <ac:chgData name="CAVELLI ROSARIO FRANCESCO" userId="161a83d4-872a-457d-8990-f4d177120fc2" providerId="ADAL" clId="{7BBE5312-A4A4-472B-A914-4CFBFDA653A3}" dt="2020-05-28T12:38:41.984" v="1" actId="20577"/>
          <ac:spMkLst>
            <pc:docMk/>
            <pc:sldMk cId="2820093109" sldId="256"/>
            <ac:spMk id="117" creationId="{2E121F79-FBD4-4140-83CB-1EE5A7E84232}"/>
          </ac:spMkLst>
        </pc:spChg>
        <pc:spChg chg="mod">
          <ac:chgData name="CAVELLI ROSARIO FRANCESCO" userId="161a83d4-872a-457d-8990-f4d177120fc2" providerId="ADAL" clId="{7BBE5312-A4A4-472B-A914-4CFBFDA653A3}" dt="2020-05-28T12:38:46.446" v="3" actId="20577"/>
          <ac:spMkLst>
            <pc:docMk/>
            <pc:sldMk cId="2820093109" sldId="256"/>
            <ac:spMk id="118" creationId="{077C20F1-82EE-4BDF-B79A-0AF529FCAA41}"/>
          </ac:spMkLst>
        </pc:spChg>
        <pc:spChg chg="mod">
          <ac:chgData name="CAVELLI ROSARIO FRANCESCO" userId="161a83d4-872a-457d-8990-f4d177120fc2" providerId="ADAL" clId="{7BBE5312-A4A4-472B-A914-4CFBFDA653A3}" dt="2020-05-28T13:15:56.112" v="62" actId="1035"/>
          <ac:spMkLst>
            <pc:docMk/>
            <pc:sldMk cId="2820093109" sldId="256"/>
            <ac:spMk id="122" creationId="{0ED38393-FEDE-4D95-90AB-EA5D58339188}"/>
          </ac:spMkLst>
        </pc:spChg>
        <pc:spChg chg="mod">
          <ac:chgData name="CAVELLI ROSARIO FRANCESCO" userId="161a83d4-872a-457d-8990-f4d177120fc2" providerId="ADAL" clId="{7BBE5312-A4A4-472B-A914-4CFBFDA653A3}" dt="2020-05-28T12:40:05.808" v="33" actId="20577"/>
          <ac:spMkLst>
            <pc:docMk/>
            <pc:sldMk cId="2820093109" sldId="256"/>
            <ac:spMk id="124" creationId="{BCA0C4D3-01BD-4F06-A20E-9D9CF547170F}"/>
          </ac:spMkLst>
        </pc:spChg>
        <pc:spChg chg="mod">
          <ac:chgData name="CAVELLI ROSARIO FRANCESCO" userId="161a83d4-872a-457d-8990-f4d177120fc2" providerId="ADAL" clId="{7BBE5312-A4A4-472B-A914-4CFBFDA653A3}" dt="2020-05-28T12:40:12.288" v="59" actId="1035"/>
          <ac:spMkLst>
            <pc:docMk/>
            <pc:sldMk cId="2820093109" sldId="256"/>
            <ac:spMk id="137" creationId="{7F526CBF-18B4-4C1E-8AFB-8AEE4A72E270}"/>
          </ac:spMkLst>
        </pc:spChg>
        <pc:spChg chg="mod">
          <ac:chgData name="CAVELLI ROSARIO FRANCESCO" userId="161a83d4-872a-457d-8990-f4d177120fc2" providerId="ADAL" clId="{7BBE5312-A4A4-472B-A914-4CFBFDA653A3}" dt="2020-05-28T13:24:22.556" v="66" actId="1036"/>
          <ac:spMkLst>
            <pc:docMk/>
            <pc:sldMk cId="2820093109" sldId="256"/>
            <ac:spMk id="168" creationId="{37FF1FCA-5F20-4227-9847-5E6937D6AE4B}"/>
          </ac:spMkLst>
        </pc:spChg>
        <pc:spChg chg="mod">
          <ac:chgData name="CAVELLI ROSARIO FRANCESCO" userId="161a83d4-872a-457d-8990-f4d177120fc2" providerId="ADAL" clId="{7BBE5312-A4A4-472B-A914-4CFBFDA653A3}" dt="2020-05-28T12:39:11.021" v="15" actId="1035"/>
          <ac:spMkLst>
            <pc:docMk/>
            <pc:sldMk cId="2820093109" sldId="256"/>
            <ac:spMk id="188" creationId="{EF00226F-5D21-41C0-9CA0-421C32ACA476}"/>
          </ac:spMkLst>
        </pc:spChg>
        <pc:spChg chg="mod">
          <ac:chgData name="CAVELLI ROSARIO FRANCESCO" userId="161a83d4-872a-457d-8990-f4d177120fc2" providerId="ADAL" clId="{7BBE5312-A4A4-472B-A914-4CFBFDA653A3}" dt="2020-05-28T12:39:06.431" v="13" actId="20577"/>
          <ac:spMkLst>
            <pc:docMk/>
            <pc:sldMk cId="2820093109" sldId="256"/>
            <ac:spMk id="189" creationId="{616A370C-25E0-4347-9C7C-AB73185574AA}"/>
          </ac:spMkLst>
        </pc:spChg>
        <pc:spChg chg="mod">
          <ac:chgData name="CAVELLI ROSARIO FRANCESCO" userId="161a83d4-872a-457d-8990-f4d177120fc2" providerId="ADAL" clId="{7BBE5312-A4A4-472B-A914-4CFBFDA653A3}" dt="2020-05-28T12:39:15.255" v="18" actId="1035"/>
          <ac:spMkLst>
            <pc:docMk/>
            <pc:sldMk cId="2820093109" sldId="256"/>
            <ac:spMk id="191" creationId="{3B9E913F-1F76-4D0F-9A9B-EF870074B1A1}"/>
          </ac:spMkLst>
        </pc:spChg>
        <pc:spChg chg="add mod">
          <ac:chgData name="CAVELLI ROSARIO FRANCESCO" userId="161a83d4-872a-457d-8990-f4d177120fc2" providerId="ADAL" clId="{7BBE5312-A4A4-472B-A914-4CFBFDA653A3}" dt="2020-05-28T13:53:32.004" v="235" actId="1036"/>
          <ac:spMkLst>
            <pc:docMk/>
            <pc:sldMk cId="2820093109" sldId="256"/>
            <ac:spMk id="206" creationId="{BB25E492-6AAE-492B-A282-2E62BF22F8F9}"/>
          </ac:spMkLst>
        </pc:spChg>
        <pc:spChg chg="mod">
          <ac:chgData name="CAVELLI ROSARIO FRANCESCO" userId="161a83d4-872a-457d-8990-f4d177120fc2" providerId="ADAL" clId="{7BBE5312-A4A4-472B-A914-4CFBFDA653A3}" dt="2020-05-28T13:52:17.250" v="67"/>
          <ac:spMkLst>
            <pc:docMk/>
            <pc:sldMk cId="2820093109" sldId="256"/>
            <ac:spMk id="209" creationId="{9A26D0A7-865A-4A93-8A80-01FC34DAE2AD}"/>
          </ac:spMkLst>
        </pc:spChg>
        <pc:spChg chg="add mod">
          <ac:chgData name="CAVELLI ROSARIO FRANCESCO" userId="161a83d4-872a-457d-8990-f4d177120fc2" providerId="ADAL" clId="{7BBE5312-A4A4-472B-A914-4CFBFDA653A3}" dt="2020-05-28T13:58:02.535" v="472" actId="1037"/>
          <ac:spMkLst>
            <pc:docMk/>
            <pc:sldMk cId="2820093109" sldId="256"/>
            <ac:spMk id="210" creationId="{7E2F5D0A-9D5E-4F9C-9FD9-71D3FB46FB31}"/>
          </ac:spMkLst>
        </pc:spChg>
        <pc:spChg chg="add mod">
          <ac:chgData name="CAVELLI ROSARIO FRANCESCO" userId="161a83d4-872a-457d-8990-f4d177120fc2" providerId="ADAL" clId="{7BBE5312-A4A4-472B-A914-4CFBFDA653A3}" dt="2020-05-28T13:55:35.422" v="425" actId="1035"/>
          <ac:spMkLst>
            <pc:docMk/>
            <pc:sldMk cId="2820093109" sldId="256"/>
            <ac:spMk id="211" creationId="{E478C413-FE17-4245-A200-D5DAE089E7B7}"/>
          </ac:spMkLst>
        </pc:spChg>
        <pc:spChg chg="add mod">
          <ac:chgData name="CAVELLI ROSARIO FRANCESCO" userId="161a83d4-872a-457d-8990-f4d177120fc2" providerId="ADAL" clId="{7BBE5312-A4A4-472B-A914-4CFBFDA653A3}" dt="2020-05-28T13:55:35.422" v="425" actId="1035"/>
          <ac:spMkLst>
            <pc:docMk/>
            <pc:sldMk cId="2820093109" sldId="256"/>
            <ac:spMk id="212" creationId="{1539337E-BDA8-4FFB-AF61-91D783D4560B}"/>
          </ac:spMkLst>
        </pc:spChg>
        <pc:spChg chg="add mod">
          <ac:chgData name="CAVELLI ROSARIO FRANCESCO" userId="161a83d4-872a-457d-8990-f4d177120fc2" providerId="ADAL" clId="{7BBE5312-A4A4-472B-A914-4CFBFDA653A3}" dt="2020-05-28T14:06:12.082" v="479" actId="1035"/>
          <ac:spMkLst>
            <pc:docMk/>
            <pc:sldMk cId="2820093109" sldId="256"/>
            <ac:spMk id="213" creationId="{3C95A740-B3FB-4401-B63E-E75A59060945}"/>
          </ac:spMkLst>
        </pc:spChg>
        <pc:spChg chg="add del mod">
          <ac:chgData name="CAVELLI ROSARIO FRANCESCO" userId="161a83d4-872a-457d-8990-f4d177120fc2" providerId="ADAL" clId="{7BBE5312-A4A4-472B-A914-4CFBFDA653A3}" dt="2020-05-28T13:54:17.770" v="308" actId="478"/>
          <ac:spMkLst>
            <pc:docMk/>
            <pc:sldMk cId="2820093109" sldId="256"/>
            <ac:spMk id="214" creationId="{037C7D53-F07B-4400-B11D-8EA91E869AD4}"/>
          </ac:spMkLst>
        </pc:spChg>
        <pc:spChg chg="add del mod">
          <ac:chgData name="CAVELLI ROSARIO FRANCESCO" userId="161a83d4-872a-457d-8990-f4d177120fc2" providerId="ADAL" clId="{7BBE5312-A4A4-472B-A914-4CFBFDA653A3}" dt="2020-05-28T13:55:02.163" v="407" actId="478"/>
          <ac:spMkLst>
            <pc:docMk/>
            <pc:sldMk cId="2820093109" sldId="256"/>
            <ac:spMk id="215" creationId="{506474F5-142A-4D7F-8F80-75D907691BCA}"/>
          </ac:spMkLst>
        </pc:spChg>
        <pc:spChg chg="add mod">
          <ac:chgData name="CAVELLI ROSARIO FRANCESCO" userId="161a83d4-872a-457d-8990-f4d177120fc2" providerId="ADAL" clId="{7BBE5312-A4A4-472B-A914-4CFBFDA653A3}" dt="2020-05-28T14:06:03.950" v="474" actId="20577"/>
          <ac:spMkLst>
            <pc:docMk/>
            <pc:sldMk cId="2820093109" sldId="256"/>
            <ac:spMk id="216" creationId="{AAF27492-87C7-4580-89F3-5D48E344BAB3}"/>
          </ac:spMkLst>
        </pc:spChg>
        <pc:spChg chg="del mod">
          <ac:chgData name="CAVELLI ROSARIO FRANCESCO" userId="161a83d4-872a-457d-8990-f4d177120fc2" providerId="ADAL" clId="{7BBE5312-A4A4-472B-A914-4CFBFDA653A3}" dt="2020-05-28T13:53:07.627" v="227" actId="478"/>
          <ac:spMkLst>
            <pc:docMk/>
            <pc:sldMk cId="2820093109" sldId="256"/>
            <ac:spMk id="227" creationId="{B6E6D46D-9DDB-455E-BE3A-1B466D640158}"/>
          </ac:spMkLst>
        </pc:spChg>
        <pc:spChg chg="del">
          <ac:chgData name="CAVELLI ROSARIO FRANCESCO" userId="161a83d4-872a-457d-8990-f4d177120fc2" providerId="ADAL" clId="{7BBE5312-A4A4-472B-A914-4CFBFDA653A3}" dt="2020-05-28T13:53:03.442" v="225" actId="478"/>
          <ac:spMkLst>
            <pc:docMk/>
            <pc:sldMk cId="2820093109" sldId="256"/>
            <ac:spMk id="231" creationId="{F93654F4-9178-425B-8F3C-155E565444DC}"/>
          </ac:spMkLst>
        </pc:spChg>
        <pc:grpChg chg="add mod">
          <ac:chgData name="CAVELLI ROSARIO FRANCESCO" userId="161a83d4-872a-457d-8990-f4d177120fc2" providerId="ADAL" clId="{7BBE5312-A4A4-472B-A914-4CFBFDA653A3}" dt="2020-05-28T13:53:32.004" v="235" actId="1036"/>
          <ac:grpSpMkLst>
            <pc:docMk/>
            <pc:sldMk cId="2820093109" sldId="256"/>
            <ac:grpSpMk id="207" creationId="{5B4951C9-EA96-41E4-921E-CBA51D3A1ED6}"/>
          </ac:grpSpMkLst>
        </pc:grpChg>
        <pc:grpChg chg="del">
          <ac:chgData name="CAVELLI ROSARIO FRANCESCO" userId="161a83d4-872a-457d-8990-f4d177120fc2" providerId="ADAL" clId="{7BBE5312-A4A4-472B-A914-4CFBFDA653A3}" dt="2020-05-28T13:53:03.442" v="225" actId="478"/>
          <ac:grpSpMkLst>
            <pc:docMk/>
            <pc:sldMk cId="2820093109" sldId="256"/>
            <ac:grpSpMk id="228" creationId="{19F512C9-97F8-4EE0-834C-3931933D4FD7}"/>
          </ac:grpSpMkLst>
        </pc:grpChg>
        <pc:cxnChg chg="add del">
          <ac:chgData name="CAVELLI ROSARIO FRANCESCO" userId="161a83d4-872a-457d-8990-f4d177120fc2" providerId="ADAL" clId="{7BBE5312-A4A4-472B-A914-4CFBFDA653A3}" dt="2020-05-28T13:54:34.835" v="344" actId="478"/>
          <ac:cxnSpMkLst>
            <pc:docMk/>
            <pc:sldMk cId="2820093109" sldId="256"/>
            <ac:cxnSpMk id="12" creationId="{F51BA7E6-F36B-4B3E-AC87-1A6D5D9301B3}"/>
          </ac:cxnSpMkLst>
        </pc:cxnChg>
        <pc:cxnChg chg="mod">
          <ac:chgData name="CAVELLI ROSARIO FRANCESCO" userId="161a83d4-872a-457d-8990-f4d177120fc2" providerId="ADAL" clId="{7BBE5312-A4A4-472B-A914-4CFBFDA653A3}" dt="2020-05-28T13:52:17.250" v="67"/>
          <ac:cxnSpMkLst>
            <pc:docMk/>
            <pc:sldMk cId="2820093109" sldId="256"/>
            <ac:cxnSpMk id="208" creationId="{ABF79550-A62B-449C-B228-C5308AFE5290}"/>
          </ac:cxnSpMkLst>
        </pc:cxnChg>
        <pc:cxnChg chg="add mod">
          <ac:chgData name="CAVELLI ROSARIO FRANCESCO" userId="161a83d4-872a-457d-8990-f4d177120fc2" providerId="ADAL" clId="{7BBE5312-A4A4-472B-A914-4CFBFDA653A3}" dt="2020-05-28T13:55:52.626" v="437" actId="14100"/>
          <ac:cxnSpMkLst>
            <pc:docMk/>
            <pc:sldMk cId="2820093109" sldId="256"/>
            <ac:cxnSpMk id="219" creationId="{B1E9C7C9-3327-419D-BBDD-2EAF2A13B01F}"/>
          </ac:cxnSpMkLst>
        </pc:cxnChg>
        <pc:cxnChg chg="add del mod">
          <ac:chgData name="CAVELLI ROSARIO FRANCESCO" userId="161a83d4-872a-457d-8990-f4d177120fc2" providerId="ADAL" clId="{7BBE5312-A4A4-472B-A914-4CFBFDA653A3}" dt="2020-05-28T13:54:57.867" v="406" actId="478"/>
          <ac:cxnSpMkLst>
            <pc:docMk/>
            <pc:sldMk cId="2820093109" sldId="256"/>
            <ac:cxnSpMk id="220" creationId="{450EC141-9151-493D-87BF-B4D142583032}"/>
          </ac:cxnSpMkLst>
        </pc:cxnChg>
        <pc:cxnChg chg="add mod">
          <ac:chgData name="CAVELLI ROSARIO FRANCESCO" userId="161a83d4-872a-457d-8990-f4d177120fc2" providerId="ADAL" clId="{7BBE5312-A4A4-472B-A914-4CFBFDA653A3}" dt="2020-05-28T13:56:40.090" v="451" actId="14100"/>
          <ac:cxnSpMkLst>
            <pc:docMk/>
            <pc:sldMk cId="2820093109" sldId="256"/>
            <ac:cxnSpMk id="232" creationId="{4FC95101-CCEE-459E-9618-A86EC4743664}"/>
          </ac:cxnSpMkLst>
        </pc:cxnChg>
        <pc:cxnChg chg="mod">
          <ac:chgData name="CAVELLI ROSARIO FRANCESCO" userId="161a83d4-872a-457d-8990-f4d177120fc2" providerId="ADAL" clId="{7BBE5312-A4A4-472B-A914-4CFBFDA653A3}" dt="2020-05-28T13:22:07.569" v="63" actId="14100"/>
          <ac:cxnSpMkLst>
            <pc:docMk/>
            <pc:sldMk cId="2820093109" sldId="256"/>
            <ac:cxnSpMk id="266" creationId="{CE3C7C4A-041E-4A81-88C9-C09F14A601BB}"/>
          </ac:cxnSpMkLst>
        </pc:cxnChg>
        <pc:cxnChg chg="mod">
          <ac:chgData name="CAVELLI ROSARIO FRANCESCO" userId="161a83d4-872a-457d-8990-f4d177120fc2" providerId="ADAL" clId="{7BBE5312-A4A4-472B-A914-4CFBFDA653A3}" dt="2020-05-28T13:22:10.761" v="64" actId="14100"/>
          <ac:cxnSpMkLst>
            <pc:docMk/>
            <pc:sldMk cId="2820093109" sldId="256"/>
            <ac:cxnSpMk id="272" creationId="{EABD2AA8-1B0B-4FC1-AA47-27669766DA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DCA03-EEB5-4E36-9032-2B50075B5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6C2967-0D93-49FF-8604-EC25DEF2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9A9D83-0185-46C6-987A-A795467C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DBE6B-D352-4E89-8BEF-3BDA6FEA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E6D7D7-4114-4981-9CB5-704F4DC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51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91B519-0D2C-48CE-97C7-CEE513C9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643534-5CDA-49B0-9E7C-6336F9FF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8023DC-F835-463A-9D85-60B27130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E15A4B-E101-4FEA-968D-BADA1BE7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C4F05E-6234-432A-BD4E-37D673ED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042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EBDBB7-085C-4D4A-AF50-6490507E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44B314-1582-4A7F-88DB-EBEF0026F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D76AA6-2FC3-4370-A63D-61155AE9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5FF0A8-B9E5-4DDA-85D1-AE133411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53F2D4-B797-4130-9ED5-22D9EBFA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57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9E470-764B-41A6-ABF9-91713A7E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952F5F-6BF1-4312-8D8C-3F2D8202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3013C9-E1DB-4CB8-808A-4BAC7FFB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08611-EC08-4BA9-B37E-1A203E17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C5F49B-C1C9-4ECE-9F30-941FACCA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22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FF0068-0C51-47AD-8431-DD722AC6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2058BC-5CBC-4E7D-BD56-A6D1F4DB5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BD0B9-BA87-418F-AD75-F00C4BCA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9D4F6A-B9E5-442D-B11D-20E00172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333E6-348F-4E3B-BD4D-3B06B3EB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9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6717F-D9E5-4555-9AA2-A810C104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EAA849-D664-482E-9DC8-9BEECF48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8F6D2E-09B6-40AB-8E13-C4F72B7ED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9AC45E-E890-4054-8B4E-CEE1E203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D27DA3-837E-4265-B87C-CF7A9D59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AA3793-1EFD-4340-98D8-3608644B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03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06F40-73B3-4D42-AF80-B63B2B45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B6F40B-1E96-42BB-81D5-DF90D041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8489CB-92AA-42D8-86C3-56295E9B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CF137C-CDDA-468C-97C7-85C3D0039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CDF3410-E02C-4A67-A935-3C959885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282E5E0-6F7F-455C-90FD-F1F42B7E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7D6EAF-713C-4E36-8B66-2585EC0C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56B1AD-2F46-436D-82E7-A593E6C9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58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5CF30-EF1A-41D4-821F-19313CB7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76C54E-7A95-4DB6-893D-AE85C5F0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1B02C6-768D-4D4C-BD06-F6C93990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7F817C-58A2-4B01-AD14-65F21F32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57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8561A2-7ACF-4B1A-88E0-1BCF5A6B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584B71-732B-4AC8-8FC1-E23981A2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076643-2E2E-47F2-A329-E94154F7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80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48FAC-77D4-427E-9716-A7022D1A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F9E20A-4FA6-478F-A43E-4E19FC6C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3E3429-A97B-4F98-8275-FF5E2B607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36ABA5-BE3D-4D00-814F-FB201E18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7B82D9-DE2F-4018-BB7C-22B37F38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4FEFC9-5F65-4B6A-B006-3B10F65D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76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C41BA-EACA-43DE-B765-C3899AC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694AF0-2410-4CF8-9622-359788014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E00F43-AFE1-41E2-995C-AFF660FA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AEFA15-72F6-479A-8B05-F1949CC8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83AC2F-9DED-4367-90F8-67728E60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717F6C-B046-431B-A220-F20B3850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31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030678E-29CF-4E38-B7D8-EC2479E1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DC63A3-94B1-452B-BBC6-BA9E2113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EFA76-1612-4BEE-9803-1FB95895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3573-45BF-489A-8DBA-C1F664FFF6D7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DB4BA8-81E0-428E-BFA0-19D16768D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38406B-9F23-4730-88FB-13FCC8B01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3CA2-DD57-4A47-9066-7D3349E7D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88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FBE4328-300E-466D-8501-A433532B24C4}"/>
              </a:ext>
            </a:extLst>
          </p:cNvPr>
          <p:cNvSpPr/>
          <p:nvPr/>
        </p:nvSpPr>
        <p:spPr>
          <a:xfrm>
            <a:off x="808053" y="637392"/>
            <a:ext cx="104032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SALA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EAFDE19-4C76-40FA-ADC1-8910ADC241AE}"/>
              </a:ext>
            </a:extLst>
          </p:cNvPr>
          <p:cNvSpPr/>
          <p:nvPr/>
        </p:nvSpPr>
        <p:spPr>
          <a:xfrm>
            <a:off x="3040921" y="637392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EDIFICIO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3B66BD90-FAE1-4F7C-AA94-9E4D24F0CEC0}"/>
              </a:ext>
            </a:extLst>
          </p:cNvPr>
          <p:cNvSpPr/>
          <p:nvPr/>
        </p:nvSpPr>
        <p:spPr>
          <a:xfrm>
            <a:off x="2239117" y="645866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F83A19-852D-416A-A24D-F36D4235B833}"/>
              </a:ext>
            </a:extLst>
          </p:cNvPr>
          <p:cNvSpPr txBox="1"/>
          <p:nvPr/>
        </p:nvSpPr>
        <p:spPr>
          <a:xfrm>
            <a:off x="2029181" y="419201"/>
            <a:ext cx="830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CONTIENE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324CCBB-CC0B-411B-A266-F7FA39024EBD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650178" y="863980"/>
            <a:ext cx="39074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98DE826-CE54-4EB6-A27E-08F6E5CC7E05}"/>
              </a:ext>
            </a:extLst>
          </p:cNvPr>
          <p:cNvCxnSpPr/>
          <p:nvPr/>
        </p:nvCxnSpPr>
        <p:spPr>
          <a:xfrm>
            <a:off x="1848374" y="872444"/>
            <a:ext cx="39074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C1179283-7129-41B0-AFE6-21390A68BE14}"/>
              </a:ext>
            </a:extLst>
          </p:cNvPr>
          <p:cNvSpPr/>
          <p:nvPr/>
        </p:nvSpPr>
        <p:spPr>
          <a:xfrm>
            <a:off x="5290528" y="637708"/>
            <a:ext cx="1516265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PERMANENTE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3469F423-A000-4954-9751-F783F3729B4F}"/>
              </a:ext>
            </a:extLst>
          </p:cNvPr>
          <p:cNvSpPr/>
          <p:nvPr/>
        </p:nvSpPr>
        <p:spPr>
          <a:xfrm>
            <a:off x="4661720" y="1603609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2D233B7-C819-4DEC-8A34-21AC660A83FD}"/>
              </a:ext>
            </a:extLst>
          </p:cNvPr>
          <p:cNvSpPr txBox="1"/>
          <p:nvPr/>
        </p:nvSpPr>
        <p:spPr>
          <a:xfrm>
            <a:off x="4510507" y="1376944"/>
            <a:ext cx="71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UBICATA</a:t>
            </a:r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94E4E932-46CF-462C-93C7-2ABBB0D54B0E}"/>
              </a:ext>
            </a:extLst>
          </p:cNvPr>
          <p:cNvCxnSpPr>
            <a:cxnSpLocks/>
            <a:stCxn id="13" idx="1"/>
            <a:endCxn id="5" idx="2"/>
          </p:cNvCxnSpPr>
          <p:nvPr/>
        </p:nvCxnSpPr>
        <p:spPr>
          <a:xfrm rot="10800000">
            <a:off x="3665246" y="1090569"/>
            <a:ext cx="996474" cy="73115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60DEB39E-D8F0-42A6-A4E3-6B6C92888F4C}"/>
              </a:ext>
            </a:extLst>
          </p:cNvPr>
          <p:cNvSpPr/>
          <p:nvPr/>
        </p:nvSpPr>
        <p:spPr>
          <a:xfrm>
            <a:off x="885649" y="3596609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OPERE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95A2CC-F6C3-4894-9D55-6D7E1A391E93}"/>
              </a:ext>
            </a:extLst>
          </p:cNvPr>
          <p:cNvSpPr/>
          <p:nvPr/>
        </p:nvSpPr>
        <p:spPr>
          <a:xfrm>
            <a:off x="9122903" y="4641394"/>
            <a:ext cx="1415033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PERSONALE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BECBEE7-2A8B-4CDB-9026-2861B20C11AD}"/>
              </a:ext>
            </a:extLst>
          </p:cNvPr>
          <p:cNvSpPr/>
          <p:nvPr/>
        </p:nvSpPr>
        <p:spPr>
          <a:xfrm>
            <a:off x="2353949" y="5932242"/>
            <a:ext cx="104032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TEMPO</a:t>
            </a:r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B9CEBB34-8C16-40C6-BDCD-2A099FF77ED1}"/>
              </a:ext>
            </a:extLst>
          </p:cNvPr>
          <p:cNvSpPr/>
          <p:nvPr/>
        </p:nvSpPr>
        <p:spPr>
          <a:xfrm>
            <a:off x="4066004" y="5170996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124CB32-3EFF-4E07-A3B6-E141E1460A5A}"/>
              </a:ext>
            </a:extLst>
          </p:cNvPr>
          <p:cNvSpPr txBox="1"/>
          <p:nvPr/>
        </p:nvSpPr>
        <p:spPr>
          <a:xfrm>
            <a:off x="3847679" y="4944331"/>
            <a:ext cx="845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RESTAURO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D09E99EA-C5E2-46A8-A775-1FFA70A9381C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rot="5400000" flipH="1" flipV="1">
            <a:off x="3410313" y="5071021"/>
            <a:ext cx="325019" cy="1397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8762CBC6-5253-446E-A644-DAACBF246C7A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2134299" y="3823198"/>
            <a:ext cx="1931705" cy="1565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6CF0CB0A-9A2F-4D0B-A05D-086B8153F929}"/>
              </a:ext>
            </a:extLst>
          </p:cNvPr>
          <p:cNvCxnSpPr>
            <a:cxnSpLocks/>
            <a:stCxn id="26" idx="3"/>
            <a:endCxn id="20" idx="2"/>
          </p:cNvCxnSpPr>
          <p:nvPr/>
        </p:nvCxnSpPr>
        <p:spPr>
          <a:xfrm flipV="1">
            <a:off x="4477065" y="5094571"/>
            <a:ext cx="5353355" cy="29453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50ABC399-D401-43DE-B890-86AC2C09151E}"/>
              </a:ext>
            </a:extLst>
          </p:cNvPr>
          <p:cNvSpPr/>
          <p:nvPr/>
        </p:nvSpPr>
        <p:spPr>
          <a:xfrm>
            <a:off x="7612265" y="2928984"/>
            <a:ext cx="214413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PROGRAMMAZIONE</a:t>
            </a:r>
          </a:p>
        </p:txBody>
      </p:sp>
      <p:sp>
        <p:nvSpPr>
          <p:cNvPr id="34" name="Rombo 33">
            <a:extLst>
              <a:ext uri="{FF2B5EF4-FFF2-40B4-BE49-F238E27FC236}">
                <a16:creationId xmlns:a16="http://schemas.microsoft.com/office/drawing/2014/main" id="{BEC0EB02-E082-42FC-8302-3E79973FEF44}"/>
              </a:ext>
            </a:extLst>
          </p:cNvPr>
          <p:cNvSpPr/>
          <p:nvPr/>
        </p:nvSpPr>
        <p:spPr>
          <a:xfrm>
            <a:off x="8014193" y="1931882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F264B88-E666-443F-8184-31F98BC4BB6F}"/>
              </a:ext>
            </a:extLst>
          </p:cNvPr>
          <p:cNvSpPr txBox="1"/>
          <p:nvPr/>
        </p:nvSpPr>
        <p:spPr>
          <a:xfrm>
            <a:off x="7188185" y="2012937"/>
            <a:ext cx="88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È PREVISTA</a:t>
            </a:r>
          </a:p>
        </p:txBody>
      </p: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BBD80BAB-78EC-42E9-98EA-E4D8263231A4}"/>
              </a:ext>
            </a:extLst>
          </p:cNvPr>
          <p:cNvCxnSpPr>
            <a:cxnSpLocks/>
            <a:stCxn id="240" idx="2"/>
            <a:endCxn id="34" idx="0"/>
          </p:cNvCxnSpPr>
          <p:nvPr/>
        </p:nvCxnSpPr>
        <p:spPr>
          <a:xfrm rot="5400000">
            <a:off x="8118693" y="1386903"/>
            <a:ext cx="646010" cy="44394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4EB93AC0-DF66-4F73-9545-8FDA356EADD7}"/>
              </a:ext>
            </a:extLst>
          </p:cNvPr>
          <p:cNvCxnSpPr>
            <a:cxnSpLocks/>
          </p:cNvCxnSpPr>
          <p:nvPr/>
        </p:nvCxnSpPr>
        <p:spPr>
          <a:xfrm>
            <a:off x="8220858" y="2368109"/>
            <a:ext cx="0" cy="560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3123D13E-60D0-4814-8274-56527685389F}"/>
              </a:ext>
            </a:extLst>
          </p:cNvPr>
          <p:cNvSpPr/>
          <p:nvPr/>
        </p:nvSpPr>
        <p:spPr>
          <a:xfrm>
            <a:off x="10104450" y="1309822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PERIODO</a:t>
            </a:r>
          </a:p>
        </p:txBody>
      </p:sp>
      <p:sp>
        <p:nvSpPr>
          <p:cNvPr id="39" name="Rombo 38">
            <a:extLst>
              <a:ext uri="{FF2B5EF4-FFF2-40B4-BE49-F238E27FC236}">
                <a16:creationId xmlns:a16="http://schemas.microsoft.com/office/drawing/2014/main" id="{319F7E97-4710-4280-B8EC-AC4084185262}"/>
              </a:ext>
            </a:extLst>
          </p:cNvPr>
          <p:cNvSpPr/>
          <p:nvPr/>
        </p:nvSpPr>
        <p:spPr>
          <a:xfrm>
            <a:off x="9151484" y="2103796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331509E-0F5C-47F4-B9EB-DC08165A7665}"/>
              </a:ext>
            </a:extLst>
          </p:cNvPr>
          <p:cNvSpPr txBox="1"/>
          <p:nvPr/>
        </p:nvSpPr>
        <p:spPr>
          <a:xfrm>
            <a:off x="9507852" y="2167521"/>
            <a:ext cx="68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IN DATA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C996EFD-9D90-42FA-B31E-48C9E0BD160D}"/>
              </a:ext>
            </a:extLst>
          </p:cNvPr>
          <p:cNvCxnSpPr>
            <a:cxnSpLocks/>
          </p:cNvCxnSpPr>
          <p:nvPr/>
        </p:nvCxnSpPr>
        <p:spPr>
          <a:xfrm>
            <a:off x="9355879" y="2532276"/>
            <a:ext cx="1135" cy="396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7FA1D328-E3F6-463A-BFB8-06C7204E303D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rot="5400000" flipH="1" flipV="1">
            <a:off x="9872497" y="1247518"/>
            <a:ext cx="340797" cy="137176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87A038B7-CA94-4FA1-8376-621B76397D68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2994326" y="1926051"/>
            <a:ext cx="186206" cy="315491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mbo 46">
            <a:extLst>
              <a:ext uri="{FF2B5EF4-FFF2-40B4-BE49-F238E27FC236}">
                <a16:creationId xmlns:a16="http://schemas.microsoft.com/office/drawing/2014/main" id="{F4C157EC-5EC0-4361-9EE1-28D653EF8FFE}"/>
              </a:ext>
            </a:extLst>
          </p:cNvPr>
          <p:cNvSpPr/>
          <p:nvPr/>
        </p:nvSpPr>
        <p:spPr>
          <a:xfrm>
            <a:off x="9625673" y="3845613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7134646-58A1-4F4A-A229-BC3B87A3E6FF}"/>
              </a:ext>
            </a:extLst>
          </p:cNvPr>
          <p:cNvSpPr txBox="1"/>
          <p:nvPr/>
        </p:nvSpPr>
        <p:spPr>
          <a:xfrm>
            <a:off x="10009909" y="3919527"/>
            <a:ext cx="122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È RESPONSABILE</a:t>
            </a:r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05CAE43A-0D3D-4504-8728-A312291FFBF9}"/>
              </a:ext>
            </a:extLst>
          </p:cNvPr>
          <p:cNvCxnSpPr>
            <a:stCxn id="47" idx="0"/>
            <a:endCxn id="33" idx="2"/>
          </p:cNvCxnSpPr>
          <p:nvPr/>
        </p:nvCxnSpPr>
        <p:spPr>
          <a:xfrm rot="16200000" flipV="1">
            <a:off x="9026042" y="3040450"/>
            <a:ext cx="463452" cy="114687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D33C0EC0-7E5B-4268-8DFC-2E10D9F1675C}"/>
              </a:ext>
            </a:extLst>
          </p:cNvPr>
          <p:cNvCxnSpPr>
            <a:cxnSpLocks/>
          </p:cNvCxnSpPr>
          <p:nvPr/>
        </p:nvCxnSpPr>
        <p:spPr>
          <a:xfrm>
            <a:off x="1701967" y="1090569"/>
            <a:ext cx="0" cy="14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EC6D0A59-A262-462F-9F08-A677AD250768}"/>
              </a:ext>
            </a:extLst>
          </p:cNvPr>
          <p:cNvSpPr/>
          <p:nvPr/>
        </p:nvSpPr>
        <p:spPr>
          <a:xfrm>
            <a:off x="1676668" y="1239592"/>
            <a:ext cx="54000" cy="5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1F18324-D8D2-4D83-BE3A-DC1E2548CEB8}"/>
              </a:ext>
            </a:extLst>
          </p:cNvPr>
          <p:cNvSpPr txBox="1"/>
          <p:nvPr/>
        </p:nvSpPr>
        <p:spPr>
          <a:xfrm>
            <a:off x="1378321" y="1166564"/>
            <a:ext cx="3907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CodS</a:t>
            </a: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81216534-50F4-45AA-8F18-4EFA1E53C718}"/>
              </a:ext>
            </a:extLst>
          </p:cNvPr>
          <p:cNvGrpSpPr/>
          <p:nvPr/>
        </p:nvGrpSpPr>
        <p:grpSpPr>
          <a:xfrm>
            <a:off x="3101424" y="1094409"/>
            <a:ext cx="390741" cy="276050"/>
            <a:chOff x="983724" y="1408932"/>
            <a:chExt cx="390741" cy="276050"/>
          </a:xfrm>
        </p:grpSpPr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14ADF919-47FE-42F9-A5D4-7823F1DF4825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A93A1E6F-B987-499F-A4BF-CFB39B386DDA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A07B1F19-EC89-4FA8-A207-593B0852B824}"/>
                </a:ext>
              </a:extLst>
            </p:cNvPr>
            <p:cNvSpPr txBox="1"/>
            <p:nvPr/>
          </p:nvSpPr>
          <p:spPr>
            <a:xfrm>
              <a:off x="983724" y="1484927"/>
              <a:ext cx="3907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/>
                <a:t>CodE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BF40F6C8-4281-4279-BB6F-B90BD144C842}"/>
              </a:ext>
            </a:extLst>
          </p:cNvPr>
          <p:cNvGrpSpPr/>
          <p:nvPr/>
        </p:nvGrpSpPr>
        <p:grpSpPr>
          <a:xfrm>
            <a:off x="9227858" y="5091421"/>
            <a:ext cx="508257" cy="276050"/>
            <a:chOff x="983724" y="1408932"/>
            <a:chExt cx="508257" cy="276050"/>
          </a:xfrm>
        </p:grpSpPr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7394DF61-D3BD-44C4-B80E-9EC103247DBF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1CCAE32B-4778-4B04-8AB0-A3069D47DA58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48378295-C35A-4695-90ED-0AB8D9B9C155}"/>
                </a:ext>
              </a:extLst>
            </p:cNvPr>
            <p:cNvSpPr txBox="1"/>
            <p:nvPr/>
          </p:nvSpPr>
          <p:spPr>
            <a:xfrm>
              <a:off x="983724" y="1484927"/>
              <a:ext cx="5082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/>
                <a:t>CodFisc</a:t>
              </a:r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03B058D8-C007-4FEA-8915-22D911DD606A}"/>
              </a:ext>
            </a:extLst>
          </p:cNvPr>
          <p:cNvGrpSpPr/>
          <p:nvPr/>
        </p:nvGrpSpPr>
        <p:grpSpPr>
          <a:xfrm>
            <a:off x="1208285" y="1094516"/>
            <a:ext cx="54000" cy="203023"/>
            <a:chOff x="1949882" y="1770339"/>
            <a:chExt cx="54000" cy="203023"/>
          </a:xfrm>
        </p:grpSpPr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5D682396-303E-4D6D-813C-E05659DB648A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73571C63-DCC0-4428-88D0-034E8F556ECA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7BC48105-F6D8-42A6-9362-5C83A508D0C9}"/>
              </a:ext>
            </a:extLst>
          </p:cNvPr>
          <p:cNvGrpSpPr/>
          <p:nvPr/>
        </p:nvGrpSpPr>
        <p:grpSpPr>
          <a:xfrm>
            <a:off x="1546592" y="872444"/>
            <a:ext cx="418655" cy="320198"/>
            <a:chOff x="716617" y="1037287"/>
            <a:chExt cx="418655" cy="320198"/>
          </a:xfrm>
        </p:grpSpPr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59BB97C5-F26D-4B4E-81D3-6E4B864EB82D}"/>
                </a:ext>
              </a:extLst>
            </p:cNvPr>
            <p:cNvSpPr/>
            <p:nvPr/>
          </p:nvSpPr>
          <p:spPr>
            <a:xfrm>
              <a:off x="716617" y="130348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A694B631-B012-470E-AB27-FD0C2A565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037287"/>
              <a:ext cx="0" cy="297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FA7818A5-0564-4563-88AE-1A92236D76C6}"/>
              </a:ext>
            </a:extLst>
          </p:cNvPr>
          <p:cNvGrpSpPr/>
          <p:nvPr/>
        </p:nvGrpSpPr>
        <p:grpSpPr>
          <a:xfrm>
            <a:off x="1206584" y="436079"/>
            <a:ext cx="54000" cy="200734"/>
            <a:chOff x="1108272" y="1402146"/>
            <a:chExt cx="54000" cy="200734"/>
          </a:xfrm>
        </p:grpSpPr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C8F33412-EE38-4C5A-8442-9ECDBF8731B6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3B101C24-2F7B-43B2-9667-5D7E7FA58E2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709FB302-6174-4BAA-9111-C23C685CB9FF}"/>
              </a:ext>
            </a:extLst>
          </p:cNvPr>
          <p:cNvGrpSpPr/>
          <p:nvPr/>
        </p:nvGrpSpPr>
        <p:grpSpPr>
          <a:xfrm>
            <a:off x="1674963" y="436079"/>
            <a:ext cx="54000" cy="200734"/>
            <a:chOff x="1108272" y="1402146"/>
            <a:chExt cx="54000" cy="200734"/>
          </a:xfrm>
        </p:grpSpPr>
        <p:sp>
          <p:nvSpPr>
            <p:cNvPr id="72" name="Ovale 71">
              <a:extLst>
                <a:ext uri="{FF2B5EF4-FFF2-40B4-BE49-F238E27FC236}">
                  <a16:creationId xmlns:a16="http://schemas.microsoft.com/office/drawing/2014/main" id="{5187DF8B-D7FF-4413-94F6-B13EAD6F9264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C59103DD-DC12-4454-A3DA-C289E6447D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2A877EA8-2CB6-44BA-BF42-1084B24ADB57}"/>
              </a:ext>
            </a:extLst>
          </p:cNvPr>
          <p:cNvSpPr txBox="1"/>
          <p:nvPr/>
        </p:nvSpPr>
        <p:spPr>
          <a:xfrm>
            <a:off x="812317" y="365392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N. posti	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48074818-BC32-4BF0-A328-1632FE1FE55B}"/>
              </a:ext>
            </a:extLst>
          </p:cNvPr>
          <p:cNvCxnSpPr>
            <a:cxnSpLocks/>
          </p:cNvCxnSpPr>
          <p:nvPr/>
        </p:nvCxnSpPr>
        <p:spPr>
          <a:xfrm flipH="1">
            <a:off x="1605354" y="1168023"/>
            <a:ext cx="3646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3D486E74-B875-4E84-8035-801DB156DCA8}"/>
              </a:ext>
            </a:extLst>
          </p:cNvPr>
          <p:cNvGrpSpPr/>
          <p:nvPr/>
        </p:nvGrpSpPr>
        <p:grpSpPr>
          <a:xfrm>
            <a:off x="3099723" y="440069"/>
            <a:ext cx="54000" cy="200734"/>
            <a:chOff x="1108272" y="1402146"/>
            <a:chExt cx="54000" cy="200734"/>
          </a:xfrm>
        </p:grpSpPr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FBFB561C-93C4-499C-9B3B-134F27255558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8B7FBA8-6F43-404B-9561-F7DFEB016161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150D28EF-06EF-4252-B007-FFB84065BD7E}"/>
              </a:ext>
            </a:extLst>
          </p:cNvPr>
          <p:cNvGrpSpPr/>
          <p:nvPr/>
        </p:nvGrpSpPr>
        <p:grpSpPr>
          <a:xfrm>
            <a:off x="3508194" y="436079"/>
            <a:ext cx="54000" cy="200734"/>
            <a:chOff x="1108272" y="1402146"/>
            <a:chExt cx="54000" cy="200734"/>
          </a:xfrm>
        </p:grpSpPr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79D67267-3BFD-4F0C-B935-268FC648CE1C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C59577F3-89AE-4266-AC9D-00562AE1E4C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6FB6204D-86D5-47E9-929C-5A9809F253A0}"/>
              </a:ext>
            </a:extLst>
          </p:cNvPr>
          <p:cNvSpPr txBox="1"/>
          <p:nvPr/>
        </p:nvSpPr>
        <p:spPr>
          <a:xfrm>
            <a:off x="3099722" y="370210"/>
            <a:ext cx="54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	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4E2CD206-B286-4597-8299-689BB350E325}"/>
              </a:ext>
            </a:extLst>
          </p:cNvPr>
          <p:cNvSpPr txBox="1"/>
          <p:nvPr/>
        </p:nvSpPr>
        <p:spPr>
          <a:xfrm>
            <a:off x="3518411" y="366370"/>
            <a:ext cx="54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Indirizzo	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D7A9282-FC79-495E-A8D4-AB2D3EA9D078}"/>
              </a:ext>
            </a:extLst>
          </p:cNvPr>
          <p:cNvSpPr txBox="1"/>
          <p:nvPr/>
        </p:nvSpPr>
        <p:spPr>
          <a:xfrm>
            <a:off x="1338020" y="360629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	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2EC7AA82-B957-4BD7-815E-4405A3F2511A}"/>
              </a:ext>
            </a:extLst>
          </p:cNvPr>
          <p:cNvSpPr txBox="1"/>
          <p:nvPr/>
        </p:nvSpPr>
        <p:spPr>
          <a:xfrm>
            <a:off x="782574" y="1166564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Monitor	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2EDDD52-B3EA-4315-8F36-52F16566E2E4}"/>
              </a:ext>
            </a:extLst>
          </p:cNvPr>
          <p:cNvSpPr txBox="1"/>
          <p:nvPr/>
        </p:nvSpPr>
        <p:spPr>
          <a:xfrm>
            <a:off x="946343" y="1069167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5FE04078-9DBD-42C5-9149-49B6E1B66D4C}"/>
              </a:ext>
            </a:extLst>
          </p:cNvPr>
          <p:cNvGrpSpPr/>
          <p:nvPr/>
        </p:nvGrpSpPr>
        <p:grpSpPr>
          <a:xfrm rot="16200000">
            <a:off x="676247" y="691564"/>
            <a:ext cx="54000" cy="200734"/>
            <a:chOff x="1108272" y="1402146"/>
            <a:chExt cx="54000" cy="200734"/>
          </a:xfrm>
        </p:grpSpPr>
        <p:sp>
          <p:nvSpPr>
            <p:cNvPr id="92" name="Ovale 91">
              <a:extLst>
                <a:ext uri="{FF2B5EF4-FFF2-40B4-BE49-F238E27FC236}">
                  <a16:creationId xmlns:a16="http://schemas.microsoft.com/office/drawing/2014/main" id="{399114B8-F47D-4FB7-A9ED-501B93004E2F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7C837BB9-0EBD-4EC3-A259-A7016B9B46C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DBAA1D02-C7A4-4508-AAA7-21D49E95867D}"/>
              </a:ext>
            </a:extLst>
          </p:cNvPr>
          <p:cNvSpPr txBox="1"/>
          <p:nvPr/>
        </p:nvSpPr>
        <p:spPr>
          <a:xfrm>
            <a:off x="221939" y="693573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N. max	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FD222DD4-51E8-4E62-AA12-F394B5DB5FDD}"/>
              </a:ext>
            </a:extLst>
          </p:cNvPr>
          <p:cNvGrpSpPr/>
          <p:nvPr/>
        </p:nvGrpSpPr>
        <p:grpSpPr>
          <a:xfrm rot="10800000">
            <a:off x="1274003" y="3391067"/>
            <a:ext cx="54000" cy="203023"/>
            <a:chOff x="983724" y="1408932"/>
            <a:chExt cx="54000" cy="203023"/>
          </a:xfrm>
        </p:grpSpPr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4B544EF5-3BC1-499D-8F18-BC540BB53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91BCEE21-9114-4908-BF76-63257240F060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DCB8C0AB-802B-49AA-9C0E-B3C622303CB1}"/>
              </a:ext>
            </a:extLst>
          </p:cNvPr>
          <p:cNvSpPr txBox="1"/>
          <p:nvPr/>
        </p:nvSpPr>
        <p:spPr>
          <a:xfrm>
            <a:off x="937101" y="3317965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CodO	</a:t>
            </a:r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30CD5910-812D-4350-8E90-D81CA44CDF4D}"/>
              </a:ext>
            </a:extLst>
          </p:cNvPr>
          <p:cNvGrpSpPr/>
          <p:nvPr/>
        </p:nvGrpSpPr>
        <p:grpSpPr>
          <a:xfrm rot="16200000">
            <a:off x="747336" y="3594090"/>
            <a:ext cx="54000" cy="200734"/>
            <a:chOff x="1108272" y="1402146"/>
            <a:chExt cx="54000" cy="200734"/>
          </a:xfrm>
        </p:grpSpPr>
        <p:sp>
          <p:nvSpPr>
            <p:cNvPr id="100" name="Ovale 99">
              <a:extLst>
                <a:ext uri="{FF2B5EF4-FFF2-40B4-BE49-F238E27FC236}">
                  <a16:creationId xmlns:a16="http://schemas.microsoft.com/office/drawing/2014/main" id="{D48F0F87-3E87-4504-9073-74531A5DC6C2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5CECE1AF-A844-4387-8886-7BB44F9A8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4901AD0B-0B90-4A5E-953F-2171DA0D0430}"/>
              </a:ext>
            </a:extLst>
          </p:cNvPr>
          <p:cNvSpPr txBox="1"/>
          <p:nvPr/>
        </p:nvSpPr>
        <p:spPr>
          <a:xfrm>
            <a:off x="282929" y="3586470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Autore	</a:t>
            </a:r>
          </a:p>
        </p:txBody>
      </p: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953A61C6-CCF3-4D16-82DC-740A81B8F2E1}"/>
              </a:ext>
            </a:extLst>
          </p:cNvPr>
          <p:cNvGrpSpPr/>
          <p:nvPr/>
        </p:nvGrpSpPr>
        <p:grpSpPr>
          <a:xfrm rot="16200000">
            <a:off x="751726" y="3741750"/>
            <a:ext cx="54000" cy="200734"/>
            <a:chOff x="1108272" y="1402146"/>
            <a:chExt cx="54000" cy="200734"/>
          </a:xfrm>
        </p:grpSpPr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1FF569A3-6118-4A4D-8EC8-85B48AAAC591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5" name="Connettore diritto 104">
              <a:extLst>
                <a:ext uri="{FF2B5EF4-FFF2-40B4-BE49-F238E27FC236}">
                  <a16:creationId xmlns:a16="http://schemas.microsoft.com/office/drawing/2014/main" id="{D19173AC-7401-4E1E-9285-F7F9742AA8D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8101C3A-FE88-4FFF-A930-92674E6EB2F4}"/>
              </a:ext>
            </a:extLst>
          </p:cNvPr>
          <p:cNvSpPr txBox="1"/>
          <p:nvPr/>
        </p:nvSpPr>
        <p:spPr>
          <a:xfrm>
            <a:off x="338165" y="3740358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 	</a:t>
            </a: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81AA136-0667-408E-9BC6-D7C038526D5B}"/>
              </a:ext>
            </a:extLst>
          </p:cNvPr>
          <p:cNvGrpSpPr/>
          <p:nvPr/>
        </p:nvGrpSpPr>
        <p:grpSpPr>
          <a:xfrm>
            <a:off x="1056781" y="4042943"/>
            <a:ext cx="54000" cy="203023"/>
            <a:chOff x="1949882" y="1770339"/>
            <a:chExt cx="54000" cy="203023"/>
          </a:xfrm>
        </p:grpSpPr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3D4DB1F7-21DD-4879-A25F-C61318B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e 108">
              <a:extLst>
                <a:ext uri="{FF2B5EF4-FFF2-40B4-BE49-F238E27FC236}">
                  <a16:creationId xmlns:a16="http://schemas.microsoft.com/office/drawing/2014/main" id="{17E31A5F-D1FF-486A-B79D-757D894A3759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BA9B934D-7119-4767-99EE-41758DF07485}"/>
              </a:ext>
            </a:extLst>
          </p:cNvPr>
          <p:cNvSpPr txBox="1"/>
          <p:nvPr/>
        </p:nvSpPr>
        <p:spPr>
          <a:xfrm>
            <a:off x="745370" y="411499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 	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1D418E65-AE5A-4422-887C-553A97E40808}"/>
              </a:ext>
            </a:extLst>
          </p:cNvPr>
          <p:cNvSpPr txBox="1"/>
          <p:nvPr/>
        </p:nvSpPr>
        <p:spPr>
          <a:xfrm>
            <a:off x="801336" y="4024129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2E121F79-FBD4-4140-83CB-1EE5A7E84232}"/>
              </a:ext>
            </a:extLst>
          </p:cNvPr>
          <p:cNvSpPr txBox="1"/>
          <p:nvPr/>
        </p:nvSpPr>
        <p:spPr>
          <a:xfrm>
            <a:off x="1951485" y="68985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077C20F1-82EE-4BDF-B79A-0AF529FCAA41}"/>
              </a:ext>
            </a:extLst>
          </p:cNvPr>
          <p:cNvSpPr txBox="1"/>
          <p:nvPr/>
        </p:nvSpPr>
        <p:spPr>
          <a:xfrm>
            <a:off x="2573154" y="68985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3832E1D6-B24E-48BE-8EE9-F10F48474742}"/>
              </a:ext>
            </a:extLst>
          </p:cNvPr>
          <p:cNvSpPr txBox="1"/>
          <p:nvPr/>
        </p:nvSpPr>
        <p:spPr>
          <a:xfrm>
            <a:off x="4352963" y="1637740"/>
            <a:ext cx="39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0ED38393-FEDE-4D95-90AB-EA5D58339188}"/>
              </a:ext>
            </a:extLst>
          </p:cNvPr>
          <p:cNvSpPr txBox="1"/>
          <p:nvPr/>
        </p:nvSpPr>
        <p:spPr>
          <a:xfrm>
            <a:off x="5003524" y="1642751"/>
            <a:ext cx="362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66D34A50-5D0B-4EFF-8987-EC3078AE8493}"/>
              </a:ext>
            </a:extLst>
          </p:cNvPr>
          <p:cNvSpPr txBox="1"/>
          <p:nvPr/>
        </p:nvSpPr>
        <p:spPr>
          <a:xfrm>
            <a:off x="3779044" y="521049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BCA0C4D3-01BD-4F06-A20E-9D9CF547170F}"/>
              </a:ext>
            </a:extLst>
          </p:cNvPr>
          <p:cNvSpPr txBox="1"/>
          <p:nvPr/>
        </p:nvSpPr>
        <p:spPr>
          <a:xfrm>
            <a:off x="4208151" y="5557778"/>
            <a:ext cx="38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AA6E51D1-2AB7-4FE3-8968-467981293625}"/>
              </a:ext>
            </a:extLst>
          </p:cNvPr>
          <p:cNvSpPr txBox="1"/>
          <p:nvPr/>
        </p:nvSpPr>
        <p:spPr>
          <a:xfrm>
            <a:off x="4406593" y="5209055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F723FECA-4619-4CAF-B5C6-EA6E3493B710}"/>
              </a:ext>
            </a:extLst>
          </p:cNvPr>
          <p:cNvGrpSpPr/>
          <p:nvPr/>
        </p:nvGrpSpPr>
        <p:grpSpPr>
          <a:xfrm>
            <a:off x="2391580" y="6385419"/>
            <a:ext cx="54000" cy="203023"/>
            <a:chOff x="983724" y="1408932"/>
            <a:chExt cx="54000" cy="203023"/>
          </a:xfrm>
        </p:grpSpPr>
        <p:cxnSp>
          <p:nvCxnSpPr>
            <p:cNvPr id="127" name="Connettore diritto 126">
              <a:extLst>
                <a:ext uri="{FF2B5EF4-FFF2-40B4-BE49-F238E27FC236}">
                  <a16:creationId xmlns:a16="http://schemas.microsoft.com/office/drawing/2014/main" id="{CA83D4C3-9FF2-4212-93EC-A0216128E78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C169C37A-00CA-408C-A793-6F457ECD3A72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751BECAF-040B-4A9C-BA5E-9E65B962ECF1}"/>
              </a:ext>
            </a:extLst>
          </p:cNvPr>
          <p:cNvSpPr txBox="1"/>
          <p:nvPr/>
        </p:nvSpPr>
        <p:spPr>
          <a:xfrm>
            <a:off x="2402031" y="646103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DataInizio	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676E8330-6FD0-4185-8AEC-E7FBC00FB66F}"/>
              </a:ext>
            </a:extLst>
          </p:cNvPr>
          <p:cNvGrpSpPr/>
          <p:nvPr/>
        </p:nvGrpSpPr>
        <p:grpSpPr>
          <a:xfrm rot="13924350">
            <a:off x="4048339" y="5449346"/>
            <a:ext cx="54000" cy="200734"/>
            <a:chOff x="1108272" y="1402146"/>
            <a:chExt cx="54000" cy="200734"/>
          </a:xfrm>
        </p:grpSpPr>
        <p:sp>
          <p:nvSpPr>
            <p:cNvPr id="131" name="Ovale 130">
              <a:extLst>
                <a:ext uri="{FF2B5EF4-FFF2-40B4-BE49-F238E27FC236}">
                  <a16:creationId xmlns:a16="http://schemas.microsoft.com/office/drawing/2014/main" id="{2335AE3B-AC38-4484-831F-060D2F51F63F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4080E3FB-0498-4707-99D5-6C5A3CB6C2EC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0BE8AF3F-9581-4853-A0C3-FF0F9BD2FFCD}"/>
              </a:ext>
            </a:extLst>
          </p:cNvPr>
          <p:cNvSpPr txBox="1"/>
          <p:nvPr/>
        </p:nvSpPr>
        <p:spPr>
          <a:xfrm>
            <a:off x="3539650" y="5485202"/>
            <a:ext cx="51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DataFine	</a:t>
            </a:r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A2E8BEA3-37E7-4AE3-A72E-76505FFF02D1}"/>
              </a:ext>
            </a:extLst>
          </p:cNvPr>
          <p:cNvGrpSpPr/>
          <p:nvPr/>
        </p:nvGrpSpPr>
        <p:grpSpPr>
          <a:xfrm rot="7867374">
            <a:off x="4441358" y="5454524"/>
            <a:ext cx="54000" cy="200734"/>
            <a:chOff x="1108272" y="1402146"/>
            <a:chExt cx="54000" cy="200734"/>
          </a:xfrm>
        </p:grpSpPr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837E8A19-F649-4923-8FEF-5A01F8D1A220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058F5F3-489A-4BC6-B112-608B3A46F1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7F526CBF-18B4-4C1E-8AFB-8AEE4A72E270}"/>
              </a:ext>
            </a:extLst>
          </p:cNvPr>
          <p:cNvSpPr txBox="1"/>
          <p:nvPr/>
        </p:nvSpPr>
        <p:spPr>
          <a:xfrm>
            <a:off x="4490337" y="5501790"/>
            <a:ext cx="525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Costo	</a:t>
            </a:r>
          </a:p>
        </p:txBody>
      </p: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CF635376-65D1-49EC-8B23-4974609727A7}"/>
              </a:ext>
            </a:extLst>
          </p:cNvPr>
          <p:cNvGrpSpPr/>
          <p:nvPr/>
        </p:nvGrpSpPr>
        <p:grpSpPr>
          <a:xfrm rot="5400000">
            <a:off x="10618033" y="4641989"/>
            <a:ext cx="54000" cy="200734"/>
            <a:chOff x="1108272" y="1402146"/>
            <a:chExt cx="54000" cy="200734"/>
          </a:xfrm>
        </p:grpSpPr>
        <p:sp>
          <p:nvSpPr>
            <p:cNvPr id="148" name="Ovale 147">
              <a:extLst>
                <a:ext uri="{FF2B5EF4-FFF2-40B4-BE49-F238E27FC236}">
                  <a16:creationId xmlns:a16="http://schemas.microsoft.com/office/drawing/2014/main" id="{4DA0FC22-A657-46CF-AAE0-8ECFBDE997DD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5C51EE51-AF90-4050-AB07-8A191C88CE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AA7C8830-9F95-4165-9C3E-87AEA376EFBA}"/>
              </a:ext>
            </a:extLst>
          </p:cNvPr>
          <p:cNvSpPr txBox="1"/>
          <p:nvPr/>
        </p:nvSpPr>
        <p:spPr>
          <a:xfrm>
            <a:off x="10699319" y="4639420"/>
            <a:ext cx="508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</a:t>
            </a:r>
          </a:p>
        </p:txBody>
      </p:sp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69883384-6644-447E-AF9F-C1146F7D718C}"/>
              </a:ext>
            </a:extLst>
          </p:cNvPr>
          <p:cNvGrpSpPr/>
          <p:nvPr/>
        </p:nvGrpSpPr>
        <p:grpSpPr>
          <a:xfrm rot="5400000">
            <a:off x="10618033" y="4794389"/>
            <a:ext cx="54000" cy="200734"/>
            <a:chOff x="1108272" y="1402146"/>
            <a:chExt cx="54000" cy="200734"/>
          </a:xfrm>
        </p:grpSpPr>
        <p:sp>
          <p:nvSpPr>
            <p:cNvPr id="152" name="Ovale 151">
              <a:extLst>
                <a:ext uri="{FF2B5EF4-FFF2-40B4-BE49-F238E27FC236}">
                  <a16:creationId xmlns:a16="http://schemas.microsoft.com/office/drawing/2014/main" id="{21695BE7-D6F9-4A91-9D62-1E6D099A8B92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53" name="Connettore diritto 152">
              <a:extLst>
                <a:ext uri="{FF2B5EF4-FFF2-40B4-BE49-F238E27FC236}">
                  <a16:creationId xmlns:a16="http://schemas.microsoft.com/office/drawing/2014/main" id="{B3D6AF15-98A7-4316-9CA0-E36EFDE547CA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45D3A84E-32B6-46DC-AEF4-FB082F126DE1}"/>
              </a:ext>
            </a:extLst>
          </p:cNvPr>
          <p:cNvSpPr txBox="1"/>
          <p:nvPr/>
        </p:nvSpPr>
        <p:spPr>
          <a:xfrm>
            <a:off x="10699319" y="4791820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Cognome</a:t>
            </a:r>
          </a:p>
        </p:txBody>
      </p:sp>
      <p:grpSp>
        <p:nvGrpSpPr>
          <p:cNvPr id="155" name="Gruppo 154">
            <a:extLst>
              <a:ext uri="{FF2B5EF4-FFF2-40B4-BE49-F238E27FC236}">
                <a16:creationId xmlns:a16="http://schemas.microsoft.com/office/drawing/2014/main" id="{AF2539B6-4717-42C3-A70F-589A35EFD3A9}"/>
              </a:ext>
            </a:extLst>
          </p:cNvPr>
          <p:cNvGrpSpPr/>
          <p:nvPr/>
        </p:nvGrpSpPr>
        <p:grpSpPr>
          <a:xfrm rot="16200000">
            <a:off x="8992905" y="4641989"/>
            <a:ext cx="54000" cy="200734"/>
            <a:chOff x="1108272" y="1402146"/>
            <a:chExt cx="54000" cy="200734"/>
          </a:xfrm>
        </p:grpSpPr>
        <p:sp>
          <p:nvSpPr>
            <p:cNvPr id="156" name="Ovale 155">
              <a:extLst>
                <a:ext uri="{FF2B5EF4-FFF2-40B4-BE49-F238E27FC236}">
                  <a16:creationId xmlns:a16="http://schemas.microsoft.com/office/drawing/2014/main" id="{C5E42409-0833-443C-8C3B-39A87ACD2CFD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1204EBDE-F966-43C9-8605-AA4C58374946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F9C4E7EF-E3CE-4333-A7DA-A1F55C909AAC}"/>
              </a:ext>
            </a:extLst>
          </p:cNvPr>
          <p:cNvSpPr txBox="1"/>
          <p:nvPr/>
        </p:nvSpPr>
        <p:spPr>
          <a:xfrm>
            <a:off x="8572447" y="4638188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Sesso</a:t>
            </a:r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B0DA701A-1E08-496E-A5E0-7B4A8FF57DFE}"/>
              </a:ext>
            </a:extLst>
          </p:cNvPr>
          <p:cNvGrpSpPr/>
          <p:nvPr/>
        </p:nvGrpSpPr>
        <p:grpSpPr>
          <a:xfrm rot="16200000">
            <a:off x="9000525" y="4809629"/>
            <a:ext cx="54000" cy="200734"/>
            <a:chOff x="1108272" y="1402146"/>
            <a:chExt cx="54000" cy="200734"/>
          </a:xfrm>
        </p:grpSpPr>
        <p:sp>
          <p:nvSpPr>
            <p:cNvPr id="160" name="Ovale 159">
              <a:extLst>
                <a:ext uri="{FF2B5EF4-FFF2-40B4-BE49-F238E27FC236}">
                  <a16:creationId xmlns:a16="http://schemas.microsoft.com/office/drawing/2014/main" id="{520740EA-604D-416E-BEF3-5F11F118C409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C93D7957-BE24-4DBC-BE97-C8EB97889A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FCC1F62B-B4D9-444A-A22F-DA6D341116CB}"/>
              </a:ext>
            </a:extLst>
          </p:cNvPr>
          <p:cNvSpPr txBox="1"/>
          <p:nvPr/>
        </p:nvSpPr>
        <p:spPr>
          <a:xfrm>
            <a:off x="8322095" y="4805828"/>
            <a:ext cx="862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AnniServizio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E0269035-743C-4ED9-B0FE-CBEB2A48E5BE}"/>
              </a:ext>
            </a:extLst>
          </p:cNvPr>
          <p:cNvSpPr txBox="1"/>
          <p:nvPr/>
        </p:nvSpPr>
        <p:spPr>
          <a:xfrm>
            <a:off x="9527820" y="4231817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A0FF6BED-F636-476F-A3D5-58ADA370799F}"/>
              </a:ext>
            </a:extLst>
          </p:cNvPr>
          <p:cNvSpPr txBox="1"/>
          <p:nvPr/>
        </p:nvSpPr>
        <p:spPr>
          <a:xfrm>
            <a:off x="9536532" y="3693213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grpSp>
        <p:nvGrpSpPr>
          <p:cNvPr id="165" name="Gruppo 164">
            <a:extLst>
              <a:ext uri="{FF2B5EF4-FFF2-40B4-BE49-F238E27FC236}">
                <a16:creationId xmlns:a16="http://schemas.microsoft.com/office/drawing/2014/main" id="{23D4E742-B1A2-41F8-8010-387B6F045E8B}"/>
              </a:ext>
            </a:extLst>
          </p:cNvPr>
          <p:cNvGrpSpPr/>
          <p:nvPr/>
        </p:nvGrpSpPr>
        <p:grpSpPr>
          <a:xfrm>
            <a:off x="6592958" y="432416"/>
            <a:ext cx="54000" cy="200734"/>
            <a:chOff x="1108272" y="1402146"/>
            <a:chExt cx="54000" cy="200734"/>
          </a:xfrm>
        </p:grpSpPr>
        <p:sp>
          <p:nvSpPr>
            <p:cNvPr id="166" name="Ovale 165">
              <a:extLst>
                <a:ext uri="{FF2B5EF4-FFF2-40B4-BE49-F238E27FC236}">
                  <a16:creationId xmlns:a16="http://schemas.microsoft.com/office/drawing/2014/main" id="{5DA49D74-AFE7-46AB-8830-F54F1970E509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34278BED-1294-4067-8BF2-7348D26AB6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37FF1FCA-5F20-4227-9847-5E6937D6AE4B}"/>
              </a:ext>
            </a:extLst>
          </p:cNvPr>
          <p:cNvSpPr txBox="1"/>
          <p:nvPr/>
        </p:nvSpPr>
        <p:spPr>
          <a:xfrm>
            <a:off x="5871936" y="356777"/>
            <a:ext cx="88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PeriodoArtistico	</a:t>
            </a:r>
          </a:p>
        </p:txBody>
      </p: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84CF57C6-4633-4C81-BAA7-C03EBD0E76FC}"/>
              </a:ext>
            </a:extLst>
          </p:cNvPr>
          <p:cNvGrpSpPr/>
          <p:nvPr/>
        </p:nvGrpSpPr>
        <p:grpSpPr>
          <a:xfrm rot="10800000">
            <a:off x="5686338" y="439888"/>
            <a:ext cx="54000" cy="203023"/>
            <a:chOff x="983724" y="1408932"/>
            <a:chExt cx="54000" cy="203023"/>
          </a:xfrm>
        </p:grpSpPr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AD82429-CA05-40AA-BCD6-95473079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7835E87B-509F-4B64-801D-0C872EFA1E2A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4D8F0A70-AD10-40A2-8518-01EE03A1B90C}"/>
              </a:ext>
            </a:extLst>
          </p:cNvPr>
          <p:cNvSpPr txBox="1"/>
          <p:nvPr/>
        </p:nvSpPr>
        <p:spPr>
          <a:xfrm>
            <a:off x="5330574" y="365927"/>
            <a:ext cx="88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CodM	</a:t>
            </a:r>
          </a:p>
        </p:txBody>
      </p:sp>
      <p:grpSp>
        <p:nvGrpSpPr>
          <p:cNvPr id="173" name="Gruppo 172">
            <a:extLst>
              <a:ext uri="{FF2B5EF4-FFF2-40B4-BE49-F238E27FC236}">
                <a16:creationId xmlns:a16="http://schemas.microsoft.com/office/drawing/2014/main" id="{7B2B92F1-6A74-4902-82A2-719C4851EB58}"/>
              </a:ext>
            </a:extLst>
          </p:cNvPr>
          <p:cNvGrpSpPr/>
          <p:nvPr/>
        </p:nvGrpSpPr>
        <p:grpSpPr>
          <a:xfrm rot="5400000">
            <a:off x="6889274" y="678603"/>
            <a:ext cx="54000" cy="200734"/>
            <a:chOff x="1108272" y="1402146"/>
            <a:chExt cx="54000" cy="200734"/>
          </a:xfrm>
        </p:grpSpPr>
        <p:sp>
          <p:nvSpPr>
            <p:cNvPr id="174" name="Ovale 173">
              <a:extLst>
                <a:ext uri="{FF2B5EF4-FFF2-40B4-BE49-F238E27FC236}">
                  <a16:creationId xmlns:a16="http://schemas.microsoft.com/office/drawing/2014/main" id="{FB415B56-2B9C-4341-86B4-2CDEB1AE0D1F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90E144ED-CFBC-4D8E-A418-DE40907595F1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CF98D9F6-41E6-4AAD-9879-EFCBCDBC2D73}"/>
              </a:ext>
            </a:extLst>
          </p:cNvPr>
          <p:cNvSpPr txBox="1"/>
          <p:nvPr/>
        </p:nvSpPr>
        <p:spPr>
          <a:xfrm>
            <a:off x="6970560" y="676034"/>
            <a:ext cx="508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 </a:t>
            </a:r>
          </a:p>
        </p:txBody>
      </p:sp>
      <p:grpSp>
        <p:nvGrpSpPr>
          <p:cNvPr id="177" name="Gruppo 176">
            <a:extLst>
              <a:ext uri="{FF2B5EF4-FFF2-40B4-BE49-F238E27FC236}">
                <a16:creationId xmlns:a16="http://schemas.microsoft.com/office/drawing/2014/main" id="{44B37A00-93D6-465F-A8E3-08FA45FF498E}"/>
              </a:ext>
            </a:extLst>
          </p:cNvPr>
          <p:cNvGrpSpPr/>
          <p:nvPr/>
        </p:nvGrpSpPr>
        <p:grpSpPr>
          <a:xfrm rot="5400000">
            <a:off x="6889274" y="831003"/>
            <a:ext cx="54000" cy="200734"/>
            <a:chOff x="1108272" y="1402146"/>
            <a:chExt cx="54000" cy="200734"/>
          </a:xfrm>
        </p:grpSpPr>
        <p:sp>
          <p:nvSpPr>
            <p:cNvPr id="178" name="Ovale 177">
              <a:extLst>
                <a:ext uri="{FF2B5EF4-FFF2-40B4-BE49-F238E27FC236}">
                  <a16:creationId xmlns:a16="http://schemas.microsoft.com/office/drawing/2014/main" id="{21A319AE-32A4-440E-BC54-2F489DD0A939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6840D102-4A9D-4B21-B07E-FFB2A87F3284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0" name="CasellaDiTesto 179">
            <a:extLst>
              <a:ext uri="{FF2B5EF4-FFF2-40B4-BE49-F238E27FC236}">
                <a16:creationId xmlns:a16="http://schemas.microsoft.com/office/drawing/2014/main" id="{4339A1AA-998D-4108-B7C3-304A718F8762}"/>
              </a:ext>
            </a:extLst>
          </p:cNvPr>
          <p:cNvSpPr txBox="1"/>
          <p:nvPr/>
        </p:nvSpPr>
        <p:spPr>
          <a:xfrm>
            <a:off x="6970560" y="828434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Descrizione </a:t>
            </a:r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27A87E59-98D4-4273-8C48-F7095F1CE1E8}"/>
              </a:ext>
            </a:extLst>
          </p:cNvPr>
          <p:cNvGrpSpPr/>
          <p:nvPr/>
        </p:nvGrpSpPr>
        <p:grpSpPr>
          <a:xfrm rot="10800000">
            <a:off x="11103620" y="1100639"/>
            <a:ext cx="54000" cy="203023"/>
            <a:chOff x="983724" y="1408932"/>
            <a:chExt cx="54000" cy="203023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5D91C201-3E6A-4F08-95BC-3AEF23845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9D6AE505-0A36-4811-ABC7-3F45E7602268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E8DEDDED-C346-4D5C-8594-09816DCD5620}"/>
              </a:ext>
            </a:extLst>
          </p:cNvPr>
          <p:cNvSpPr txBox="1"/>
          <p:nvPr/>
        </p:nvSpPr>
        <p:spPr>
          <a:xfrm>
            <a:off x="10789578" y="1027537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	</a:t>
            </a:r>
          </a:p>
        </p:txBody>
      </p:sp>
      <p:grpSp>
        <p:nvGrpSpPr>
          <p:cNvPr id="185" name="Gruppo 184">
            <a:extLst>
              <a:ext uri="{FF2B5EF4-FFF2-40B4-BE49-F238E27FC236}">
                <a16:creationId xmlns:a16="http://schemas.microsoft.com/office/drawing/2014/main" id="{1F88A816-9CBF-4ED2-8BCE-35343E6811AF}"/>
              </a:ext>
            </a:extLst>
          </p:cNvPr>
          <p:cNvGrpSpPr/>
          <p:nvPr/>
        </p:nvGrpSpPr>
        <p:grpSpPr>
          <a:xfrm rot="5400000">
            <a:off x="8735518" y="2085956"/>
            <a:ext cx="54000" cy="1448657"/>
            <a:chOff x="983724" y="163298"/>
            <a:chExt cx="54000" cy="1448657"/>
          </a:xfrm>
        </p:grpSpPr>
        <p:cxnSp>
          <p:nvCxnSpPr>
            <p:cNvPr id="186" name="Connettore diritto 185">
              <a:extLst>
                <a:ext uri="{FF2B5EF4-FFF2-40B4-BE49-F238E27FC236}">
                  <a16:creationId xmlns:a16="http://schemas.microsoft.com/office/drawing/2014/main" id="{079E19A5-F622-4419-A847-0051272BA1B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13690" y="858632"/>
              <a:ext cx="1392368" cy="1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B99FB8A9-A78B-4B22-A718-2108C7B6F859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EF00226F-5D21-41C0-9CA0-421C32ACA476}"/>
              </a:ext>
            </a:extLst>
          </p:cNvPr>
          <p:cNvSpPr txBox="1"/>
          <p:nvPr/>
        </p:nvSpPr>
        <p:spPr>
          <a:xfrm>
            <a:off x="8153801" y="1786162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616A370C-25E0-4347-9C7C-AB73185574AA}"/>
              </a:ext>
            </a:extLst>
          </p:cNvPr>
          <p:cNvSpPr txBox="1"/>
          <p:nvPr/>
        </p:nvSpPr>
        <p:spPr>
          <a:xfrm>
            <a:off x="8164435" y="2307974"/>
            <a:ext cx="36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90" name="CasellaDiTesto 189">
            <a:extLst>
              <a:ext uri="{FF2B5EF4-FFF2-40B4-BE49-F238E27FC236}">
                <a16:creationId xmlns:a16="http://schemas.microsoft.com/office/drawing/2014/main" id="{0B81B33D-C7A1-4D84-870F-652F677FA8C7}"/>
              </a:ext>
            </a:extLst>
          </p:cNvPr>
          <p:cNvSpPr txBox="1"/>
          <p:nvPr/>
        </p:nvSpPr>
        <p:spPr>
          <a:xfrm>
            <a:off x="9305683" y="2467541"/>
            <a:ext cx="41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3B9E913F-1F76-4D0F-9A9B-EF870074B1A1}"/>
              </a:ext>
            </a:extLst>
          </p:cNvPr>
          <p:cNvSpPr txBox="1"/>
          <p:nvPr/>
        </p:nvSpPr>
        <p:spPr>
          <a:xfrm>
            <a:off x="9303649" y="1957630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145BD9C1-7078-4A25-BB75-3F14EE303438}"/>
              </a:ext>
            </a:extLst>
          </p:cNvPr>
          <p:cNvSpPr txBox="1"/>
          <p:nvPr/>
        </p:nvSpPr>
        <p:spPr>
          <a:xfrm>
            <a:off x="1340448" y="4122507"/>
            <a:ext cx="580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Materiale</a:t>
            </a:r>
          </a:p>
        </p:txBody>
      </p:sp>
      <p:grpSp>
        <p:nvGrpSpPr>
          <p:cNvPr id="195" name="Gruppo 194">
            <a:extLst>
              <a:ext uri="{FF2B5EF4-FFF2-40B4-BE49-F238E27FC236}">
                <a16:creationId xmlns:a16="http://schemas.microsoft.com/office/drawing/2014/main" id="{9D5BE213-0F7B-40CF-8F2D-9B3793316CA8}"/>
              </a:ext>
            </a:extLst>
          </p:cNvPr>
          <p:cNvGrpSpPr/>
          <p:nvPr/>
        </p:nvGrpSpPr>
        <p:grpSpPr>
          <a:xfrm>
            <a:off x="1335465" y="4047433"/>
            <a:ext cx="54000" cy="203023"/>
            <a:chOff x="1949882" y="1770339"/>
            <a:chExt cx="54000" cy="203023"/>
          </a:xfrm>
        </p:grpSpPr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E2EB94BB-4F6A-464D-8C30-6B6CC0F18A13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Ovale 196">
              <a:extLst>
                <a:ext uri="{FF2B5EF4-FFF2-40B4-BE49-F238E27FC236}">
                  <a16:creationId xmlns:a16="http://schemas.microsoft.com/office/drawing/2014/main" id="{DC43AFC4-0919-46C3-95CF-BF7F0D0490CC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3E2C2D18-1AAA-49F9-A899-F70A207C9657}"/>
              </a:ext>
            </a:extLst>
          </p:cNvPr>
          <p:cNvSpPr txBox="1"/>
          <p:nvPr/>
        </p:nvSpPr>
        <p:spPr>
          <a:xfrm>
            <a:off x="1296636" y="4024129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grpSp>
        <p:nvGrpSpPr>
          <p:cNvPr id="199" name="Gruppo 198">
            <a:extLst>
              <a:ext uri="{FF2B5EF4-FFF2-40B4-BE49-F238E27FC236}">
                <a16:creationId xmlns:a16="http://schemas.microsoft.com/office/drawing/2014/main" id="{9313CDB4-C5C9-4DB0-BCE4-9F6326516378}"/>
              </a:ext>
            </a:extLst>
          </p:cNvPr>
          <p:cNvGrpSpPr/>
          <p:nvPr/>
        </p:nvGrpSpPr>
        <p:grpSpPr>
          <a:xfrm>
            <a:off x="9195181" y="4441692"/>
            <a:ext cx="54000" cy="200734"/>
            <a:chOff x="1108272" y="1402146"/>
            <a:chExt cx="54000" cy="200734"/>
          </a:xfrm>
        </p:grpSpPr>
        <p:sp>
          <p:nvSpPr>
            <p:cNvPr id="200" name="Ovale 199">
              <a:extLst>
                <a:ext uri="{FF2B5EF4-FFF2-40B4-BE49-F238E27FC236}">
                  <a16:creationId xmlns:a16="http://schemas.microsoft.com/office/drawing/2014/main" id="{3DD00237-3E66-4C47-9C5B-F2CD8324C741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020D5802-C140-4932-B2BB-A9949895573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A46D59DE-3DA8-4CCD-8BB3-239D79E9562E}"/>
              </a:ext>
            </a:extLst>
          </p:cNvPr>
          <p:cNvSpPr txBox="1"/>
          <p:nvPr/>
        </p:nvSpPr>
        <p:spPr>
          <a:xfrm>
            <a:off x="9188385" y="4371380"/>
            <a:ext cx="40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Ruolo	</a:t>
            </a:r>
          </a:p>
        </p:txBody>
      </p:sp>
      <p:sp>
        <p:nvSpPr>
          <p:cNvPr id="203" name="CasellaDiTesto 202">
            <a:extLst>
              <a:ext uri="{FF2B5EF4-FFF2-40B4-BE49-F238E27FC236}">
                <a16:creationId xmlns:a16="http://schemas.microsoft.com/office/drawing/2014/main" id="{4A20EC42-F6FD-43EA-BFBF-833A9E7F6DC0}"/>
              </a:ext>
            </a:extLst>
          </p:cNvPr>
          <p:cNvSpPr txBox="1"/>
          <p:nvPr/>
        </p:nvSpPr>
        <p:spPr>
          <a:xfrm>
            <a:off x="9157714" y="4476868"/>
            <a:ext cx="3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E609313A-35BA-4E2A-9691-6F5E53F4450B}"/>
              </a:ext>
            </a:extLst>
          </p:cNvPr>
          <p:cNvSpPr txBox="1"/>
          <p:nvPr/>
        </p:nvSpPr>
        <p:spPr>
          <a:xfrm>
            <a:off x="3884250" y="1165393"/>
            <a:ext cx="480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Volume</a:t>
            </a:r>
          </a:p>
        </p:txBody>
      </p: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5AFE08EB-74FD-47A2-B20F-88AE1DF33394}"/>
              </a:ext>
            </a:extLst>
          </p:cNvPr>
          <p:cNvGrpSpPr/>
          <p:nvPr/>
        </p:nvGrpSpPr>
        <p:grpSpPr>
          <a:xfrm>
            <a:off x="3879267" y="1090319"/>
            <a:ext cx="54000" cy="203023"/>
            <a:chOff x="1949882" y="1770339"/>
            <a:chExt cx="54000" cy="203023"/>
          </a:xfrm>
        </p:grpSpPr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99CD0D06-F253-419C-A8A3-E71CC0FC85B5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Ovale 225">
              <a:extLst>
                <a:ext uri="{FF2B5EF4-FFF2-40B4-BE49-F238E27FC236}">
                  <a16:creationId xmlns:a16="http://schemas.microsoft.com/office/drawing/2014/main" id="{569DF528-5C1D-4E12-B211-6A971CFEC702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233" name="Connettore diritto 232">
            <a:extLst>
              <a:ext uri="{FF2B5EF4-FFF2-40B4-BE49-F238E27FC236}">
                <a16:creationId xmlns:a16="http://schemas.microsoft.com/office/drawing/2014/main" id="{D3F8A5F0-7DEA-4EF9-B8E9-7EDEAC6FB24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830420" y="4281840"/>
            <a:ext cx="784" cy="356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a gomito 236">
            <a:extLst>
              <a:ext uri="{FF2B5EF4-FFF2-40B4-BE49-F238E27FC236}">
                <a16:creationId xmlns:a16="http://schemas.microsoft.com/office/drawing/2014/main" id="{3B0AD852-610F-4F3C-B2E5-F5F76E79C912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5072781" y="1090885"/>
            <a:ext cx="975880" cy="73083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DACCCE26-C86C-4679-82C1-B3FAC992A90F}"/>
              </a:ext>
            </a:extLst>
          </p:cNvPr>
          <p:cNvSpPr/>
          <p:nvPr/>
        </p:nvSpPr>
        <p:spPr>
          <a:xfrm>
            <a:off x="7905539" y="832695"/>
            <a:ext cx="1516265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TEMPORANEA</a:t>
            </a:r>
          </a:p>
        </p:txBody>
      </p:sp>
      <p:grpSp>
        <p:nvGrpSpPr>
          <p:cNvPr id="245" name="Gruppo 244">
            <a:extLst>
              <a:ext uri="{FF2B5EF4-FFF2-40B4-BE49-F238E27FC236}">
                <a16:creationId xmlns:a16="http://schemas.microsoft.com/office/drawing/2014/main" id="{06FB1278-1079-4D06-AB05-859AF8C4F71F}"/>
              </a:ext>
            </a:extLst>
          </p:cNvPr>
          <p:cNvGrpSpPr/>
          <p:nvPr/>
        </p:nvGrpSpPr>
        <p:grpSpPr>
          <a:xfrm rot="10800000">
            <a:off x="8301349" y="634875"/>
            <a:ext cx="54000" cy="203023"/>
            <a:chOff x="983724" y="1408932"/>
            <a:chExt cx="54000" cy="203023"/>
          </a:xfrm>
        </p:grpSpPr>
        <p:cxnSp>
          <p:nvCxnSpPr>
            <p:cNvPr id="246" name="Connettore diritto 245">
              <a:extLst>
                <a:ext uri="{FF2B5EF4-FFF2-40B4-BE49-F238E27FC236}">
                  <a16:creationId xmlns:a16="http://schemas.microsoft.com/office/drawing/2014/main" id="{10C08F98-2287-4114-9084-0B81C3FF190F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D3A1129C-A357-4F79-BD63-01A90A9FC55C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08633BCE-4136-476D-90F3-3D6C4912B1C7}"/>
              </a:ext>
            </a:extLst>
          </p:cNvPr>
          <p:cNvSpPr txBox="1"/>
          <p:nvPr/>
        </p:nvSpPr>
        <p:spPr>
          <a:xfrm>
            <a:off x="7945585" y="560914"/>
            <a:ext cx="88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CodM	</a:t>
            </a:r>
          </a:p>
        </p:txBody>
      </p: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C637FBEB-88E1-410C-B160-EA88DD014E9D}"/>
              </a:ext>
            </a:extLst>
          </p:cNvPr>
          <p:cNvGrpSpPr/>
          <p:nvPr/>
        </p:nvGrpSpPr>
        <p:grpSpPr>
          <a:xfrm rot="5400000">
            <a:off x="9504285" y="873590"/>
            <a:ext cx="54000" cy="200734"/>
            <a:chOff x="1108272" y="1402146"/>
            <a:chExt cx="54000" cy="200734"/>
          </a:xfrm>
        </p:grpSpPr>
        <p:sp>
          <p:nvSpPr>
            <p:cNvPr id="250" name="Ovale 249">
              <a:extLst>
                <a:ext uri="{FF2B5EF4-FFF2-40B4-BE49-F238E27FC236}">
                  <a16:creationId xmlns:a16="http://schemas.microsoft.com/office/drawing/2014/main" id="{743A1C7E-7000-4AF1-B267-37A5CC635F3B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D706D797-A971-40F6-A7F6-B75C751114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2" name="CasellaDiTesto 251">
            <a:extLst>
              <a:ext uri="{FF2B5EF4-FFF2-40B4-BE49-F238E27FC236}">
                <a16:creationId xmlns:a16="http://schemas.microsoft.com/office/drawing/2014/main" id="{702ABF9C-7B5F-4D8F-AE15-0F983092346E}"/>
              </a:ext>
            </a:extLst>
          </p:cNvPr>
          <p:cNvSpPr txBox="1"/>
          <p:nvPr/>
        </p:nvSpPr>
        <p:spPr>
          <a:xfrm>
            <a:off x="9585571" y="871021"/>
            <a:ext cx="508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 </a:t>
            </a:r>
          </a:p>
        </p:txBody>
      </p:sp>
      <p:grpSp>
        <p:nvGrpSpPr>
          <p:cNvPr id="253" name="Gruppo 252">
            <a:extLst>
              <a:ext uri="{FF2B5EF4-FFF2-40B4-BE49-F238E27FC236}">
                <a16:creationId xmlns:a16="http://schemas.microsoft.com/office/drawing/2014/main" id="{A2DD2AD8-DAEC-4ECC-984F-496FCCD5CF55}"/>
              </a:ext>
            </a:extLst>
          </p:cNvPr>
          <p:cNvGrpSpPr/>
          <p:nvPr/>
        </p:nvGrpSpPr>
        <p:grpSpPr>
          <a:xfrm rot="5400000">
            <a:off x="9504285" y="1025990"/>
            <a:ext cx="54000" cy="200734"/>
            <a:chOff x="1108272" y="1402146"/>
            <a:chExt cx="54000" cy="200734"/>
          </a:xfrm>
        </p:grpSpPr>
        <p:sp>
          <p:nvSpPr>
            <p:cNvPr id="254" name="Ovale 253">
              <a:extLst>
                <a:ext uri="{FF2B5EF4-FFF2-40B4-BE49-F238E27FC236}">
                  <a16:creationId xmlns:a16="http://schemas.microsoft.com/office/drawing/2014/main" id="{415883AA-6117-4B5B-83D7-C0F6898FECBE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6EEE398C-F6B7-4FBE-AD2B-78F4929434D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6" name="CasellaDiTesto 255">
            <a:extLst>
              <a:ext uri="{FF2B5EF4-FFF2-40B4-BE49-F238E27FC236}">
                <a16:creationId xmlns:a16="http://schemas.microsoft.com/office/drawing/2014/main" id="{7B03C705-1839-45E3-8E53-DAC7271D12B2}"/>
              </a:ext>
            </a:extLst>
          </p:cNvPr>
          <p:cNvSpPr txBox="1"/>
          <p:nvPr/>
        </p:nvSpPr>
        <p:spPr>
          <a:xfrm>
            <a:off x="9639571" y="1030794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Descrizione </a:t>
            </a:r>
          </a:p>
        </p:txBody>
      </p:sp>
      <p:sp>
        <p:nvSpPr>
          <p:cNvPr id="262" name="Rombo 261">
            <a:extLst>
              <a:ext uri="{FF2B5EF4-FFF2-40B4-BE49-F238E27FC236}">
                <a16:creationId xmlns:a16="http://schemas.microsoft.com/office/drawing/2014/main" id="{1B68A04F-39C7-409B-8E65-1E4A4CDF1268}"/>
              </a:ext>
            </a:extLst>
          </p:cNvPr>
          <p:cNvSpPr/>
          <p:nvPr/>
        </p:nvSpPr>
        <p:spPr>
          <a:xfrm>
            <a:off x="4665629" y="2425560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3" name="CasellaDiTesto 262">
            <a:extLst>
              <a:ext uri="{FF2B5EF4-FFF2-40B4-BE49-F238E27FC236}">
                <a16:creationId xmlns:a16="http://schemas.microsoft.com/office/drawing/2014/main" id="{AA4D552A-E497-4C2F-9756-D4D8B8043F80}"/>
              </a:ext>
            </a:extLst>
          </p:cNvPr>
          <p:cNvSpPr txBox="1"/>
          <p:nvPr/>
        </p:nvSpPr>
        <p:spPr>
          <a:xfrm>
            <a:off x="4318650" y="2183726"/>
            <a:ext cx="1154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COLLOCAZIONE</a:t>
            </a:r>
          </a:p>
        </p:txBody>
      </p:sp>
      <p:sp>
        <p:nvSpPr>
          <p:cNvPr id="264" name="CasellaDiTesto 263">
            <a:extLst>
              <a:ext uri="{FF2B5EF4-FFF2-40B4-BE49-F238E27FC236}">
                <a16:creationId xmlns:a16="http://schemas.microsoft.com/office/drawing/2014/main" id="{67B88C8E-A4D9-478C-9318-206D8C72EB1C}"/>
              </a:ext>
            </a:extLst>
          </p:cNvPr>
          <p:cNvSpPr txBox="1"/>
          <p:nvPr/>
        </p:nvSpPr>
        <p:spPr>
          <a:xfrm>
            <a:off x="4374400" y="2469091"/>
            <a:ext cx="37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265" name="CasellaDiTesto 264">
            <a:extLst>
              <a:ext uri="{FF2B5EF4-FFF2-40B4-BE49-F238E27FC236}">
                <a16:creationId xmlns:a16="http://schemas.microsoft.com/office/drawing/2014/main" id="{A4B5EAAF-18D7-4255-A606-245191745A23}"/>
              </a:ext>
            </a:extLst>
          </p:cNvPr>
          <p:cNvSpPr txBox="1"/>
          <p:nvPr/>
        </p:nvSpPr>
        <p:spPr>
          <a:xfrm>
            <a:off x="4990476" y="2470576"/>
            <a:ext cx="36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cxnSp>
        <p:nvCxnSpPr>
          <p:cNvPr id="266" name="Connettore a gomito 265">
            <a:extLst>
              <a:ext uri="{FF2B5EF4-FFF2-40B4-BE49-F238E27FC236}">
                <a16:creationId xmlns:a16="http://schemas.microsoft.com/office/drawing/2014/main" id="{CE3C7C4A-041E-4A81-88C9-C09F14A601BB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5076690" y="2643674"/>
            <a:ext cx="2530586" cy="374782"/>
          </a:xfrm>
          <a:prstGeom prst="bentConnector3">
            <a:avLst>
              <a:gd name="adj1" fmla="val 639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Connettore a gomito 266">
            <a:extLst>
              <a:ext uri="{FF2B5EF4-FFF2-40B4-BE49-F238E27FC236}">
                <a16:creationId xmlns:a16="http://schemas.microsoft.com/office/drawing/2014/main" id="{C57DCDA6-38B8-499E-9DB4-A195A3745590}"/>
              </a:ext>
            </a:extLst>
          </p:cNvPr>
          <p:cNvCxnSpPr>
            <a:cxnSpLocks/>
            <a:endCxn id="262" idx="1"/>
          </p:cNvCxnSpPr>
          <p:nvPr/>
        </p:nvCxnSpPr>
        <p:spPr>
          <a:xfrm rot="16200000" flipH="1">
            <a:off x="3273410" y="1251454"/>
            <a:ext cx="1557989" cy="122645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Connettore a gomito 271">
            <a:extLst>
              <a:ext uri="{FF2B5EF4-FFF2-40B4-BE49-F238E27FC236}">
                <a16:creationId xmlns:a16="http://schemas.microsoft.com/office/drawing/2014/main" id="{EABD2AA8-1B0B-4FC1-AA47-27669766DA21}"/>
              </a:ext>
            </a:extLst>
          </p:cNvPr>
          <p:cNvCxnSpPr>
            <a:cxnSpLocks/>
          </p:cNvCxnSpPr>
          <p:nvPr/>
        </p:nvCxnSpPr>
        <p:spPr>
          <a:xfrm flipV="1">
            <a:off x="5075946" y="3271206"/>
            <a:ext cx="2530586" cy="139197"/>
          </a:xfrm>
          <a:prstGeom prst="bentConnector3">
            <a:avLst>
              <a:gd name="adj1" fmla="val 63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Rombo 278">
            <a:extLst>
              <a:ext uri="{FF2B5EF4-FFF2-40B4-BE49-F238E27FC236}">
                <a16:creationId xmlns:a16="http://schemas.microsoft.com/office/drawing/2014/main" id="{7E947351-F8F8-42F4-87D0-13862D6A6531}"/>
              </a:ext>
            </a:extLst>
          </p:cNvPr>
          <p:cNvSpPr/>
          <p:nvPr/>
        </p:nvSpPr>
        <p:spPr>
          <a:xfrm>
            <a:off x="4664885" y="3200028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E1CC90DC-9167-40DA-9B28-190B8CF49C55}"/>
              </a:ext>
            </a:extLst>
          </p:cNvPr>
          <p:cNvSpPr txBox="1"/>
          <p:nvPr/>
        </p:nvSpPr>
        <p:spPr>
          <a:xfrm>
            <a:off x="4256946" y="3598274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ELENCO DI OPERE</a:t>
            </a:r>
          </a:p>
        </p:txBody>
      </p:sp>
      <p:sp>
        <p:nvSpPr>
          <p:cNvPr id="281" name="CasellaDiTesto 280">
            <a:extLst>
              <a:ext uri="{FF2B5EF4-FFF2-40B4-BE49-F238E27FC236}">
                <a16:creationId xmlns:a16="http://schemas.microsoft.com/office/drawing/2014/main" id="{DCA517FA-AF37-4653-8CF8-5F3DEE4E7079}"/>
              </a:ext>
            </a:extLst>
          </p:cNvPr>
          <p:cNvSpPr txBox="1"/>
          <p:nvPr/>
        </p:nvSpPr>
        <p:spPr>
          <a:xfrm>
            <a:off x="4392751" y="3235911"/>
            <a:ext cx="37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88C560FC-1E65-4E5C-A60F-9713AC346B40}"/>
              </a:ext>
            </a:extLst>
          </p:cNvPr>
          <p:cNvSpPr txBox="1"/>
          <p:nvPr/>
        </p:nvSpPr>
        <p:spPr>
          <a:xfrm>
            <a:off x="4996710" y="3235852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grpSp>
        <p:nvGrpSpPr>
          <p:cNvPr id="289" name="Gruppo 288">
            <a:extLst>
              <a:ext uri="{FF2B5EF4-FFF2-40B4-BE49-F238E27FC236}">
                <a16:creationId xmlns:a16="http://schemas.microsoft.com/office/drawing/2014/main" id="{0725B762-F194-4FF2-A8BA-39217127309C}"/>
              </a:ext>
            </a:extLst>
          </p:cNvPr>
          <p:cNvGrpSpPr/>
          <p:nvPr/>
        </p:nvGrpSpPr>
        <p:grpSpPr>
          <a:xfrm>
            <a:off x="10096881" y="4443280"/>
            <a:ext cx="54000" cy="200734"/>
            <a:chOff x="1108272" y="1402146"/>
            <a:chExt cx="54000" cy="200734"/>
          </a:xfrm>
        </p:grpSpPr>
        <p:sp>
          <p:nvSpPr>
            <p:cNvPr id="290" name="Ovale 289">
              <a:extLst>
                <a:ext uri="{FF2B5EF4-FFF2-40B4-BE49-F238E27FC236}">
                  <a16:creationId xmlns:a16="http://schemas.microsoft.com/office/drawing/2014/main" id="{D1400255-C9ED-465F-92FC-9DC12C363A57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91" name="Connettore diritto 290">
              <a:extLst>
                <a:ext uri="{FF2B5EF4-FFF2-40B4-BE49-F238E27FC236}">
                  <a16:creationId xmlns:a16="http://schemas.microsoft.com/office/drawing/2014/main" id="{FAD644F2-1216-4EEC-938B-8DB70E2915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2" name="CasellaDiTesto 291">
            <a:extLst>
              <a:ext uri="{FF2B5EF4-FFF2-40B4-BE49-F238E27FC236}">
                <a16:creationId xmlns:a16="http://schemas.microsoft.com/office/drawing/2014/main" id="{622E4E3C-AE0F-43F4-8106-6419CEDB8CF7}"/>
              </a:ext>
            </a:extLst>
          </p:cNvPr>
          <p:cNvSpPr txBox="1"/>
          <p:nvPr/>
        </p:nvSpPr>
        <p:spPr>
          <a:xfrm>
            <a:off x="10095231" y="4366794"/>
            <a:ext cx="51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Impiego	</a:t>
            </a:r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BB25E492-6AAE-492B-A282-2E62BF22F8F9}"/>
              </a:ext>
            </a:extLst>
          </p:cNvPr>
          <p:cNvSpPr/>
          <p:nvPr/>
        </p:nvSpPr>
        <p:spPr>
          <a:xfrm>
            <a:off x="8549436" y="6068464"/>
            <a:ext cx="1974192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SPECIALIZZAZIONE</a:t>
            </a:r>
          </a:p>
        </p:txBody>
      </p:sp>
      <p:grpSp>
        <p:nvGrpSpPr>
          <p:cNvPr id="207" name="Gruppo 206">
            <a:extLst>
              <a:ext uri="{FF2B5EF4-FFF2-40B4-BE49-F238E27FC236}">
                <a16:creationId xmlns:a16="http://schemas.microsoft.com/office/drawing/2014/main" id="{5B4951C9-EA96-41E4-921E-CBA51D3A1ED6}"/>
              </a:ext>
            </a:extLst>
          </p:cNvPr>
          <p:cNvGrpSpPr/>
          <p:nvPr/>
        </p:nvGrpSpPr>
        <p:grpSpPr>
          <a:xfrm rot="10800000">
            <a:off x="9042618" y="5858264"/>
            <a:ext cx="54000" cy="203023"/>
            <a:chOff x="983724" y="1408932"/>
            <a:chExt cx="54000" cy="203023"/>
          </a:xfrm>
        </p:grpSpPr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ABF79550-A62B-449C-B228-C5308AFE529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9A26D0A7-865A-4A93-8A80-01FC34DAE2AD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10" name="CasellaDiTesto 209">
            <a:extLst>
              <a:ext uri="{FF2B5EF4-FFF2-40B4-BE49-F238E27FC236}">
                <a16:creationId xmlns:a16="http://schemas.microsoft.com/office/drawing/2014/main" id="{7E2F5D0A-9D5E-4F9C-9FD9-71D3FB46FB31}"/>
              </a:ext>
            </a:extLst>
          </p:cNvPr>
          <p:cNvSpPr txBox="1"/>
          <p:nvPr/>
        </p:nvSpPr>
        <p:spPr>
          <a:xfrm>
            <a:off x="8698096" y="5785162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	</a:t>
            </a:r>
          </a:p>
        </p:txBody>
      </p:sp>
      <p:sp>
        <p:nvSpPr>
          <p:cNvPr id="211" name="Rombo 210">
            <a:extLst>
              <a:ext uri="{FF2B5EF4-FFF2-40B4-BE49-F238E27FC236}">
                <a16:creationId xmlns:a16="http://schemas.microsoft.com/office/drawing/2014/main" id="{E478C413-FE17-4245-A200-D5DAE089E7B7}"/>
              </a:ext>
            </a:extLst>
          </p:cNvPr>
          <p:cNvSpPr/>
          <p:nvPr/>
        </p:nvSpPr>
        <p:spPr>
          <a:xfrm>
            <a:off x="9936821" y="5358200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2" name="CasellaDiTesto 211">
            <a:extLst>
              <a:ext uri="{FF2B5EF4-FFF2-40B4-BE49-F238E27FC236}">
                <a16:creationId xmlns:a16="http://schemas.microsoft.com/office/drawing/2014/main" id="{1539337E-BDA8-4FFB-AF61-91D783D4560B}"/>
              </a:ext>
            </a:extLst>
          </p:cNvPr>
          <p:cNvSpPr txBox="1"/>
          <p:nvPr/>
        </p:nvSpPr>
        <p:spPr>
          <a:xfrm>
            <a:off x="10310440" y="5430866"/>
            <a:ext cx="1241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HA CONSEGUITO</a:t>
            </a:r>
          </a:p>
        </p:txBody>
      </p:sp>
      <p:sp>
        <p:nvSpPr>
          <p:cNvPr id="213" name="CasellaDiTesto 212">
            <a:extLst>
              <a:ext uri="{FF2B5EF4-FFF2-40B4-BE49-F238E27FC236}">
                <a16:creationId xmlns:a16="http://schemas.microsoft.com/office/drawing/2014/main" id="{3C95A740-B3FB-4401-B63E-E75A59060945}"/>
              </a:ext>
            </a:extLst>
          </p:cNvPr>
          <p:cNvSpPr txBox="1"/>
          <p:nvPr/>
        </p:nvSpPr>
        <p:spPr>
          <a:xfrm>
            <a:off x="10099025" y="5235277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AAF27492-87C7-4580-89F3-5D48E344BAB3}"/>
              </a:ext>
            </a:extLst>
          </p:cNvPr>
          <p:cNvSpPr txBox="1"/>
          <p:nvPr/>
        </p:nvSpPr>
        <p:spPr>
          <a:xfrm>
            <a:off x="10093828" y="5729777"/>
            <a:ext cx="4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cxnSp>
        <p:nvCxnSpPr>
          <p:cNvPr id="219" name="Connettore diritto 218">
            <a:extLst>
              <a:ext uri="{FF2B5EF4-FFF2-40B4-BE49-F238E27FC236}">
                <a16:creationId xmlns:a16="http://schemas.microsoft.com/office/drawing/2014/main" id="{B1E9C7C9-3327-419D-BBDD-2EAF2A13B01F}"/>
              </a:ext>
            </a:extLst>
          </p:cNvPr>
          <p:cNvCxnSpPr>
            <a:cxnSpLocks/>
            <a:endCxn id="211" idx="0"/>
          </p:cNvCxnSpPr>
          <p:nvPr/>
        </p:nvCxnSpPr>
        <p:spPr>
          <a:xfrm>
            <a:off x="10142351" y="5091421"/>
            <a:ext cx="1" cy="266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4FC95101-CCEE-459E-9618-A86EC4743664}"/>
              </a:ext>
            </a:extLst>
          </p:cNvPr>
          <p:cNvCxnSpPr>
            <a:cxnSpLocks/>
            <a:stCxn id="211" idx="2"/>
          </p:cNvCxnSpPr>
          <p:nvPr/>
        </p:nvCxnSpPr>
        <p:spPr>
          <a:xfrm flipH="1">
            <a:off x="10142351" y="5794427"/>
            <a:ext cx="1" cy="2740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93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16B40B8127044B042414B9E9A85AC" ma:contentTypeVersion="7" ma:contentTypeDescription="Create a new document." ma:contentTypeScope="" ma:versionID="a47d467cd373e31fba3179ade1fa4321">
  <xsd:schema xmlns:xsd="http://www.w3.org/2001/XMLSchema" xmlns:xs="http://www.w3.org/2001/XMLSchema" xmlns:p="http://schemas.microsoft.com/office/2006/metadata/properties" xmlns:ns3="9cf7b6f5-1dc6-4573-bd3a-12cbdf0b0233" targetNamespace="http://schemas.microsoft.com/office/2006/metadata/properties" ma:root="true" ma:fieldsID="551cfd4c15dca2ad058ac69db35e8246" ns3:_="">
    <xsd:import namespace="9cf7b6f5-1dc6-4573-bd3a-12cbdf0b02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f7b6f5-1dc6-4573-bd3a-12cbdf0b0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042358-3FF9-4EAC-B6F3-BA97E1D2F1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66EBA-54CB-4FC3-AEEC-FE4958F260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f7b6f5-1dc6-4573-bd3a-12cbdf0b02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8F7ADD-D757-4873-8E61-BA6C453B6EE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200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Rosario Cavelli</dc:creator>
  <cp:lastModifiedBy>Rosario Cavelli</cp:lastModifiedBy>
  <cp:revision>1</cp:revision>
  <dcterms:created xsi:type="dcterms:W3CDTF">2020-05-28T11:25:36Z</dcterms:created>
  <dcterms:modified xsi:type="dcterms:W3CDTF">2020-05-28T14:06:34Z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0x010100C8116B40B8127044B042414B9E9A85AC</vt:lpwstr>
  </property>
</Properties>
</file>