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A3E1CD-366C-4DEF-871F-7E7CC2A723EF}" v="74" dt="2020-05-28T11:57:32.3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VELLI ROSARIO FRANCESCO" userId="161a83d4-872a-457d-8990-f4d177120fc2" providerId="ADAL" clId="{A1A3E1CD-366C-4DEF-871F-7E7CC2A723EF}"/>
    <pc:docChg chg="undo custSel modSld">
      <pc:chgData name="CAVELLI ROSARIO FRANCESCO" userId="161a83d4-872a-457d-8990-f4d177120fc2" providerId="ADAL" clId="{A1A3E1CD-366C-4DEF-871F-7E7CC2A723EF}" dt="2020-05-28T12:36:26.162" v="1143" actId="20577"/>
      <pc:docMkLst>
        <pc:docMk/>
      </pc:docMkLst>
      <pc:sldChg chg="addSp delSp modSp mod">
        <pc:chgData name="CAVELLI ROSARIO FRANCESCO" userId="161a83d4-872a-457d-8990-f4d177120fc2" providerId="ADAL" clId="{A1A3E1CD-366C-4DEF-871F-7E7CC2A723EF}" dt="2020-05-28T12:36:26.162" v="1143" actId="20577"/>
        <pc:sldMkLst>
          <pc:docMk/>
          <pc:sldMk cId="1112846890" sldId="256"/>
        </pc:sldMkLst>
        <pc:spChg chg="mod">
          <ac:chgData name="CAVELLI ROSARIO FRANCESCO" userId="161a83d4-872a-457d-8990-f4d177120fc2" providerId="ADAL" clId="{A1A3E1CD-366C-4DEF-871F-7E7CC2A723EF}" dt="2020-05-28T11:52:47.219" v="914" actId="1036"/>
          <ac:spMkLst>
            <pc:docMk/>
            <pc:sldMk cId="1112846890" sldId="256"/>
            <ac:spMk id="91" creationId="{BFCD0CF1-A689-4379-80FC-D89CBCB150CD}"/>
          </ac:spMkLst>
        </pc:spChg>
        <pc:spChg chg="mod">
          <ac:chgData name="CAVELLI ROSARIO FRANCESCO" userId="161a83d4-872a-457d-8990-f4d177120fc2" providerId="ADAL" clId="{A1A3E1CD-366C-4DEF-871F-7E7CC2A723EF}" dt="2020-05-28T11:54:29.298" v="982" actId="1038"/>
          <ac:spMkLst>
            <pc:docMk/>
            <pc:sldMk cId="1112846890" sldId="256"/>
            <ac:spMk id="92" creationId="{F1D48DC4-9A08-4E1A-A9A8-1CA0A027C916}"/>
          </ac:spMkLst>
        </pc:spChg>
        <pc:spChg chg="mod">
          <ac:chgData name="CAVELLI ROSARIO FRANCESCO" userId="161a83d4-872a-457d-8990-f4d177120fc2" providerId="ADAL" clId="{A1A3E1CD-366C-4DEF-871F-7E7CC2A723EF}" dt="2020-05-26T17:33:51.333" v="686" actId="20577"/>
          <ac:spMkLst>
            <pc:docMk/>
            <pc:sldMk cId="1112846890" sldId="256"/>
            <ac:spMk id="101" creationId="{1A212F3D-5C34-4495-BB9D-B2AD5E4BAADD}"/>
          </ac:spMkLst>
        </pc:spChg>
        <pc:spChg chg="del">
          <ac:chgData name="CAVELLI ROSARIO FRANCESCO" userId="161a83d4-872a-457d-8990-f4d177120fc2" providerId="ADAL" clId="{A1A3E1CD-366C-4DEF-871F-7E7CC2A723EF}" dt="2020-05-26T17:17:41.922" v="0" actId="21"/>
          <ac:spMkLst>
            <pc:docMk/>
            <pc:sldMk cId="1112846890" sldId="256"/>
            <ac:spMk id="128" creationId="{1CC5F497-EFDD-4F50-82DF-4547CBED51A5}"/>
          </ac:spMkLst>
        </pc:spChg>
        <pc:spChg chg="mod">
          <ac:chgData name="CAVELLI ROSARIO FRANCESCO" userId="161a83d4-872a-457d-8990-f4d177120fc2" providerId="ADAL" clId="{A1A3E1CD-366C-4DEF-871F-7E7CC2A723EF}" dt="2020-05-26T17:19:19.232" v="97" actId="1038"/>
          <ac:spMkLst>
            <pc:docMk/>
            <pc:sldMk cId="1112846890" sldId="256"/>
            <ac:spMk id="142" creationId="{068493AC-C2B8-4158-ACB0-7E2FCB5EC4E3}"/>
          </ac:spMkLst>
        </pc:spChg>
        <pc:spChg chg="mod">
          <ac:chgData name="CAVELLI ROSARIO FRANCESCO" userId="161a83d4-872a-457d-8990-f4d177120fc2" providerId="ADAL" clId="{A1A3E1CD-366C-4DEF-871F-7E7CC2A723EF}" dt="2020-05-26T17:18:25.067" v="44" actId="14100"/>
          <ac:spMkLst>
            <pc:docMk/>
            <pc:sldMk cId="1112846890" sldId="256"/>
            <ac:spMk id="156" creationId="{D7B9D736-793B-418D-89D6-8DF340EFB5B3}"/>
          </ac:spMkLst>
        </pc:spChg>
        <pc:spChg chg="mod">
          <ac:chgData name="CAVELLI ROSARIO FRANCESCO" userId="161a83d4-872a-457d-8990-f4d177120fc2" providerId="ADAL" clId="{A1A3E1CD-366C-4DEF-871F-7E7CC2A723EF}" dt="2020-05-26T17:18:39.978" v="48" actId="1038"/>
          <ac:spMkLst>
            <pc:docMk/>
            <pc:sldMk cId="1112846890" sldId="256"/>
            <ac:spMk id="158" creationId="{577EF765-BBEF-4618-A3B2-D213F5C0F5AA}"/>
          </ac:spMkLst>
        </pc:spChg>
        <pc:spChg chg="add mod">
          <ac:chgData name="CAVELLI ROSARIO FRANCESCO" userId="161a83d4-872a-457d-8990-f4d177120fc2" providerId="ADAL" clId="{A1A3E1CD-366C-4DEF-871F-7E7CC2A723EF}" dt="2020-05-26T17:24:23.586" v="287" actId="1076"/>
          <ac:spMkLst>
            <pc:docMk/>
            <pc:sldMk cId="1112846890" sldId="256"/>
            <ac:spMk id="159" creationId="{27BE7570-99AC-4105-8891-44E94D0355AA}"/>
          </ac:spMkLst>
        </pc:spChg>
        <pc:spChg chg="mod">
          <ac:chgData name="CAVELLI ROSARIO FRANCESCO" userId="161a83d4-872a-457d-8990-f4d177120fc2" providerId="ADAL" clId="{A1A3E1CD-366C-4DEF-871F-7E7CC2A723EF}" dt="2020-05-26T17:17:49.927" v="3"/>
          <ac:spMkLst>
            <pc:docMk/>
            <pc:sldMk cId="1112846890" sldId="256"/>
            <ac:spMk id="162" creationId="{25C5CB4C-88DC-4087-828C-B3436F493C02}"/>
          </ac:spMkLst>
        </pc:spChg>
        <pc:spChg chg="add mod">
          <ac:chgData name="CAVELLI ROSARIO FRANCESCO" userId="161a83d4-872a-457d-8990-f4d177120fc2" providerId="ADAL" clId="{A1A3E1CD-366C-4DEF-871F-7E7CC2A723EF}" dt="2020-05-26T17:19:26.697" v="99" actId="1038"/>
          <ac:spMkLst>
            <pc:docMk/>
            <pc:sldMk cId="1112846890" sldId="256"/>
            <ac:spMk id="163" creationId="{B1AE6882-50B3-4436-B0F4-C537E10B9E96}"/>
          </ac:spMkLst>
        </pc:spChg>
        <pc:spChg chg="add mod">
          <ac:chgData name="CAVELLI ROSARIO FRANCESCO" userId="161a83d4-872a-457d-8990-f4d177120fc2" providerId="ADAL" clId="{A1A3E1CD-366C-4DEF-871F-7E7CC2A723EF}" dt="2020-05-26T17:23:04.854" v="254" actId="1076"/>
          <ac:spMkLst>
            <pc:docMk/>
            <pc:sldMk cId="1112846890" sldId="256"/>
            <ac:spMk id="164" creationId="{41C1C1A5-9D6C-4883-91C7-4BED23CBFD70}"/>
          </ac:spMkLst>
        </pc:spChg>
        <pc:spChg chg="add mod">
          <ac:chgData name="CAVELLI ROSARIO FRANCESCO" userId="161a83d4-872a-457d-8990-f4d177120fc2" providerId="ADAL" clId="{A1A3E1CD-366C-4DEF-871F-7E7CC2A723EF}" dt="2020-05-26T17:20:09.859" v="132" actId="1076"/>
          <ac:spMkLst>
            <pc:docMk/>
            <pc:sldMk cId="1112846890" sldId="256"/>
            <ac:spMk id="165" creationId="{CCFBD425-CADC-4993-B1FE-4B1913F365A1}"/>
          </ac:spMkLst>
        </pc:spChg>
        <pc:spChg chg="mod">
          <ac:chgData name="CAVELLI ROSARIO FRANCESCO" userId="161a83d4-872a-457d-8990-f4d177120fc2" providerId="ADAL" clId="{A1A3E1CD-366C-4DEF-871F-7E7CC2A723EF}" dt="2020-05-26T17:20:14.008" v="133"/>
          <ac:spMkLst>
            <pc:docMk/>
            <pc:sldMk cId="1112846890" sldId="256"/>
            <ac:spMk id="167" creationId="{6557E18F-9972-428F-A6A1-F6AE711D812F}"/>
          </ac:spMkLst>
        </pc:spChg>
        <pc:spChg chg="add mod">
          <ac:chgData name="CAVELLI ROSARIO FRANCESCO" userId="161a83d4-872a-457d-8990-f4d177120fc2" providerId="ADAL" clId="{A1A3E1CD-366C-4DEF-871F-7E7CC2A723EF}" dt="2020-05-26T17:20:37.453" v="151" actId="1038"/>
          <ac:spMkLst>
            <pc:docMk/>
            <pc:sldMk cId="1112846890" sldId="256"/>
            <ac:spMk id="169" creationId="{A1F6386E-5A48-4671-AE60-2BE44D4504C2}"/>
          </ac:spMkLst>
        </pc:spChg>
        <pc:spChg chg="mod">
          <ac:chgData name="CAVELLI ROSARIO FRANCESCO" userId="161a83d4-872a-457d-8990-f4d177120fc2" providerId="ADAL" clId="{A1A3E1CD-366C-4DEF-871F-7E7CC2A723EF}" dt="2020-05-26T17:20:44.480" v="152"/>
          <ac:spMkLst>
            <pc:docMk/>
            <pc:sldMk cId="1112846890" sldId="256"/>
            <ac:spMk id="172" creationId="{54024F1D-EE51-4F2F-A713-1ADE52CDE284}"/>
          </ac:spMkLst>
        </pc:spChg>
        <pc:spChg chg="del mod">
          <ac:chgData name="CAVELLI ROSARIO FRANCESCO" userId="161a83d4-872a-457d-8990-f4d177120fc2" providerId="ADAL" clId="{A1A3E1CD-366C-4DEF-871F-7E7CC2A723EF}" dt="2020-05-26T17:20:48.440" v="154" actId="478"/>
          <ac:spMkLst>
            <pc:docMk/>
            <pc:sldMk cId="1112846890" sldId="256"/>
            <ac:spMk id="173" creationId="{8E386F3F-6A40-4B14-9F3A-4C3A712D037A}"/>
          </ac:spMkLst>
        </pc:spChg>
        <pc:spChg chg="mod">
          <ac:chgData name="CAVELLI ROSARIO FRANCESCO" userId="161a83d4-872a-457d-8990-f4d177120fc2" providerId="ADAL" clId="{A1A3E1CD-366C-4DEF-871F-7E7CC2A723EF}" dt="2020-05-26T17:21:05.735" v="160"/>
          <ac:spMkLst>
            <pc:docMk/>
            <pc:sldMk cId="1112846890" sldId="256"/>
            <ac:spMk id="176" creationId="{A7F9073A-4612-4378-A835-AD207872FDD6}"/>
          </ac:spMkLst>
        </pc:spChg>
        <pc:spChg chg="add mod">
          <ac:chgData name="CAVELLI ROSARIO FRANCESCO" userId="161a83d4-872a-457d-8990-f4d177120fc2" providerId="ADAL" clId="{A1A3E1CD-366C-4DEF-871F-7E7CC2A723EF}" dt="2020-05-26T17:23:48.476" v="279" actId="1038"/>
          <ac:spMkLst>
            <pc:docMk/>
            <pc:sldMk cId="1112846890" sldId="256"/>
            <ac:spMk id="177" creationId="{BE19571D-E79A-4B06-AFCB-409EDF041516}"/>
          </ac:spMkLst>
        </pc:spChg>
        <pc:spChg chg="mod">
          <ac:chgData name="CAVELLI ROSARIO FRANCESCO" userId="161a83d4-872a-457d-8990-f4d177120fc2" providerId="ADAL" clId="{A1A3E1CD-366C-4DEF-871F-7E7CC2A723EF}" dt="2020-05-26T17:21:34.499" v="200"/>
          <ac:spMkLst>
            <pc:docMk/>
            <pc:sldMk cId="1112846890" sldId="256"/>
            <ac:spMk id="179" creationId="{4EFB0F52-B61F-4D6B-9200-18382D2C2A70}"/>
          </ac:spMkLst>
        </pc:spChg>
        <pc:spChg chg="add mod">
          <ac:chgData name="CAVELLI ROSARIO FRANCESCO" userId="161a83d4-872a-457d-8990-f4d177120fc2" providerId="ADAL" clId="{A1A3E1CD-366C-4DEF-871F-7E7CC2A723EF}" dt="2020-05-26T17:22:07.264" v="222" actId="1037"/>
          <ac:spMkLst>
            <pc:docMk/>
            <pc:sldMk cId="1112846890" sldId="256"/>
            <ac:spMk id="181" creationId="{29BFE70D-6494-42D9-8A2E-E1860B3F3F62}"/>
          </ac:spMkLst>
        </pc:spChg>
        <pc:spChg chg="mod">
          <ac:chgData name="CAVELLI ROSARIO FRANCESCO" userId="161a83d4-872a-457d-8990-f4d177120fc2" providerId="ADAL" clId="{A1A3E1CD-366C-4DEF-871F-7E7CC2A723EF}" dt="2020-05-26T17:22:15.643" v="223"/>
          <ac:spMkLst>
            <pc:docMk/>
            <pc:sldMk cId="1112846890" sldId="256"/>
            <ac:spMk id="183" creationId="{40F95002-0C2C-41FC-A566-83AC35AA1EEA}"/>
          </ac:spMkLst>
        </pc:spChg>
        <pc:spChg chg="add mod">
          <ac:chgData name="CAVELLI ROSARIO FRANCESCO" userId="161a83d4-872a-457d-8990-f4d177120fc2" providerId="ADAL" clId="{A1A3E1CD-366C-4DEF-871F-7E7CC2A723EF}" dt="2020-05-26T17:22:46.663" v="252" actId="1038"/>
          <ac:spMkLst>
            <pc:docMk/>
            <pc:sldMk cId="1112846890" sldId="256"/>
            <ac:spMk id="185" creationId="{C962952F-E083-461E-8A36-4420741E2690}"/>
          </ac:spMkLst>
        </pc:spChg>
        <pc:spChg chg="mod">
          <ac:chgData name="CAVELLI ROSARIO FRANCESCO" userId="161a83d4-872a-457d-8990-f4d177120fc2" providerId="ADAL" clId="{A1A3E1CD-366C-4DEF-871F-7E7CC2A723EF}" dt="2020-05-26T17:23:14.732" v="255"/>
          <ac:spMkLst>
            <pc:docMk/>
            <pc:sldMk cId="1112846890" sldId="256"/>
            <ac:spMk id="188" creationId="{98FA3856-E9A1-47FF-90D8-4202F55474A1}"/>
          </ac:spMkLst>
        </pc:spChg>
        <pc:spChg chg="add mod">
          <ac:chgData name="CAVELLI ROSARIO FRANCESCO" userId="161a83d4-872a-457d-8990-f4d177120fc2" providerId="ADAL" clId="{A1A3E1CD-366C-4DEF-871F-7E7CC2A723EF}" dt="2020-05-26T17:23:31.795" v="275" actId="1038"/>
          <ac:spMkLst>
            <pc:docMk/>
            <pc:sldMk cId="1112846890" sldId="256"/>
            <ac:spMk id="189" creationId="{F3D42716-EE36-4B86-9BEF-1E41FCF1637E}"/>
          </ac:spMkLst>
        </pc:spChg>
        <pc:spChg chg="add mod">
          <ac:chgData name="CAVELLI ROSARIO FRANCESCO" userId="161a83d4-872a-457d-8990-f4d177120fc2" providerId="ADAL" clId="{A1A3E1CD-366C-4DEF-871F-7E7CC2A723EF}" dt="2020-05-26T17:23:43.802" v="277" actId="1076"/>
          <ac:spMkLst>
            <pc:docMk/>
            <pc:sldMk cId="1112846890" sldId="256"/>
            <ac:spMk id="190" creationId="{23ACFF8C-0D5A-4682-A605-FA51889AAC49}"/>
          </ac:spMkLst>
        </pc:spChg>
        <pc:spChg chg="add mod">
          <ac:chgData name="CAVELLI ROSARIO FRANCESCO" userId="161a83d4-872a-457d-8990-f4d177120fc2" providerId="ADAL" clId="{A1A3E1CD-366C-4DEF-871F-7E7CC2A723EF}" dt="2020-05-26T17:24:13.305" v="285" actId="20577"/>
          <ac:spMkLst>
            <pc:docMk/>
            <pc:sldMk cId="1112846890" sldId="256"/>
            <ac:spMk id="191" creationId="{1185FFE5-C886-48C9-9EE3-52334FD49F3B}"/>
          </ac:spMkLst>
        </pc:spChg>
        <pc:spChg chg="add mod">
          <ac:chgData name="CAVELLI ROSARIO FRANCESCO" userId="161a83d4-872a-457d-8990-f4d177120fc2" providerId="ADAL" clId="{A1A3E1CD-366C-4DEF-871F-7E7CC2A723EF}" dt="2020-05-26T17:24:47.099" v="309" actId="20577"/>
          <ac:spMkLst>
            <pc:docMk/>
            <pc:sldMk cId="1112846890" sldId="256"/>
            <ac:spMk id="192" creationId="{2A45BE29-C556-4BE1-BF12-0F06E71E1BEA}"/>
          </ac:spMkLst>
        </pc:spChg>
        <pc:spChg chg="mod">
          <ac:chgData name="CAVELLI ROSARIO FRANCESCO" userId="161a83d4-872a-457d-8990-f4d177120fc2" providerId="ADAL" clId="{A1A3E1CD-366C-4DEF-871F-7E7CC2A723EF}" dt="2020-05-26T17:24:28.118" v="288"/>
          <ac:spMkLst>
            <pc:docMk/>
            <pc:sldMk cId="1112846890" sldId="256"/>
            <ac:spMk id="195" creationId="{628BB109-5BA6-4295-8472-0D32B4460955}"/>
          </ac:spMkLst>
        </pc:spChg>
        <pc:spChg chg="add mod">
          <ac:chgData name="CAVELLI ROSARIO FRANCESCO" userId="161a83d4-872a-457d-8990-f4d177120fc2" providerId="ADAL" clId="{A1A3E1CD-366C-4DEF-871F-7E7CC2A723EF}" dt="2020-05-28T12:25:46.432" v="1135" actId="20577"/>
          <ac:spMkLst>
            <pc:docMk/>
            <pc:sldMk cId="1112846890" sldId="256"/>
            <ac:spMk id="196" creationId="{5745A963-25DE-44E1-95C4-D0732CE82A59}"/>
          </ac:spMkLst>
        </pc:spChg>
        <pc:spChg chg="add mod">
          <ac:chgData name="CAVELLI ROSARIO FRANCESCO" userId="161a83d4-872a-457d-8990-f4d177120fc2" providerId="ADAL" clId="{A1A3E1CD-366C-4DEF-871F-7E7CC2A723EF}" dt="2020-05-28T12:22:57.845" v="1133" actId="20577"/>
          <ac:spMkLst>
            <pc:docMk/>
            <pc:sldMk cId="1112846890" sldId="256"/>
            <ac:spMk id="197" creationId="{A4FAE2C7-C69C-4C52-B2ED-E50420428A16}"/>
          </ac:spMkLst>
        </pc:spChg>
        <pc:spChg chg="add mod">
          <ac:chgData name="CAVELLI ROSARIO FRANCESCO" userId="161a83d4-872a-457d-8990-f4d177120fc2" providerId="ADAL" clId="{A1A3E1CD-366C-4DEF-871F-7E7CC2A723EF}" dt="2020-05-28T12:08:23.489" v="1125" actId="20577"/>
          <ac:spMkLst>
            <pc:docMk/>
            <pc:sldMk cId="1112846890" sldId="256"/>
            <ac:spMk id="198" creationId="{AA7EED62-FB6D-4F9A-8B6E-F3335F3C8F54}"/>
          </ac:spMkLst>
        </pc:spChg>
        <pc:spChg chg="add mod">
          <ac:chgData name="CAVELLI ROSARIO FRANCESCO" userId="161a83d4-872a-457d-8990-f4d177120fc2" providerId="ADAL" clId="{A1A3E1CD-366C-4DEF-871F-7E7CC2A723EF}" dt="2020-05-28T12:36:26.162" v="1143" actId="20577"/>
          <ac:spMkLst>
            <pc:docMk/>
            <pc:sldMk cId="1112846890" sldId="256"/>
            <ac:spMk id="199" creationId="{B8655999-3299-4A55-9210-A631A3DC2E9E}"/>
          </ac:spMkLst>
        </pc:spChg>
        <pc:spChg chg="add mod">
          <ac:chgData name="CAVELLI ROSARIO FRANCESCO" userId="161a83d4-872a-457d-8990-f4d177120fc2" providerId="ADAL" clId="{A1A3E1CD-366C-4DEF-871F-7E7CC2A723EF}" dt="2020-05-26T17:26:38.962" v="341" actId="20577"/>
          <ac:spMkLst>
            <pc:docMk/>
            <pc:sldMk cId="1112846890" sldId="256"/>
            <ac:spMk id="201" creationId="{FE340AC1-B22D-4869-860F-40989CEFAAE5}"/>
          </ac:spMkLst>
        </pc:spChg>
        <pc:spChg chg="add mod">
          <ac:chgData name="CAVELLI ROSARIO FRANCESCO" userId="161a83d4-872a-457d-8990-f4d177120fc2" providerId="ADAL" clId="{A1A3E1CD-366C-4DEF-871F-7E7CC2A723EF}" dt="2020-05-26T17:26:52.444" v="347" actId="1036"/>
          <ac:spMkLst>
            <pc:docMk/>
            <pc:sldMk cId="1112846890" sldId="256"/>
            <ac:spMk id="202" creationId="{6AC4AE2D-A193-4BCC-AF0E-3A566A1D42F1}"/>
          </ac:spMkLst>
        </pc:spChg>
        <pc:spChg chg="add mod">
          <ac:chgData name="CAVELLI ROSARIO FRANCESCO" userId="161a83d4-872a-457d-8990-f4d177120fc2" providerId="ADAL" clId="{A1A3E1CD-366C-4DEF-871F-7E7CC2A723EF}" dt="2020-05-26T17:27:05.522" v="349" actId="1076"/>
          <ac:spMkLst>
            <pc:docMk/>
            <pc:sldMk cId="1112846890" sldId="256"/>
            <ac:spMk id="203" creationId="{D3D64D46-DBF4-46D3-8EBE-084E8A09EAC3}"/>
          </ac:spMkLst>
        </pc:spChg>
        <pc:spChg chg="add mod">
          <ac:chgData name="CAVELLI ROSARIO FRANCESCO" userId="161a83d4-872a-457d-8990-f4d177120fc2" providerId="ADAL" clId="{A1A3E1CD-366C-4DEF-871F-7E7CC2A723EF}" dt="2020-05-28T12:20:50.911" v="1131" actId="1076"/>
          <ac:spMkLst>
            <pc:docMk/>
            <pc:sldMk cId="1112846890" sldId="256"/>
            <ac:spMk id="204" creationId="{1BF6B291-576F-4F47-871C-78F86DD6A35B}"/>
          </ac:spMkLst>
        </pc:spChg>
        <pc:spChg chg="add mod">
          <ac:chgData name="CAVELLI ROSARIO FRANCESCO" userId="161a83d4-872a-457d-8990-f4d177120fc2" providerId="ADAL" clId="{A1A3E1CD-366C-4DEF-871F-7E7CC2A723EF}" dt="2020-05-28T12:20:41.558" v="1129" actId="1076"/>
          <ac:spMkLst>
            <pc:docMk/>
            <pc:sldMk cId="1112846890" sldId="256"/>
            <ac:spMk id="205" creationId="{EB32AAA5-A659-4C17-8CCA-ACF54DDD7AB3}"/>
          </ac:spMkLst>
        </pc:spChg>
        <pc:spChg chg="add mod">
          <ac:chgData name="CAVELLI ROSARIO FRANCESCO" userId="161a83d4-872a-457d-8990-f4d177120fc2" providerId="ADAL" clId="{A1A3E1CD-366C-4DEF-871F-7E7CC2A723EF}" dt="2020-05-28T11:54:53.610" v="1032" actId="1036"/>
          <ac:spMkLst>
            <pc:docMk/>
            <pc:sldMk cId="1112846890" sldId="256"/>
            <ac:spMk id="206" creationId="{46ED56FD-28E6-4DD3-97C0-2AF5E31369A5}"/>
          </ac:spMkLst>
        </pc:spChg>
        <pc:spChg chg="add mod">
          <ac:chgData name="CAVELLI ROSARIO FRANCESCO" userId="161a83d4-872a-457d-8990-f4d177120fc2" providerId="ADAL" clId="{A1A3E1CD-366C-4DEF-871F-7E7CC2A723EF}" dt="2020-05-28T11:55:18.882" v="1102" actId="1036"/>
          <ac:spMkLst>
            <pc:docMk/>
            <pc:sldMk cId="1112846890" sldId="256"/>
            <ac:spMk id="207" creationId="{488932FA-9571-4BF3-AC70-6A3611D1EC3B}"/>
          </ac:spMkLst>
        </pc:spChg>
        <pc:spChg chg="mod">
          <ac:chgData name="CAVELLI ROSARIO FRANCESCO" userId="161a83d4-872a-457d-8990-f4d177120fc2" providerId="ADAL" clId="{A1A3E1CD-366C-4DEF-871F-7E7CC2A723EF}" dt="2020-05-26T17:27:45.607" v="355"/>
          <ac:spMkLst>
            <pc:docMk/>
            <pc:sldMk cId="1112846890" sldId="256"/>
            <ac:spMk id="208" creationId="{1B494AC7-9047-476B-A672-2C8236485719}"/>
          </ac:spMkLst>
        </pc:spChg>
        <pc:spChg chg="add mod">
          <ac:chgData name="CAVELLI ROSARIO FRANCESCO" userId="161a83d4-872a-457d-8990-f4d177120fc2" providerId="ADAL" clId="{A1A3E1CD-366C-4DEF-871F-7E7CC2A723EF}" dt="2020-05-28T11:57:07.323" v="1119" actId="1076"/>
          <ac:spMkLst>
            <pc:docMk/>
            <pc:sldMk cId="1112846890" sldId="256"/>
            <ac:spMk id="208" creationId="{55DA73F1-F2ED-4762-971B-BD33ECDB4EA7}"/>
          </ac:spMkLst>
        </pc:spChg>
        <pc:spChg chg="mod">
          <ac:chgData name="CAVELLI ROSARIO FRANCESCO" userId="161a83d4-872a-457d-8990-f4d177120fc2" providerId="ADAL" clId="{A1A3E1CD-366C-4DEF-871F-7E7CC2A723EF}" dt="2020-05-26T17:27:46.766" v="356"/>
          <ac:spMkLst>
            <pc:docMk/>
            <pc:sldMk cId="1112846890" sldId="256"/>
            <ac:spMk id="211" creationId="{A0087EA7-9F85-4D52-A3D4-EDAAEE3A2E08}"/>
          </ac:spMkLst>
        </pc:spChg>
        <pc:spChg chg="add mod">
          <ac:chgData name="CAVELLI ROSARIO FRANCESCO" userId="161a83d4-872a-457d-8990-f4d177120fc2" providerId="ADAL" clId="{A1A3E1CD-366C-4DEF-871F-7E7CC2A723EF}" dt="2020-05-26T17:28:18.953" v="386" actId="1076"/>
          <ac:spMkLst>
            <pc:docMk/>
            <pc:sldMk cId="1112846890" sldId="256"/>
            <ac:spMk id="212" creationId="{86D1B426-C21C-4F6D-AD2E-1D3082281AC2}"/>
          </ac:spMkLst>
        </pc:spChg>
        <pc:spChg chg="mod">
          <ac:chgData name="CAVELLI ROSARIO FRANCESCO" userId="161a83d4-872a-457d-8990-f4d177120fc2" providerId="ADAL" clId="{A1A3E1CD-366C-4DEF-871F-7E7CC2A723EF}" dt="2020-05-26T17:28:31.647" v="387"/>
          <ac:spMkLst>
            <pc:docMk/>
            <pc:sldMk cId="1112846890" sldId="256"/>
            <ac:spMk id="214" creationId="{B87EFEF2-DEF4-44AD-90AE-79BE8F3B7D11}"/>
          </ac:spMkLst>
        </pc:spChg>
        <pc:spChg chg="add mod">
          <ac:chgData name="CAVELLI ROSARIO FRANCESCO" userId="161a83d4-872a-457d-8990-f4d177120fc2" providerId="ADAL" clId="{A1A3E1CD-366C-4DEF-871F-7E7CC2A723EF}" dt="2020-05-26T17:29:10.726" v="410" actId="1038"/>
          <ac:spMkLst>
            <pc:docMk/>
            <pc:sldMk cId="1112846890" sldId="256"/>
            <ac:spMk id="216" creationId="{764D0E7C-7F42-49D6-8E5D-7DCE5E7D396C}"/>
          </ac:spMkLst>
        </pc:spChg>
        <pc:spChg chg="mod">
          <ac:chgData name="CAVELLI ROSARIO FRANCESCO" userId="161a83d4-872a-457d-8990-f4d177120fc2" providerId="ADAL" clId="{A1A3E1CD-366C-4DEF-871F-7E7CC2A723EF}" dt="2020-05-26T17:29:16.149" v="411"/>
          <ac:spMkLst>
            <pc:docMk/>
            <pc:sldMk cId="1112846890" sldId="256"/>
            <ac:spMk id="218" creationId="{C1804EBE-352A-498F-AC1D-B06BFF71B423}"/>
          </ac:spMkLst>
        </pc:spChg>
        <pc:spChg chg="add mod">
          <ac:chgData name="CAVELLI ROSARIO FRANCESCO" userId="161a83d4-872a-457d-8990-f4d177120fc2" providerId="ADAL" clId="{A1A3E1CD-366C-4DEF-871F-7E7CC2A723EF}" dt="2020-05-28T12:20:45.198" v="1130" actId="1076"/>
          <ac:spMkLst>
            <pc:docMk/>
            <pc:sldMk cId="1112846890" sldId="256"/>
            <ac:spMk id="220" creationId="{F98CB77E-6CE4-405A-9FFD-92B821365F50}"/>
          </ac:spMkLst>
        </pc:spChg>
        <pc:spChg chg="mod">
          <ac:chgData name="CAVELLI ROSARIO FRANCESCO" userId="161a83d4-872a-457d-8990-f4d177120fc2" providerId="ADAL" clId="{A1A3E1CD-366C-4DEF-871F-7E7CC2A723EF}" dt="2020-05-26T17:30:04.908" v="427"/>
          <ac:spMkLst>
            <pc:docMk/>
            <pc:sldMk cId="1112846890" sldId="256"/>
            <ac:spMk id="222" creationId="{DE1B638F-0118-4B06-8DA6-48502C2152E8}"/>
          </ac:spMkLst>
        </pc:spChg>
        <pc:spChg chg="add mod">
          <ac:chgData name="CAVELLI ROSARIO FRANCESCO" userId="161a83d4-872a-457d-8990-f4d177120fc2" providerId="ADAL" clId="{A1A3E1CD-366C-4DEF-871F-7E7CC2A723EF}" dt="2020-05-26T17:30:22.990" v="440" actId="20577"/>
          <ac:spMkLst>
            <pc:docMk/>
            <pc:sldMk cId="1112846890" sldId="256"/>
            <ac:spMk id="224" creationId="{B7E20846-11F7-4FDA-A401-8F27BCA6C0A9}"/>
          </ac:spMkLst>
        </pc:spChg>
        <pc:spChg chg="mod">
          <ac:chgData name="CAVELLI ROSARIO FRANCESCO" userId="161a83d4-872a-457d-8990-f4d177120fc2" providerId="ADAL" clId="{A1A3E1CD-366C-4DEF-871F-7E7CC2A723EF}" dt="2020-05-26T17:30:36.057" v="441"/>
          <ac:spMkLst>
            <pc:docMk/>
            <pc:sldMk cId="1112846890" sldId="256"/>
            <ac:spMk id="226" creationId="{67E7EB59-FB47-4365-9A2F-BCF2F786794E}"/>
          </ac:spMkLst>
        </pc:spChg>
        <pc:spChg chg="add mod">
          <ac:chgData name="CAVELLI ROSARIO FRANCESCO" userId="161a83d4-872a-457d-8990-f4d177120fc2" providerId="ADAL" clId="{A1A3E1CD-366C-4DEF-871F-7E7CC2A723EF}" dt="2020-05-26T17:30:55.745" v="464" actId="14100"/>
          <ac:spMkLst>
            <pc:docMk/>
            <pc:sldMk cId="1112846890" sldId="256"/>
            <ac:spMk id="228" creationId="{DAC2FAF5-52E3-4C13-A6B3-E83F869A6D86}"/>
          </ac:spMkLst>
        </pc:spChg>
        <pc:spChg chg="add mod">
          <ac:chgData name="CAVELLI ROSARIO FRANCESCO" userId="161a83d4-872a-457d-8990-f4d177120fc2" providerId="ADAL" clId="{A1A3E1CD-366C-4DEF-871F-7E7CC2A723EF}" dt="2020-05-26T17:31:13.157" v="491" actId="1038"/>
          <ac:spMkLst>
            <pc:docMk/>
            <pc:sldMk cId="1112846890" sldId="256"/>
            <ac:spMk id="229" creationId="{FA1F4F15-160D-4F25-9AA0-22FBAE0FC02D}"/>
          </ac:spMkLst>
        </pc:spChg>
        <pc:spChg chg="mod">
          <ac:chgData name="CAVELLI ROSARIO FRANCESCO" userId="161a83d4-872a-457d-8990-f4d177120fc2" providerId="ADAL" clId="{A1A3E1CD-366C-4DEF-871F-7E7CC2A723EF}" dt="2020-05-26T17:31:23.478" v="492"/>
          <ac:spMkLst>
            <pc:docMk/>
            <pc:sldMk cId="1112846890" sldId="256"/>
            <ac:spMk id="231" creationId="{657F5AEB-0D2B-4606-86B4-3F2519642E15}"/>
          </ac:spMkLst>
        </pc:spChg>
        <pc:spChg chg="add mod">
          <ac:chgData name="CAVELLI ROSARIO FRANCESCO" userId="161a83d4-872a-457d-8990-f4d177120fc2" providerId="ADAL" clId="{A1A3E1CD-366C-4DEF-871F-7E7CC2A723EF}" dt="2020-05-26T17:31:56.462" v="539" actId="1038"/>
          <ac:spMkLst>
            <pc:docMk/>
            <pc:sldMk cId="1112846890" sldId="256"/>
            <ac:spMk id="233" creationId="{48B893A5-AEFD-43F4-8191-6430EE9CCC31}"/>
          </ac:spMkLst>
        </pc:spChg>
        <pc:spChg chg="mod">
          <ac:chgData name="CAVELLI ROSARIO FRANCESCO" userId="161a83d4-872a-457d-8990-f4d177120fc2" providerId="ADAL" clId="{A1A3E1CD-366C-4DEF-871F-7E7CC2A723EF}" dt="2020-05-26T17:32:04.290" v="540"/>
          <ac:spMkLst>
            <pc:docMk/>
            <pc:sldMk cId="1112846890" sldId="256"/>
            <ac:spMk id="235" creationId="{22797AA8-A193-401B-872C-6CEB3A020F2D}"/>
          </ac:spMkLst>
        </pc:spChg>
        <pc:spChg chg="add mod">
          <ac:chgData name="CAVELLI ROSARIO FRANCESCO" userId="161a83d4-872a-457d-8990-f4d177120fc2" providerId="ADAL" clId="{A1A3E1CD-366C-4DEF-871F-7E7CC2A723EF}" dt="2020-05-26T17:32:17.259" v="569" actId="14100"/>
          <ac:spMkLst>
            <pc:docMk/>
            <pc:sldMk cId="1112846890" sldId="256"/>
            <ac:spMk id="237" creationId="{82B25EE3-0901-414C-9FD8-60A9193E1869}"/>
          </ac:spMkLst>
        </pc:spChg>
        <pc:spChg chg="mod">
          <ac:chgData name="CAVELLI ROSARIO FRANCESCO" userId="161a83d4-872a-457d-8990-f4d177120fc2" providerId="ADAL" clId="{A1A3E1CD-366C-4DEF-871F-7E7CC2A723EF}" dt="2020-05-26T17:32:29.159" v="571"/>
          <ac:spMkLst>
            <pc:docMk/>
            <pc:sldMk cId="1112846890" sldId="256"/>
            <ac:spMk id="239" creationId="{F24BA92B-01CB-4F8A-96A8-44F0E9ADF791}"/>
          </ac:spMkLst>
        </pc:spChg>
        <pc:spChg chg="add mod">
          <ac:chgData name="CAVELLI ROSARIO FRANCESCO" userId="161a83d4-872a-457d-8990-f4d177120fc2" providerId="ADAL" clId="{A1A3E1CD-366C-4DEF-871F-7E7CC2A723EF}" dt="2020-05-28T11:56:38.948" v="1116" actId="1076"/>
          <ac:spMkLst>
            <pc:docMk/>
            <pc:sldMk cId="1112846890" sldId="256"/>
            <ac:spMk id="241" creationId="{27230B05-DB36-44CE-A7D6-0ECC79BAA35B}"/>
          </ac:spMkLst>
        </pc:spChg>
        <pc:spChg chg="mod">
          <ac:chgData name="CAVELLI ROSARIO FRANCESCO" userId="161a83d4-872a-457d-8990-f4d177120fc2" providerId="ADAL" clId="{A1A3E1CD-366C-4DEF-871F-7E7CC2A723EF}" dt="2020-05-26T17:32:46.073" v="588"/>
          <ac:spMkLst>
            <pc:docMk/>
            <pc:sldMk cId="1112846890" sldId="256"/>
            <ac:spMk id="242" creationId="{AB80A692-ED21-4A52-9763-D7F008606F8B}"/>
          </ac:spMkLst>
        </pc:spChg>
        <pc:spChg chg="add del mod">
          <ac:chgData name="CAVELLI ROSARIO FRANCESCO" userId="161a83d4-872a-457d-8990-f4d177120fc2" providerId="ADAL" clId="{A1A3E1CD-366C-4DEF-871F-7E7CC2A723EF}" dt="2020-05-28T11:57:33.967" v="1123" actId="21"/>
          <ac:spMkLst>
            <pc:docMk/>
            <pc:sldMk cId="1112846890" sldId="256"/>
            <ac:spMk id="242" creationId="{EF57E26A-0BD5-40DE-9FFC-EF6044565A78}"/>
          </ac:spMkLst>
        </pc:spChg>
        <pc:spChg chg="add del mod">
          <ac:chgData name="CAVELLI ROSARIO FRANCESCO" userId="161a83d4-872a-457d-8990-f4d177120fc2" providerId="ADAL" clId="{A1A3E1CD-366C-4DEF-871F-7E7CC2A723EF}" dt="2020-05-28T11:57:33.967" v="1123" actId="21"/>
          <ac:spMkLst>
            <pc:docMk/>
            <pc:sldMk cId="1112846890" sldId="256"/>
            <ac:spMk id="243" creationId="{966B3C7F-C269-4CC9-B8FB-4E280A5E2A34}"/>
          </ac:spMkLst>
        </pc:spChg>
        <pc:spChg chg="add mod">
          <ac:chgData name="CAVELLI ROSARIO FRANCESCO" userId="161a83d4-872a-457d-8990-f4d177120fc2" providerId="ADAL" clId="{A1A3E1CD-366C-4DEF-871F-7E7CC2A723EF}" dt="2020-05-26T17:33:04.558" v="612" actId="1038"/>
          <ac:spMkLst>
            <pc:docMk/>
            <pc:sldMk cId="1112846890" sldId="256"/>
            <ac:spMk id="244" creationId="{DF707EE8-1AC3-41DB-826E-65B2F828FCDE}"/>
          </ac:spMkLst>
        </pc:spChg>
        <pc:spChg chg="mod">
          <ac:chgData name="CAVELLI ROSARIO FRANCESCO" userId="161a83d4-872a-457d-8990-f4d177120fc2" providerId="ADAL" clId="{A1A3E1CD-366C-4DEF-871F-7E7CC2A723EF}" dt="2020-05-26T17:33:10.681" v="613"/>
          <ac:spMkLst>
            <pc:docMk/>
            <pc:sldMk cId="1112846890" sldId="256"/>
            <ac:spMk id="246" creationId="{CA53E44B-919A-48D8-960C-0DA374187BD7}"/>
          </ac:spMkLst>
        </pc:spChg>
        <pc:spChg chg="add mod">
          <ac:chgData name="CAVELLI ROSARIO FRANCESCO" userId="161a83d4-872a-457d-8990-f4d177120fc2" providerId="ADAL" clId="{A1A3E1CD-366C-4DEF-871F-7E7CC2A723EF}" dt="2020-05-26T17:33:29.769" v="644" actId="14100"/>
          <ac:spMkLst>
            <pc:docMk/>
            <pc:sldMk cId="1112846890" sldId="256"/>
            <ac:spMk id="248" creationId="{402B5406-C82C-4A39-A7D5-7B368D4EAB96}"/>
          </ac:spMkLst>
        </pc:spChg>
        <pc:spChg chg="add mod">
          <ac:chgData name="CAVELLI ROSARIO FRANCESCO" userId="161a83d4-872a-457d-8990-f4d177120fc2" providerId="ADAL" clId="{A1A3E1CD-366C-4DEF-871F-7E7CC2A723EF}" dt="2020-05-26T17:34:05.889" v="688" actId="1076"/>
          <ac:spMkLst>
            <pc:docMk/>
            <pc:sldMk cId="1112846890" sldId="256"/>
            <ac:spMk id="249" creationId="{F1757898-E768-4AFE-B5FF-1BE0BFCF69A3}"/>
          </ac:spMkLst>
        </pc:spChg>
        <pc:spChg chg="add mod">
          <ac:chgData name="CAVELLI ROSARIO FRANCESCO" userId="161a83d4-872a-457d-8990-f4d177120fc2" providerId="ADAL" clId="{A1A3E1CD-366C-4DEF-871F-7E7CC2A723EF}" dt="2020-05-26T17:34:18.954" v="692" actId="1038"/>
          <ac:spMkLst>
            <pc:docMk/>
            <pc:sldMk cId="1112846890" sldId="256"/>
            <ac:spMk id="250" creationId="{2D135B9A-D574-41B6-90E2-152A1AAFC793}"/>
          </ac:spMkLst>
        </pc:spChg>
        <pc:spChg chg="mod">
          <ac:chgData name="CAVELLI ROSARIO FRANCESCO" userId="161a83d4-872a-457d-8990-f4d177120fc2" providerId="ADAL" clId="{A1A3E1CD-366C-4DEF-871F-7E7CC2A723EF}" dt="2020-05-26T17:34:43.902" v="693"/>
          <ac:spMkLst>
            <pc:docMk/>
            <pc:sldMk cId="1112846890" sldId="256"/>
            <ac:spMk id="252" creationId="{A5014321-D1D0-4363-AEE9-B45D5E42E262}"/>
          </ac:spMkLst>
        </pc:spChg>
        <pc:spChg chg="add mod">
          <ac:chgData name="CAVELLI ROSARIO FRANCESCO" userId="161a83d4-872a-457d-8990-f4d177120fc2" providerId="ADAL" clId="{A1A3E1CD-366C-4DEF-871F-7E7CC2A723EF}" dt="2020-05-26T17:35:15.224" v="737" actId="1035"/>
          <ac:spMkLst>
            <pc:docMk/>
            <pc:sldMk cId="1112846890" sldId="256"/>
            <ac:spMk id="254" creationId="{0ED600B9-21D9-46AD-BD07-5202B249DE5B}"/>
          </ac:spMkLst>
        </pc:spChg>
        <pc:spChg chg="mod">
          <ac:chgData name="CAVELLI ROSARIO FRANCESCO" userId="161a83d4-872a-457d-8990-f4d177120fc2" providerId="ADAL" clId="{A1A3E1CD-366C-4DEF-871F-7E7CC2A723EF}" dt="2020-05-26T17:35:33.751" v="738"/>
          <ac:spMkLst>
            <pc:docMk/>
            <pc:sldMk cId="1112846890" sldId="256"/>
            <ac:spMk id="257" creationId="{18CDA8B8-39AC-43AB-9100-A73B7EDD194D}"/>
          </ac:spMkLst>
        </pc:spChg>
        <pc:spChg chg="add mod">
          <ac:chgData name="CAVELLI ROSARIO FRANCESCO" userId="161a83d4-872a-457d-8990-f4d177120fc2" providerId="ADAL" clId="{A1A3E1CD-366C-4DEF-871F-7E7CC2A723EF}" dt="2020-05-26T17:36:03.304" v="818" actId="1038"/>
          <ac:spMkLst>
            <pc:docMk/>
            <pc:sldMk cId="1112846890" sldId="256"/>
            <ac:spMk id="258" creationId="{5CED834D-487A-4369-9A04-EFC98C9053C1}"/>
          </ac:spMkLst>
        </pc:spChg>
        <pc:spChg chg="mod">
          <ac:chgData name="CAVELLI ROSARIO FRANCESCO" userId="161a83d4-872a-457d-8990-f4d177120fc2" providerId="ADAL" clId="{A1A3E1CD-366C-4DEF-871F-7E7CC2A723EF}" dt="2020-05-26T17:36:31.022" v="819"/>
          <ac:spMkLst>
            <pc:docMk/>
            <pc:sldMk cId="1112846890" sldId="256"/>
            <ac:spMk id="260" creationId="{2CFEF8C0-5E34-4F9C-BF32-A4FC9EA5E2FA}"/>
          </ac:spMkLst>
        </pc:spChg>
        <pc:spChg chg="add mod">
          <ac:chgData name="CAVELLI ROSARIO FRANCESCO" userId="161a83d4-872a-457d-8990-f4d177120fc2" providerId="ADAL" clId="{A1A3E1CD-366C-4DEF-871F-7E7CC2A723EF}" dt="2020-05-26T17:36:43.014" v="831" actId="5793"/>
          <ac:spMkLst>
            <pc:docMk/>
            <pc:sldMk cId="1112846890" sldId="256"/>
            <ac:spMk id="262" creationId="{15EFB3E3-8FC8-4AE9-BF7F-F3869E49CF02}"/>
          </ac:spMkLst>
        </pc:spChg>
        <pc:spChg chg="mod">
          <ac:chgData name="CAVELLI ROSARIO FRANCESCO" userId="161a83d4-872a-457d-8990-f4d177120fc2" providerId="ADAL" clId="{A1A3E1CD-366C-4DEF-871F-7E7CC2A723EF}" dt="2020-05-26T17:36:31.022" v="819"/>
          <ac:spMkLst>
            <pc:docMk/>
            <pc:sldMk cId="1112846890" sldId="256"/>
            <ac:spMk id="264" creationId="{14C1B2CF-A83D-4196-BF2B-F7FA99B26EBF}"/>
          </ac:spMkLst>
        </pc:spChg>
        <pc:spChg chg="add mod">
          <ac:chgData name="CAVELLI ROSARIO FRANCESCO" userId="161a83d4-872a-457d-8990-f4d177120fc2" providerId="ADAL" clId="{A1A3E1CD-366C-4DEF-871F-7E7CC2A723EF}" dt="2020-05-26T17:36:48.400" v="844" actId="5793"/>
          <ac:spMkLst>
            <pc:docMk/>
            <pc:sldMk cId="1112846890" sldId="256"/>
            <ac:spMk id="266" creationId="{6AC8149C-028F-48F6-A7E5-EC17112C029C}"/>
          </ac:spMkLst>
        </pc:spChg>
        <pc:spChg chg="mod">
          <ac:chgData name="CAVELLI ROSARIO FRANCESCO" userId="161a83d4-872a-457d-8990-f4d177120fc2" providerId="ADAL" clId="{A1A3E1CD-366C-4DEF-871F-7E7CC2A723EF}" dt="2020-05-26T17:37:13.323" v="845"/>
          <ac:spMkLst>
            <pc:docMk/>
            <pc:sldMk cId="1112846890" sldId="256"/>
            <ac:spMk id="269" creationId="{49F34E91-6FEC-441E-B6A2-497C351DEA95}"/>
          </ac:spMkLst>
        </pc:spChg>
        <pc:spChg chg="add mod">
          <ac:chgData name="CAVELLI ROSARIO FRANCESCO" userId="161a83d4-872a-457d-8990-f4d177120fc2" providerId="ADAL" clId="{A1A3E1CD-366C-4DEF-871F-7E7CC2A723EF}" dt="2020-05-26T17:37:32.424" v="862" actId="1038"/>
          <ac:spMkLst>
            <pc:docMk/>
            <pc:sldMk cId="1112846890" sldId="256"/>
            <ac:spMk id="270" creationId="{FE68E530-6BC3-48DE-B04F-A191BD53EF59}"/>
          </ac:spMkLst>
        </pc:spChg>
        <pc:spChg chg="mod">
          <ac:chgData name="CAVELLI ROSARIO FRANCESCO" userId="161a83d4-872a-457d-8990-f4d177120fc2" providerId="ADAL" clId="{A1A3E1CD-366C-4DEF-871F-7E7CC2A723EF}" dt="2020-05-26T17:37:54.322" v="863"/>
          <ac:spMkLst>
            <pc:docMk/>
            <pc:sldMk cId="1112846890" sldId="256"/>
            <ac:spMk id="273" creationId="{04ECE830-5AD0-47F7-8528-C702B10B0ACF}"/>
          </ac:spMkLst>
        </pc:spChg>
        <pc:spChg chg="add del mod">
          <ac:chgData name="CAVELLI ROSARIO FRANCESCO" userId="161a83d4-872a-457d-8990-f4d177120fc2" providerId="ADAL" clId="{A1A3E1CD-366C-4DEF-871F-7E7CC2A723EF}" dt="2020-05-28T11:57:33.967" v="1123" actId="21"/>
          <ac:spMkLst>
            <pc:docMk/>
            <pc:sldMk cId="1112846890" sldId="256"/>
            <ac:spMk id="274" creationId="{A3B3042B-440B-4322-A615-A7B9B151E3C8}"/>
          </ac:spMkLst>
        </pc:spChg>
        <pc:spChg chg="add del mod">
          <ac:chgData name="CAVELLI ROSARIO FRANCESCO" userId="161a83d4-872a-457d-8990-f4d177120fc2" providerId="ADAL" clId="{A1A3E1CD-366C-4DEF-871F-7E7CC2A723EF}" dt="2020-05-28T11:57:33.967" v="1123" actId="21"/>
          <ac:spMkLst>
            <pc:docMk/>
            <pc:sldMk cId="1112846890" sldId="256"/>
            <ac:spMk id="275" creationId="{7BD778DB-1591-458C-B0A9-B4C47AAD7BBF}"/>
          </ac:spMkLst>
        </pc:spChg>
        <pc:spChg chg="add mod">
          <ac:chgData name="CAVELLI ROSARIO FRANCESCO" userId="161a83d4-872a-457d-8990-f4d177120fc2" providerId="ADAL" clId="{A1A3E1CD-366C-4DEF-871F-7E7CC2A723EF}" dt="2020-05-28T12:27:48.334" v="1139" actId="20577"/>
          <ac:spMkLst>
            <pc:docMk/>
            <pc:sldMk cId="1112846890" sldId="256"/>
            <ac:spMk id="276" creationId="{12683B93-9BA5-4ECB-A902-8863758AA1D7}"/>
          </ac:spMkLst>
        </pc:spChg>
        <pc:spChg chg="add mod">
          <ac:chgData name="CAVELLI ROSARIO FRANCESCO" userId="161a83d4-872a-457d-8990-f4d177120fc2" providerId="ADAL" clId="{A1A3E1CD-366C-4DEF-871F-7E7CC2A723EF}" dt="2020-05-28T12:27:31.735" v="1137" actId="20577"/>
          <ac:spMkLst>
            <pc:docMk/>
            <pc:sldMk cId="1112846890" sldId="256"/>
            <ac:spMk id="277" creationId="{916C393E-A57D-4792-902E-435252815BA0}"/>
          </ac:spMkLst>
        </pc:spChg>
        <pc:spChg chg="add mod">
          <ac:chgData name="CAVELLI ROSARIO FRANCESCO" userId="161a83d4-872a-457d-8990-f4d177120fc2" providerId="ADAL" clId="{A1A3E1CD-366C-4DEF-871F-7E7CC2A723EF}" dt="2020-05-26T17:39:30.138" v="890" actId="1037"/>
          <ac:spMkLst>
            <pc:docMk/>
            <pc:sldMk cId="1112846890" sldId="256"/>
            <ac:spMk id="278" creationId="{0438BDB6-E303-430E-AD30-1FAB5CF0ED13}"/>
          </ac:spMkLst>
        </pc:spChg>
        <pc:spChg chg="add mod">
          <ac:chgData name="CAVELLI ROSARIO FRANCESCO" userId="161a83d4-872a-457d-8990-f4d177120fc2" providerId="ADAL" clId="{A1A3E1CD-366C-4DEF-871F-7E7CC2A723EF}" dt="2020-05-26T17:39:40.247" v="892" actId="1076"/>
          <ac:spMkLst>
            <pc:docMk/>
            <pc:sldMk cId="1112846890" sldId="256"/>
            <ac:spMk id="279" creationId="{58DF14F9-DBAB-4C3B-A492-023C6BACFA60}"/>
          </ac:spMkLst>
        </pc:spChg>
        <pc:spChg chg="add mod">
          <ac:chgData name="CAVELLI ROSARIO FRANCESCO" userId="161a83d4-872a-457d-8990-f4d177120fc2" providerId="ADAL" clId="{A1A3E1CD-366C-4DEF-871F-7E7CC2A723EF}" dt="2020-05-26T17:41:31.607" v="895" actId="1076"/>
          <ac:spMkLst>
            <pc:docMk/>
            <pc:sldMk cId="1112846890" sldId="256"/>
            <ac:spMk id="280" creationId="{022F4EAE-48C5-47F6-9F5E-CB201E8C671C}"/>
          </ac:spMkLst>
        </pc:spChg>
        <pc:spChg chg="add mod">
          <ac:chgData name="CAVELLI ROSARIO FRANCESCO" userId="161a83d4-872a-457d-8990-f4d177120fc2" providerId="ADAL" clId="{A1A3E1CD-366C-4DEF-871F-7E7CC2A723EF}" dt="2020-05-26T17:41:38.687" v="899" actId="20577"/>
          <ac:spMkLst>
            <pc:docMk/>
            <pc:sldMk cId="1112846890" sldId="256"/>
            <ac:spMk id="281" creationId="{383325C6-1BAA-40B6-AFBB-184B53F85A84}"/>
          </ac:spMkLst>
        </pc:spChg>
        <pc:grpChg chg="del mod">
          <ac:chgData name="CAVELLI ROSARIO FRANCESCO" userId="161a83d4-872a-457d-8990-f4d177120fc2" providerId="ADAL" clId="{A1A3E1CD-366C-4DEF-871F-7E7CC2A723EF}" dt="2020-05-26T17:40:03.037" v="893" actId="478"/>
          <ac:grpSpMkLst>
            <pc:docMk/>
            <pc:sldMk cId="1112846890" sldId="256"/>
            <ac:grpSpMk id="132" creationId="{639D228E-F359-43DF-985D-EF56A484C43C}"/>
          </ac:grpSpMkLst>
        </pc:grpChg>
        <pc:grpChg chg="add mod">
          <ac:chgData name="CAVELLI ROSARIO FRANCESCO" userId="161a83d4-872a-457d-8990-f4d177120fc2" providerId="ADAL" clId="{A1A3E1CD-366C-4DEF-871F-7E7CC2A723EF}" dt="2020-05-26T17:18:09.827" v="28" actId="1038"/>
          <ac:grpSpMkLst>
            <pc:docMk/>
            <pc:sldMk cId="1112846890" sldId="256"/>
            <ac:grpSpMk id="160" creationId="{B4D21132-DBB2-4FFC-B96E-113602F2647C}"/>
          </ac:grpSpMkLst>
        </pc:grpChg>
        <pc:grpChg chg="add mod">
          <ac:chgData name="CAVELLI ROSARIO FRANCESCO" userId="161a83d4-872a-457d-8990-f4d177120fc2" providerId="ADAL" clId="{A1A3E1CD-366C-4DEF-871F-7E7CC2A723EF}" dt="2020-05-26T17:20:22.108" v="136" actId="1038"/>
          <ac:grpSpMkLst>
            <pc:docMk/>
            <pc:sldMk cId="1112846890" sldId="256"/>
            <ac:grpSpMk id="166" creationId="{EF4C3DA5-8C78-43E4-A647-20C3DD527A32}"/>
          </ac:grpSpMkLst>
        </pc:grpChg>
        <pc:grpChg chg="add del mod">
          <ac:chgData name="CAVELLI ROSARIO FRANCESCO" userId="161a83d4-872a-457d-8990-f4d177120fc2" providerId="ADAL" clId="{A1A3E1CD-366C-4DEF-871F-7E7CC2A723EF}" dt="2020-05-26T17:27:43.872" v="354" actId="21"/>
          <ac:grpSpMkLst>
            <pc:docMk/>
            <pc:sldMk cId="1112846890" sldId="256"/>
            <ac:grpSpMk id="170" creationId="{71C61F43-3700-40F3-A3A0-22162DE49564}"/>
          </ac:grpSpMkLst>
        </pc:grpChg>
        <pc:grpChg chg="add mod">
          <ac:chgData name="CAVELLI ROSARIO FRANCESCO" userId="161a83d4-872a-457d-8990-f4d177120fc2" providerId="ADAL" clId="{A1A3E1CD-366C-4DEF-871F-7E7CC2A723EF}" dt="2020-05-26T17:21:11.344" v="180" actId="1036"/>
          <ac:grpSpMkLst>
            <pc:docMk/>
            <pc:sldMk cId="1112846890" sldId="256"/>
            <ac:grpSpMk id="174" creationId="{BE209D4A-5257-41AF-A320-481468AE58B8}"/>
          </ac:grpSpMkLst>
        </pc:grpChg>
        <pc:grpChg chg="add mod">
          <ac:chgData name="CAVELLI ROSARIO FRANCESCO" userId="161a83d4-872a-457d-8990-f4d177120fc2" providerId="ADAL" clId="{A1A3E1CD-366C-4DEF-871F-7E7CC2A723EF}" dt="2020-05-26T17:21:45.211" v="210" actId="1038"/>
          <ac:grpSpMkLst>
            <pc:docMk/>
            <pc:sldMk cId="1112846890" sldId="256"/>
            <ac:grpSpMk id="178" creationId="{A350CE76-29A4-4FAA-B385-0635CBD5FE9D}"/>
          </ac:grpSpMkLst>
        </pc:grpChg>
        <pc:grpChg chg="add mod">
          <ac:chgData name="CAVELLI ROSARIO FRANCESCO" userId="161a83d4-872a-457d-8990-f4d177120fc2" providerId="ADAL" clId="{A1A3E1CD-366C-4DEF-871F-7E7CC2A723EF}" dt="2020-05-26T17:22:30.278" v="237" actId="1035"/>
          <ac:grpSpMkLst>
            <pc:docMk/>
            <pc:sldMk cId="1112846890" sldId="256"/>
            <ac:grpSpMk id="182" creationId="{D7B21DE8-AEF2-4CBD-A5AC-92546489F592}"/>
          </ac:grpSpMkLst>
        </pc:grpChg>
        <pc:grpChg chg="add mod">
          <ac:chgData name="CAVELLI ROSARIO FRANCESCO" userId="161a83d4-872a-457d-8990-f4d177120fc2" providerId="ADAL" clId="{A1A3E1CD-366C-4DEF-871F-7E7CC2A723EF}" dt="2020-05-26T17:23:20.050" v="256" actId="1076"/>
          <ac:grpSpMkLst>
            <pc:docMk/>
            <pc:sldMk cId="1112846890" sldId="256"/>
            <ac:grpSpMk id="186" creationId="{1015A088-18C6-44A4-AE2F-8CB037150AD9}"/>
          </ac:grpSpMkLst>
        </pc:grpChg>
        <pc:grpChg chg="add mod">
          <ac:chgData name="CAVELLI ROSARIO FRANCESCO" userId="161a83d4-872a-457d-8990-f4d177120fc2" providerId="ADAL" clId="{A1A3E1CD-366C-4DEF-871F-7E7CC2A723EF}" dt="2020-05-26T17:24:31.994" v="289" actId="1076"/>
          <ac:grpSpMkLst>
            <pc:docMk/>
            <pc:sldMk cId="1112846890" sldId="256"/>
            <ac:grpSpMk id="193" creationId="{E1924AF4-13A6-4AAE-813B-454F8E4B36B3}"/>
          </ac:grpSpMkLst>
        </pc:grpChg>
        <pc:grpChg chg="add del mod">
          <ac:chgData name="CAVELLI ROSARIO FRANCESCO" userId="161a83d4-872a-457d-8990-f4d177120fc2" providerId="ADAL" clId="{A1A3E1CD-366C-4DEF-871F-7E7CC2A723EF}" dt="2020-05-26T17:40:03.037" v="893" actId="478"/>
          <ac:grpSpMkLst>
            <pc:docMk/>
            <pc:sldMk cId="1112846890" sldId="256"/>
            <ac:grpSpMk id="206" creationId="{E3BD3872-DBED-48B2-8DEE-1892B5A76A37}"/>
          </ac:grpSpMkLst>
        </pc:grpChg>
        <pc:grpChg chg="add mod">
          <ac:chgData name="CAVELLI ROSARIO FRANCESCO" userId="161a83d4-872a-457d-8990-f4d177120fc2" providerId="ADAL" clId="{A1A3E1CD-366C-4DEF-871F-7E7CC2A723EF}" dt="2020-05-26T17:27:53.777" v="358" actId="1076"/>
          <ac:grpSpMkLst>
            <pc:docMk/>
            <pc:sldMk cId="1112846890" sldId="256"/>
            <ac:grpSpMk id="209" creationId="{25752F77-9555-4F0C-AF3D-A7CF5140BDEF}"/>
          </ac:grpSpMkLst>
        </pc:grpChg>
        <pc:grpChg chg="add mod">
          <ac:chgData name="CAVELLI ROSARIO FRANCESCO" userId="161a83d4-872a-457d-8990-f4d177120fc2" providerId="ADAL" clId="{A1A3E1CD-366C-4DEF-871F-7E7CC2A723EF}" dt="2020-05-26T17:28:42.895" v="391" actId="1038"/>
          <ac:grpSpMkLst>
            <pc:docMk/>
            <pc:sldMk cId="1112846890" sldId="256"/>
            <ac:grpSpMk id="213" creationId="{6E1FFD22-881E-4B42-A098-0395C3375F7E}"/>
          </ac:grpSpMkLst>
        </pc:grpChg>
        <pc:grpChg chg="add mod">
          <ac:chgData name="CAVELLI ROSARIO FRANCESCO" userId="161a83d4-872a-457d-8990-f4d177120fc2" providerId="ADAL" clId="{A1A3E1CD-366C-4DEF-871F-7E7CC2A723EF}" dt="2020-05-26T17:29:27.448" v="414" actId="688"/>
          <ac:grpSpMkLst>
            <pc:docMk/>
            <pc:sldMk cId="1112846890" sldId="256"/>
            <ac:grpSpMk id="217" creationId="{79569996-6E33-49E1-84A4-06AF5EA25C51}"/>
          </ac:grpSpMkLst>
        </pc:grpChg>
        <pc:grpChg chg="add mod">
          <ac:chgData name="CAVELLI ROSARIO FRANCESCO" userId="161a83d4-872a-457d-8990-f4d177120fc2" providerId="ADAL" clId="{A1A3E1CD-366C-4DEF-871F-7E7CC2A723EF}" dt="2020-05-26T17:30:11.361" v="432" actId="1035"/>
          <ac:grpSpMkLst>
            <pc:docMk/>
            <pc:sldMk cId="1112846890" sldId="256"/>
            <ac:grpSpMk id="221" creationId="{12BED7AF-483D-45FE-8C05-81EAA04BAB77}"/>
          </ac:grpSpMkLst>
        </pc:grpChg>
        <pc:grpChg chg="add mod">
          <ac:chgData name="CAVELLI ROSARIO FRANCESCO" userId="161a83d4-872a-457d-8990-f4d177120fc2" providerId="ADAL" clId="{A1A3E1CD-366C-4DEF-871F-7E7CC2A723EF}" dt="2020-05-26T17:30:39.241" v="442" actId="1076"/>
          <ac:grpSpMkLst>
            <pc:docMk/>
            <pc:sldMk cId="1112846890" sldId="256"/>
            <ac:grpSpMk id="225" creationId="{DF36CA90-7A62-4CE0-88BC-1F8756B14A0D}"/>
          </ac:grpSpMkLst>
        </pc:grpChg>
        <pc:grpChg chg="add mod">
          <ac:chgData name="CAVELLI ROSARIO FRANCESCO" userId="161a83d4-872a-457d-8990-f4d177120fc2" providerId="ADAL" clId="{A1A3E1CD-366C-4DEF-871F-7E7CC2A723EF}" dt="2020-05-26T17:31:38.428" v="512" actId="1036"/>
          <ac:grpSpMkLst>
            <pc:docMk/>
            <pc:sldMk cId="1112846890" sldId="256"/>
            <ac:grpSpMk id="230" creationId="{FB78739E-A948-4F42-9E8A-036A0A8EF948}"/>
          </ac:grpSpMkLst>
        </pc:grpChg>
        <pc:grpChg chg="add mod">
          <ac:chgData name="CAVELLI ROSARIO FRANCESCO" userId="161a83d4-872a-457d-8990-f4d177120fc2" providerId="ADAL" clId="{A1A3E1CD-366C-4DEF-871F-7E7CC2A723EF}" dt="2020-05-26T17:32:08.476" v="557" actId="1037"/>
          <ac:grpSpMkLst>
            <pc:docMk/>
            <pc:sldMk cId="1112846890" sldId="256"/>
            <ac:grpSpMk id="234" creationId="{16FBA93D-2ECB-45F1-8F6F-9FF66D84FA9C}"/>
          </ac:grpSpMkLst>
        </pc:grpChg>
        <pc:grpChg chg="add mod">
          <ac:chgData name="CAVELLI ROSARIO FRANCESCO" userId="161a83d4-872a-457d-8990-f4d177120fc2" providerId="ADAL" clId="{A1A3E1CD-366C-4DEF-871F-7E7CC2A723EF}" dt="2020-05-26T17:32:42.753" v="587" actId="1038"/>
          <ac:grpSpMkLst>
            <pc:docMk/>
            <pc:sldMk cId="1112846890" sldId="256"/>
            <ac:grpSpMk id="238" creationId="{63BDA190-0AAE-47B1-8D82-4B457B604CBD}"/>
          </ac:grpSpMkLst>
        </pc:grpChg>
        <pc:grpChg chg="add del mod">
          <ac:chgData name="CAVELLI ROSARIO FRANCESCO" userId="161a83d4-872a-457d-8990-f4d177120fc2" providerId="ADAL" clId="{A1A3E1CD-366C-4DEF-871F-7E7CC2A723EF}" dt="2020-05-26T17:32:48.132" v="589"/>
          <ac:grpSpMkLst>
            <pc:docMk/>
            <pc:sldMk cId="1112846890" sldId="256"/>
            <ac:grpSpMk id="241" creationId="{E4378FB0-CDD6-4401-A666-C90BEBCA89F0}"/>
          </ac:grpSpMkLst>
        </pc:grpChg>
        <pc:grpChg chg="add mod">
          <ac:chgData name="CAVELLI ROSARIO FRANCESCO" userId="161a83d4-872a-457d-8990-f4d177120fc2" providerId="ADAL" clId="{A1A3E1CD-366C-4DEF-871F-7E7CC2A723EF}" dt="2020-05-26T17:33:15.935" v="629" actId="1037"/>
          <ac:grpSpMkLst>
            <pc:docMk/>
            <pc:sldMk cId="1112846890" sldId="256"/>
            <ac:grpSpMk id="245" creationId="{6344BF42-C616-41F2-947F-5D60DE8340EE}"/>
          </ac:grpSpMkLst>
        </pc:grpChg>
        <pc:grpChg chg="add mod">
          <ac:chgData name="CAVELLI ROSARIO FRANCESCO" userId="161a83d4-872a-457d-8990-f4d177120fc2" providerId="ADAL" clId="{A1A3E1CD-366C-4DEF-871F-7E7CC2A723EF}" dt="2020-05-26T17:35:09.423" v="735" actId="1038"/>
          <ac:grpSpMkLst>
            <pc:docMk/>
            <pc:sldMk cId="1112846890" sldId="256"/>
            <ac:grpSpMk id="251" creationId="{6025A34B-1E53-4279-AB19-ED2D757150D4}"/>
          </ac:grpSpMkLst>
        </pc:grpChg>
        <pc:grpChg chg="add mod">
          <ac:chgData name="CAVELLI ROSARIO FRANCESCO" userId="161a83d4-872a-457d-8990-f4d177120fc2" providerId="ADAL" clId="{A1A3E1CD-366C-4DEF-871F-7E7CC2A723EF}" dt="2020-05-26T17:35:40.972" v="744" actId="1036"/>
          <ac:grpSpMkLst>
            <pc:docMk/>
            <pc:sldMk cId="1112846890" sldId="256"/>
            <ac:grpSpMk id="255" creationId="{C5A56750-9779-412F-ABE6-822FF7BF515C}"/>
          </ac:grpSpMkLst>
        </pc:grpChg>
        <pc:grpChg chg="add mod">
          <ac:chgData name="CAVELLI ROSARIO FRANCESCO" userId="161a83d4-872a-457d-8990-f4d177120fc2" providerId="ADAL" clId="{A1A3E1CD-366C-4DEF-871F-7E7CC2A723EF}" dt="2020-05-26T17:36:38.623" v="823" actId="1038"/>
          <ac:grpSpMkLst>
            <pc:docMk/>
            <pc:sldMk cId="1112846890" sldId="256"/>
            <ac:grpSpMk id="259" creationId="{885E721B-E32F-4679-B5EC-D8555C812B7D}"/>
          </ac:grpSpMkLst>
        </pc:grpChg>
        <pc:grpChg chg="add mod">
          <ac:chgData name="CAVELLI ROSARIO FRANCESCO" userId="161a83d4-872a-457d-8990-f4d177120fc2" providerId="ADAL" clId="{A1A3E1CD-366C-4DEF-871F-7E7CC2A723EF}" dt="2020-05-26T17:36:38.623" v="823" actId="1038"/>
          <ac:grpSpMkLst>
            <pc:docMk/>
            <pc:sldMk cId="1112846890" sldId="256"/>
            <ac:grpSpMk id="263" creationId="{F003A199-89C9-4EFE-984C-2C133F1C318A}"/>
          </ac:grpSpMkLst>
        </pc:grpChg>
        <pc:grpChg chg="add mod">
          <ac:chgData name="CAVELLI ROSARIO FRANCESCO" userId="161a83d4-872a-457d-8990-f4d177120fc2" providerId="ADAL" clId="{A1A3E1CD-366C-4DEF-871F-7E7CC2A723EF}" dt="2020-05-26T17:37:21.182" v="851" actId="1036"/>
          <ac:grpSpMkLst>
            <pc:docMk/>
            <pc:sldMk cId="1112846890" sldId="256"/>
            <ac:grpSpMk id="267" creationId="{428C9641-69E5-46A6-8ADB-D97B782BC046}"/>
          </ac:grpSpMkLst>
        </pc:grpChg>
        <pc:grpChg chg="add mod">
          <ac:chgData name="CAVELLI ROSARIO FRANCESCO" userId="161a83d4-872a-457d-8990-f4d177120fc2" providerId="ADAL" clId="{A1A3E1CD-366C-4DEF-871F-7E7CC2A723EF}" dt="2020-05-26T17:38:14.886" v="872" actId="1037"/>
          <ac:grpSpMkLst>
            <pc:docMk/>
            <pc:sldMk cId="1112846890" sldId="256"/>
            <ac:grpSpMk id="271" creationId="{E79565C0-B23D-43B8-8D48-8690FC67AFDD}"/>
          </ac:grpSpMkLst>
        </pc:grpChg>
        <pc:cxnChg chg="add mod">
          <ac:chgData name="CAVELLI ROSARIO FRANCESCO" userId="161a83d4-872a-457d-8990-f4d177120fc2" providerId="ADAL" clId="{A1A3E1CD-366C-4DEF-871F-7E7CC2A723EF}" dt="2020-05-28T11:53:54.830" v="930" actId="13822"/>
          <ac:cxnSpMkLst>
            <pc:docMk/>
            <pc:sldMk cId="1112846890" sldId="256"/>
            <ac:cxnSpMk id="3" creationId="{1ADC503F-D575-454A-A83F-72314874322A}"/>
          </ac:cxnSpMkLst>
        </pc:cxnChg>
        <pc:cxnChg chg="add del">
          <ac:chgData name="CAVELLI ROSARIO FRANCESCO" userId="161a83d4-872a-457d-8990-f4d177120fc2" providerId="ADAL" clId="{A1A3E1CD-366C-4DEF-871F-7E7CC2A723EF}" dt="2020-05-28T11:55:58.160" v="1109" actId="478"/>
          <ac:cxnSpMkLst>
            <pc:docMk/>
            <pc:sldMk cId="1112846890" sldId="256"/>
            <ac:cxnSpMk id="23" creationId="{5B16E73E-B8F4-4AA6-A3F8-6A4D142C2F23}"/>
          </ac:cxnSpMkLst>
        </pc:cxnChg>
        <pc:cxnChg chg="add mod">
          <ac:chgData name="CAVELLI ROSARIO FRANCESCO" userId="161a83d4-872a-457d-8990-f4d177120fc2" providerId="ADAL" clId="{A1A3E1CD-366C-4DEF-871F-7E7CC2A723EF}" dt="2020-05-28T11:56:48.372" v="1117" actId="14100"/>
          <ac:cxnSpMkLst>
            <pc:docMk/>
            <pc:sldMk cId="1112846890" sldId="256"/>
            <ac:cxnSpMk id="25" creationId="{68D286D0-BCB6-4D56-ADB0-8CDA646DF934}"/>
          </ac:cxnSpMkLst>
        </pc:cxnChg>
        <pc:cxnChg chg="add mod">
          <ac:chgData name="CAVELLI ROSARIO FRANCESCO" userId="161a83d4-872a-457d-8990-f4d177120fc2" providerId="ADAL" clId="{A1A3E1CD-366C-4DEF-871F-7E7CC2A723EF}" dt="2020-05-28T11:57:15.020" v="1121" actId="14100"/>
          <ac:cxnSpMkLst>
            <pc:docMk/>
            <pc:sldMk cId="1112846890" sldId="256"/>
            <ac:cxnSpMk id="32" creationId="{961F2B21-22EB-48FF-9036-E7D3E8E90A13}"/>
          </ac:cxnSpMkLst>
        </pc:cxnChg>
        <pc:cxnChg chg="mod">
          <ac:chgData name="CAVELLI ROSARIO FRANCESCO" userId="161a83d4-872a-457d-8990-f4d177120fc2" providerId="ADAL" clId="{A1A3E1CD-366C-4DEF-871F-7E7CC2A723EF}" dt="2020-05-28T11:55:32.540" v="1103" actId="14100"/>
          <ac:cxnSpMkLst>
            <pc:docMk/>
            <pc:sldMk cId="1112846890" sldId="256"/>
            <ac:cxnSpMk id="33" creationId="{DC48026F-3DA1-4A3A-A4DB-8F8436874B17}"/>
          </ac:cxnSpMkLst>
        </pc:cxnChg>
        <pc:cxnChg chg="mod">
          <ac:chgData name="CAVELLI ROSARIO FRANCESCO" userId="161a83d4-872a-457d-8990-f4d177120fc2" providerId="ADAL" clId="{A1A3E1CD-366C-4DEF-871F-7E7CC2A723EF}" dt="2020-05-26T17:26:21.666" v="335" actId="14100"/>
          <ac:cxnSpMkLst>
            <pc:docMk/>
            <pc:sldMk cId="1112846890" sldId="256"/>
            <ac:cxnSpMk id="57" creationId="{FC3E1462-73EC-4FA5-AA5C-9543F4388D33}"/>
          </ac:cxnSpMkLst>
        </pc:cxnChg>
        <pc:cxnChg chg="mod">
          <ac:chgData name="CAVELLI ROSARIO FRANCESCO" userId="161a83d4-872a-457d-8990-f4d177120fc2" providerId="ADAL" clId="{A1A3E1CD-366C-4DEF-871F-7E7CC2A723EF}" dt="2020-05-28T11:52:47.219" v="914" actId="1036"/>
          <ac:cxnSpMkLst>
            <pc:docMk/>
            <pc:sldMk cId="1112846890" sldId="256"/>
            <ac:cxnSpMk id="94" creationId="{AB66F289-31F7-43EB-AC59-351983778245}"/>
          </ac:cxnSpMkLst>
        </pc:cxnChg>
        <pc:cxnChg chg="del mod">
          <ac:chgData name="CAVELLI ROSARIO FRANCESCO" userId="161a83d4-872a-457d-8990-f4d177120fc2" providerId="ADAL" clId="{A1A3E1CD-366C-4DEF-871F-7E7CC2A723EF}" dt="2020-05-28T11:52:52.122" v="915" actId="478"/>
          <ac:cxnSpMkLst>
            <pc:docMk/>
            <pc:sldMk cId="1112846890" sldId="256"/>
            <ac:cxnSpMk id="99" creationId="{9F9E0116-195E-4C5F-92E8-D6B6ABF3275C}"/>
          </ac:cxnSpMkLst>
        </pc:cxnChg>
        <pc:cxnChg chg="mod">
          <ac:chgData name="CAVELLI ROSARIO FRANCESCO" userId="161a83d4-872a-457d-8990-f4d177120fc2" providerId="ADAL" clId="{A1A3E1CD-366C-4DEF-871F-7E7CC2A723EF}" dt="2020-05-26T17:17:49.927" v="3"/>
          <ac:cxnSpMkLst>
            <pc:docMk/>
            <pc:sldMk cId="1112846890" sldId="256"/>
            <ac:cxnSpMk id="161" creationId="{F7801919-20D5-4506-9210-E1A8B79163F2}"/>
          </ac:cxnSpMkLst>
        </pc:cxnChg>
        <pc:cxnChg chg="mod">
          <ac:chgData name="CAVELLI ROSARIO FRANCESCO" userId="161a83d4-872a-457d-8990-f4d177120fc2" providerId="ADAL" clId="{A1A3E1CD-366C-4DEF-871F-7E7CC2A723EF}" dt="2020-05-26T17:20:14.008" v="133"/>
          <ac:cxnSpMkLst>
            <pc:docMk/>
            <pc:sldMk cId="1112846890" sldId="256"/>
            <ac:cxnSpMk id="168" creationId="{81D236AC-D718-478C-92A4-AE64D28DF2E0}"/>
          </ac:cxnSpMkLst>
        </pc:cxnChg>
        <pc:cxnChg chg="mod">
          <ac:chgData name="CAVELLI ROSARIO FRANCESCO" userId="161a83d4-872a-457d-8990-f4d177120fc2" providerId="ADAL" clId="{A1A3E1CD-366C-4DEF-871F-7E7CC2A723EF}" dt="2020-05-26T17:20:44.480" v="152"/>
          <ac:cxnSpMkLst>
            <pc:docMk/>
            <pc:sldMk cId="1112846890" sldId="256"/>
            <ac:cxnSpMk id="171" creationId="{93BBF5B0-AA7A-4705-87F0-ED8D44F0D93A}"/>
          </ac:cxnSpMkLst>
        </pc:cxnChg>
        <pc:cxnChg chg="mod">
          <ac:chgData name="CAVELLI ROSARIO FRANCESCO" userId="161a83d4-872a-457d-8990-f4d177120fc2" providerId="ADAL" clId="{A1A3E1CD-366C-4DEF-871F-7E7CC2A723EF}" dt="2020-05-26T17:21:05.735" v="160"/>
          <ac:cxnSpMkLst>
            <pc:docMk/>
            <pc:sldMk cId="1112846890" sldId="256"/>
            <ac:cxnSpMk id="175" creationId="{60F3BDBD-2729-4E93-8B0D-9676D57C8DE6}"/>
          </ac:cxnSpMkLst>
        </pc:cxnChg>
        <pc:cxnChg chg="mod">
          <ac:chgData name="CAVELLI ROSARIO FRANCESCO" userId="161a83d4-872a-457d-8990-f4d177120fc2" providerId="ADAL" clId="{A1A3E1CD-366C-4DEF-871F-7E7CC2A723EF}" dt="2020-05-26T17:21:34.499" v="200"/>
          <ac:cxnSpMkLst>
            <pc:docMk/>
            <pc:sldMk cId="1112846890" sldId="256"/>
            <ac:cxnSpMk id="180" creationId="{ADC74D74-5CB4-4999-A2B8-9080E2628712}"/>
          </ac:cxnSpMkLst>
        </pc:cxnChg>
        <pc:cxnChg chg="mod">
          <ac:chgData name="CAVELLI ROSARIO FRANCESCO" userId="161a83d4-872a-457d-8990-f4d177120fc2" providerId="ADAL" clId="{A1A3E1CD-366C-4DEF-871F-7E7CC2A723EF}" dt="2020-05-26T17:22:15.643" v="223"/>
          <ac:cxnSpMkLst>
            <pc:docMk/>
            <pc:sldMk cId="1112846890" sldId="256"/>
            <ac:cxnSpMk id="184" creationId="{591580A0-E6CA-4D60-882A-C4301D74DB63}"/>
          </ac:cxnSpMkLst>
        </pc:cxnChg>
        <pc:cxnChg chg="mod">
          <ac:chgData name="CAVELLI ROSARIO FRANCESCO" userId="161a83d4-872a-457d-8990-f4d177120fc2" providerId="ADAL" clId="{A1A3E1CD-366C-4DEF-871F-7E7CC2A723EF}" dt="2020-05-26T17:23:14.732" v="255"/>
          <ac:cxnSpMkLst>
            <pc:docMk/>
            <pc:sldMk cId="1112846890" sldId="256"/>
            <ac:cxnSpMk id="187" creationId="{31517932-E6A9-4C5E-BD97-4D27FB992E42}"/>
          </ac:cxnSpMkLst>
        </pc:cxnChg>
        <pc:cxnChg chg="mod">
          <ac:chgData name="CAVELLI ROSARIO FRANCESCO" userId="161a83d4-872a-457d-8990-f4d177120fc2" providerId="ADAL" clId="{A1A3E1CD-366C-4DEF-871F-7E7CC2A723EF}" dt="2020-05-26T17:24:28.118" v="288"/>
          <ac:cxnSpMkLst>
            <pc:docMk/>
            <pc:sldMk cId="1112846890" sldId="256"/>
            <ac:cxnSpMk id="194" creationId="{3F9D0CAA-F9FD-447D-A35F-C248B9C530FB}"/>
          </ac:cxnSpMkLst>
        </pc:cxnChg>
        <pc:cxnChg chg="mod">
          <ac:chgData name="CAVELLI ROSARIO FRANCESCO" userId="161a83d4-872a-457d-8990-f4d177120fc2" providerId="ADAL" clId="{A1A3E1CD-366C-4DEF-871F-7E7CC2A723EF}" dt="2020-05-26T17:27:45.607" v="355"/>
          <ac:cxnSpMkLst>
            <pc:docMk/>
            <pc:sldMk cId="1112846890" sldId="256"/>
            <ac:cxnSpMk id="207" creationId="{47AD8819-49AC-4887-AEE4-23369F89F1AB}"/>
          </ac:cxnSpMkLst>
        </pc:cxnChg>
        <pc:cxnChg chg="mod">
          <ac:chgData name="CAVELLI ROSARIO FRANCESCO" userId="161a83d4-872a-457d-8990-f4d177120fc2" providerId="ADAL" clId="{A1A3E1CD-366C-4DEF-871F-7E7CC2A723EF}" dt="2020-05-26T17:27:46.766" v="356"/>
          <ac:cxnSpMkLst>
            <pc:docMk/>
            <pc:sldMk cId="1112846890" sldId="256"/>
            <ac:cxnSpMk id="210" creationId="{E3768D04-C966-4F49-AFD8-1A9A777656D4}"/>
          </ac:cxnSpMkLst>
        </pc:cxnChg>
        <pc:cxnChg chg="mod">
          <ac:chgData name="CAVELLI ROSARIO FRANCESCO" userId="161a83d4-872a-457d-8990-f4d177120fc2" providerId="ADAL" clId="{A1A3E1CD-366C-4DEF-871F-7E7CC2A723EF}" dt="2020-05-26T17:28:31.647" v="387"/>
          <ac:cxnSpMkLst>
            <pc:docMk/>
            <pc:sldMk cId="1112846890" sldId="256"/>
            <ac:cxnSpMk id="215" creationId="{B8E7371A-29BB-4A37-B800-B7B55EDF79F7}"/>
          </ac:cxnSpMkLst>
        </pc:cxnChg>
        <pc:cxnChg chg="mod">
          <ac:chgData name="CAVELLI ROSARIO FRANCESCO" userId="161a83d4-872a-457d-8990-f4d177120fc2" providerId="ADAL" clId="{A1A3E1CD-366C-4DEF-871F-7E7CC2A723EF}" dt="2020-05-26T17:29:16.149" v="411"/>
          <ac:cxnSpMkLst>
            <pc:docMk/>
            <pc:sldMk cId="1112846890" sldId="256"/>
            <ac:cxnSpMk id="219" creationId="{A456F17E-185D-4BDF-963F-208DDDE99507}"/>
          </ac:cxnSpMkLst>
        </pc:cxnChg>
        <pc:cxnChg chg="mod">
          <ac:chgData name="CAVELLI ROSARIO FRANCESCO" userId="161a83d4-872a-457d-8990-f4d177120fc2" providerId="ADAL" clId="{A1A3E1CD-366C-4DEF-871F-7E7CC2A723EF}" dt="2020-05-26T17:30:04.908" v="427"/>
          <ac:cxnSpMkLst>
            <pc:docMk/>
            <pc:sldMk cId="1112846890" sldId="256"/>
            <ac:cxnSpMk id="223" creationId="{BEBBC62C-7C9A-4B43-9C18-BAB8B06F920A}"/>
          </ac:cxnSpMkLst>
        </pc:cxnChg>
        <pc:cxnChg chg="mod">
          <ac:chgData name="CAVELLI ROSARIO FRANCESCO" userId="161a83d4-872a-457d-8990-f4d177120fc2" providerId="ADAL" clId="{A1A3E1CD-366C-4DEF-871F-7E7CC2A723EF}" dt="2020-05-26T17:30:36.057" v="441"/>
          <ac:cxnSpMkLst>
            <pc:docMk/>
            <pc:sldMk cId="1112846890" sldId="256"/>
            <ac:cxnSpMk id="227" creationId="{EDB1118F-BA7B-4867-8538-80D53A810A9A}"/>
          </ac:cxnSpMkLst>
        </pc:cxnChg>
        <pc:cxnChg chg="mod">
          <ac:chgData name="CAVELLI ROSARIO FRANCESCO" userId="161a83d4-872a-457d-8990-f4d177120fc2" providerId="ADAL" clId="{A1A3E1CD-366C-4DEF-871F-7E7CC2A723EF}" dt="2020-05-26T17:31:23.478" v="492"/>
          <ac:cxnSpMkLst>
            <pc:docMk/>
            <pc:sldMk cId="1112846890" sldId="256"/>
            <ac:cxnSpMk id="232" creationId="{C3DD8A42-FE4A-491A-BC24-5B9ABFA2C63C}"/>
          </ac:cxnSpMkLst>
        </pc:cxnChg>
        <pc:cxnChg chg="mod">
          <ac:chgData name="CAVELLI ROSARIO FRANCESCO" userId="161a83d4-872a-457d-8990-f4d177120fc2" providerId="ADAL" clId="{A1A3E1CD-366C-4DEF-871F-7E7CC2A723EF}" dt="2020-05-26T17:32:04.290" v="540"/>
          <ac:cxnSpMkLst>
            <pc:docMk/>
            <pc:sldMk cId="1112846890" sldId="256"/>
            <ac:cxnSpMk id="236" creationId="{1F3ABCC9-CBE3-4FC5-BFF2-422529E64F30}"/>
          </ac:cxnSpMkLst>
        </pc:cxnChg>
        <pc:cxnChg chg="mod">
          <ac:chgData name="CAVELLI ROSARIO FRANCESCO" userId="161a83d4-872a-457d-8990-f4d177120fc2" providerId="ADAL" clId="{A1A3E1CD-366C-4DEF-871F-7E7CC2A723EF}" dt="2020-05-26T17:32:29.159" v="571"/>
          <ac:cxnSpMkLst>
            <pc:docMk/>
            <pc:sldMk cId="1112846890" sldId="256"/>
            <ac:cxnSpMk id="240" creationId="{7A551014-F993-4C1B-97D3-E21B88205AC9}"/>
          </ac:cxnSpMkLst>
        </pc:cxnChg>
        <pc:cxnChg chg="mod">
          <ac:chgData name="CAVELLI ROSARIO FRANCESCO" userId="161a83d4-872a-457d-8990-f4d177120fc2" providerId="ADAL" clId="{A1A3E1CD-366C-4DEF-871F-7E7CC2A723EF}" dt="2020-05-26T17:32:46.073" v="588"/>
          <ac:cxnSpMkLst>
            <pc:docMk/>
            <pc:sldMk cId="1112846890" sldId="256"/>
            <ac:cxnSpMk id="243" creationId="{A8B49756-E935-4B25-8026-8549768ED353}"/>
          </ac:cxnSpMkLst>
        </pc:cxnChg>
        <pc:cxnChg chg="mod">
          <ac:chgData name="CAVELLI ROSARIO FRANCESCO" userId="161a83d4-872a-457d-8990-f4d177120fc2" providerId="ADAL" clId="{A1A3E1CD-366C-4DEF-871F-7E7CC2A723EF}" dt="2020-05-26T17:33:10.681" v="613"/>
          <ac:cxnSpMkLst>
            <pc:docMk/>
            <pc:sldMk cId="1112846890" sldId="256"/>
            <ac:cxnSpMk id="247" creationId="{67D5FEBC-CCA4-4080-B6F1-2064830ED14B}"/>
          </ac:cxnSpMkLst>
        </pc:cxnChg>
        <pc:cxnChg chg="mod">
          <ac:chgData name="CAVELLI ROSARIO FRANCESCO" userId="161a83d4-872a-457d-8990-f4d177120fc2" providerId="ADAL" clId="{A1A3E1CD-366C-4DEF-871F-7E7CC2A723EF}" dt="2020-05-26T17:34:43.902" v="693"/>
          <ac:cxnSpMkLst>
            <pc:docMk/>
            <pc:sldMk cId="1112846890" sldId="256"/>
            <ac:cxnSpMk id="253" creationId="{88CC8804-B9B7-4B6A-BC05-BEC294A3DA57}"/>
          </ac:cxnSpMkLst>
        </pc:cxnChg>
        <pc:cxnChg chg="mod">
          <ac:chgData name="CAVELLI ROSARIO FRANCESCO" userId="161a83d4-872a-457d-8990-f4d177120fc2" providerId="ADAL" clId="{A1A3E1CD-366C-4DEF-871F-7E7CC2A723EF}" dt="2020-05-26T17:35:33.751" v="738"/>
          <ac:cxnSpMkLst>
            <pc:docMk/>
            <pc:sldMk cId="1112846890" sldId="256"/>
            <ac:cxnSpMk id="256" creationId="{C4AB0CFC-B91A-4E0D-A2AC-534A0EAF3A8C}"/>
          </ac:cxnSpMkLst>
        </pc:cxnChg>
        <pc:cxnChg chg="mod">
          <ac:chgData name="CAVELLI ROSARIO FRANCESCO" userId="161a83d4-872a-457d-8990-f4d177120fc2" providerId="ADAL" clId="{A1A3E1CD-366C-4DEF-871F-7E7CC2A723EF}" dt="2020-05-26T17:36:31.022" v="819"/>
          <ac:cxnSpMkLst>
            <pc:docMk/>
            <pc:sldMk cId="1112846890" sldId="256"/>
            <ac:cxnSpMk id="261" creationId="{98B79573-FDC4-4B83-BDC9-1997E8E259B0}"/>
          </ac:cxnSpMkLst>
        </pc:cxnChg>
        <pc:cxnChg chg="mod">
          <ac:chgData name="CAVELLI ROSARIO FRANCESCO" userId="161a83d4-872a-457d-8990-f4d177120fc2" providerId="ADAL" clId="{A1A3E1CD-366C-4DEF-871F-7E7CC2A723EF}" dt="2020-05-26T17:36:31.022" v="819"/>
          <ac:cxnSpMkLst>
            <pc:docMk/>
            <pc:sldMk cId="1112846890" sldId="256"/>
            <ac:cxnSpMk id="265" creationId="{5AED259B-A5FB-4D5C-AF69-9FF4EAAFA7E7}"/>
          </ac:cxnSpMkLst>
        </pc:cxnChg>
        <pc:cxnChg chg="mod">
          <ac:chgData name="CAVELLI ROSARIO FRANCESCO" userId="161a83d4-872a-457d-8990-f4d177120fc2" providerId="ADAL" clId="{A1A3E1CD-366C-4DEF-871F-7E7CC2A723EF}" dt="2020-05-26T17:37:13.323" v="845"/>
          <ac:cxnSpMkLst>
            <pc:docMk/>
            <pc:sldMk cId="1112846890" sldId="256"/>
            <ac:cxnSpMk id="268" creationId="{EF559B9C-9375-4CC8-A915-DAE648D74CA0}"/>
          </ac:cxnSpMkLst>
        </pc:cxnChg>
        <pc:cxnChg chg="mod">
          <ac:chgData name="CAVELLI ROSARIO FRANCESCO" userId="161a83d4-872a-457d-8990-f4d177120fc2" providerId="ADAL" clId="{A1A3E1CD-366C-4DEF-871F-7E7CC2A723EF}" dt="2020-05-26T17:38:10.767" v="867" actId="14100"/>
          <ac:cxnSpMkLst>
            <pc:docMk/>
            <pc:sldMk cId="1112846890" sldId="256"/>
            <ac:cxnSpMk id="272" creationId="{6F2A001A-6285-4CF7-BF3C-1B4CDA94B09E}"/>
          </ac:cxnSpMkLst>
        </pc:cxnChg>
        <pc:cxnChg chg="add del mod">
          <ac:chgData name="CAVELLI ROSARIO FRANCESCO" userId="161a83d4-872a-457d-8990-f4d177120fc2" providerId="ADAL" clId="{A1A3E1CD-366C-4DEF-871F-7E7CC2A723EF}" dt="2020-05-28T11:57:33.967" v="1123" actId="21"/>
          <ac:cxnSpMkLst>
            <pc:docMk/>
            <pc:sldMk cId="1112846890" sldId="256"/>
            <ac:cxnSpMk id="282" creationId="{AFBEFC03-2A78-4971-A0F3-B7065C006DFF}"/>
          </ac:cxnSpMkLst>
        </pc:cxnChg>
        <pc:cxnChg chg="add del mod">
          <ac:chgData name="CAVELLI ROSARIO FRANCESCO" userId="161a83d4-872a-457d-8990-f4d177120fc2" providerId="ADAL" clId="{A1A3E1CD-366C-4DEF-871F-7E7CC2A723EF}" dt="2020-05-28T11:57:33.967" v="1123" actId="21"/>
          <ac:cxnSpMkLst>
            <pc:docMk/>
            <pc:sldMk cId="1112846890" sldId="256"/>
            <ac:cxnSpMk id="283" creationId="{7D39247D-229C-4B30-881A-D46090E1D1D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84F5AF-9E74-4186-80E7-E4FDFD58C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84CB0C3-9777-42C2-B694-23D9A3CEB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1341C7-C8C6-4FB6-A084-960A70673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1201-CB53-4281-9E22-33F473571D39}" type="datetimeFigureOut">
              <a:rPr lang="it-IT" smtClean="0"/>
              <a:t>28/05/2020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69602A-8172-4B0C-B806-4184E15B8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263CE7-3167-436F-BB21-017882F0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0533-97C2-45E3-AE85-9C129BE04829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537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F711E8-2D23-4B12-A76C-C3FAF31F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AC0745B-ED19-482E-9F6F-CA69C2EE4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8ADC17-D756-41E5-8A3E-5D19D087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1201-CB53-4281-9E22-33F473571D39}" type="datetimeFigureOut">
              <a:rPr lang="it-IT" smtClean="0"/>
              <a:t>28/05/2020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BA6422-1F06-45B0-B921-F62FC380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197AD2-EE64-4156-8466-2ED458EC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0533-97C2-45E3-AE85-9C129BE04829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784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8F9374-5B1E-4F65-9329-56375170D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2BE620F-1158-4E04-A6E3-9DDD63245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106659-ACBB-4282-8B59-784B83D2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1201-CB53-4281-9E22-33F473571D39}" type="datetimeFigureOut">
              <a:rPr lang="it-IT" smtClean="0"/>
              <a:t>28/05/2020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DD599A-59FF-425B-92E4-F32BAD6E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75F48D-65A2-46E5-A199-927C594A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0533-97C2-45E3-AE85-9C129BE04829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746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D62A2D-3C4C-42A6-B4E0-188B3149B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1F4B7A-59FB-4C30-92F4-EDA5814B2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3DF258-0256-408F-B441-A487602DC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1201-CB53-4281-9E22-33F473571D39}" type="datetimeFigureOut">
              <a:rPr lang="it-IT" smtClean="0"/>
              <a:t>28/05/2020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529F06-87D0-4E54-8FF4-E224B1DA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3A0FDF-2531-4B15-AB13-E0624CB4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0533-97C2-45E3-AE85-9C129BE04829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093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CD35F8-7D4C-4233-9FCF-AFC86DB13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29D094E-693C-4296-B3F8-3ED65BB75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5339FA-14CC-4C4D-A095-752C3EC4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1201-CB53-4281-9E22-33F473571D39}" type="datetimeFigureOut">
              <a:rPr lang="it-IT" smtClean="0"/>
              <a:t>28/05/2020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908DB2-F5A8-4A2E-A465-B08FFE19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EB57FF-F34D-4B9E-86F3-C2D584817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0533-97C2-45E3-AE85-9C129BE04829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09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9EAC5C-2E1B-4871-8FF0-37FD6FED0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2BE42E-8321-4960-AF99-A2BDB33CF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CADD3E5-F4BF-421D-9092-37E9641A9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435740-A0AA-43EC-8299-A6521602D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1201-CB53-4281-9E22-33F473571D39}" type="datetimeFigureOut">
              <a:rPr lang="it-IT" smtClean="0"/>
              <a:t>28/05/2020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6203413-4E3E-4E42-A628-19C0EC96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960283-2A13-48ED-9A8F-C43562F1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0533-97C2-45E3-AE85-9C129BE04829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0293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D8B383-BBE1-459A-A1E6-CE0B9ED00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4E7761-E814-470B-BA11-52BEA1E95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E7F1D63-12D9-4536-AB26-DDDF78731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DC0A4D9-9699-44E6-9606-5B2212783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3AA273C-FF8B-4EF2-B92C-B319802DE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1247742-07FD-41E1-B1AE-A6B646F4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1201-CB53-4281-9E22-33F473571D39}" type="datetimeFigureOut">
              <a:rPr lang="it-IT" smtClean="0"/>
              <a:t>28/05/2020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9FB2C63-8745-4F27-A54C-3DD4EEE93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A6CF34B-6900-42BD-8EE6-FF68D841B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0533-97C2-45E3-AE85-9C129BE04829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4894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24ADD6-9B16-4E7A-AF5B-B8B1CC56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A33A300-E38F-4869-928A-E882E7189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1201-CB53-4281-9E22-33F473571D39}" type="datetimeFigureOut">
              <a:rPr lang="it-IT" smtClean="0"/>
              <a:t>28/05/2020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B442868-248B-4F1D-A0EF-D36792BA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95FF919-8715-4212-9F8D-A530D247B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0533-97C2-45E3-AE85-9C129BE04829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289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F9E42E8-CE35-423C-9397-A28FFBB11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1201-CB53-4281-9E22-33F473571D39}" type="datetimeFigureOut">
              <a:rPr lang="it-IT" smtClean="0"/>
              <a:t>28/05/2020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11FF841-BE2D-4247-9B7A-001038643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4E534D7-256D-45C2-9239-A19A5F82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0533-97C2-45E3-AE85-9C129BE04829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023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1B360B-F41F-4CAC-B629-EBA905A5E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BAF478-8AA0-49DF-BC2C-45FBACF78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9D2D36F-3EAE-4C06-AC32-A304B900B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AAF630-8D8A-4C0C-8FE8-5F51C77ED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1201-CB53-4281-9E22-33F473571D39}" type="datetimeFigureOut">
              <a:rPr lang="it-IT" smtClean="0"/>
              <a:t>28/05/2020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9FBDE3A-C72B-4A58-80FA-C88FDE71D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6B1A921-BBCE-49FD-BF98-5207EC36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0533-97C2-45E3-AE85-9C129BE04829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496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A53D42-4103-4E86-9391-2BA0A39A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2CA0632-0B45-4ECA-910E-561CECEE2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A6455B-1739-4D2D-BC7D-7F2F5DC0D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9AA3C29-D3BA-4C91-85D3-BE0C0DDF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1201-CB53-4281-9E22-33F473571D39}" type="datetimeFigureOut">
              <a:rPr lang="it-IT" smtClean="0"/>
              <a:t>28/05/2020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0772559-E2AC-4F0D-98CC-BFF260956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D47C004-8D7F-4085-A78B-0B137622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0533-97C2-45E3-AE85-9C129BE04829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228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3D60747-A690-44F9-84F3-A04F4AE64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2F21B47-D16F-4799-94F6-7D7EEA3EE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C9C791-5473-40BB-9F89-402146682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E1201-CB53-4281-9E22-33F473571D39}" type="datetimeFigureOut">
              <a:rPr lang="it-IT" smtClean="0"/>
              <a:t>28/05/2020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120F1D-5B3F-4F03-9B20-636B216DC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BB122B-DB33-4699-8457-5D519ABA6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30533-97C2-45E3-AE85-9C129BE04829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227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C6AD1AA-DF65-40CB-AF65-630B6B5CFE00}"/>
              </a:ext>
            </a:extLst>
          </p:cNvPr>
          <p:cNvSpPr/>
          <p:nvPr/>
        </p:nvSpPr>
        <p:spPr>
          <a:xfrm>
            <a:off x="808053" y="637392"/>
            <a:ext cx="1040321" cy="45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SALA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23D77C5-3929-4253-8697-7F9BE0C6D576}"/>
              </a:ext>
            </a:extLst>
          </p:cNvPr>
          <p:cNvSpPr/>
          <p:nvPr/>
        </p:nvSpPr>
        <p:spPr>
          <a:xfrm>
            <a:off x="3040921" y="637392"/>
            <a:ext cx="1248650" cy="45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EDIFICIO</a:t>
            </a:r>
          </a:p>
        </p:txBody>
      </p:sp>
      <p:sp>
        <p:nvSpPr>
          <p:cNvPr id="7" name="Rombo 6">
            <a:extLst>
              <a:ext uri="{FF2B5EF4-FFF2-40B4-BE49-F238E27FC236}">
                <a16:creationId xmlns:a16="http://schemas.microsoft.com/office/drawing/2014/main" id="{73221F59-18E1-4F07-8BE2-8A4615074523}"/>
              </a:ext>
            </a:extLst>
          </p:cNvPr>
          <p:cNvSpPr/>
          <p:nvPr/>
        </p:nvSpPr>
        <p:spPr>
          <a:xfrm>
            <a:off x="2239117" y="645866"/>
            <a:ext cx="411061" cy="4362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7280F64-A316-4706-AFA9-673D795F0D22}"/>
              </a:ext>
            </a:extLst>
          </p:cNvPr>
          <p:cNvSpPr txBox="1"/>
          <p:nvPr/>
        </p:nvSpPr>
        <p:spPr>
          <a:xfrm>
            <a:off x="2029181" y="419201"/>
            <a:ext cx="830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CONTIENE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30000D2-27F0-4E28-99D3-B998B9293A42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2650178" y="863980"/>
            <a:ext cx="39074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8FFF2944-9959-4846-BA07-24F46C45716E}"/>
              </a:ext>
            </a:extLst>
          </p:cNvPr>
          <p:cNvCxnSpPr/>
          <p:nvPr/>
        </p:nvCxnSpPr>
        <p:spPr>
          <a:xfrm>
            <a:off x="1848374" y="872444"/>
            <a:ext cx="39074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23A88CCC-90AB-4F0E-A0C1-04BA757DACEE}"/>
              </a:ext>
            </a:extLst>
          </p:cNvPr>
          <p:cNvSpPr/>
          <p:nvPr/>
        </p:nvSpPr>
        <p:spPr>
          <a:xfrm>
            <a:off x="7116571" y="628916"/>
            <a:ext cx="1248650" cy="45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MOSTRA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F726DDA-368B-4577-A118-D12D4F7995C3}"/>
              </a:ext>
            </a:extLst>
          </p:cNvPr>
          <p:cNvSpPr/>
          <p:nvPr/>
        </p:nvSpPr>
        <p:spPr>
          <a:xfrm>
            <a:off x="6096000" y="1595048"/>
            <a:ext cx="1516265" cy="45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PERMANENTE</a:t>
            </a:r>
          </a:p>
        </p:txBody>
      </p:sp>
      <p:cxnSp>
        <p:nvCxnSpPr>
          <p:cNvPr id="16" name="Connettore a gomito 15">
            <a:extLst>
              <a:ext uri="{FF2B5EF4-FFF2-40B4-BE49-F238E27FC236}">
                <a16:creationId xmlns:a16="http://schemas.microsoft.com/office/drawing/2014/main" id="{AC4D0398-99A1-457F-9EBC-6F07F59C4A1F}"/>
              </a:ext>
            </a:extLst>
          </p:cNvPr>
          <p:cNvCxnSpPr>
            <a:stCxn id="14" idx="0"/>
            <a:endCxn id="13" idx="2"/>
          </p:cNvCxnSpPr>
          <p:nvPr/>
        </p:nvCxnSpPr>
        <p:spPr>
          <a:xfrm rot="5400000" flipH="1" flipV="1">
            <a:off x="7041037" y="895190"/>
            <a:ext cx="512955" cy="88676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ombo 27">
            <a:extLst>
              <a:ext uri="{FF2B5EF4-FFF2-40B4-BE49-F238E27FC236}">
                <a16:creationId xmlns:a16="http://schemas.microsoft.com/office/drawing/2014/main" id="{245464E3-30B4-49B0-A94C-B37DD2916B5E}"/>
              </a:ext>
            </a:extLst>
          </p:cNvPr>
          <p:cNvSpPr/>
          <p:nvPr/>
        </p:nvSpPr>
        <p:spPr>
          <a:xfrm>
            <a:off x="4661720" y="1603609"/>
            <a:ext cx="411061" cy="4362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606CE69C-2038-402A-A504-E9769EA625C1}"/>
              </a:ext>
            </a:extLst>
          </p:cNvPr>
          <p:cNvSpPr txBox="1"/>
          <p:nvPr/>
        </p:nvSpPr>
        <p:spPr>
          <a:xfrm>
            <a:off x="4510507" y="1376944"/>
            <a:ext cx="718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UBICATA</a:t>
            </a:r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7A2E638-69CC-40D9-B047-A6F12702C64B}"/>
              </a:ext>
            </a:extLst>
          </p:cNvPr>
          <p:cNvCxnSpPr>
            <a:stCxn id="28" idx="3"/>
            <a:endCxn id="14" idx="1"/>
          </p:cNvCxnSpPr>
          <p:nvPr/>
        </p:nvCxnSpPr>
        <p:spPr>
          <a:xfrm flipV="1">
            <a:off x="5072781" y="1821637"/>
            <a:ext cx="1023219" cy="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DC48026F-3DA1-4A3A-A4DB-8F8436874B17}"/>
              </a:ext>
            </a:extLst>
          </p:cNvPr>
          <p:cNvCxnSpPr>
            <a:cxnSpLocks/>
            <a:stCxn id="28" idx="1"/>
            <a:endCxn id="5" idx="2"/>
          </p:cNvCxnSpPr>
          <p:nvPr/>
        </p:nvCxnSpPr>
        <p:spPr>
          <a:xfrm rot="10800000">
            <a:off x="3665246" y="1090569"/>
            <a:ext cx="996474" cy="73115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ttangolo 34">
            <a:extLst>
              <a:ext uri="{FF2B5EF4-FFF2-40B4-BE49-F238E27FC236}">
                <a16:creationId xmlns:a16="http://schemas.microsoft.com/office/drawing/2014/main" id="{8CBC91C3-6124-4A1F-8853-6B0004E1A4C8}"/>
              </a:ext>
            </a:extLst>
          </p:cNvPr>
          <p:cNvSpPr/>
          <p:nvPr/>
        </p:nvSpPr>
        <p:spPr>
          <a:xfrm>
            <a:off x="885649" y="3596609"/>
            <a:ext cx="1248650" cy="45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OPERE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9FF76D9D-96D2-4E10-AD6F-CC0B2701DE83}"/>
              </a:ext>
            </a:extLst>
          </p:cNvPr>
          <p:cNvSpPr/>
          <p:nvPr/>
        </p:nvSpPr>
        <p:spPr>
          <a:xfrm>
            <a:off x="885649" y="4495629"/>
            <a:ext cx="1248650" cy="45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SCULTURA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185DFDAC-3B45-42EE-ACA7-09417275CC46}"/>
              </a:ext>
            </a:extLst>
          </p:cNvPr>
          <p:cNvCxnSpPr>
            <a:stCxn id="36" idx="0"/>
            <a:endCxn id="35" idx="2"/>
          </p:cNvCxnSpPr>
          <p:nvPr/>
        </p:nvCxnSpPr>
        <p:spPr>
          <a:xfrm flipV="1">
            <a:off x="1509974" y="4049786"/>
            <a:ext cx="0" cy="445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B888C24B-8976-47A0-A285-169517BB6710}"/>
              </a:ext>
            </a:extLst>
          </p:cNvPr>
          <p:cNvSpPr/>
          <p:nvPr/>
        </p:nvSpPr>
        <p:spPr>
          <a:xfrm>
            <a:off x="8014193" y="5705654"/>
            <a:ext cx="1415033" cy="45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PERSONALE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1CCFF5D4-5F37-446F-A959-1BE1B91C73A2}"/>
              </a:ext>
            </a:extLst>
          </p:cNvPr>
          <p:cNvSpPr/>
          <p:nvPr/>
        </p:nvSpPr>
        <p:spPr>
          <a:xfrm>
            <a:off x="6828641" y="4616483"/>
            <a:ext cx="1681248" cy="45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RESTAURATORE</a:t>
            </a: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53821FB5-BDE5-428A-BC97-DAACAA99667A}"/>
              </a:ext>
            </a:extLst>
          </p:cNvPr>
          <p:cNvSpPr/>
          <p:nvPr/>
        </p:nvSpPr>
        <p:spPr>
          <a:xfrm>
            <a:off x="8994399" y="4616483"/>
            <a:ext cx="1681248" cy="45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DIP. OPERATIVO</a:t>
            </a:r>
          </a:p>
        </p:txBody>
      </p:sp>
      <p:cxnSp>
        <p:nvCxnSpPr>
          <p:cNvPr id="43" name="Connettore a gomito 42">
            <a:extLst>
              <a:ext uri="{FF2B5EF4-FFF2-40B4-BE49-F238E27FC236}">
                <a16:creationId xmlns:a16="http://schemas.microsoft.com/office/drawing/2014/main" id="{9A6E7B71-3A23-4BA2-B9F9-FE5B9D397B71}"/>
              </a:ext>
            </a:extLst>
          </p:cNvPr>
          <p:cNvCxnSpPr>
            <a:cxnSpLocks/>
            <a:stCxn id="41" idx="2"/>
            <a:endCxn id="39" idx="0"/>
          </p:cNvCxnSpPr>
          <p:nvPr/>
        </p:nvCxnSpPr>
        <p:spPr>
          <a:xfrm rot="16200000" flipH="1">
            <a:off x="7877490" y="4861434"/>
            <a:ext cx="635994" cy="10524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a gomito 45">
            <a:extLst>
              <a:ext uri="{FF2B5EF4-FFF2-40B4-BE49-F238E27FC236}">
                <a16:creationId xmlns:a16="http://schemas.microsoft.com/office/drawing/2014/main" id="{B8490BCB-E629-4A34-AA2A-B97826C00C47}"/>
              </a:ext>
            </a:extLst>
          </p:cNvPr>
          <p:cNvCxnSpPr>
            <a:cxnSpLocks/>
            <a:stCxn id="42" idx="2"/>
            <a:endCxn id="39" idx="0"/>
          </p:cNvCxnSpPr>
          <p:nvPr/>
        </p:nvCxnSpPr>
        <p:spPr>
          <a:xfrm rot="5400000">
            <a:off x="8960370" y="4831001"/>
            <a:ext cx="635994" cy="11133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ttangolo 48">
            <a:extLst>
              <a:ext uri="{FF2B5EF4-FFF2-40B4-BE49-F238E27FC236}">
                <a16:creationId xmlns:a16="http://schemas.microsoft.com/office/drawing/2014/main" id="{49C5EC20-3FC0-4B5F-82E8-F8BF36D8D7A3}"/>
              </a:ext>
            </a:extLst>
          </p:cNvPr>
          <p:cNvSpPr/>
          <p:nvPr/>
        </p:nvSpPr>
        <p:spPr>
          <a:xfrm>
            <a:off x="2353949" y="5932242"/>
            <a:ext cx="1040321" cy="45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TEMPO</a:t>
            </a:r>
          </a:p>
        </p:txBody>
      </p:sp>
      <p:sp>
        <p:nvSpPr>
          <p:cNvPr id="50" name="Rombo 49">
            <a:extLst>
              <a:ext uri="{FF2B5EF4-FFF2-40B4-BE49-F238E27FC236}">
                <a16:creationId xmlns:a16="http://schemas.microsoft.com/office/drawing/2014/main" id="{9A474F28-3697-4E6F-A463-C9BD30551AFA}"/>
              </a:ext>
            </a:extLst>
          </p:cNvPr>
          <p:cNvSpPr/>
          <p:nvPr/>
        </p:nvSpPr>
        <p:spPr>
          <a:xfrm>
            <a:off x="4066004" y="5269427"/>
            <a:ext cx="411061" cy="4362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BC252CF5-3216-47E2-8904-E63DB7DEFB32}"/>
              </a:ext>
            </a:extLst>
          </p:cNvPr>
          <p:cNvSpPr txBox="1"/>
          <p:nvPr/>
        </p:nvSpPr>
        <p:spPr>
          <a:xfrm>
            <a:off x="3847679" y="5042762"/>
            <a:ext cx="845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RESTAURO</a:t>
            </a:r>
          </a:p>
        </p:txBody>
      </p:sp>
      <p:cxnSp>
        <p:nvCxnSpPr>
          <p:cNvPr id="57" name="Connettore a gomito 56">
            <a:extLst>
              <a:ext uri="{FF2B5EF4-FFF2-40B4-BE49-F238E27FC236}">
                <a16:creationId xmlns:a16="http://schemas.microsoft.com/office/drawing/2014/main" id="{FC3E1462-73EC-4FA5-AA5C-9543F4388D33}"/>
              </a:ext>
            </a:extLst>
          </p:cNvPr>
          <p:cNvCxnSpPr>
            <a:cxnSpLocks/>
            <a:stCxn id="49" idx="0"/>
            <a:endCxn id="50" idx="2"/>
          </p:cNvCxnSpPr>
          <p:nvPr/>
        </p:nvCxnSpPr>
        <p:spPr>
          <a:xfrm rot="5400000" flipH="1" flipV="1">
            <a:off x="3459528" y="5120236"/>
            <a:ext cx="226588" cy="13974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nettore a gomito 57">
            <a:extLst>
              <a:ext uri="{FF2B5EF4-FFF2-40B4-BE49-F238E27FC236}">
                <a16:creationId xmlns:a16="http://schemas.microsoft.com/office/drawing/2014/main" id="{18548A3B-C3ED-4B3D-978A-EE6055A68885}"/>
              </a:ext>
            </a:extLst>
          </p:cNvPr>
          <p:cNvCxnSpPr>
            <a:cxnSpLocks/>
            <a:stCxn id="35" idx="3"/>
            <a:endCxn id="50" idx="1"/>
          </p:cNvCxnSpPr>
          <p:nvPr/>
        </p:nvCxnSpPr>
        <p:spPr>
          <a:xfrm>
            <a:off x="2134299" y="3823198"/>
            <a:ext cx="1931705" cy="1664343"/>
          </a:xfrm>
          <a:prstGeom prst="bentConnector3">
            <a:avLst>
              <a:gd name="adj1" fmla="val 3870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nettore a gomito 63">
            <a:extLst>
              <a:ext uri="{FF2B5EF4-FFF2-40B4-BE49-F238E27FC236}">
                <a16:creationId xmlns:a16="http://schemas.microsoft.com/office/drawing/2014/main" id="{3190E428-2BC5-4E83-A098-AF9BDF0AD961}"/>
              </a:ext>
            </a:extLst>
          </p:cNvPr>
          <p:cNvCxnSpPr>
            <a:stCxn id="50" idx="3"/>
            <a:endCxn id="41" idx="1"/>
          </p:cNvCxnSpPr>
          <p:nvPr/>
        </p:nvCxnSpPr>
        <p:spPr>
          <a:xfrm flipV="1">
            <a:off x="4477065" y="4843072"/>
            <a:ext cx="2351576" cy="644469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Rettangolo 64">
            <a:extLst>
              <a:ext uri="{FF2B5EF4-FFF2-40B4-BE49-F238E27FC236}">
                <a16:creationId xmlns:a16="http://schemas.microsoft.com/office/drawing/2014/main" id="{85C118A9-26AD-421A-B2D4-EC4D09BF1845}"/>
              </a:ext>
            </a:extLst>
          </p:cNvPr>
          <p:cNvSpPr/>
          <p:nvPr/>
        </p:nvSpPr>
        <p:spPr>
          <a:xfrm>
            <a:off x="7869271" y="1596532"/>
            <a:ext cx="1516265" cy="45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TEMPORANEA</a:t>
            </a:r>
          </a:p>
        </p:txBody>
      </p:sp>
      <p:cxnSp>
        <p:nvCxnSpPr>
          <p:cNvPr id="66" name="Connettore a gomito 65">
            <a:extLst>
              <a:ext uri="{FF2B5EF4-FFF2-40B4-BE49-F238E27FC236}">
                <a16:creationId xmlns:a16="http://schemas.microsoft.com/office/drawing/2014/main" id="{2A8750FD-585B-4764-9F1C-B20CD129B6E5}"/>
              </a:ext>
            </a:extLst>
          </p:cNvPr>
          <p:cNvCxnSpPr>
            <a:cxnSpLocks/>
            <a:stCxn id="65" idx="0"/>
            <a:endCxn id="13" idx="2"/>
          </p:cNvCxnSpPr>
          <p:nvPr/>
        </p:nvCxnSpPr>
        <p:spPr>
          <a:xfrm rot="16200000" flipV="1">
            <a:off x="7926931" y="896059"/>
            <a:ext cx="514439" cy="8865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Rettangolo 69">
            <a:extLst>
              <a:ext uri="{FF2B5EF4-FFF2-40B4-BE49-F238E27FC236}">
                <a16:creationId xmlns:a16="http://schemas.microsoft.com/office/drawing/2014/main" id="{4E332AE3-25AE-4058-9545-62CCAA07469C}"/>
              </a:ext>
            </a:extLst>
          </p:cNvPr>
          <p:cNvSpPr/>
          <p:nvPr/>
        </p:nvSpPr>
        <p:spPr>
          <a:xfrm>
            <a:off x="7612265" y="2928984"/>
            <a:ext cx="2144131" cy="45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PROGRAMMAZIONE</a:t>
            </a:r>
          </a:p>
        </p:txBody>
      </p:sp>
      <p:sp>
        <p:nvSpPr>
          <p:cNvPr id="71" name="Rombo 70">
            <a:extLst>
              <a:ext uri="{FF2B5EF4-FFF2-40B4-BE49-F238E27FC236}">
                <a16:creationId xmlns:a16="http://schemas.microsoft.com/office/drawing/2014/main" id="{D491AADA-BFE3-46F2-B105-372CBEC3D7E2}"/>
              </a:ext>
            </a:extLst>
          </p:cNvPr>
          <p:cNvSpPr/>
          <p:nvPr/>
        </p:nvSpPr>
        <p:spPr>
          <a:xfrm>
            <a:off x="8014193" y="2267442"/>
            <a:ext cx="411061" cy="4362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53248D19-82A0-4B02-B8D7-CAD158C4AAD8}"/>
              </a:ext>
            </a:extLst>
          </p:cNvPr>
          <p:cNvSpPr txBox="1"/>
          <p:nvPr/>
        </p:nvSpPr>
        <p:spPr>
          <a:xfrm>
            <a:off x="7188185" y="2348497"/>
            <a:ext cx="881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È PREVISTA</a:t>
            </a:r>
          </a:p>
        </p:txBody>
      </p:sp>
      <p:cxnSp>
        <p:nvCxnSpPr>
          <p:cNvPr id="79" name="Connettore a gomito 78">
            <a:extLst>
              <a:ext uri="{FF2B5EF4-FFF2-40B4-BE49-F238E27FC236}">
                <a16:creationId xmlns:a16="http://schemas.microsoft.com/office/drawing/2014/main" id="{A253A4F7-FA1C-455C-A8AE-AEA31F07EB78}"/>
              </a:ext>
            </a:extLst>
          </p:cNvPr>
          <p:cNvCxnSpPr>
            <a:stCxn id="65" idx="2"/>
            <a:endCxn id="71" idx="0"/>
          </p:cNvCxnSpPr>
          <p:nvPr/>
        </p:nvCxnSpPr>
        <p:spPr>
          <a:xfrm rot="5400000">
            <a:off x="8314698" y="1954735"/>
            <a:ext cx="217733" cy="40768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696EE379-506C-410B-8E37-15266D0C81E1}"/>
              </a:ext>
            </a:extLst>
          </p:cNvPr>
          <p:cNvCxnSpPr>
            <a:cxnSpLocks/>
          </p:cNvCxnSpPr>
          <p:nvPr/>
        </p:nvCxnSpPr>
        <p:spPr>
          <a:xfrm>
            <a:off x="8211334" y="2703669"/>
            <a:ext cx="0" cy="2181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Rettangolo 82">
            <a:extLst>
              <a:ext uri="{FF2B5EF4-FFF2-40B4-BE49-F238E27FC236}">
                <a16:creationId xmlns:a16="http://schemas.microsoft.com/office/drawing/2014/main" id="{7F76213B-853E-41D1-A489-17A76BCAD6E3}"/>
              </a:ext>
            </a:extLst>
          </p:cNvPr>
          <p:cNvSpPr/>
          <p:nvPr/>
        </p:nvSpPr>
        <p:spPr>
          <a:xfrm>
            <a:off x="10297397" y="1595048"/>
            <a:ext cx="1248650" cy="45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PERIODO</a:t>
            </a:r>
          </a:p>
        </p:txBody>
      </p:sp>
      <p:sp>
        <p:nvSpPr>
          <p:cNvPr id="84" name="Rombo 83">
            <a:extLst>
              <a:ext uri="{FF2B5EF4-FFF2-40B4-BE49-F238E27FC236}">
                <a16:creationId xmlns:a16="http://schemas.microsoft.com/office/drawing/2014/main" id="{10318349-324F-45EC-A025-7F0024B00B36}"/>
              </a:ext>
            </a:extLst>
          </p:cNvPr>
          <p:cNvSpPr/>
          <p:nvPr/>
        </p:nvSpPr>
        <p:spPr>
          <a:xfrm>
            <a:off x="9151484" y="2284772"/>
            <a:ext cx="411061" cy="4362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768458F8-F428-46E4-9F34-E6603EE07279}"/>
              </a:ext>
            </a:extLst>
          </p:cNvPr>
          <p:cNvSpPr txBox="1"/>
          <p:nvPr/>
        </p:nvSpPr>
        <p:spPr>
          <a:xfrm>
            <a:off x="9507852" y="2348497"/>
            <a:ext cx="680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IN DATA</a:t>
            </a:r>
          </a:p>
        </p:txBody>
      </p:sp>
      <p:cxnSp>
        <p:nvCxnSpPr>
          <p:cNvPr id="86" name="Connettore diritto 85">
            <a:extLst>
              <a:ext uri="{FF2B5EF4-FFF2-40B4-BE49-F238E27FC236}">
                <a16:creationId xmlns:a16="http://schemas.microsoft.com/office/drawing/2014/main" id="{7BC57C87-28C5-41D8-9EAE-905D5CE4276F}"/>
              </a:ext>
            </a:extLst>
          </p:cNvPr>
          <p:cNvCxnSpPr>
            <a:cxnSpLocks/>
          </p:cNvCxnSpPr>
          <p:nvPr/>
        </p:nvCxnSpPr>
        <p:spPr>
          <a:xfrm>
            <a:off x="9365403" y="2710871"/>
            <a:ext cx="0" cy="2181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onnettore a gomito 89">
            <a:extLst>
              <a:ext uri="{FF2B5EF4-FFF2-40B4-BE49-F238E27FC236}">
                <a16:creationId xmlns:a16="http://schemas.microsoft.com/office/drawing/2014/main" id="{F9DCEBDA-526C-4559-B64C-211BB04B7FFA}"/>
              </a:ext>
            </a:extLst>
          </p:cNvPr>
          <p:cNvCxnSpPr>
            <a:stCxn id="84" idx="0"/>
            <a:endCxn id="83" idx="2"/>
          </p:cNvCxnSpPr>
          <p:nvPr/>
        </p:nvCxnSpPr>
        <p:spPr>
          <a:xfrm rot="5400000" flipH="1" flipV="1">
            <a:off x="10021095" y="1384146"/>
            <a:ext cx="236547" cy="1564707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Rombo 90">
            <a:extLst>
              <a:ext uri="{FF2B5EF4-FFF2-40B4-BE49-F238E27FC236}">
                <a16:creationId xmlns:a16="http://schemas.microsoft.com/office/drawing/2014/main" id="{BFCD0CF1-A689-4379-80FC-D89CBCB150CD}"/>
              </a:ext>
            </a:extLst>
          </p:cNvPr>
          <p:cNvSpPr/>
          <p:nvPr/>
        </p:nvSpPr>
        <p:spPr>
          <a:xfrm>
            <a:off x="4664885" y="3233584"/>
            <a:ext cx="411061" cy="4362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F1D48DC4-9A08-4E1A-A9A8-1CA0A027C916}"/>
              </a:ext>
            </a:extLst>
          </p:cNvPr>
          <p:cNvSpPr txBox="1"/>
          <p:nvPr/>
        </p:nvSpPr>
        <p:spPr>
          <a:xfrm>
            <a:off x="4223390" y="3631830"/>
            <a:ext cx="1302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ELENCO DI OPERE</a:t>
            </a:r>
          </a:p>
        </p:txBody>
      </p:sp>
      <p:cxnSp>
        <p:nvCxnSpPr>
          <p:cNvPr id="94" name="Connettore a gomito 93">
            <a:extLst>
              <a:ext uri="{FF2B5EF4-FFF2-40B4-BE49-F238E27FC236}">
                <a16:creationId xmlns:a16="http://schemas.microsoft.com/office/drawing/2014/main" id="{AB66F289-31F7-43EB-AC59-351983778245}"/>
              </a:ext>
            </a:extLst>
          </p:cNvPr>
          <p:cNvCxnSpPr>
            <a:stCxn id="35" idx="0"/>
            <a:endCxn id="91" idx="1"/>
          </p:cNvCxnSpPr>
          <p:nvPr/>
        </p:nvCxnSpPr>
        <p:spPr>
          <a:xfrm rot="5400000" flipH="1" flipV="1">
            <a:off x="3014974" y="1946699"/>
            <a:ext cx="144911" cy="315491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Rombo 99">
            <a:extLst>
              <a:ext uri="{FF2B5EF4-FFF2-40B4-BE49-F238E27FC236}">
                <a16:creationId xmlns:a16="http://schemas.microsoft.com/office/drawing/2014/main" id="{E1158853-F3BB-47AE-A13F-7B2B6B2595CB}"/>
              </a:ext>
            </a:extLst>
          </p:cNvPr>
          <p:cNvSpPr/>
          <p:nvPr/>
        </p:nvSpPr>
        <p:spPr>
          <a:xfrm>
            <a:off x="9625673" y="3845613"/>
            <a:ext cx="411061" cy="4362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1A212F3D-5C34-4495-BB9D-B2AD5E4BAADD}"/>
              </a:ext>
            </a:extLst>
          </p:cNvPr>
          <p:cNvSpPr txBox="1"/>
          <p:nvPr/>
        </p:nvSpPr>
        <p:spPr>
          <a:xfrm>
            <a:off x="10009909" y="3919527"/>
            <a:ext cx="1225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È RESPONSABILE</a:t>
            </a:r>
          </a:p>
        </p:txBody>
      </p:sp>
      <p:cxnSp>
        <p:nvCxnSpPr>
          <p:cNvPr id="102" name="Connettore diritto 101">
            <a:extLst>
              <a:ext uri="{FF2B5EF4-FFF2-40B4-BE49-F238E27FC236}">
                <a16:creationId xmlns:a16="http://schemas.microsoft.com/office/drawing/2014/main" id="{F188B193-D9DD-41C8-B215-4D5D7A488CAA}"/>
              </a:ext>
            </a:extLst>
          </p:cNvPr>
          <p:cNvCxnSpPr>
            <a:cxnSpLocks/>
            <a:stCxn id="100" idx="2"/>
            <a:endCxn id="42" idx="0"/>
          </p:cNvCxnSpPr>
          <p:nvPr/>
        </p:nvCxnSpPr>
        <p:spPr>
          <a:xfrm>
            <a:off x="9831204" y="4281840"/>
            <a:ext cx="3819" cy="3346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Connettore a gomito 105">
            <a:extLst>
              <a:ext uri="{FF2B5EF4-FFF2-40B4-BE49-F238E27FC236}">
                <a16:creationId xmlns:a16="http://schemas.microsoft.com/office/drawing/2014/main" id="{5391EAE5-4795-4658-A15D-F0B45413E8FC}"/>
              </a:ext>
            </a:extLst>
          </p:cNvPr>
          <p:cNvCxnSpPr>
            <a:stCxn id="100" idx="0"/>
            <a:endCxn id="70" idx="2"/>
          </p:cNvCxnSpPr>
          <p:nvPr/>
        </p:nvCxnSpPr>
        <p:spPr>
          <a:xfrm rot="16200000" flipV="1">
            <a:off x="9026042" y="3040450"/>
            <a:ext cx="463452" cy="1146873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CB71DEE3-C024-423D-99AA-BA01D9839658}"/>
              </a:ext>
            </a:extLst>
          </p:cNvPr>
          <p:cNvCxnSpPr>
            <a:cxnSpLocks/>
          </p:cNvCxnSpPr>
          <p:nvPr/>
        </p:nvCxnSpPr>
        <p:spPr>
          <a:xfrm>
            <a:off x="1701967" y="1090569"/>
            <a:ext cx="0" cy="1467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Ovale 109">
            <a:extLst>
              <a:ext uri="{FF2B5EF4-FFF2-40B4-BE49-F238E27FC236}">
                <a16:creationId xmlns:a16="http://schemas.microsoft.com/office/drawing/2014/main" id="{0FF0A643-77FF-49C0-A051-0B38A929547A}"/>
              </a:ext>
            </a:extLst>
          </p:cNvPr>
          <p:cNvSpPr/>
          <p:nvPr/>
        </p:nvSpPr>
        <p:spPr>
          <a:xfrm>
            <a:off x="1676668" y="1239592"/>
            <a:ext cx="54000" cy="54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1" name="CasellaDiTesto 110">
            <a:extLst>
              <a:ext uri="{FF2B5EF4-FFF2-40B4-BE49-F238E27FC236}">
                <a16:creationId xmlns:a16="http://schemas.microsoft.com/office/drawing/2014/main" id="{A5711403-EF70-456B-A4FF-987D4590AAE2}"/>
              </a:ext>
            </a:extLst>
          </p:cNvPr>
          <p:cNvSpPr txBox="1"/>
          <p:nvPr/>
        </p:nvSpPr>
        <p:spPr>
          <a:xfrm>
            <a:off x="1378321" y="1166564"/>
            <a:ext cx="3907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CodS</a:t>
            </a:r>
          </a:p>
        </p:txBody>
      </p:sp>
      <p:grpSp>
        <p:nvGrpSpPr>
          <p:cNvPr id="118" name="Gruppo 117">
            <a:extLst>
              <a:ext uri="{FF2B5EF4-FFF2-40B4-BE49-F238E27FC236}">
                <a16:creationId xmlns:a16="http://schemas.microsoft.com/office/drawing/2014/main" id="{7F6F5E78-87ED-4055-ACB8-A3866582B7E6}"/>
              </a:ext>
            </a:extLst>
          </p:cNvPr>
          <p:cNvGrpSpPr/>
          <p:nvPr/>
        </p:nvGrpSpPr>
        <p:grpSpPr>
          <a:xfrm>
            <a:off x="3101424" y="1094409"/>
            <a:ext cx="390741" cy="276050"/>
            <a:chOff x="983724" y="1408932"/>
            <a:chExt cx="390741" cy="276050"/>
          </a:xfrm>
        </p:grpSpPr>
        <p:cxnSp>
          <p:nvCxnSpPr>
            <p:cNvPr id="119" name="Connettore diritto 118">
              <a:extLst>
                <a:ext uri="{FF2B5EF4-FFF2-40B4-BE49-F238E27FC236}">
                  <a16:creationId xmlns:a16="http://schemas.microsoft.com/office/drawing/2014/main" id="{787228D5-3F54-4241-93E2-28BE6C371F44}"/>
                </a:ext>
              </a:extLst>
            </p:cNvPr>
            <p:cNvCxnSpPr>
              <a:cxnSpLocks/>
            </p:cNvCxnSpPr>
            <p:nvPr/>
          </p:nvCxnSpPr>
          <p:spPr>
            <a:xfrm>
              <a:off x="1009023" y="1408932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Ovale 119">
              <a:extLst>
                <a:ext uri="{FF2B5EF4-FFF2-40B4-BE49-F238E27FC236}">
                  <a16:creationId xmlns:a16="http://schemas.microsoft.com/office/drawing/2014/main" id="{2DA58CEC-6292-4FC4-8403-E8D48BCA4CF8}"/>
                </a:ext>
              </a:extLst>
            </p:cNvPr>
            <p:cNvSpPr/>
            <p:nvPr/>
          </p:nvSpPr>
          <p:spPr>
            <a:xfrm>
              <a:off x="983724" y="1557955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21" name="CasellaDiTesto 120">
              <a:extLst>
                <a:ext uri="{FF2B5EF4-FFF2-40B4-BE49-F238E27FC236}">
                  <a16:creationId xmlns:a16="http://schemas.microsoft.com/office/drawing/2014/main" id="{23938DFD-2BFC-451E-890E-131BDAB22BDF}"/>
                </a:ext>
              </a:extLst>
            </p:cNvPr>
            <p:cNvSpPr txBox="1"/>
            <p:nvPr/>
          </p:nvSpPr>
          <p:spPr>
            <a:xfrm>
              <a:off x="983724" y="1484927"/>
              <a:ext cx="39074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00" dirty="0"/>
                <a:t>CodE</a:t>
              </a:r>
            </a:p>
          </p:txBody>
        </p:sp>
      </p:grpSp>
      <p:grpSp>
        <p:nvGrpSpPr>
          <p:cNvPr id="122" name="Gruppo 121">
            <a:extLst>
              <a:ext uri="{FF2B5EF4-FFF2-40B4-BE49-F238E27FC236}">
                <a16:creationId xmlns:a16="http://schemas.microsoft.com/office/drawing/2014/main" id="{193A4C85-1E70-4992-A1F1-AAB5D9D46AB5}"/>
              </a:ext>
            </a:extLst>
          </p:cNvPr>
          <p:cNvGrpSpPr/>
          <p:nvPr/>
        </p:nvGrpSpPr>
        <p:grpSpPr>
          <a:xfrm>
            <a:off x="8119148" y="6155681"/>
            <a:ext cx="508257" cy="276050"/>
            <a:chOff x="983724" y="1408932"/>
            <a:chExt cx="508257" cy="276050"/>
          </a:xfrm>
        </p:grpSpPr>
        <p:cxnSp>
          <p:nvCxnSpPr>
            <p:cNvPr id="123" name="Connettore diritto 122">
              <a:extLst>
                <a:ext uri="{FF2B5EF4-FFF2-40B4-BE49-F238E27FC236}">
                  <a16:creationId xmlns:a16="http://schemas.microsoft.com/office/drawing/2014/main" id="{CAA52AA3-67EB-4A27-BF58-73DAC87F0B34}"/>
                </a:ext>
              </a:extLst>
            </p:cNvPr>
            <p:cNvCxnSpPr>
              <a:cxnSpLocks/>
            </p:cNvCxnSpPr>
            <p:nvPr/>
          </p:nvCxnSpPr>
          <p:spPr>
            <a:xfrm>
              <a:off x="1009023" y="1408932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Ovale 123">
              <a:extLst>
                <a:ext uri="{FF2B5EF4-FFF2-40B4-BE49-F238E27FC236}">
                  <a16:creationId xmlns:a16="http://schemas.microsoft.com/office/drawing/2014/main" id="{8540E6FB-69E2-459B-9265-1E9CAAF4720A}"/>
                </a:ext>
              </a:extLst>
            </p:cNvPr>
            <p:cNvSpPr/>
            <p:nvPr/>
          </p:nvSpPr>
          <p:spPr>
            <a:xfrm>
              <a:off x="983724" y="1557955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25" name="CasellaDiTesto 124">
              <a:extLst>
                <a:ext uri="{FF2B5EF4-FFF2-40B4-BE49-F238E27FC236}">
                  <a16:creationId xmlns:a16="http://schemas.microsoft.com/office/drawing/2014/main" id="{280A92E5-AE77-472D-97DF-0E6ABCC236F4}"/>
                </a:ext>
              </a:extLst>
            </p:cNvPr>
            <p:cNvSpPr txBox="1"/>
            <p:nvPr/>
          </p:nvSpPr>
          <p:spPr>
            <a:xfrm>
              <a:off x="983724" y="1484927"/>
              <a:ext cx="50825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00" dirty="0"/>
                <a:t>CodFisc</a:t>
              </a:r>
            </a:p>
          </p:txBody>
        </p:sp>
      </p:grpSp>
      <p:grpSp>
        <p:nvGrpSpPr>
          <p:cNvPr id="129" name="Gruppo 128">
            <a:extLst>
              <a:ext uri="{FF2B5EF4-FFF2-40B4-BE49-F238E27FC236}">
                <a16:creationId xmlns:a16="http://schemas.microsoft.com/office/drawing/2014/main" id="{92580DFF-ACD5-4083-A8FB-5E3095AE8DC4}"/>
              </a:ext>
            </a:extLst>
          </p:cNvPr>
          <p:cNvGrpSpPr/>
          <p:nvPr/>
        </p:nvGrpSpPr>
        <p:grpSpPr>
          <a:xfrm>
            <a:off x="1208285" y="1094516"/>
            <a:ext cx="54000" cy="203023"/>
            <a:chOff x="1949882" y="1770339"/>
            <a:chExt cx="54000" cy="203023"/>
          </a:xfrm>
        </p:grpSpPr>
        <p:cxnSp>
          <p:nvCxnSpPr>
            <p:cNvPr id="126" name="Connettore diritto 125">
              <a:extLst>
                <a:ext uri="{FF2B5EF4-FFF2-40B4-BE49-F238E27FC236}">
                  <a16:creationId xmlns:a16="http://schemas.microsoft.com/office/drawing/2014/main" id="{6D85579E-811B-4C45-BD4B-AE6625306495}"/>
                </a:ext>
              </a:extLst>
            </p:cNvPr>
            <p:cNvCxnSpPr>
              <a:cxnSpLocks/>
            </p:cNvCxnSpPr>
            <p:nvPr/>
          </p:nvCxnSpPr>
          <p:spPr>
            <a:xfrm>
              <a:off x="1975181" y="1770339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Ovale 126">
              <a:extLst>
                <a:ext uri="{FF2B5EF4-FFF2-40B4-BE49-F238E27FC236}">
                  <a16:creationId xmlns:a16="http://schemas.microsoft.com/office/drawing/2014/main" id="{FE17F133-7425-4A25-98BC-F384562E94CA}"/>
                </a:ext>
              </a:extLst>
            </p:cNvPr>
            <p:cNvSpPr/>
            <p:nvPr/>
          </p:nvSpPr>
          <p:spPr>
            <a:xfrm>
              <a:off x="1949882" y="1919362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133" name="Gruppo 132">
            <a:extLst>
              <a:ext uri="{FF2B5EF4-FFF2-40B4-BE49-F238E27FC236}">
                <a16:creationId xmlns:a16="http://schemas.microsoft.com/office/drawing/2014/main" id="{EFFC2DB7-1F5D-462A-9BF2-B422F1A35079}"/>
              </a:ext>
            </a:extLst>
          </p:cNvPr>
          <p:cNvGrpSpPr/>
          <p:nvPr/>
        </p:nvGrpSpPr>
        <p:grpSpPr>
          <a:xfrm>
            <a:off x="1546592" y="872444"/>
            <a:ext cx="418655" cy="320198"/>
            <a:chOff x="716617" y="1037287"/>
            <a:chExt cx="418655" cy="320198"/>
          </a:xfrm>
        </p:grpSpPr>
        <p:sp>
          <p:nvSpPr>
            <p:cNvPr id="134" name="Ovale 133">
              <a:extLst>
                <a:ext uri="{FF2B5EF4-FFF2-40B4-BE49-F238E27FC236}">
                  <a16:creationId xmlns:a16="http://schemas.microsoft.com/office/drawing/2014/main" id="{81C3D184-1377-4A3E-96CD-5A37A8AAFEB4}"/>
                </a:ext>
              </a:extLst>
            </p:cNvPr>
            <p:cNvSpPr/>
            <p:nvPr/>
          </p:nvSpPr>
          <p:spPr>
            <a:xfrm>
              <a:off x="716617" y="1303485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35" name="Connettore diritto 134">
              <a:extLst>
                <a:ext uri="{FF2B5EF4-FFF2-40B4-BE49-F238E27FC236}">
                  <a16:creationId xmlns:a16="http://schemas.microsoft.com/office/drawing/2014/main" id="{C6E7D847-348C-44DD-BE7F-7F19CA0FD7F7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037287"/>
              <a:ext cx="0" cy="297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6" name="Gruppo 135">
            <a:extLst>
              <a:ext uri="{FF2B5EF4-FFF2-40B4-BE49-F238E27FC236}">
                <a16:creationId xmlns:a16="http://schemas.microsoft.com/office/drawing/2014/main" id="{62247BAA-0938-48DA-AF1B-42DF61255884}"/>
              </a:ext>
            </a:extLst>
          </p:cNvPr>
          <p:cNvGrpSpPr/>
          <p:nvPr/>
        </p:nvGrpSpPr>
        <p:grpSpPr>
          <a:xfrm>
            <a:off x="1206584" y="436079"/>
            <a:ext cx="54000" cy="200734"/>
            <a:chOff x="1108272" y="1402146"/>
            <a:chExt cx="54000" cy="200734"/>
          </a:xfrm>
        </p:grpSpPr>
        <p:sp>
          <p:nvSpPr>
            <p:cNvPr id="137" name="Ovale 136">
              <a:extLst>
                <a:ext uri="{FF2B5EF4-FFF2-40B4-BE49-F238E27FC236}">
                  <a16:creationId xmlns:a16="http://schemas.microsoft.com/office/drawing/2014/main" id="{EE1E33E5-65BD-480D-8C0A-FCA95EE14803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38" name="Connettore diritto 137">
              <a:extLst>
                <a:ext uri="{FF2B5EF4-FFF2-40B4-BE49-F238E27FC236}">
                  <a16:creationId xmlns:a16="http://schemas.microsoft.com/office/drawing/2014/main" id="{19FB045D-A1FD-4433-8F1C-EB1E5DE248F3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9" name="Gruppo 138">
            <a:extLst>
              <a:ext uri="{FF2B5EF4-FFF2-40B4-BE49-F238E27FC236}">
                <a16:creationId xmlns:a16="http://schemas.microsoft.com/office/drawing/2014/main" id="{2609D36C-0AD6-4776-8D23-C3D198DC2BDD}"/>
              </a:ext>
            </a:extLst>
          </p:cNvPr>
          <p:cNvGrpSpPr/>
          <p:nvPr/>
        </p:nvGrpSpPr>
        <p:grpSpPr>
          <a:xfrm>
            <a:off x="1674963" y="436079"/>
            <a:ext cx="54000" cy="200734"/>
            <a:chOff x="1108272" y="1402146"/>
            <a:chExt cx="54000" cy="200734"/>
          </a:xfrm>
        </p:grpSpPr>
        <p:sp>
          <p:nvSpPr>
            <p:cNvPr id="140" name="Ovale 139">
              <a:extLst>
                <a:ext uri="{FF2B5EF4-FFF2-40B4-BE49-F238E27FC236}">
                  <a16:creationId xmlns:a16="http://schemas.microsoft.com/office/drawing/2014/main" id="{D23A444B-E492-49FA-B1B2-4FCCA3BD8C32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41" name="Connettore diritto 140">
              <a:extLst>
                <a:ext uri="{FF2B5EF4-FFF2-40B4-BE49-F238E27FC236}">
                  <a16:creationId xmlns:a16="http://schemas.microsoft.com/office/drawing/2014/main" id="{13FA6C02-44DC-4B59-9195-A4C5F4E8420E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068493AC-C2B8-4158-ACB0-7E2FCB5EC4E3}"/>
              </a:ext>
            </a:extLst>
          </p:cNvPr>
          <p:cNvSpPr txBox="1"/>
          <p:nvPr/>
        </p:nvSpPr>
        <p:spPr>
          <a:xfrm>
            <a:off x="812317" y="365392"/>
            <a:ext cx="480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N. posti	</a:t>
            </a:r>
          </a:p>
        </p:txBody>
      </p:sp>
      <p:cxnSp>
        <p:nvCxnSpPr>
          <p:cNvPr id="146" name="Connettore diritto 145">
            <a:extLst>
              <a:ext uri="{FF2B5EF4-FFF2-40B4-BE49-F238E27FC236}">
                <a16:creationId xmlns:a16="http://schemas.microsoft.com/office/drawing/2014/main" id="{0A343700-A55E-46DC-828D-F58D1DE3B355}"/>
              </a:ext>
            </a:extLst>
          </p:cNvPr>
          <p:cNvCxnSpPr>
            <a:cxnSpLocks/>
          </p:cNvCxnSpPr>
          <p:nvPr/>
        </p:nvCxnSpPr>
        <p:spPr>
          <a:xfrm flipH="1">
            <a:off x="1605354" y="1168023"/>
            <a:ext cx="36465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0" name="Gruppo 149">
            <a:extLst>
              <a:ext uri="{FF2B5EF4-FFF2-40B4-BE49-F238E27FC236}">
                <a16:creationId xmlns:a16="http://schemas.microsoft.com/office/drawing/2014/main" id="{1CE1A913-16AC-4077-BC22-E453B588AA02}"/>
              </a:ext>
            </a:extLst>
          </p:cNvPr>
          <p:cNvGrpSpPr/>
          <p:nvPr/>
        </p:nvGrpSpPr>
        <p:grpSpPr>
          <a:xfrm>
            <a:off x="3099723" y="440069"/>
            <a:ext cx="54000" cy="200734"/>
            <a:chOff x="1108272" y="1402146"/>
            <a:chExt cx="54000" cy="200734"/>
          </a:xfrm>
        </p:grpSpPr>
        <p:sp>
          <p:nvSpPr>
            <p:cNvPr id="151" name="Ovale 150">
              <a:extLst>
                <a:ext uri="{FF2B5EF4-FFF2-40B4-BE49-F238E27FC236}">
                  <a16:creationId xmlns:a16="http://schemas.microsoft.com/office/drawing/2014/main" id="{EEA32109-2882-404E-BA30-1715923BDF8C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52" name="Connettore diritto 151">
              <a:extLst>
                <a:ext uri="{FF2B5EF4-FFF2-40B4-BE49-F238E27FC236}">
                  <a16:creationId xmlns:a16="http://schemas.microsoft.com/office/drawing/2014/main" id="{9396DBFA-8C1D-468D-AEAF-500963B481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3" name="Gruppo 152">
            <a:extLst>
              <a:ext uri="{FF2B5EF4-FFF2-40B4-BE49-F238E27FC236}">
                <a16:creationId xmlns:a16="http://schemas.microsoft.com/office/drawing/2014/main" id="{8FDC912F-8E28-4658-A7F2-CDE0862DBEE7}"/>
              </a:ext>
            </a:extLst>
          </p:cNvPr>
          <p:cNvGrpSpPr/>
          <p:nvPr/>
        </p:nvGrpSpPr>
        <p:grpSpPr>
          <a:xfrm>
            <a:off x="3508194" y="436079"/>
            <a:ext cx="54000" cy="200734"/>
            <a:chOff x="1108272" y="1402146"/>
            <a:chExt cx="54000" cy="200734"/>
          </a:xfrm>
        </p:grpSpPr>
        <p:sp>
          <p:nvSpPr>
            <p:cNvPr id="154" name="Ovale 153">
              <a:extLst>
                <a:ext uri="{FF2B5EF4-FFF2-40B4-BE49-F238E27FC236}">
                  <a16:creationId xmlns:a16="http://schemas.microsoft.com/office/drawing/2014/main" id="{8E0F4861-BEBF-4C31-A5F5-1EF5931C24CE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55" name="Connettore diritto 154">
              <a:extLst>
                <a:ext uri="{FF2B5EF4-FFF2-40B4-BE49-F238E27FC236}">
                  <a16:creationId xmlns:a16="http://schemas.microsoft.com/office/drawing/2014/main" id="{028CB302-11E7-485B-80DD-947AA8E44953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6" name="CasellaDiTesto 155">
            <a:extLst>
              <a:ext uri="{FF2B5EF4-FFF2-40B4-BE49-F238E27FC236}">
                <a16:creationId xmlns:a16="http://schemas.microsoft.com/office/drawing/2014/main" id="{D7B9D736-793B-418D-89D6-8DF340EFB5B3}"/>
              </a:ext>
            </a:extLst>
          </p:cNvPr>
          <p:cNvSpPr txBox="1"/>
          <p:nvPr/>
        </p:nvSpPr>
        <p:spPr>
          <a:xfrm>
            <a:off x="3099722" y="370210"/>
            <a:ext cx="54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Nome	</a:t>
            </a:r>
          </a:p>
        </p:txBody>
      </p:sp>
      <p:sp>
        <p:nvSpPr>
          <p:cNvPr id="158" name="CasellaDiTesto 157">
            <a:extLst>
              <a:ext uri="{FF2B5EF4-FFF2-40B4-BE49-F238E27FC236}">
                <a16:creationId xmlns:a16="http://schemas.microsoft.com/office/drawing/2014/main" id="{577EF765-BBEF-4618-A3B2-D213F5C0F5AA}"/>
              </a:ext>
            </a:extLst>
          </p:cNvPr>
          <p:cNvSpPr txBox="1"/>
          <p:nvPr/>
        </p:nvSpPr>
        <p:spPr>
          <a:xfrm>
            <a:off x="3518411" y="366370"/>
            <a:ext cx="54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Indirizzo	</a:t>
            </a:r>
          </a:p>
        </p:txBody>
      </p:sp>
      <p:sp>
        <p:nvSpPr>
          <p:cNvPr id="159" name="CasellaDiTesto 158">
            <a:extLst>
              <a:ext uri="{FF2B5EF4-FFF2-40B4-BE49-F238E27FC236}">
                <a16:creationId xmlns:a16="http://schemas.microsoft.com/office/drawing/2014/main" id="{27BE7570-99AC-4105-8891-44E94D0355AA}"/>
              </a:ext>
            </a:extLst>
          </p:cNvPr>
          <p:cNvSpPr txBox="1"/>
          <p:nvPr/>
        </p:nvSpPr>
        <p:spPr>
          <a:xfrm>
            <a:off x="3884250" y="1165393"/>
            <a:ext cx="4803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Volume</a:t>
            </a:r>
          </a:p>
        </p:txBody>
      </p:sp>
      <p:grpSp>
        <p:nvGrpSpPr>
          <p:cNvPr id="160" name="Gruppo 159">
            <a:extLst>
              <a:ext uri="{FF2B5EF4-FFF2-40B4-BE49-F238E27FC236}">
                <a16:creationId xmlns:a16="http://schemas.microsoft.com/office/drawing/2014/main" id="{B4D21132-DBB2-4FFC-B96E-113602F2647C}"/>
              </a:ext>
            </a:extLst>
          </p:cNvPr>
          <p:cNvGrpSpPr/>
          <p:nvPr/>
        </p:nvGrpSpPr>
        <p:grpSpPr>
          <a:xfrm>
            <a:off x="3879267" y="1090319"/>
            <a:ext cx="54000" cy="203023"/>
            <a:chOff x="1949882" y="1770339"/>
            <a:chExt cx="54000" cy="203023"/>
          </a:xfrm>
        </p:grpSpPr>
        <p:cxnSp>
          <p:nvCxnSpPr>
            <p:cNvPr id="161" name="Connettore diritto 160">
              <a:extLst>
                <a:ext uri="{FF2B5EF4-FFF2-40B4-BE49-F238E27FC236}">
                  <a16:creationId xmlns:a16="http://schemas.microsoft.com/office/drawing/2014/main" id="{F7801919-20D5-4506-9210-E1A8B79163F2}"/>
                </a:ext>
              </a:extLst>
            </p:cNvPr>
            <p:cNvCxnSpPr>
              <a:cxnSpLocks/>
            </p:cNvCxnSpPr>
            <p:nvPr/>
          </p:nvCxnSpPr>
          <p:spPr>
            <a:xfrm>
              <a:off x="1975181" y="1770339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Ovale 161">
              <a:extLst>
                <a:ext uri="{FF2B5EF4-FFF2-40B4-BE49-F238E27FC236}">
                  <a16:creationId xmlns:a16="http://schemas.microsoft.com/office/drawing/2014/main" id="{25C5CB4C-88DC-4087-828C-B3436F493C02}"/>
                </a:ext>
              </a:extLst>
            </p:cNvPr>
            <p:cNvSpPr/>
            <p:nvPr/>
          </p:nvSpPr>
          <p:spPr>
            <a:xfrm>
              <a:off x="1949882" y="1919362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63" name="CasellaDiTesto 162">
            <a:extLst>
              <a:ext uri="{FF2B5EF4-FFF2-40B4-BE49-F238E27FC236}">
                <a16:creationId xmlns:a16="http://schemas.microsoft.com/office/drawing/2014/main" id="{B1AE6882-50B3-4436-B0F4-C537E10B9E96}"/>
              </a:ext>
            </a:extLst>
          </p:cNvPr>
          <p:cNvSpPr txBox="1"/>
          <p:nvPr/>
        </p:nvSpPr>
        <p:spPr>
          <a:xfrm>
            <a:off x="1338020" y="360629"/>
            <a:ext cx="480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Nome	</a:t>
            </a:r>
          </a:p>
        </p:txBody>
      </p:sp>
      <p:sp>
        <p:nvSpPr>
          <p:cNvPr id="164" name="CasellaDiTesto 163">
            <a:extLst>
              <a:ext uri="{FF2B5EF4-FFF2-40B4-BE49-F238E27FC236}">
                <a16:creationId xmlns:a16="http://schemas.microsoft.com/office/drawing/2014/main" id="{41C1C1A5-9D6C-4883-91C7-4BED23CBFD70}"/>
              </a:ext>
            </a:extLst>
          </p:cNvPr>
          <p:cNvSpPr txBox="1"/>
          <p:nvPr/>
        </p:nvSpPr>
        <p:spPr>
          <a:xfrm>
            <a:off x="782574" y="1166564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Monitor	</a:t>
            </a:r>
          </a:p>
        </p:txBody>
      </p:sp>
      <p:sp>
        <p:nvSpPr>
          <p:cNvPr id="165" name="CasellaDiTesto 164">
            <a:extLst>
              <a:ext uri="{FF2B5EF4-FFF2-40B4-BE49-F238E27FC236}">
                <a16:creationId xmlns:a16="http://schemas.microsoft.com/office/drawing/2014/main" id="{CCFBD425-CADC-4993-B1FE-4B1913F365A1}"/>
              </a:ext>
            </a:extLst>
          </p:cNvPr>
          <p:cNvSpPr txBox="1"/>
          <p:nvPr/>
        </p:nvSpPr>
        <p:spPr>
          <a:xfrm>
            <a:off x="946343" y="1069167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(0,1)	</a:t>
            </a:r>
          </a:p>
        </p:txBody>
      </p:sp>
      <p:grpSp>
        <p:nvGrpSpPr>
          <p:cNvPr id="166" name="Gruppo 165">
            <a:extLst>
              <a:ext uri="{FF2B5EF4-FFF2-40B4-BE49-F238E27FC236}">
                <a16:creationId xmlns:a16="http://schemas.microsoft.com/office/drawing/2014/main" id="{EF4C3DA5-8C78-43E4-A647-20C3DD527A32}"/>
              </a:ext>
            </a:extLst>
          </p:cNvPr>
          <p:cNvGrpSpPr/>
          <p:nvPr/>
        </p:nvGrpSpPr>
        <p:grpSpPr>
          <a:xfrm rot="16200000">
            <a:off x="676247" y="691564"/>
            <a:ext cx="54000" cy="200734"/>
            <a:chOff x="1108272" y="1402146"/>
            <a:chExt cx="54000" cy="200734"/>
          </a:xfrm>
        </p:grpSpPr>
        <p:sp>
          <p:nvSpPr>
            <p:cNvPr id="167" name="Ovale 166">
              <a:extLst>
                <a:ext uri="{FF2B5EF4-FFF2-40B4-BE49-F238E27FC236}">
                  <a16:creationId xmlns:a16="http://schemas.microsoft.com/office/drawing/2014/main" id="{6557E18F-9972-428F-A6A1-F6AE711D812F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68" name="Connettore diritto 167">
              <a:extLst>
                <a:ext uri="{FF2B5EF4-FFF2-40B4-BE49-F238E27FC236}">
                  <a16:creationId xmlns:a16="http://schemas.microsoft.com/office/drawing/2014/main" id="{81D236AC-D718-478C-92A4-AE64D28DF2E0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9" name="CasellaDiTesto 168">
            <a:extLst>
              <a:ext uri="{FF2B5EF4-FFF2-40B4-BE49-F238E27FC236}">
                <a16:creationId xmlns:a16="http://schemas.microsoft.com/office/drawing/2014/main" id="{A1F6386E-5A48-4671-AE60-2BE44D4504C2}"/>
              </a:ext>
            </a:extLst>
          </p:cNvPr>
          <p:cNvSpPr txBox="1"/>
          <p:nvPr/>
        </p:nvSpPr>
        <p:spPr>
          <a:xfrm>
            <a:off x="221939" y="693573"/>
            <a:ext cx="480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N. max	</a:t>
            </a:r>
          </a:p>
        </p:txBody>
      </p:sp>
      <p:grpSp>
        <p:nvGrpSpPr>
          <p:cNvPr id="174" name="Gruppo 173">
            <a:extLst>
              <a:ext uri="{FF2B5EF4-FFF2-40B4-BE49-F238E27FC236}">
                <a16:creationId xmlns:a16="http://schemas.microsoft.com/office/drawing/2014/main" id="{BE209D4A-5257-41AF-A320-481468AE58B8}"/>
              </a:ext>
            </a:extLst>
          </p:cNvPr>
          <p:cNvGrpSpPr/>
          <p:nvPr/>
        </p:nvGrpSpPr>
        <p:grpSpPr>
          <a:xfrm rot="10800000">
            <a:off x="1274003" y="3391067"/>
            <a:ext cx="54000" cy="203023"/>
            <a:chOff x="983724" y="1408932"/>
            <a:chExt cx="54000" cy="203023"/>
          </a:xfrm>
        </p:grpSpPr>
        <p:cxnSp>
          <p:nvCxnSpPr>
            <p:cNvPr id="175" name="Connettore diritto 174">
              <a:extLst>
                <a:ext uri="{FF2B5EF4-FFF2-40B4-BE49-F238E27FC236}">
                  <a16:creationId xmlns:a16="http://schemas.microsoft.com/office/drawing/2014/main" id="{60F3BDBD-2729-4E93-8B0D-9676D57C8DE6}"/>
                </a:ext>
              </a:extLst>
            </p:cNvPr>
            <p:cNvCxnSpPr>
              <a:cxnSpLocks/>
            </p:cNvCxnSpPr>
            <p:nvPr/>
          </p:nvCxnSpPr>
          <p:spPr>
            <a:xfrm>
              <a:off x="1009023" y="1408932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6" name="Ovale 175">
              <a:extLst>
                <a:ext uri="{FF2B5EF4-FFF2-40B4-BE49-F238E27FC236}">
                  <a16:creationId xmlns:a16="http://schemas.microsoft.com/office/drawing/2014/main" id="{A7F9073A-4612-4378-A835-AD207872FDD6}"/>
                </a:ext>
              </a:extLst>
            </p:cNvPr>
            <p:cNvSpPr/>
            <p:nvPr/>
          </p:nvSpPr>
          <p:spPr>
            <a:xfrm>
              <a:off x="983724" y="1557955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77" name="CasellaDiTesto 176">
            <a:extLst>
              <a:ext uri="{FF2B5EF4-FFF2-40B4-BE49-F238E27FC236}">
                <a16:creationId xmlns:a16="http://schemas.microsoft.com/office/drawing/2014/main" id="{BE19571D-E79A-4B06-AFCB-409EDF041516}"/>
              </a:ext>
            </a:extLst>
          </p:cNvPr>
          <p:cNvSpPr txBox="1"/>
          <p:nvPr/>
        </p:nvSpPr>
        <p:spPr>
          <a:xfrm>
            <a:off x="937101" y="3317965"/>
            <a:ext cx="480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CodO	</a:t>
            </a:r>
          </a:p>
        </p:txBody>
      </p:sp>
      <p:grpSp>
        <p:nvGrpSpPr>
          <p:cNvPr id="178" name="Gruppo 177">
            <a:extLst>
              <a:ext uri="{FF2B5EF4-FFF2-40B4-BE49-F238E27FC236}">
                <a16:creationId xmlns:a16="http://schemas.microsoft.com/office/drawing/2014/main" id="{A350CE76-29A4-4FAA-B385-0635CBD5FE9D}"/>
              </a:ext>
            </a:extLst>
          </p:cNvPr>
          <p:cNvGrpSpPr/>
          <p:nvPr/>
        </p:nvGrpSpPr>
        <p:grpSpPr>
          <a:xfrm rot="16200000">
            <a:off x="747336" y="3594090"/>
            <a:ext cx="54000" cy="200734"/>
            <a:chOff x="1108272" y="1402146"/>
            <a:chExt cx="54000" cy="200734"/>
          </a:xfrm>
        </p:grpSpPr>
        <p:sp>
          <p:nvSpPr>
            <p:cNvPr id="179" name="Ovale 178">
              <a:extLst>
                <a:ext uri="{FF2B5EF4-FFF2-40B4-BE49-F238E27FC236}">
                  <a16:creationId xmlns:a16="http://schemas.microsoft.com/office/drawing/2014/main" id="{4EFB0F52-B61F-4D6B-9200-18382D2C2A70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80" name="Connettore diritto 179">
              <a:extLst>
                <a:ext uri="{FF2B5EF4-FFF2-40B4-BE49-F238E27FC236}">
                  <a16:creationId xmlns:a16="http://schemas.microsoft.com/office/drawing/2014/main" id="{ADC74D74-5CB4-4999-A2B8-9080E2628712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1" name="CasellaDiTesto 180">
            <a:extLst>
              <a:ext uri="{FF2B5EF4-FFF2-40B4-BE49-F238E27FC236}">
                <a16:creationId xmlns:a16="http://schemas.microsoft.com/office/drawing/2014/main" id="{29BFE70D-6494-42D9-8A2E-E1860B3F3F62}"/>
              </a:ext>
            </a:extLst>
          </p:cNvPr>
          <p:cNvSpPr txBox="1"/>
          <p:nvPr/>
        </p:nvSpPr>
        <p:spPr>
          <a:xfrm>
            <a:off x="282929" y="3586470"/>
            <a:ext cx="480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Autore	</a:t>
            </a:r>
          </a:p>
        </p:txBody>
      </p:sp>
      <p:grpSp>
        <p:nvGrpSpPr>
          <p:cNvPr id="182" name="Gruppo 181">
            <a:extLst>
              <a:ext uri="{FF2B5EF4-FFF2-40B4-BE49-F238E27FC236}">
                <a16:creationId xmlns:a16="http://schemas.microsoft.com/office/drawing/2014/main" id="{D7B21DE8-AEF2-4CBD-A5AC-92546489F592}"/>
              </a:ext>
            </a:extLst>
          </p:cNvPr>
          <p:cNvGrpSpPr/>
          <p:nvPr/>
        </p:nvGrpSpPr>
        <p:grpSpPr>
          <a:xfrm rot="16200000">
            <a:off x="751726" y="3741750"/>
            <a:ext cx="54000" cy="200734"/>
            <a:chOff x="1108272" y="1402146"/>
            <a:chExt cx="54000" cy="200734"/>
          </a:xfrm>
        </p:grpSpPr>
        <p:sp>
          <p:nvSpPr>
            <p:cNvPr id="183" name="Ovale 182">
              <a:extLst>
                <a:ext uri="{FF2B5EF4-FFF2-40B4-BE49-F238E27FC236}">
                  <a16:creationId xmlns:a16="http://schemas.microsoft.com/office/drawing/2014/main" id="{40F95002-0C2C-41FC-A566-83AC35AA1EEA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84" name="Connettore diritto 183">
              <a:extLst>
                <a:ext uri="{FF2B5EF4-FFF2-40B4-BE49-F238E27FC236}">
                  <a16:creationId xmlns:a16="http://schemas.microsoft.com/office/drawing/2014/main" id="{591580A0-E6CA-4D60-882A-C4301D74DB63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5" name="CasellaDiTesto 184">
            <a:extLst>
              <a:ext uri="{FF2B5EF4-FFF2-40B4-BE49-F238E27FC236}">
                <a16:creationId xmlns:a16="http://schemas.microsoft.com/office/drawing/2014/main" id="{C962952F-E083-461E-8A36-4420741E2690}"/>
              </a:ext>
            </a:extLst>
          </p:cNvPr>
          <p:cNvSpPr txBox="1"/>
          <p:nvPr/>
        </p:nvSpPr>
        <p:spPr>
          <a:xfrm>
            <a:off x="338165" y="3740358"/>
            <a:ext cx="480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Titolo 	</a:t>
            </a:r>
          </a:p>
        </p:txBody>
      </p:sp>
      <p:grpSp>
        <p:nvGrpSpPr>
          <p:cNvPr id="186" name="Gruppo 185">
            <a:extLst>
              <a:ext uri="{FF2B5EF4-FFF2-40B4-BE49-F238E27FC236}">
                <a16:creationId xmlns:a16="http://schemas.microsoft.com/office/drawing/2014/main" id="{1015A088-18C6-44A4-AE2F-8CB037150AD9}"/>
              </a:ext>
            </a:extLst>
          </p:cNvPr>
          <p:cNvGrpSpPr/>
          <p:nvPr/>
        </p:nvGrpSpPr>
        <p:grpSpPr>
          <a:xfrm>
            <a:off x="1056781" y="4042943"/>
            <a:ext cx="54000" cy="203023"/>
            <a:chOff x="1949882" y="1770339"/>
            <a:chExt cx="54000" cy="203023"/>
          </a:xfrm>
        </p:grpSpPr>
        <p:cxnSp>
          <p:nvCxnSpPr>
            <p:cNvPr id="187" name="Connettore diritto 186">
              <a:extLst>
                <a:ext uri="{FF2B5EF4-FFF2-40B4-BE49-F238E27FC236}">
                  <a16:creationId xmlns:a16="http://schemas.microsoft.com/office/drawing/2014/main" id="{31517932-E6A9-4C5E-BD97-4D27FB992E42}"/>
                </a:ext>
              </a:extLst>
            </p:cNvPr>
            <p:cNvCxnSpPr>
              <a:cxnSpLocks/>
            </p:cNvCxnSpPr>
            <p:nvPr/>
          </p:nvCxnSpPr>
          <p:spPr>
            <a:xfrm>
              <a:off x="1975181" y="1770339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8" name="Ovale 187">
              <a:extLst>
                <a:ext uri="{FF2B5EF4-FFF2-40B4-BE49-F238E27FC236}">
                  <a16:creationId xmlns:a16="http://schemas.microsoft.com/office/drawing/2014/main" id="{98FA3856-E9A1-47FF-90D8-4202F55474A1}"/>
                </a:ext>
              </a:extLst>
            </p:cNvPr>
            <p:cNvSpPr/>
            <p:nvPr/>
          </p:nvSpPr>
          <p:spPr>
            <a:xfrm>
              <a:off x="1949882" y="1919362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89" name="CasellaDiTesto 188">
            <a:extLst>
              <a:ext uri="{FF2B5EF4-FFF2-40B4-BE49-F238E27FC236}">
                <a16:creationId xmlns:a16="http://schemas.microsoft.com/office/drawing/2014/main" id="{F3D42716-EE36-4B86-9BEF-1E41FCF1637E}"/>
              </a:ext>
            </a:extLst>
          </p:cNvPr>
          <p:cNvSpPr txBox="1"/>
          <p:nvPr/>
        </p:nvSpPr>
        <p:spPr>
          <a:xfrm>
            <a:off x="745370" y="4114991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Data 	</a:t>
            </a:r>
          </a:p>
        </p:txBody>
      </p:sp>
      <p:sp>
        <p:nvSpPr>
          <p:cNvPr id="190" name="CasellaDiTesto 189">
            <a:extLst>
              <a:ext uri="{FF2B5EF4-FFF2-40B4-BE49-F238E27FC236}">
                <a16:creationId xmlns:a16="http://schemas.microsoft.com/office/drawing/2014/main" id="{23ACFF8C-0D5A-4682-A605-FA51889AAC49}"/>
              </a:ext>
            </a:extLst>
          </p:cNvPr>
          <p:cNvSpPr txBox="1"/>
          <p:nvPr/>
        </p:nvSpPr>
        <p:spPr>
          <a:xfrm>
            <a:off x="801336" y="4024129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(0,1)	</a:t>
            </a:r>
          </a:p>
        </p:txBody>
      </p:sp>
      <p:sp>
        <p:nvSpPr>
          <p:cNvPr id="191" name="CasellaDiTesto 190">
            <a:extLst>
              <a:ext uri="{FF2B5EF4-FFF2-40B4-BE49-F238E27FC236}">
                <a16:creationId xmlns:a16="http://schemas.microsoft.com/office/drawing/2014/main" id="{1185FFE5-C886-48C9-9EE3-52334FD49F3B}"/>
              </a:ext>
            </a:extLst>
          </p:cNvPr>
          <p:cNvSpPr txBox="1"/>
          <p:nvPr/>
        </p:nvSpPr>
        <p:spPr>
          <a:xfrm>
            <a:off x="1472138" y="4151421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(p,e)	</a:t>
            </a:r>
          </a:p>
        </p:txBody>
      </p:sp>
      <p:sp>
        <p:nvSpPr>
          <p:cNvPr id="192" name="CasellaDiTesto 191">
            <a:extLst>
              <a:ext uri="{FF2B5EF4-FFF2-40B4-BE49-F238E27FC236}">
                <a16:creationId xmlns:a16="http://schemas.microsoft.com/office/drawing/2014/main" id="{2A45BE29-C556-4BE1-BF12-0F06E71E1BEA}"/>
              </a:ext>
            </a:extLst>
          </p:cNvPr>
          <p:cNvSpPr txBox="1"/>
          <p:nvPr/>
        </p:nvSpPr>
        <p:spPr>
          <a:xfrm>
            <a:off x="1020408" y="5021667"/>
            <a:ext cx="5801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Materiale</a:t>
            </a:r>
          </a:p>
        </p:txBody>
      </p:sp>
      <p:grpSp>
        <p:nvGrpSpPr>
          <p:cNvPr id="193" name="Gruppo 192">
            <a:extLst>
              <a:ext uri="{FF2B5EF4-FFF2-40B4-BE49-F238E27FC236}">
                <a16:creationId xmlns:a16="http://schemas.microsoft.com/office/drawing/2014/main" id="{E1924AF4-13A6-4AAE-813B-454F8E4B36B3}"/>
              </a:ext>
            </a:extLst>
          </p:cNvPr>
          <p:cNvGrpSpPr/>
          <p:nvPr/>
        </p:nvGrpSpPr>
        <p:grpSpPr>
          <a:xfrm>
            <a:off x="1015425" y="4946593"/>
            <a:ext cx="54000" cy="203023"/>
            <a:chOff x="1949882" y="1770339"/>
            <a:chExt cx="54000" cy="203023"/>
          </a:xfrm>
        </p:grpSpPr>
        <p:cxnSp>
          <p:nvCxnSpPr>
            <p:cNvPr id="194" name="Connettore diritto 193">
              <a:extLst>
                <a:ext uri="{FF2B5EF4-FFF2-40B4-BE49-F238E27FC236}">
                  <a16:creationId xmlns:a16="http://schemas.microsoft.com/office/drawing/2014/main" id="{3F9D0CAA-F9FD-447D-A35F-C248B9C530FB}"/>
                </a:ext>
              </a:extLst>
            </p:cNvPr>
            <p:cNvCxnSpPr>
              <a:cxnSpLocks/>
            </p:cNvCxnSpPr>
            <p:nvPr/>
          </p:nvCxnSpPr>
          <p:spPr>
            <a:xfrm>
              <a:off x="1975181" y="1770339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5" name="Ovale 194">
              <a:extLst>
                <a:ext uri="{FF2B5EF4-FFF2-40B4-BE49-F238E27FC236}">
                  <a16:creationId xmlns:a16="http://schemas.microsoft.com/office/drawing/2014/main" id="{628BB109-5BA6-4295-8472-0D32B4460955}"/>
                </a:ext>
              </a:extLst>
            </p:cNvPr>
            <p:cNvSpPr/>
            <p:nvPr/>
          </p:nvSpPr>
          <p:spPr>
            <a:xfrm>
              <a:off x="1949882" y="1919362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96" name="CasellaDiTesto 195">
            <a:extLst>
              <a:ext uri="{FF2B5EF4-FFF2-40B4-BE49-F238E27FC236}">
                <a16:creationId xmlns:a16="http://schemas.microsoft.com/office/drawing/2014/main" id="{5745A963-25DE-44E1-95C4-D0732CE82A59}"/>
              </a:ext>
            </a:extLst>
          </p:cNvPr>
          <p:cNvSpPr txBox="1"/>
          <p:nvPr/>
        </p:nvSpPr>
        <p:spPr>
          <a:xfrm>
            <a:off x="1951485" y="689858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(1,1)	</a:t>
            </a:r>
          </a:p>
        </p:txBody>
      </p:sp>
      <p:sp>
        <p:nvSpPr>
          <p:cNvPr id="197" name="CasellaDiTesto 196">
            <a:extLst>
              <a:ext uri="{FF2B5EF4-FFF2-40B4-BE49-F238E27FC236}">
                <a16:creationId xmlns:a16="http://schemas.microsoft.com/office/drawing/2014/main" id="{A4FAE2C7-C69C-4C52-B2ED-E50420428A16}"/>
              </a:ext>
            </a:extLst>
          </p:cNvPr>
          <p:cNvSpPr txBox="1"/>
          <p:nvPr/>
        </p:nvSpPr>
        <p:spPr>
          <a:xfrm>
            <a:off x="2573154" y="689858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(1,N)	</a:t>
            </a:r>
          </a:p>
        </p:txBody>
      </p:sp>
      <p:sp>
        <p:nvSpPr>
          <p:cNvPr id="198" name="CasellaDiTesto 197">
            <a:extLst>
              <a:ext uri="{FF2B5EF4-FFF2-40B4-BE49-F238E27FC236}">
                <a16:creationId xmlns:a16="http://schemas.microsoft.com/office/drawing/2014/main" id="{AA7EED62-FB6D-4F9A-8B6E-F3335F3C8F54}"/>
              </a:ext>
            </a:extLst>
          </p:cNvPr>
          <p:cNvSpPr txBox="1"/>
          <p:nvPr/>
        </p:nvSpPr>
        <p:spPr>
          <a:xfrm>
            <a:off x="4392751" y="3269467"/>
            <a:ext cx="371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(0,N)	</a:t>
            </a:r>
          </a:p>
        </p:txBody>
      </p:sp>
      <p:sp>
        <p:nvSpPr>
          <p:cNvPr id="199" name="CasellaDiTesto 198">
            <a:extLst>
              <a:ext uri="{FF2B5EF4-FFF2-40B4-BE49-F238E27FC236}">
                <a16:creationId xmlns:a16="http://schemas.microsoft.com/office/drawing/2014/main" id="{B8655999-3299-4A55-9210-A631A3DC2E9E}"/>
              </a:ext>
            </a:extLst>
          </p:cNvPr>
          <p:cNvSpPr txBox="1"/>
          <p:nvPr/>
        </p:nvSpPr>
        <p:spPr>
          <a:xfrm>
            <a:off x="4996710" y="3269408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(1,N)	</a:t>
            </a:r>
          </a:p>
        </p:txBody>
      </p:sp>
      <p:sp>
        <p:nvSpPr>
          <p:cNvPr id="201" name="CasellaDiTesto 200">
            <a:extLst>
              <a:ext uri="{FF2B5EF4-FFF2-40B4-BE49-F238E27FC236}">
                <a16:creationId xmlns:a16="http://schemas.microsoft.com/office/drawing/2014/main" id="{FE340AC1-B22D-4869-860F-40989CEFAAE5}"/>
              </a:ext>
            </a:extLst>
          </p:cNvPr>
          <p:cNvSpPr txBox="1"/>
          <p:nvPr/>
        </p:nvSpPr>
        <p:spPr>
          <a:xfrm>
            <a:off x="4391888" y="1650275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(0,N)	</a:t>
            </a:r>
          </a:p>
        </p:txBody>
      </p:sp>
      <p:sp>
        <p:nvSpPr>
          <p:cNvPr id="202" name="CasellaDiTesto 201">
            <a:extLst>
              <a:ext uri="{FF2B5EF4-FFF2-40B4-BE49-F238E27FC236}">
                <a16:creationId xmlns:a16="http://schemas.microsoft.com/office/drawing/2014/main" id="{6AC4AE2D-A193-4BCC-AF0E-3A566A1D42F1}"/>
              </a:ext>
            </a:extLst>
          </p:cNvPr>
          <p:cNvSpPr txBox="1"/>
          <p:nvPr/>
        </p:nvSpPr>
        <p:spPr>
          <a:xfrm>
            <a:off x="4996711" y="1655401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(1,1)	</a:t>
            </a:r>
          </a:p>
        </p:txBody>
      </p:sp>
      <p:sp>
        <p:nvSpPr>
          <p:cNvPr id="203" name="CasellaDiTesto 202">
            <a:extLst>
              <a:ext uri="{FF2B5EF4-FFF2-40B4-BE49-F238E27FC236}">
                <a16:creationId xmlns:a16="http://schemas.microsoft.com/office/drawing/2014/main" id="{D3D64D46-DBF4-46D3-8EBE-084E8A09EAC3}"/>
              </a:ext>
            </a:extLst>
          </p:cNvPr>
          <p:cNvSpPr txBox="1"/>
          <p:nvPr/>
        </p:nvSpPr>
        <p:spPr>
          <a:xfrm>
            <a:off x="3779044" y="5308929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(0,N)	</a:t>
            </a:r>
          </a:p>
        </p:txBody>
      </p:sp>
      <p:sp>
        <p:nvSpPr>
          <p:cNvPr id="204" name="CasellaDiTesto 203">
            <a:extLst>
              <a:ext uri="{FF2B5EF4-FFF2-40B4-BE49-F238E27FC236}">
                <a16:creationId xmlns:a16="http://schemas.microsoft.com/office/drawing/2014/main" id="{1BF6B291-576F-4F47-871C-78F86DD6A35B}"/>
              </a:ext>
            </a:extLst>
          </p:cNvPr>
          <p:cNvSpPr txBox="1"/>
          <p:nvPr/>
        </p:nvSpPr>
        <p:spPr>
          <a:xfrm>
            <a:off x="4400453" y="5305084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(0,N)	</a:t>
            </a:r>
          </a:p>
        </p:txBody>
      </p:sp>
      <p:sp>
        <p:nvSpPr>
          <p:cNvPr id="205" name="CasellaDiTesto 204">
            <a:extLst>
              <a:ext uri="{FF2B5EF4-FFF2-40B4-BE49-F238E27FC236}">
                <a16:creationId xmlns:a16="http://schemas.microsoft.com/office/drawing/2014/main" id="{EB32AAA5-A659-4C17-8CCA-ACF54DDD7AB3}"/>
              </a:ext>
            </a:extLst>
          </p:cNvPr>
          <p:cNvSpPr txBox="1"/>
          <p:nvPr/>
        </p:nvSpPr>
        <p:spPr>
          <a:xfrm>
            <a:off x="4197320" y="5663477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(1,N)	</a:t>
            </a:r>
          </a:p>
        </p:txBody>
      </p:sp>
      <p:grpSp>
        <p:nvGrpSpPr>
          <p:cNvPr id="209" name="Gruppo 208">
            <a:extLst>
              <a:ext uri="{FF2B5EF4-FFF2-40B4-BE49-F238E27FC236}">
                <a16:creationId xmlns:a16="http://schemas.microsoft.com/office/drawing/2014/main" id="{25752F77-9555-4F0C-AF3D-A7CF5140BDEF}"/>
              </a:ext>
            </a:extLst>
          </p:cNvPr>
          <p:cNvGrpSpPr/>
          <p:nvPr/>
        </p:nvGrpSpPr>
        <p:grpSpPr>
          <a:xfrm>
            <a:off x="2391580" y="6385419"/>
            <a:ext cx="54000" cy="203023"/>
            <a:chOff x="983724" y="1408932"/>
            <a:chExt cx="54000" cy="203023"/>
          </a:xfrm>
        </p:grpSpPr>
        <p:cxnSp>
          <p:nvCxnSpPr>
            <p:cNvPr id="210" name="Connettore diritto 209">
              <a:extLst>
                <a:ext uri="{FF2B5EF4-FFF2-40B4-BE49-F238E27FC236}">
                  <a16:creationId xmlns:a16="http://schemas.microsoft.com/office/drawing/2014/main" id="{E3768D04-C966-4F49-AFD8-1A9A777656D4}"/>
                </a:ext>
              </a:extLst>
            </p:cNvPr>
            <p:cNvCxnSpPr>
              <a:cxnSpLocks/>
            </p:cNvCxnSpPr>
            <p:nvPr/>
          </p:nvCxnSpPr>
          <p:spPr>
            <a:xfrm>
              <a:off x="1009023" y="1408932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1" name="Ovale 210">
              <a:extLst>
                <a:ext uri="{FF2B5EF4-FFF2-40B4-BE49-F238E27FC236}">
                  <a16:creationId xmlns:a16="http://schemas.microsoft.com/office/drawing/2014/main" id="{A0087EA7-9F85-4D52-A3D4-EDAAEE3A2E08}"/>
                </a:ext>
              </a:extLst>
            </p:cNvPr>
            <p:cNvSpPr/>
            <p:nvPr/>
          </p:nvSpPr>
          <p:spPr>
            <a:xfrm>
              <a:off x="983724" y="1557955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212" name="CasellaDiTesto 211">
            <a:extLst>
              <a:ext uri="{FF2B5EF4-FFF2-40B4-BE49-F238E27FC236}">
                <a16:creationId xmlns:a16="http://schemas.microsoft.com/office/drawing/2014/main" id="{86D1B426-C21C-4F6D-AD2E-1D3082281AC2}"/>
              </a:ext>
            </a:extLst>
          </p:cNvPr>
          <p:cNvSpPr txBox="1"/>
          <p:nvPr/>
        </p:nvSpPr>
        <p:spPr>
          <a:xfrm>
            <a:off x="2402031" y="6461031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DataInizio	</a:t>
            </a:r>
          </a:p>
        </p:txBody>
      </p:sp>
      <p:grpSp>
        <p:nvGrpSpPr>
          <p:cNvPr id="213" name="Gruppo 212">
            <a:extLst>
              <a:ext uri="{FF2B5EF4-FFF2-40B4-BE49-F238E27FC236}">
                <a16:creationId xmlns:a16="http://schemas.microsoft.com/office/drawing/2014/main" id="{6E1FFD22-881E-4B42-A098-0395C3375F7E}"/>
              </a:ext>
            </a:extLst>
          </p:cNvPr>
          <p:cNvGrpSpPr/>
          <p:nvPr/>
        </p:nvGrpSpPr>
        <p:grpSpPr>
          <a:xfrm rot="13924350">
            <a:off x="4048339" y="5547777"/>
            <a:ext cx="54000" cy="200734"/>
            <a:chOff x="1108272" y="1402146"/>
            <a:chExt cx="54000" cy="200734"/>
          </a:xfrm>
        </p:grpSpPr>
        <p:sp>
          <p:nvSpPr>
            <p:cNvPr id="214" name="Ovale 213">
              <a:extLst>
                <a:ext uri="{FF2B5EF4-FFF2-40B4-BE49-F238E27FC236}">
                  <a16:creationId xmlns:a16="http://schemas.microsoft.com/office/drawing/2014/main" id="{B87EFEF2-DEF4-44AD-90AE-79BE8F3B7D11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215" name="Connettore diritto 214">
              <a:extLst>
                <a:ext uri="{FF2B5EF4-FFF2-40B4-BE49-F238E27FC236}">
                  <a16:creationId xmlns:a16="http://schemas.microsoft.com/office/drawing/2014/main" id="{B8E7371A-29BB-4A37-B800-B7B55EDF79F7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6" name="CasellaDiTesto 215">
            <a:extLst>
              <a:ext uri="{FF2B5EF4-FFF2-40B4-BE49-F238E27FC236}">
                <a16:creationId xmlns:a16="http://schemas.microsoft.com/office/drawing/2014/main" id="{764D0E7C-7F42-49D6-8E5D-7DCE5E7D396C}"/>
              </a:ext>
            </a:extLst>
          </p:cNvPr>
          <p:cNvSpPr txBox="1"/>
          <p:nvPr/>
        </p:nvSpPr>
        <p:spPr>
          <a:xfrm>
            <a:off x="3537819" y="5592559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DataFine	</a:t>
            </a:r>
          </a:p>
        </p:txBody>
      </p:sp>
      <p:grpSp>
        <p:nvGrpSpPr>
          <p:cNvPr id="217" name="Gruppo 216">
            <a:extLst>
              <a:ext uri="{FF2B5EF4-FFF2-40B4-BE49-F238E27FC236}">
                <a16:creationId xmlns:a16="http://schemas.microsoft.com/office/drawing/2014/main" id="{79569996-6E33-49E1-84A4-06AF5EA25C51}"/>
              </a:ext>
            </a:extLst>
          </p:cNvPr>
          <p:cNvGrpSpPr/>
          <p:nvPr/>
        </p:nvGrpSpPr>
        <p:grpSpPr>
          <a:xfrm rot="7867374">
            <a:off x="4441358" y="5552955"/>
            <a:ext cx="54000" cy="200734"/>
            <a:chOff x="1108272" y="1402146"/>
            <a:chExt cx="54000" cy="200734"/>
          </a:xfrm>
        </p:grpSpPr>
        <p:sp>
          <p:nvSpPr>
            <p:cNvPr id="218" name="Ovale 217">
              <a:extLst>
                <a:ext uri="{FF2B5EF4-FFF2-40B4-BE49-F238E27FC236}">
                  <a16:creationId xmlns:a16="http://schemas.microsoft.com/office/drawing/2014/main" id="{C1804EBE-352A-498F-AC1D-B06BFF71B423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219" name="Connettore diritto 218">
              <a:extLst>
                <a:ext uri="{FF2B5EF4-FFF2-40B4-BE49-F238E27FC236}">
                  <a16:creationId xmlns:a16="http://schemas.microsoft.com/office/drawing/2014/main" id="{A456F17E-185D-4BDF-963F-208DDDE99507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0" name="CasellaDiTesto 219">
            <a:extLst>
              <a:ext uri="{FF2B5EF4-FFF2-40B4-BE49-F238E27FC236}">
                <a16:creationId xmlns:a16="http://schemas.microsoft.com/office/drawing/2014/main" id="{F98CB77E-6CE4-405A-9FFD-92B821365F50}"/>
              </a:ext>
            </a:extLst>
          </p:cNvPr>
          <p:cNvSpPr txBox="1"/>
          <p:nvPr/>
        </p:nvSpPr>
        <p:spPr>
          <a:xfrm>
            <a:off x="4491009" y="5604541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Costo	</a:t>
            </a:r>
          </a:p>
        </p:txBody>
      </p:sp>
      <p:grpSp>
        <p:nvGrpSpPr>
          <p:cNvPr id="221" name="Gruppo 220">
            <a:extLst>
              <a:ext uri="{FF2B5EF4-FFF2-40B4-BE49-F238E27FC236}">
                <a16:creationId xmlns:a16="http://schemas.microsoft.com/office/drawing/2014/main" id="{12BED7AF-483D-45FE-8C05-81EAA04BAB77}"/>
              </a:ext>
            </a:extLst>
          </p:cNvPr>
          <p:cNvGrpSpPr/>
          <p:nvPr/>
        </p:nvGrpSpPr>
        <p:grpSpPr>
          <a:xfrm>
            <a:off x="6921116" y="4414123"/>
            <a:ext cx="54000" cy="200734"/>
            <a:chOff x="1108272" y="1402146"/>
            <a:chExt cx="54000" cy="200734"/>
          </a:xfrm>
        </p:grpSpPr>
        <p:sp>
          <p:nvSpPr>
            <p:cNvPr id="222" name="Ovale 221">
              <a:extLst>
                <a:ext uri="{FF2B5EF4-FFF2-40B4-BE49-F238E27FC236}">
                  <a16:creationId xmlns:a16="http://schemas.microsoft.com/office/drawing/2014/main" id="{DE1B638F-0118-4B06-8DA6-48502C2152E8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223" name="Connettore diritto 222">
              <a:extLst>
                <a:ext uri="{FF2B5EF4-FFF2-40B4-BE49-F238E27FC236}">
                  <a16:creationId xmlns:a16="http://schemas.microsoft.com/office/drawing/2014/main" id="{BEBBC62C-7C9A-4B43-9C18-BAB8B06F920A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4" name="CasellaDiTesto 223">
            <a:extLst>
              <a:ext uri="{FF2B5EF4-FFF2-40B4-BE49-F238E27FC236}">
                <a16:creationId xmlns:a16="http://schemas.microsoft.com/office/drawing/2014/main" id="{B7E20846-11F7-4FDA-A401-8F27BCA6C0A9}"/>
              </a:ext>
            </a:extLst>
          </p:cNvPr>
          <p:cNvSpPr txBox="1"/>
          <p:nvPr/>
        </p:nvSpPr>
        <p:spPr>
          <a:xfrm>
            <a:off x="6914319" y="4331906"/>
            <a:ext cx="54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Ruolo	</a:t>
            </a:r>
          </a:p>
        </p:txBody>
      </p:sp>
      <p:grpSp>
        <p:nvGrpSpPr>
          <p:cNvPr id="225" name="Gruppo 224">
            <a:extLst>
              <a:ext uri="{FF2B5EF4-FFF2-40B4-BE49-F238E27FC236}">
                <a16:creationId xmlns:a16="http://schemas.microsoft.com/office/drawing/2014/main" id="{DF36CA90-7A62-4CE0-88BC-1F8756B14A0D}"/>
              </a:ext>
            </a:extLst>
          </p:cNvPr>
          <p:cNvGrpSpPr/>
          <p:nvPr/>
        </p:nvGrpSpPr>
        <p:grpSpPr>
          <a:xfrm>
            <a:off x="10195541" y="4423957"/>
            <a:ext cx="54000" cy="200734"/>
            <a:chOff x="1108272" y="1402146"/>
            <a:chExt cx="54000" cy="200734"/>
          </a:xfrm>
        </p:grpSpPr>
        <p:sp>
          <p:nvSpPr>
            <p:cNvPr id="226" name="Ovale 225">
              <a:extLst>
                <a:ext uri="{FF2B5EF4-FFF2-40B4-BE49-F238E27FC236}">
                  <a16:creationId xmlns:a16="http://schemas.microsoft.com/office/drawing/2014/main" id="{67E7EB59-FB47-4365-9A2F-BCF2F786794E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227" name="Connettore diritto 226">
              <a:extLst>
                <a:ext uri="{FF2B5EF4-FFF2-40B4-BE49-F238E27FC236}">
                  <a16:creationId xmlns:a16="http://schemas.microsoft.com/office/drawing/2014/main" id="{EDB1118F-BA7B-4867-8538-80D53A810A9A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8" name="CasellaDiTesto 227">
            <a:extLst>
              <a:ext uri="{FF2B5EF4-FFF2-40B4-BE49-F238E27FC236}">
                <a16:creationId xmlns:a16="http://schemas.microsoft.com/office/drawing/2014/main" id="{DAC2FAF5-52E3-4C13-A6B3-E83F869A6D86}"/>
              </a:ext>
            </a:extLst>
          </p:cNvPr>
          <p:cNvSpPr txBox="1"/>
          <p:nvPr/>
        </p:nvSpPr>
        <p:spPr>
          <a:xfrm>
            <a:off x="10188743" y="4341740"/>
            <a:ext cx="806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Specializzazioni	</a:t>
            </a:r>
          </a:p>
        </p:txBody>
      </p:sp>
      <p:sp>
        <p:nvSpPr>
          <p:cNvPr id="229" name="CasellaDiTesto 228">
            <a:extLst>
              <a:ext uri="{FF2B5EF4-FFF2-40B4-BE49-F238E27FC236}">
                <a16:creationId xmlns:a16="http://schemas.microsoft.com/office/drawing/2014/main" id="{FA1F4F15-160D-4F25-9AA0-22FBAE0FC02D}"/>
              </a:ext>
            </a:extLst>
          </p:cNvPr>
          <p:cNvSpPr txBox="1"/>
          <p:nvPr/>
        </p:nvSpPr>
        <p:spPr>
          <a:xfrm>
            <a:off x="10156561" y="4449161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(0,N)	</a:t>
            </a:r>
          </a:p>
        </p:txBody>
      </p:sp>
      <p:grpSp>
        <p:nvGrpSpPr>
          <p:cNvPr id="230" name="Gruppo 229">
            <a:extLst>
              <a:ext uri="{FF2B5EF4-FFF2-40B4-BE49-F238E27FC236}">
                <a16:creationId xmlns:a16="http://schemas.microsoft.com/office/drawing/2014/main" id="{FB78739E-A948-4F42-9E8A-036A0A8EF948}"/>
              </a:ext>
            </a:extLst>
          </p:cNvPr>
          <p:cNvGrpSpPr/>
          <p:nvPr/>
        </p:nvGrpSpPr>
        <p:grpSpPr>
          <a:xfrm rot="5400000">
            <a:off x="9509323" y="5706249"/>
            <a:ext cx="54000" cy="200734"/>
            <a:chOff x="1108272" y="1402146"/>
            <a:chExt cx="54000" cy="200734"/>
          </a:xfrm>
        </p:grpSpPr>
        <p:sp>
          <p:nvSpPr>
            <p:cNvPr id="231" name="Ovale 230">
              <a:extLst>
                <a:ext uri="{FF2B5EF4-FFF2-40B4-BE49-F238E27FC236}">
                  <a16:creationId xmlns:a16="http://schemas.microsoft.com/office/drawing/2014/main" id="{657F5AEB-0D2B-4606-86B4-3F2519642E15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232" name="Connettore diritto 231">
              <a:extLst>
                <a:ext uri="{FF2B5EF4-FFF2-40B4-BE49-F238E27FC236}">
                  <a16:creationId xmlns:a16="http://schemas.microsoft.com/office/drawing/2014/main" id="{C3DD8A42-FE4A-491A-BC24-5B9ABFA2C63C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3" name="CasellaDiTesto 232">
            <a:extLst>
              <a:ext uri="{FF2B5EF4-FFF2-40B4-BE49-F238E27FC236}">
                <a16:creationId xmlns:a16="http://schemas.microsoft.com/office/drawing/2014/main" id="{48B893A5-AEFD-43F4-8191-6430EE9CCC31}"/>
              </a:ext>
            </a:extLst>
          </p:cNvPr>
          <p:cNvSpPr txBox="1"/>
          <p:nvPr/>
        </p:nvSpPr>
        <p:spPr>
          <a:xfrm>
            <a:off x="9590609" y="5703680"/>
            <a:ext cx="5082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Nome</a:t>
            </a:r>
          </a:p>
        </p:txBody>
      </p:sp>
      <p:grpSp>
        <p:nvGrpSpPr>
          <p:cNvPr id="234" name="Gruppo 233">
            <a:extLst>
              <a:ext uri="{FF2B5EF4-FFF2-40B4-BE49-F238E27FC236}">
                <a16:creationId xmlns:a16="http://schemas.microsoft.com/office/drawing/2014/main" id="{16FBA93D-2ECB-45F1-8F6F-9FF66D84FA9C}"/>
              </a:ext>
            </a:extLst>
          </p:cNvPr>
          <p:cNvGrpSpPr/>
          <p:nvPr/>
        </p:nvGrpSpPr>
        <p:grpSpPr>
          <a:xfrm rot="5400000">
            <a:off x="9509323" y="5858649"/>
            <a:ext cx="54000" cy="200734"/>
            <a:chOff x="1108272" y="1402146"/>
            <a:chExt cx="54000" cy="200734"/>
          </a:xfrm>
        </p:grpSpPr>
        <p:sp>
          <p:nvSpPr>
            <p:cNvPr id="235" name="Ovale 234">
              <a:extLst>
                <a:ext uri="{FF2B5EF4-FFF2-40B4-BE49-F238E27FC236}">
                  <a16:creationId xmlns:a16="http://schemas.microsoft.com/office/drawing/2014/main" id="{22797AA8-A193-401B-872C-6CEB3A020F2D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236" name="Connettore diritto 235">
              <a:extLst>
                <a:ext uri="{FF2B5EF4-FFF2-40B4-BE49-F238E27FC236}">
                  <a16:creationId xmlns:a16="http://schemas.microsoft.com/office/drawing/2014/main" id="{1F3ABCC9-CBE3-4FC5-BFF2-422529E64F30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7" name="CasellaDiTesto 236">
            <a:extLst>
              <a:ext uri="{FF2B5EF4-FFF2-40B4-BE49-F238E27FC236}">
                <a16:creationId xmlns:a16="http://schemas.microsoft.com/office/drawing/2014/main" id="{82B25EE3-0901-414C-9FD8-60A9193E1869}"/>
              </a:ext>
            </a:extLst>
          </p:cNvPr>
          <p:cNvSpPr txBox="1"/>
          <p:nvPr/>
        </p:nvSpPr>
        <p:spPr>
          <a:xfrm>
            <a:off x="9590609" y="5856080"/>
            <a:ext cx="6049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Cognome</a:t>
            </a:r>
          </a:p>
        </p:txBody>
      </p:sp>
      <p:grpSp>
        <p:nvGrpSpPr>
          <p:cNvPr id="238" name="Gruppo 237">
            <a:extLst>
              <a:ext uri="{FF2B5EF4-FFF2-40B4-BE49-F238E27FC236}">
                <a16:creationId xmlns:a16="http://schemas.microsoft.com/office/drawing/2014/main" id="{63BDA190-0AAE-47B1-8D82-4B457B604CBD}"/>
              </a:ext>
            </a:extLst>
          </p:cNvPr>
          <p:cNvGrpSpPr/>
          <p:nvPr/>
        </p:nvGrpSpPr>
        <p:grpSpPr>
          <a:xfrm rot="16200000">
            <a:off x="7884195" y="5706249"/>
            <a:ext cx="54000" cy="200734"/>
            <a:chOff x="1108272" y="1402146"/>
            <a:chExt cx="54000" cy="200734"/>
          </a:xfrm>
        </p:grpSpPr>
        <p:sp>
          <p:nvSpPr>
            <p:cNvPr id="239" name="Ovale 238">
              <a:extLst>
                <a:ext uri="{FF2B5EF4-FFF2-40B4-BE49-F238E27FC236}">
                  <a16:creationId xmlns:a16="http://schemas.microsoft.com/office/drawing/2014/main" id="{F24BA92B-01CB-4F8A-96A8-44F0E9ADF791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240" name="Connettore diritto 239">
              <a:extLst>
                <a:ext uri="{FF2B5EF4-FFF2-40B4-BE49-F238E27FC236}">
                  <a16:creationId xmlns:a16="http://schemas.microsoft.com/office/drawing/2014/main" id="{7A551014-F993-4C1B-97D3-E21B88205AC9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4" name="CasellaDiTesto 243">
            <a:extLst>
              <a:ext uri="{FF2B5EF4-FFF2-40B4-BE49-F238E27FC236}">
                <a16:creationId xmlns:a16="http://schemas.microsoft.com/office/drawing/2014/main" id="{DF707EE8-1AC3-41DB-826E-65B2F828FCDE}"/>
              </a:ext>
            </a:extLst>
          </p:cNvPr>
          <p:cNvSpPr txBox="1"/>
          <p:nvPr/>
        </p:nvSpPr>
        <p:spPr>
          <a:xfrm>
            <a:off x="7463737" y="5702448"/>
            <a:ext cx="6049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Sesso</a:t>
            </a:r>
          </a:p>
        </p:txBody>
      </p:sp>
      <p:grpSp>
        <p:nvGrpSpPr>
          <p:cNvPr id="245" name="Gruppo 244">
            <a:extLst>
              <a:ext uri="{FF2B5EF4-FFF2-40B4-BE49-F238E27FC236}">
                <a16:creationId xmlns:a16="http://schemas.microsoft.com/office/drawing/2014/main" id="{6344BF42-C616-41F2-947F-5D60DE8340EE}"/>
              </a:ext>
            </a:extLst>
          </p:cNvPr>
          <p:cNvGrpSpPr/>
          <p:nvPr/>
        </p:nvGrpSpPr>
        <p:grpSpPr>
          <a:xfrm rot="16200000">
            <a:off x="7891815" y="5873889"/>
            <a:ext cx="54000" cy="200734"/>
            <a:chOff x="1108272" y="1402146"/>
            <a:chExt cx="54000" cy="200734"/>
          </a:xfrm>
        </p:grpSpPr>
        <p:sp>
          <p:nvSpPr>
            <p:cNvPr id="246" name="Ovale 245">
              <a:extLst>
                <a:ext uri="{FF2B5EF4-FFF2-40B4-BE49-F238E27FC236}">
                  <a16:creationId xmlns:a16="http://schemas.microsoft.com/office/drawing/2014/main" id="{CA53E44B-919A-48D8-960C-0DA374187BD7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247" name="Connettore diritto 246">
              <a:extLst>
                <a:ext uri="{FF2B5EF4-FFF2-40B4-BE49-F238E27FC236}">
                  <a16:creationId xmlns:a16="http://schemas.microsoft.com/office/drawing/2014/main" id="{67D5FEBC-CCA4-4080-B6F1-2064830ED14B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8" name="CasellaDiTesto 247">
            <a:extLst>
              <a:ext uri="{FF2B5EF4-FFF2-40B4-BE49-F238E27FC236}">
                <a16:creationId xmlns:a16="http://schemas.microsoft.com/office/drawing/2014/main" id="{402B5406-C82C-4A39-A7D5-7B368D4EAB96}"/>
              </a:ext>
            </a:extLst>
          </p:cNvPr>
          <p:cNvSpPr txBox="1"/>
          <p:nvPr/>
        </p:nvSpPr>
        <p:spPr>
          <a:xfrm>
            <a:off x="7213385" y="5870088"/>
            <a:ext cx="8629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AnniServizio</a:t>
            </a:r>
          </a:p>
        </p:txBody>
      </p:sp>
      <p:sp>
        <p:nvSpPr>
          <p:cNvPr id="249" name="CasellaDiTesto 248">
            <a:extLst>
              <a:ext uri="{FF2B5EF4-FFF2-40B4-BE49-F238E27FC236}">
                <a16:creationId xmlns:a16="http://schemas.microsoft.com/office/drawing/2014/main" id="{F1757898-E768-4AFE-B5FF-1BE0BFCF69A3}"/>
              </a:ext>
            </a:extLst>
          </p:cNvPr>
          <p:cNvSpPr txBox="1"/>
          <p:nvPr/>
        </p:nvSpPr>
        <p:spPr>
          <a:xfrm>
            <a:off x="9524947" y="4234033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(0,N)	</a:t>
            </a:r>
          </a:p>
        </p:txBody>
      </p:sp>
      <p:sp>
        <p:nvSpPr>
          <p:cNvPr id="250" name="CasellaDiTesto 249">
            <a:extLst>
              <a:ext uri="{FF2B5EF4-FFF2-40B4-BE49-F238E27FC236}">
                <a16:creationId xmlns:a16="http://schemas.microsoft.com/office/drawing/2014/main" id="{2D135B9A-D574-41B6-90E2-152A1AAFC793}"/>
              </a:ext>
            </a:extLst>
          </p:cNvPr>
          <p:cNvSpPr txBox="1"/>
          <p:nvPr/>
        </p:nvSpPr>
        <p:spPr>
          <a:xfrm>
            <a:off x="9536532" y="3693213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(1,1)	</a:t>
            </a:r>
          </a:p>
        </p:txBody>
      </p:sp>
      <p:grpSp>
        <p:nvGrpSpPr>
          <p:cNvPr id="251" name="Gruppo 250">
            <a:extLst>
              <a:ext uri="{FF2B5EF4-FFF2-40B4-BE49-F238E27FC236}">
                <a16:creationId xmlns:a16="http://schemas.microsoft.com/office/drawing/2014/main" id="{6025A34B-1E53-4279-AB19-ED2D757150D4}"/>
              </a:ext>
            </a:extLst>
          </p:cNvPr>
          <p:cNvGrpSpPr/>
          <p:nvPr/>
        </p:nvGrpSpPr>
        <p:grpSpPr>
          <a:xfrm>
            <a:off x="6366773" y="1387054"/>
            <a:ext cx="54000" cy="200734"/>
            <a:chOff x="1108272" y="1402146"/>
            <a:chExt cx="54000" cy="200734"/>
          </a:xfrm>
        </p:grpSpPr>
        <p:sp>
          <p:nvSpPr>
            <p:cNvPr id="252" name="Ovale 251">
              <a:extLst>
                <a:ext uri="{FF2B5EF4-FFF2-40B4-BE49-F238E27FC236}">
                  <a16:creationId xmlns:a16="http://schemas.microsoft.com/office/drawing/2014/main" id="{A5014321-D1D0-4363-AEE9-B45D5E42E262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253" name="Connettore diritto 252">
              <a:extLst>
                <a:ext uri="{FF2B5EF4-FFF2-40B4-BE49-F238E27FC236}">
                  <a16:creationId xmlns:a16="http://schemas.microsoft.com/office/drawing/2014/main" id="{88CC8804-B9B7-4B6A-BC05-BEC294A3DA57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4" name="CasellaDiTesto 253">
            <a:extLst>
              <a:ext uri="{FF2B5EF4-FFF2-40B4-BE49-F238E27FC236}">
                <a16:creationId xmlns:a16="http://schemas.microsoft.com/office/drawing/2014/main" id="{0ED600B9-21D9-46AD-BD07-5202B249DE5B}"/>
              </a:ext>
            </a:extLst>
          </p:cNvPr>
          <p:cNvSpPr txBox="1"/>
          <p:nvPr/>
        </p:nvSpPr>
        <p:spPr>
          <a:xfrm>
            <a:off x="5645751" y="1294637"/>
            <a:ext cx="886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PeriodoArtistico	</a:t>
            </a:r>
          </a:p>
        </p:txBody>
      </p:sp>
      <p:grpSp>
        <p:nvGrpSpPr>
          <p:cNvPr id="255" name="Gruppo 254">
            <a:extLst>
              <a:ext uri="{FF2B5EF4-FFF2-40B4-BE49-F238E27FC236}">
                <a16:creationId xmlns:a16="http://schemas.microsoft.com/office/drawing/2014/main" id="{C5A56750-9779-412F-ABE6-822FF7BF515C}"/>
              </a:ext>
            </a:extLst>
          </p:cNvPr>
          <p:cNvGrpSpPr/>
          <p:nvPr/>
        </p:nvGrpSpPr>
        <p:grpSpPr>
          <a:xfrm rot="10800000">
            <a:off x="7244766" y="431096"/>
            <a:ext cx="54000" cy="203023"/>
            <a:chOff x="983724" y="1408932"/>
            <a:chExt cx="54000" cy="203023"/>
          </a:xfrm>
        </p:grpSpPr>
        <p:cxnSp>
          <p:nvCxnSpPr>
            <p:cNvPr id="256" name="Connettore diritto 255">
              <a:extLst>
                <a:ext uri="{FF2B5EF4-FFF2-40B4-BE49-F238E27FC236}">
                  <a16:creationId xmlns:a16="http://schemas.microsoft.com/office/drawing/2014/main" id="{C4AB0CFC-B91A-4E0D-A2AC-534A0EAF3A8C}"/>
                </a:ext>
              </a:extLst>
            </p:cNvPr>
            <p:cNvCxnSpPr>
              <a:cxnSpLocks/>
            </p:cNvCxnSpPr>
            <p:nvPr/>
          </p:nvCxnSpPr>
          <p:spPr>
            <a:xfrm>
              <a:off x="1009023" y="1408932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7" name="Ovale 256">
              <a:extLst>
                <a:ext uri="{FF2B5EF4-FFF2-40B4-BE49-F238E27FC236}">
                  <a16:creationId xmlns:a16="http://schemas.microsoft.com/office/drawing/2014/main" id="{18CDA8B8-39AC-43AB-9100-A73B7EDD194D}"/>
                </a:ext>
              </a:extLst>
            </p:cNvPr>
            <p:cNvSpPr/>
            <p:nvPr/>
          </p:nvSpPr>
          <p:spPr>
            <a:xfrm>
              <a:off x="983724" y="1557955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258" name="CasellaDiTesto 257">
            <a:extLst>
              <a:ext uri="{FF2B5EF4-FFF2-40B4-BE49-F238E27FC236}">
                <a16:creationId xmlns:a16="http://schemas.microsoft.com/office/drawing/2014/main" id="{5CED834D-487A-4369-9A04-EFC98C9053C1}"/>
              </a:ext>
            </a:extLst>
          </p:cNvPr>
          <p:cNvSpPr txBox="1"/>
          <p:nvPr/>
        </p:nvSpPr>
        <p:spPr>
          <a:xfrm>
            <a:off x="6889002" y="357135"/>
            <a:ext cx="886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CodM	</a:t>
            </a:r>
          </a:p>
        </p:txBody>
      </p:sp>
      <p:grpSp>
        <p:nvGrpSpPr>
          <p:cNvPr id="259" name="Gruppo 258">
            <a:extLst>
              <a:ext uri="{FF2B5EF4-FFF2-40B4-BE49-F238E27FC236}">
                <a16:creationId xmlns:a16="http://schemas.microsoft.com/office/drawing/2014/main" id="{885E721B-E32F-4679-B5EC-D8555C812B7D}"/>
              </a:ext>
            </a:extLst>
          </p:cNvPr>
          <p:cNvGrpSpPr/>
          <p:nvPr/>
        </p:nvGrpSpPr>
        <p:grpSpPr>
          <a:xfrm rot="5400000">
            <a:off x="8447702" y="669811"/>
            <a:ext cx="54000" cy="200734"/>
            <a:chOff x="1108272" y="1402146"/>
            <a:chExt cx="54000" cy="200734"/>
          </a:xfrm>
        </p:grpSpPr>
        <p:sp>
          <p:nvSpPr>
            <p:cNvPr id="260" name="Ovale 259">
              <a:extLst>
                <a:ext uri="{FF2B5EF4-FFF2-40B4-BE49-F238E27FC236}">
                  <a16:creationId xmlns:a16="http://schemas.microsoft.com/office/drawing/2014/main" id="{2CFEF8C0-5E34-4F9C-BF32-A4FC9EA5E2FA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261" name="Connettore diritto 260">
              <a:extLst>
                <a:ext uri="{FF2B5EF4-FFF2-40B4-BE49-F238E27FC236}">
                  <a16:creationId xmlns:a16="http://schemas.microsoft.com/office/drawing/2014/main" id="{98B79573-FDC4-4B83-BDC9-1997E8E259B0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2" name="CasellaDiTesto 261">
            <a:extLst>
              <a:ext uri="{FF2B5EF4-FFF2-40B4-BE49-F238E27FC236}">
                <a16:creationId xmlns:a16="http://schemas.microsoft.com/office/drawing/2014/main" id="{15EFB3E3-8FC8-4AE9-BF7F-F3869E49CF02}"/>
              </a:ext>
            </a:extLst>
          </p:cNvPr>
          <p:cNvSpPr txBox="1"/>
          <p:nvPr/>
        </p:nvSpPr>
        <p:spPr>
          <a:xfrm>
            <a:off x="8528988" y="667242"/>
            <a:ext cx="5082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Titolo </a:t>
            </a:r>
          </a:p>
        </p:txBody>
      </p:sp>
      <p:grpSp>
        <p:nvGrpSpPr>
          <p:cNvPr id="263" name="Gruppo 262">
            <a:extLst>
              <a:ext uri="{FF2B5EF4-FFF2-40B4-BE49-F238E27FC236}">
                <a16:creationId xmlns:a16="http://schemas.microsoft.com/office/drawing/2014/main" id="{F003A199-89C9-4EFE-984C-2C133F1C318A}"/>
              </a:ext>
            </a:extLst>
          </p:cNvPr>
          <p:cNvGrpSpPr/>
          <p:nvPr/>
        </p:nvGrpSpPr>
        <p:grpSpPr>
          <a:xfrm rot="5400000">
            <a:off x="8447702" y="822211"/>
            <a:ext cx="54000" cy="200734"/>
            <a:chOff x="1108272" y="1402146"/>
            <a:chExt cx="54000" cy="200734"/>
          </a:xfrm>
        </p:grpSpPr>
        <p:sp>
          <p:nvSpPr>
            <p:cNvPr id="264" name="Ovale 263">
              <a:extLst>
                <a:ext uri="{FF2B5EF4-FFF2-40B4-BE49-F238E27FC236}">
                  <a16:creationId xmlns:a16="http://schemas.microsoft.com/office/drawing/2014/main" id="{14C1B2CF-A83D-4196-BF2B-F7FA99B26EBF}"/>
                </a:ext>
              </a:extLst>
            </p:cNvPr>
            <p:cNvSpPr/>
            <p:nvPr/>
          </p:nvSpPr>
          <p:spPr>
            <a:xfrm>
              <a:off x="1108272" y="1402146"/>
              <a:ext cx="54000" cy="5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265" name="Connettore diritto 264">
              <a:extLst>
                <a:ext uri="{FF2B5EF4-FFF2-40B4-BE49-F238E27FC236}">
                  <a16:creationId xmlns:a16="http://schemas.microsoft.com/office/drawing/2014/main" id="{5AED259B-A5FB-4D5C-AF69-9FF4EAAFA7E7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2" y="1456146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6" name="CasellaDiTesto 265">
            <a:extLst>
              <a:ext uri="{FF2B5EF4-FFF2-40B4-BE49-F238E27FC236}">
                <a16:creationId xmlns:a16="http://schemas.microsoft.com/office/drawing/2014/main" id="{6AC8149C-028F-48F6-A7E5-EC17112C029C}"/>
              </a:ext>
            </a:extLst>
          </p:cNvPr>
          <p:cNvSpPr txBox="1"/>
          <p:nvPr/>
        </p:nvSpPr>
        <p:spPr>
          <a:xfrm>
            <a:off x="8528988" y="819642"/>
            <a:ext cx="6049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Descrizione </a:t>
            </a:r>
          </a:p>
        </p:txBody>
      </p:sp>
      <p:grpSp>
        <p:nvGrpSpPr>
          <p:cNvPr id="267" name="Gruppo 266">
            <a:extLst>
              <a:ext uri="{FF2B5EF4-FFF2-40B4-BE49-F238E27FC236}">
                <a16:creationId xmlns:a16="http://schemas.microsoft.com/office/drawing/2014/main" id="{428C9641-69E5-46A6-8ADB-D97B782BC046}"/>
              </a:ext>
            </a:extLst>
          </p:cNvPr>
          <p:cNvGrpSpPr/>
          <p:nvPr/>
        </p:nvGrpSpPr>
        <p:grpSpPr>
          <a:xfrm rot="10800000">
            <a:off x="11296567" y="1385865"/>
            <a:ext cx="54000" cy="203023"/>
            <a:chOff x="983724" y="1408932"/>
            <a:chExt cx="54000" cy="203023"/>
          </a:xfrm>
        </p:grpSpPr>
        <p:cxnSp>
          <p:nvCxnSpPr>
            <p:cNvPr id="268" name="Connettore diritto 267">
              <a:extLst>
                <a:ext uri="{FF2B5EF4-FFF2-40B4-BE49-F238E27FC236}">
                  <a16:creationId xmlns:a16="http://schemas.microsoft.com/office/drawing/2014/main" id="{EF559B9C-9375-4CC8-A915-DAE648D74CA0}"/>
                </a:ext>
              </a:extLst>
            </p:cNvPr>
            <p:cNvCxnSpPr>
              <a:cxnSpLocks/>
            </p:cNvCxnSpPr>
            <p:nvPr/>
          </p:nvCxnSpPr>
          <p:spPr>
            <a:xfrm>
              <a:off x="1009023" y="1408932"/>
              <a:ext cx="0" cy="146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9" name="Ovale 268">
              <a:extLst>
                <a:ext uri="{FF2B5EF4-FFF2-40B4-BE49-F238E27FC236}">
                  <a16:creationId xmlns:a16="http://schemas.microsoft.com/office/drawing/2014/main" id="{49F34E91-6FEC-441E-B6A2-497C351DEA95}"/>
                </a:ext>
              </a:extLst>
            </p:cNvPr>
            <p:cNvSpPr/>
            <p:nvPr/>
          </p:nvSpPr>
          <p:spPr>
            <a:xfrm>
              <a:off x="983724" y="1557955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270" name="CasellaDiTesto 269">
            <a:extLst>
              <a:ext uri="{FF2B5EF4-FFF2-40B4-BE49-F238E27FC236}">
                <a16:creationId xmlns:a16="http://schemas.microsoft.com/office/drawing/2014/main" id="{FE68E530-6BC3-48DE-B04F-A191BD53EF59}"/>
              </a:ext>
            </a:extLst>
          </p:cNvPr>
          <p:cNvSpPr txBox="1"/>
          <p:nvPr/>
        </p:nvSpPr>
        <p:spPr>
          <a:xfrm>
            <a:off x="10982525" y="1312763"/>
            <a:ext cx="480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Data	</a:t>
            </a:r>
          </a:p>
        </p:txBody>
      </p:sp>
      <p:grpSp>
        <p:nvGrpSpPr>
          <p:cNvPr id="271" name="Gruppo 270">
            <a:extLst>
              <a:ext uri="{FF2B5EF4-FFF2-40B4-BE49-F238E27FC236}">
                <a16:creationId xmlns:a16="http://schemas.microsoft.com/office/drawing/2014/main" id="{E79565C0-B23D-43B8-8D48-8690FC67AFDD}"/>
              </a:ext>
            </a:extLst>
          </p:cNvPr>
          <p:cNvGrpSpPr/>
          <p:nvPr/>
        </p:nvGrpSpPr>
        <p:grpSpPr>
          <a:xfrm rot="5400000">
            <a:off x="8735518" y="2085956"/>
            <a:ext cx="54000" cy="1448657"/>
            <a:chOff x="983724" y="163298"/>
            <a:chExt cx="54000" cy="1448657"/>
          </a:xfrm>
        </p:grpSpPr>
        <p:cxnSp>
          <p:nvCxnSpPr>
            <p:cNvPr id="272" name="Connettore diritto 271">
              <a:extLst>
                <a:ext uri="{FF2B5EF4-FFF2-40B4-BE49-F238E27FC236}">
                  <a16:creationId xmlns:a16="http://schemas.microsoft.com/office/drawing/2014/main" id="{6F2A001A-6285-4CF7-BF3C-1B4CDA94B09E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13690" y="858632"/>
              <a:ext cx="1392368" cy="1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3" name="Ovale 272">
              <a:extLst>
                <a:ext uri="{FF2B5EF4-FFF2-40B4-BE49-F238E27FC236}">
                  <a16:creationId xmlns:a16="http://schemas.microsoft.com/office/drawing/2014/main" id="{04ECE830-5AD0-47F7-8528-C702B10B0ACF}"/>
                </a:ext>
              </a:extLst>
            </p:cNvPr>
            <p:cNvSpPr/>
            <p:nvPr/>
          </p:nvSpPr>
          <p:spPr>
            <a:xfrm>
              <a:off x="983724" y="1557955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276" name="CasellaDiTesto 275">
            <a:extLst>
              <a:ext uri="{FF2B5EF4-FFF2-40B4-BE49-F238E27FC236}">
                <a16:creationId xmlns:a16="http://schemas.microsoft.com/office/drawing/2014/main" id="{12683B93-9BA5-4ECB-A902-8863758AA1D7}"/>
              </a:ext>
            </a:extLst>
          </p:cNvPr>
          <p:cNvSpPr txBox="1"/>
          <p:nvPr/>
        </p:nvSpPr>
        <p:spPr>
          <a:xfrm>
            <a:off x="8153801" y="2138500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(1,N)	</a:t>
            </a:r>
          </a:p>
        </p:txBody>
      </p:sp>
      <p:sp>
        <p:nvSpPr>
          <p:cNvPr id="277" name="CasellaDiTesto 276">
            <a:extLst>
              <a:ext uri="{FF2B5EF4-FFF2-40B4-BE49-F238E27FC236}">
                <a16:creationId xmlns:a16="http://schemas.microsoft.com/office/drawing/2014/main" id="{916C393E-A57D-4792-902E-435252815BA0}"/>
              </a:ext>
            </a:extLst>
          </p:cNvPr>
          <p:cNvSpPr txBox="1"/>
          <p:nvPr/>
        </p:nvSpPr>
        <p:spPr>
          <a:xfrm>
            <a:off x="8153122" y="2627615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(1,1)	</a:t>
            </a:r>
          </a:p>
        </p:txBody>
      </p:sp>
      <p:sp>
        <p:nvSpPr>
          <p:cNvPr id="278" name="CasellaDiTesto 277">
            <a:extLst>
              <a:ext uri="{FF2B5EF4-FFF2-40B4-BE49-F238E27FC236}">
                <a16:creationId xmlns:a16="http://schemas.microsoft.com/office/drawing/2014/main" id="{0438BDB6-E303-430E-AD30-1FAB5CF0ED13}"/>
              </a:ext>
            </a:extLst>
          </p:cNvPr>
          <p:cNvSpPr txBox="1"/>
          <p:nvPr/>
        </p:nvSpPr>
        <p:spPr>
          <a:xfrm>
            <a:off x="9306382" y="2634346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(1,1)	</a:t>
            </a:r>
          </a:p>
        </p:txBody>
      </p:sp>
      <p:sp>
        <p:nvSpPr>
          <p:cNvPr id="279" name="CasellaDiTesto 278">
            <a:extLst>
              <a:ext uri="{FF2B5EF4-FFF2-40B4-BE49-F238E27FC236}">
                <a16:creationId xmlns:a16="http://schemas.microsoft.com/office/drawing/2014/main" id="{58DF14F9-DBAB-4C3B-A492-023C6BACFA60}"/>
              </a:ext>
            </a:extLst>
          </p:cNvPr>
          <p:cNvSpPr txBox="1"/>
          <p:nvPr/>
        </p:nvSpPr>
        <p:spPr>
          <a:xfrm>
            <a:off x="9303649" y="2163773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(1,N)	</a:t>
            </a:r>
          </a:p>
        </p:txBody>
      </p:sp>
      <p:sp>
        <p:nvSpPr>
          <p:cNvPr id="280" name="CasellaDiTesto 279">
            <a:extLst>
              <a:ext uri="{FF2B5EF4-FFF2-40B4-BE49-F238E27FC236}">
                <a16:creationId xmlns:a16="http://schemas.microsoft.com/office/drawing/2014/main" id="{022F4EAE-48C5-47F6-9F5E-CB201E8C671C}"/>
              </a:ext>
            </a:extLst>
          </p:cNvPr>
          <p:cNvSpPr txBox="1"/>
          <p:nvPr/>
        </p:nvSpPr>
        <p:spPr>
          <a:xfrm>
            <a:off x="8696289" y="5450653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(p,e)	</a:t>
            </a:r>
          </a:p>
        </p:txBody>
      </p:sp>
      <p:sp>
        <p:nvSpPr>
          <p:cNvPr id="281" name="CasellaDiTesto 280">
            <a:extLst>
              <a:ext uri="{FF2B5EF4-FFF2-40B4-BE49-F238E27FC236}">
                <a16:creationId xmlns:a16="http://schemas.microsoft.com/office/drawing/2014/main" id="{383325C6-1BAA-40B6-AFBB-184B53F85A84}"/>
              </a:ext>
            </a:extLst>
          </p:cNvPr>
          <p:cNvSpPr txBox="1"/>
          <p:nvPr/>
        </p:nvSpPr>
        <p:spPr>
          <a:xfrm>
            <a:off x="7712550" y="1101848"/>
            <a:ext cx="57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(t,e)	</a:t>
            </a:r>
          </a:p>
        </p:txBody>
      </p:sp>
      <p:cxnSp>
        <p:nvCxnSpPr>
          <p:cNvPr id="3" name="Connettore a gomito 2">
            <a:extLst>
              <a:ext uri="{FF2B5EF4-FFF2-40B4-BE49-F238E27FC236}">
                <a16:creationId xmlns:a16="http://schemas.microsoft.com/office/drawing/2014/main" id="{1ADC503F-D575-454A-A83F-72314874322A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5075946" y="3272271"/>
            <a:ext cx="2530586" cy="17942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6" name="Rombo 205">
            <a:extLst>
              <a:ext uri="{FF2B5EF4-FFF2-40B4-BE49-F238E27FC236}">
                <a16:creationId xmlns:a16="http://schemas.microsoft.com/office/drawing/2014/main" id="{46ED56FD-28E6-4DD3-97C0-2AF5E31369A5}"/>
              </a:ext>
            </a:extLst>
          </p:cNvPr>
          <p:cNvSpPr/>
          <p:nvPr/>
        </p:nvSpPr>
        <p:spPr>
          <a:xfrm>
            <a:off x="4664885" y="2441104"/>
            <a:ext cx="411061" cy="4362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7" name="CasellaDiTesto 206">
            <a:extLst>
              <a:ext uri="{FF2B5EF4-FFF2-40B4-BE49-F238E27FC236}">
                <a16:creationId xmlns:a16="http://schemas.microsoft.com/office/drawing/2014/main" id="{488932FA-9571-4BF3-AC70-6A3611D1EC3B}"/>
              </a:ext>
            </a:extLst>
          </p:cNvPr>
          <p:cNvSpPr txBox="1"/>
          <p:nvPr/>
        </p:nvSpPr>
        <p:spPr>
          <a:xfrm>
            <a:off x="4284350" y="2199270"/>
            <a:ext cx="1154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COLLOCAZIONE</a:t>
            </a:r>
          </a:p>
        </p:txBody>
      </p:sp>
      <p:sp>
        <p:nvSpPr>
          <p:cNvPr id="208" name="CasellaDiTesto 207">
            <a:extLst>
              <a:ext uri="{FF2B5EF4-FFF2-40B4-BE49-F238E27FC236}">
                <a16:creationId xmlns:a16="http://schemas.microsoft.com/office/drawing/2014/main" id="{55DA73F1-F2ED-4762-971B-BD33ECDB4EA7}"/>
              </a:ext>
            </a:extLst>
          </p:cNvPr>
          <p:cNvSpPr txBox="1"/>
          <p:nvPr/>
        </p:nvSpPr>
        <p:spPr>
          <a:xfrm>
            <a:off x="4373656" y="2493024"/>
            <a:ext cx="371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(0,N)	</a:t>
            </a:r>
          </a:p>
        </p:txBody>
      </p:sp>
      <p:sp>
        <p:nvSpPr>
          <p:cNvPr id="241" name="CasellaDiTesto 240">
            <a:extLst>
              <a:ext uri="{FF2B5EF4-FFF2-40B4-BE49-F238E27FC236}">
                <a16:creationId xmlns:a16="http://schemas.microsoft.com/office/drawing/2014/main" id="{27230B05-DB36-44CE-A7D6-0ECC79BAA35B}"/>
              </a:ext>
            </a:extLst>
          </p:cNvPr>
          <p:cNvSpPr txBox="1"/>
          <p:nvPr/>
        </p:nvSpPr>
        <p:spPr>
          <a:xfrm>
            <a:off x="4989732" y="2494509"/>
            <a:ext cx="369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(1,1)	</a:t>
            </a:r>
          </a:p>
        </p:txBody>
      </p:sp>
      <p:cxnSp>
        <p:nvCxnSpPr>
          <p:cNvPr id="25" name="Connettore a gomito 24">
            <a:extLst>
              <a:ext uri="{FF2B5EF4-FFF2-40B4-BE49-F238E27FC236}">
                <a16:creationId xmlns:a16="http://schemas.microsoft.com/office/drawing/2014/main" id="{68D286D0-BCB6-4D56-ADB0-8CDA646DF934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5075946" y="2659218"/>
            <a:ext cx="2530586" cy="374782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ttore a gomito 31">
            <a:extLst>
              <a:ext uri="{FF2B5EF4-FFF2-40B4-BE49-F238E27FC236}">
                <a16:creationId xmlns:a16="http://schemas.microsoft.com/office/drawing/2014/main" id="{961F2B21-22EB-48FF-9036-E7D3E8E90A13}"/>
              </a:ext>
            </a:extLst>
          </p:cNvPr>
          <p:cNvCxnSpPr>
            <a:cxnSpLocks/>
            <a:endCxn id="206" idx="1"/>
          </p:cNvCxnSpPr>
          <p:nvPr/>
        </p:nvCxnSpPr>
        <p:spPr>
          <a:xfrm rot="16200000" flipH="1">
            <a:off x="3272666" y="1266998"/>
            <a:ext cx="1557989" cy="122645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8468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16B40B8127044B042414B9E9A85AC" ma:contentTypeVersion="7" ma:contentTypeDescription="Create a new document." ma:contentTypeScope="" ma:versionID="a47d467cd373e31fba3179ade1fa4321">
  <xsd:schema xmlns:xsd="http://www.w3.org/2001/XMLSchema" xmlns:xs="http://www.w3.org/2001/XMLSchema" xmlns:p="http://schemas.microsoft.com/office/2006/metadata/properties" xmlns:ns3="9cf7b6f5-1dc6-4573-bd3a-12cbdf0b0233" targetNamespace="http://schemas.microsoft.com/office/2006/metadata/properties" ma:root="true" ma:fieldsID="551cfd4c15dca2ad058ac69db35e8246" ns3:_="">
    <xsd:import namespace="9cf7b6f5-1dc6-4573-bd3a-12cbdf0b023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f7b6f5-1dc6-4573-bd3a-12cbdf0b02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980D14-6AB0-4AB2-972B-6BB236578C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f7b6f5-1dc6-4573-bd3a-12cbdf0b02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116C64-137B-4A09-8C48-99E36629C8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2088FD-B9FC-4685-8480-6B354073CDB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201</Words>
  <Application>Microsoft Office PowerPoint</Application>
  <PresentationFormat>Widescreen</PresentationFormat>
  <Paragraphs>73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Rosario Cavelli</dc:creator>
  <cp:lastModifiedBy>Rosario Cavelli</cp:lastModifiedBy>
  <cp:revision>5</cp:revision>
  <dcterms:created xsi:type="dcterms:W3CDTF">2020-05-26T16:39:40Z</dcterms:created>
  <dcterms:modified xsi:type="dcterms:W3CDTF">2020-05-28T12:36:59Z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0x010100C8116B40B8127044B042414B9E9A85AC</vt:lpwstr>
  </property>
</Properties>
</file>