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3622A-297A-4605-887C-296C7F70E60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4C4D-80DA-4447-97A4-2EA278644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1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D4C4D-80DA-4447-97A4-2EA2786443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5C43-06F3-F79F-45A8-35BAEC082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E393-15E2-16F9-4519-E1FB8233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055FD-393E-280F-3275-A454A62B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D1CB-3DAE-4BD8-5AB9-5C24B3F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460F-BD5E-40CD-4D9B-AB91029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1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5CB5-7A28-DBB4-4A71-14336EF9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08AC-3C3D-0409-F6D4-5C949CD72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B51C-D0D0-5F33-1A00-98E55222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27DA-FAC8-E002-8A61-0BD0B380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6413-2719-94F0-8ACF-80368EAC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1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5F69E-F3FA-3FC6-79E4-4A28D4650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D40A-DB35-4898-997A-E365220B3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12F7-85D0-B5B5-58C8-4C5410EC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0945-5A18-599E-5962-953F03B7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3E2F-A4DC-24D6-DF2B-379B5092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1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BEC3-2D2C-C26F-1BEC-7FFC0E9D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559E-E2BC-B87F-BB2B-3D09184D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D12D-720D-0978-E328-5A4A320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3821-D77A-0CB3-91B1-57DF7ADF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5294-C63A-9D4A-CBF3-F7D2657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9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8505-0B4E-32F0-0B57-5FA39D0A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D0B0-38E5-7147-FD7E-257A840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FD9E-5BCA-43E1-9B33-2AA5905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CE29-723A-0AF0-20F5-F92CB5AB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D65B-74A0-D6D1-4838-B4D96142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3A86-8C49-A1AC-2EAA-AF62413B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9707-F74C-4250-7DE5-A6B05C41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45F04-4D43-24BD-886D-32303C3E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65EA-6D7A-D35E-D752-CDB31B3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7EF7-96C8-A159-7293-93A72D63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7ECA7-DADC-85D7-D85F-91263209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5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4EB0-6F08-543F-25C5-4B309E5E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D255-BA1A-BAD0-7999-EC0FDA94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6398-575F-0B1E-9F96-C09CD7CD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F9251-594A-8248-5445-BABBA367E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43E5B-E93E-44B8-B3DE-108CFE8A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F7A87-329B-DA9A-4082-744D5AED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6FD06-CC05-16F1-A73B-39C8CFBA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AD154-E33B-1ACC-8C92-51951F8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3596-8202-2298-A283-E9EB6CCE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58404-FB7C-B572-4390-88096825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D7EDB-8516-7B2C-4587-19B4990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1477-FBFA-319A-7267-653E9882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BAB7E-66AB-7FC3-055D-001678D3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DEA57-C8C0-5BEC-0FC4-D65DF026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D8AF8-F550-01B1-A102-C1A99A9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C88-14F0-CE0D-1642-A0CFE2BD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805D-B3B3-88E9-A424-223CE529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8FF9C-224C-3D66-C66B-45715A26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A596-9C43-A8AF-FD59-3B05B392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3B8C9-9790-2A24-3FA7-41D71B65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F67DB-2C86-1B0E-5D47-0AA746BE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F89C-024E-A2C8-0A3F-A500D22C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3010-2024-9422-3038-00F350ECB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6675-97D5-76F4-7E18-4A3D9495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4C5A5-3F0C-BD06-061F-5B4510E1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F4D1-C8E7-64C4-FB21-147A6291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1ECA9-1C94-7CDE-9FBD-921E1701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5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2E88C-D44C-706F-43AD-D9005AFC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1488-228B-EA94-5C4F-58999D66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51BC-1B8D-3412-B754-6F6CF73F8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97876-8786-4802-9C6A-CF03E62476F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D794-0D83-594A-4FB4-AB763B13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2CD1-6DB9-6526-03C8-58292BFD1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96089-8826-421C-8492-37E03753D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FBEF4D-8094-D58D-7435-A923BA8B8139}"/>
              </a:ext>
            </a:extLst>
          </p:cNvPr>
          <p:cNvSpPr txBox="1"/>
          <p:nvPr/>
        </p:nvSpPr>
        <p:spPr>
          <a:xfrm>
            <a:off x="1159328" y="1151453"/>
            <a:ext cx="987334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                                               MNIST Dataset</a:t>
            </a:r>
          </a:p>
          <a:p>
            <a:pPr algn="ctr"/>
            <a:r>
              <a:rPr lang="en-US" sz="2800" b="1" dirty="0"/>
              <a:t>     </a:t>
            </a:r>
            <a:r>
              <a:rPr lang="en-US" sz="2000" dirty="0"/>
              <a:t>MNIST consists of handwritten digits, a relatively straightforward dataset for CNNs</a:t>
            </a:r>
          </a:p>
          <a:p>
            <a:endParaRPr lang="en-US" dirty="0"/>
          </a:p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LeNet-5</a:t>
            </a:r>
            <a:r>
              <a:rPr lang="en-US" dirty="0"/>
              <a:t>: High performance with accuracy, precision, recall, and F1-score all around 0.9859.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ResNet</a:t>
            </a:r>
            <a:r>
              <a:rPr lang="en-US" dirty="0"/>
              <a:t>: Strong performance with accuracy and F1-score at 0.9873.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SENet</a:t>
            </a:r>
            <a:r>
              <a:rPr lang="en-US" dirty="0"/>
              <a:t>: Excellent accuracy at 0.9947, making it the top performer on MNIST.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GoogLeNet</a:t>
            </a:r>
            <a:r>
              <a:rPr lang="en-US" dirty="0"/>
              <a:t>: Very high performance at 0.9906 across all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VGGNet</a:t>
            </a:r>
            <a:r>
              <a:rPr lang="en-US" dirty="0"/>
              <a:t>: Underperformed with an accuracy of 0.1135, suggesting issues in model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Xception</a:t>
            </a:r>
            <a:r>
              <a:rPr lang="en-US" dirty="0"/>
              <a:t>: Good performance, though lower than </a:t>
            </a:r>
            <a:r>
              <a:rPr lang="en-US" dirty="0" err="1"/>
              <a:t>SENet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r>
              <a:rPr lang="en-US" dirty="0"/>
              <a:t>               Most architectures perform well, but </a:t>
            </a:r>
            <a:r>
              <a:rPr lang="en-US" dirty="0" err="1"/>
              <a:t>SENet</a:t>
            </a:r>
            <a:r>
              <a:rPr lang="en-US" dirty="0"/>
              <a:t> stands out. </a:t>
            </a:r>
            <a:r>
              <a:rPr lang="en-US" dirty="0" err="1"/>
              <a:t>VGGNet's</a:t>
            </a:r>
            <a:r>
              <a:rPr lang="en-US" dirty="0"/>
              <a:t> poor result indicates potential misconfiguration.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819453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102FC-42DA-150C-EA6D-6F5F9A02F55A}"/>
              </a:ext>
            </a:extLst>
          </p:cNvPr>
          <p:cNvSpPr txBox="1"/>
          <p:nvPr/>
        </p:nvSpPr>
        <p:spPr>
          <a:xfrm>
            <a:off x="1360715" y="1124473"/>
            <a:ext cx="989511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Fashion MNIST Dataset</a:t>
            </a:r>
          </a:p>
          <a:p>
            <a:pPr algn="ctr"/>
            <a:r>
              <a:rPr lang="en-US" dirty="0"/>
              <a:t> </a:t>
            </a:r>
            <a:r>
              <a:rPr lang="en-US" sz="2000" dirty="0"/>
              <a:t>Fashion MNIST features images of clothing, making it more complex than MNIST</a:t>
            </a:r>
          </a:p>
          <a:p>
            <a:pPr algn="ctr"/>
            <a:endParaRPr lang="en-US" dirty="0"/>
          </a:p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LeNet-5</a:t>
            </a:r>
            <a:r>
              <a:rPr lang="en-US" dirty="0"/>
              <a:t>: Good performance with accuracy and F1-score near 0.8838.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GoogLeNet</a:t>
            </a:r>
            <a:r>
              <a:rPr lang="en-US" dirty="0"/>
              <a:t>: Similar strong performance with accuracy of 0.9021.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AlexNet</a:t>
            </a:r>
            <a:r>
              <a:rPr lang="en-US" dirty="0"/>
              <a:t>: Accuracy at 0.8956, competitive with </a:t>
            </a:r>
            <a:r>
              <a:rPr lang="en-US" dirty="0" err="1"/>
              <a:t>GoogLeNet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ResNet</a:t>
            </a:r>
            <a:r>
              <a:rPr lang="en-US" dirty="0"/>
              <a:t>: Slightly lower at 0.8775.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SENet</a:t>
            </a:r>
            <a:r>
              <a:rPr lang="en-US" dirty="0"/>
              <a:t>: The best performer at 0.9276 accuracy, outpacing other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Xception</a:t>
            </a:r>
            <a:r>
              <a:rPr lang="en-US" dirty="0"/>
              <a:t>: Very strong at 0.9024 accuracy and F1-score.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VGGNet</a:t>
            </a:r>
            <a:r>
              <a:rPr lang="en-US" dirty="0"/>
              <a:t>: Extremely low accuracy at 0.1000, again indicating training issues.</a:t>
            </a:r>
          </a:p>
          <a:p>
            <a:pPr lvl="1"/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: </a:t>
            </a:r>
          </a:p>
          <a:p>
            <a:r>
              <a:rPr lang="en-US" dirty="0"/>
              <a:t>             </a:t>
            </a:r>
            <a:r>
              <a:rPr lang="en-US" dirty="0" err="1"/>
              <a:t>SENet</a:t>
            </a:r>
            <a:r>
              <a:rPr lang="en-US" dirty="0"/>
              <a:t> leads, followed closely by </a:t>
            </a:r>
            <a:r>
              <a:rPr lang="en-US" dirty="0" err="1"/>
              <a:t>GoogLeNet</a:t>
            </a:r>
            <a:r>
              <a:rPr lang="en-US" dirty="0"/>
              <a:t> and </a:t>
            </a:r>
            <a:r>
              <a:rPr lang="en-US" dirty="0" err="1"/>
              <a:t>Xception</a:t>
            </a:r>
            <a:r>
              <a:rPr lang="en-US" dirty="0"/>
              <a:t>. </a:t>
            </a:r>
            <a:r>
              <a:rPr lang="en-US" dirty="0" err="1"/>
              <a:t>VGGNet’s</a:t>
            </a:r>
            <a:r>
              <a:rPr lang="en-US" dirty="0"/>
              <a:t> repeated underperformance needs addressing.</a:t>
            </a:r>
          </a:p>
        </p:txBody>
      </p:sp>
    </p:spTree>
    <p:extLst>
      <p:ext uri="{BB962C8B-B14F-4D97-AF65-F5344CB8AC3E}">
        <p14:creationId xmlns:p14="http://schemas.microsoft.com/office/powerpoint/2010/main" val="403107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B8A575-7238-20F9-392D-1A9077DC34E4}"/>
              </a:ext>
            </a:extLst>
          </p:cNvPr>
          <p:cNvSpPr txBox="1"/>
          <p:nvPr/>
        </p:nvSpPr>
        <p:spPr>
          <a:xfrm>
            <a:off x="1524000" y="1070045"/>
            <a:ext cx="930728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CIFAR-10 Dataset</a:t>
            </a:r>
          </a:p>
          <a:p>
            <a:pPr algn="ctr"/>
            <a:r>
              <a:rPr lang="en-IN" dirty="0"/>
              <a:t> </a:t>
            </a:r>
            <a:r>
              <a:rPr lang="en-IN" sz="2000" dirty="0"/>
              <a:t>CIFAR-10 is a challenging dataset of 32x32 </a:t>
            </a:r>
            <a:r>
              <a:rPr lang="en-IN" sz="2000" dirty="0" err="1"/>
              <a:t>color</a:t>
            </a:r>
            <a:r>
              <a:rPr lang="en-IN" sz="2000" dirty="0"/>
              <a:t> images across 10 classes</a:t>
            </a:r>
          </a:p>
          <a:p>
            <a:pPr algn="ctr"/>
            <a:endParaRPr lang="en-IN" dirty="0"/>
          </a:p>
          <a:p>
            <a:r>
              <a:rPr lang="en-IN" b="1" dirty="0"/>
              <a:t>Results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LeNet-5</a:t>
            </a:r>
            <a:r>
              <a:rPr lang="en-IN" dirty="0"/>
              <a:t>: Limited performance with an accuracy of 0.5595.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GoogLeNet</a:t>
            </a:r>
            <a:r>
              <a:rPr lang="en-IN" dirty="0"/>
              <a:t>: Very low performance at 0.1000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AlexNet</a:t>
            </a:r>
            <a:r>
              <a:rPr lang="en-IN" dirty="0"/>
              <a:t>: Similar low performance at 0.1000.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ResNet</a:t>
            </a:r>
            <a:r>
              <a:rPr lang="en-IN" dirty="0"/>
              <a:t>: Best among traditional models with 0.6937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SENet</a:t>
            </a:r>
            <a:r>
              <a:rPr lang="en-IN" dirty="0"/>
              <a:t>: Strongest model with 0.7728 accuracy, proving effective for complex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Xception</a:t>
            </a:r>
            <a:r>
              <a:rPr lang="en-IN" dirty="0"/>
              <a:t>: Good accuracy at 0.6597, though below </a:t>
            </a:r>
            <a:r>
              <a:rPr lang="en-IN" dirty="0" err="1"/>
              <a:t>SENet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VGGNet</a:t>
            </a:r>
            <a:r>
              <a:rPr lang="en-IN" dirty="0"/>
              <a:t>: Consistently low performance at 0.1000.</a:t>
            </a:r>
          </a:p>
          <a:p>
            <a:pPr lvl="1"/>
            <a:endParaRPr lang="en-IN" dirty="0"/>
          </a:p>
          <a:p>
            <a:r>
              <a:rPr lang="en-IN" b="1" dirty="0"/>
              <a:t>Conclusion</a:t>
            </a:r>
            <a:r>
              <a:rPr lang="en-IN" dirty="0"/>
              <a:t>: </a:t>
            </a:r>
          </a:p>
          <a:p>
            <a:r>
              <a:rPr lang="en-IN" dirty="0"/>
              <a:t>         </a:t>
            </a:r>
            <a:r>
              <a:rPr lang="en-IN" dirty="0" err="1"/>
              <a:t>SENet</a:t>
            </a:r>
            <a:r>
              <a:rPr lang="en-IN" dirty="0"/>
              <a:t> and </a:t>
            </a:r>
            <a:r>
              <a:rPr lang="en-IN" dirty="0" err="1"/>
              <a:t>ResNet</a:t>
            </a:r>
            <a:r>
              <a:rPr lang="en-IN" dirty="0"/>
              <a:t> are most suited for complex data like CIFAR-10. </a:t>
            </a:r>
            <a:r>
              <a:rPr lang="en-IN" dirty="0" err="1"/>
              <a:t>GoogLeNet</a:t>
            </a:r>
            <a:r>
              <a:rPr lang="en-IN" dirty="0"/>
              <a:t> and </a:t>
            </a:r>
            <a:r>
              <a:rPr lang="en-IN" dirty="0" err="1"/>
              <a:t>AlexNet</a:t>
            </a:r>
            <a:r>
              <a:rPr lang="en-IN" dirty="0"/>
              <a:t> struggle, with </a:t>
            </a:r>
            <a:r>
              <a:rPr lang="en-IN" dirty="0" err="1"/>
              <a:t>VGGNet</a:t>
            </a:r>
            <a:r>
              <a:rPr lang="en-IN" dirty="0"/>
              <a:t> showing consistent underperformance.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580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F5E9D1-63D8-C9DE-5C49-2B459A8F011E}"/>
              </a:ext>
            </a:extLst>
          </p:cNvPr>
          <p:cNvSpPr txBox="1"/>
          <p:nvPr/>
        </p:nvSpPr>
        <p:spPr>
          <a:xfrm>
            <a:off x="1286219" y="1028343"/>
            <a:ext cx="100611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Overall Analysis</a:t>
            </a:r>
          </a:p>
          <a:p>
            <a:pPr algn="ctr"/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Top Performers</a:t>
            </a:r>
            <a:r>
              <a:rPr lang="en-US" dirty="0"/>
              <a:t>: </a:t>
            </a:r>
            <a:r>
              <a:rPr lang="en-US" dirty="0" err="1"/>
              <a:t>SENet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 consistently rank high across datasets, with </a:t>
            </a:r>
            <a:r>
              <a:rPr lang="en-US" dirty="0" err="1"/>
              <a:t>SENet</a:t>
            </a:r>
            <a:r>
              <a:rPr lang="en-US" dirty="0"/>
              <a:t> often taking the lead.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Poor Performers</a:t>
            </a:r>
            <a:r>
              <a:rPr lang="en-US" dirty="0"/>
              <a:t>: </a:t>
            </a:r>
            <a:r>
              <a:rPr lang="en-US" dirty="0" err="1"/>
              <a:t>VGGNet’s</a:t>
            </a:r>
            <a:r>
              <a:rPr lang="en-US" dirty="0"/>
              <a:t> performance remains poor, possibly due to configuration issues.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Dataset Complexity</a:t>
            </a:r>
            <a:r>
              <a:rPr lang="en-US" dirty="0"/>
              <a:t>: Simpler models like LeNet-5 perform well on MNIST but struggle with CIFAR-10.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GoogLeNet</a:t>
            </a:r>
            <a:r>
              <a:rPr lang="en-US" dirty="0"/>
              <a:t>: Performs well on simpler datasets but is less effective on CIFAR-10, indicating it may not handle complex images as robustly as </a:t>
            </a:r>
            <a:r>
              <a:rPr lang="en-US" dirty="0" err="1"/>
              <a:t>SENet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sz="2800" b="1" dirty="0"/>
              <a:t>Recommendations</a:t>
            </a:r>
          </a:p>
          <a:p>
            <a:pPr algn="ctr"/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simple tasks (e.g., MNIST), most CNNs will suffice; LeNet-5 is a good choice for its efficiency.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more complex tasks (e.g., CIFAR-10), architectures like </a:t>
            </a:r>
            <a:r>
              <a:rPr lang="en-US" dirty="0" err="1"/>
              <a:t>SENet</a:t>
            </a:r>
            <a:r>
              <a:rPr lang="en-US" dirty="0"/>
              <a:t>, </a:t>
            </a:r>
            <a:r>
              <a:rPr lang="en-US" dirty="0" err="1"/>
              <a:t>Xception</a:t>
            </a:r>
            <a:r>
              <a:rPr lang="en-US" dirty="0"/>
              <a:t>, and </a:t>
            </a:r>
            <a:r>
              <a:rPr lang="en-US" dirty="0" err="1"/>
              <a:t>ResNet</a:t>
            </a:r>
            <a:r>
              <a:rPr lang="en-US" dirty="0"/>
              <a:t> are recommended.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VGGNet</a:t>
            </a:r>
            <a:r>
              <a:rPr lang="en-US" dirty="0"/>
              <a:t> requires further investigation due to consistent underperformance.</a:t>
            </a:r>
          </a:p>
        </p:txBody>
      </p:sp>
    </p:spTree>
    <p:extLst>
      <p:ext uri="{BB962C8B-B14F-4D97-AF65-F5344CB8AC3E}">
        <p14:creationId xmlns:p14="http://schemas.microsoft.com/office/powerpoint/2010/main" val="37359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478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SAROBIN SILVIYA</dc:creator>
  <cp:lastModifiedBy>SAROBIN SILVIYA</cp:lastModifiedBy>
  <cp:revision>1</cp:revision>
  <dcterms:created xsi:type="dcterms:W3CDTF">2024-11-06T19:06:14Z</dcterms:created>
  <dcterms:modified xsi:type="dcterms:W3CDTF">2024-11-06T19:25:45Z</dcterms:modified>
</cp:coreProperties>
</file>