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70" r:id="rId6"/>
    <p:sldId id="272" r:id="rId7"/>
    <p:sldId id="262" r:id="rId8"/>
    <p:sldId id="266" r:id="rId9"/>
    <p:sldId id="27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C0663A-0268-4140-AE6C-6EA7A45F475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3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49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87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822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0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1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460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907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8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10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2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98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7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45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7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2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C0663A-0268-4140-AE6C-6EA7A45F475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3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469445" y="2742594"/>
            <a:ext cx="8894297" cy="686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80"/>
              </a:lnSpc>
            </a:pPr>
            <a:r>
              <a:rPr lang="en-US" sz="4733" dirty="0" err="1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Интерне</a:t>
            </a:r>
            <a:r>
              <a:rPr lang="ru-RU" sz="4733" dirty="0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т-</a:t>
            </a:r>
            <a:r>
              <a:rPr lang="en-US" sz="4733" dirty="0" err="1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магази</a:t>
            </a:r>
            <a:r>
              <a:rPr lang="ru-RU" sz="4733" dirty="0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en-US" sz="4733" dirty="0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733" dirty="0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техники</a:t>
            </a:r>
            <a:endParaRPr lang="en-US" sz="4733" dirty="0">
              <a:solidFill>
                <a:srgbClr val="0007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5801" y="4846196"/>
            <a:ext cx="6502791" cy="883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ru-RU" sz="259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Ветошин</a:t>
            </a:r>
            <a:r>
              <a:rPr lang="ru-RU" sz="25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Константин Романович</a:t>
            </a:r>
            <a:endParaRPr lang="en-US" sz="259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640"/>
              </a:lnSpc>
            </a:pPr>
            <a:r>
              <a:rPr lang="ru-RU" sz="25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</a:t>
            </a:r>
            <a:r>
              <a:rPr lang="en-US" sz="259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руппа</a:t>
            </a:r>
            <a:r>
              <a:rPr lang="en-US" sz="25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5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2994</a:t>
            </a:r>
            <a:endParaRPr lang="en-US" sz="259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85800" y="571500"/>
            <a:ext cx="4591050" cy="983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S" sz="6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34097" y="2586795"/>
            <a:ext cx="8485505" cy="26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26"/>
              </a:lnSpc>
            </a:pPr>
            <a:r>
              <a:rPr lang="ru-RU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проекта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была успешно завершена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ts val="5227"/>
              </a:lnSpc>
            </a:pP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Были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получены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новые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знания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</a:p>
          <a:p>
            <a:pPr>
              <a:lnSpc>
                <a:spcPts val="5226"/>
              </a:lnSpc>
            </a:pP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навыки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закреплены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старые</a:t>
            </a:r>
            <a:r>
              <a:rPr lang="ru-RU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7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427119" y="757019"/>
            <a:ext cx="5337761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54"/>
              </a:lnSpc>
            </a:pPr>
            <a:r>
              <a:rPr lang="en-US" sz="5867" spc="-117" dirty="0" err="1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</a:t>
            </a:r>
            <a:r>
              <a:rPr lang="en-US" sz="5867" spc="-117" dirty="0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67" spc="-117" dirty="0" err="1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endParaRPr lang="en-US" sz="5867" spc="-117" dirty="0">
              <a:solidFill>
                <a:srgbClr val="0007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14403" y="2025795"/>
            <a:ext cx="9103652" cy="1857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7"/>
              </a:lnSpc>
            </a:pPr>
            <a:r>
              <a:rPr lang="en-US" sz="2676" dirty="0" err="1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Необходимо</a:t>
            </a:r>
            <a:r>
              <a:rPr lang="en-US" sz="2676" dirty="0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76" dirty="0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сервис по продаже и покупке электронных устройств, то есть интернет-магазин, специализация которого заключается в торговле приспособлениями электроники</a:t>
            </a:r>
            <a:endParaRPr lang="en-US" sz="2676" dirty="0">
              <a:solidFill>
                <a:srgbClr val="0007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33424" y="1358222"/>
            <a:ext cx="1998497" cy="2236482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664808" y="793965"/>
            <a:ext cx="6938889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spc="-80" dirty="0" err="1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Использованные</a:t>
            </a:r>
            <a:r>
              <a:rPr lang="en-US" sz="4000" spc="-80" dirty="0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spc="-80" dirty="0" err="1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  <a:endParaRPr lang="en-US" sz="4000" spc="-80" dirty="0">
              <a:solidFill>
                <a:srgbClr val="0007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ostgreSQL - Wikipedia">
            <a:extLst>
              <a:ext uri="{FF2B5EF4-FFF2-40B4-BE49-F238E27FC236}">
                <a16:creationId xmlns:a16="http://schemas.microsoft.com/office/drawing/2014/main" id="{3E795391-3BC3-4080-95AC-3341CDE60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325" y="1557157"/>
            <a:ext cx="1770729" cy="18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otstrap (фреймворк) — Википедия">
            <a:extLst>
              <a:ext uri="{FF2B5EF4-FFF2-40B4-BE49-F238E27FC236}">
                <a16:creationId xmlns:a16="http://schemas.microsoft.com/office/drawing/2014/main" id="{EEA092C8-7FA3-4966-ABC2-764484315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39" y="4135108"/>
            <a:ext cx="2250358" cy="179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B323EE96-D255-4261-A80F-7BA36BC50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678" y="3473868"/>
            <a:ext cx="2490038" cy="259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3779" y="721447"/>
            <a:ext cx="10106966" cy="1373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  <a:r>
              <a:rPr 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ы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регистрации</a:t>
            </a:r>
            <a:r>
              <a:rPr 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авторизации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78C196-0083-407E-AA99-3677B9D3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55" y="1698346"/>
            <a:ext cx="3217334" cy="40934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4E6983-13C9-4782-9869-F59E67379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62" y="2368726"/>
            <a:ext cx="4333875" cy="2752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51255" y="721447"/>
            <a:ext cx="9489489" cy="655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главного экрана магазина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1D0AC7-D3FB-484B-A6EB-4F0E4E0AD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03" y="1376819"/>
            <a:ext cx="7137663" cy="46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51255" y="721447"/>
            <a:ext cx="9489489" cy="655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панели администратора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AFCD03-7645-46AC-A9E4-DA9BB868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51" y="1695450"/>
            <a:ext cx="3952875" cy="3467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3E2D0D-BCA0-4B4C-A2AE-8B2688ABA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30" y="1513400"/>
            <a:ext cx="41338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7309" y="1488785"/>
            <a:ext cx="1073183" cy="7156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0857" y="2638932"/>
            <a:ext cx="969635" cy="9696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548725" y="3916441"/>
            <a:ext cx="809874" cy="80987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195104" y="642926"/>
            <a:ext cx="3708506" cy="65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Безопасность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09737" y="1689297"/>
            <a:ext cx="4386263" cy="373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4699" lvl="1" algn="ctr">
              <a:lnSpc>
                <a:spcPts val="3173"/>
              </a:lnSpc>
            </a:pP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Защита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аккаунтов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паролем</a:t>
            </a:r>
            <a:endParaRPr lang="en-US" sz="226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56400" y="2747727"/>
            <a:ext cx="3460961" cy="373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3"/>
              </a:lnSpc>
            </a:pP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Шифрование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паролей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78368" y="4013975"/>
            <a:ext cx="4228783" cy="784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3"/>
              </a:lnSpc>
            </a:pP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Разграничение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доступа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</a:t>
            </a:r>
          </a:p>
          <a:p>
            <a:pPr algn="ctr">
              <a:lnSpc>
                <a:spcPts val="3173"/>
              </a:lnSpc>
            </a:pP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определенному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функционалу</a:t>
            </a:r>
            <a:endParaRPr lang="en-US" sz="226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654268" y="4943436"/>
            <a:ext cx="4206240" cy="784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3"/>
              </a:lnSpc>
            </a:pP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Поддержание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целостности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ts val="3173"/>
              </a:lnSpc>
            </a:pP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СУБД</a:t>
            </a:r>
          </a:p>
        </p:txBody>
      </p:sp>
      <p:pic>
        <p:nvPicPr>
          <p:cNvPr id="12" name="Picture 2" descr="PostgreSQL - Wikipedia">
            <a:extLst>
              <a:ext uri="{FF2B5EF4-FFF2-40B4-BE49-F238E27FC236}">
                <a16:creationId xmlns:a16="http://schemas.microsoft.com/office/drawing/2014/main" id="{073DD3BB-4168-4F31-98D5-F19E1A09F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68" y="4881211"/>
            <a:ext cx="880787" cy="90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867719" y="345979"/>
            <a:ext cx="2958693" cy="2060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Пример кода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9434" y="3067756"/>
            <a:ext cx="3796574" cy="24575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4"/>
              </a:lnSpc>
            </a:pPr>
            <a:r>
              <a:rPr lang="ru-RU" sz="3467" dirty="0">
                <a:latin typeface="Arial" panose="020B0604020202020204" pitchFamily="34" charset="0"/>
                <a:cs typeface="Arial" panose="020B0604020202020204" pitchFamily="34" charset="0"/>
              </a:rPr>
              <a:t>Подтверждение заказа от пользователя в корзине</a:t>
            </a:r>
            <a:endParaRPr lang="en-US" sz="3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B89B30-2244-4354-B977-B0EB8D918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604" y="953206"/>
            <a:ext cx="5419725" cy="422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867719" y="345979"/>
            <a:ext cx="2958693" cy="2060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Пример кода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53365" y="3851293"/>
            <a:ext cx="3796574" cy="12008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4"/>
              </a:lnSpc>
            </a:pPr>
            <a:r>
              <a:rPr lang="ru-RU" sz="3467" dirty="0">
                <a:latin typeface="Arial" panose="020B0604020202020204" pitchFamily="34" charset="0"/>
                <a:cs typeface="Arial" panose="020B0604020202020204" pitchFamily="34" charset="0"/>
              </a:rPr>
              <a:t>И вывод заказов в админ панели</a:t>
            </a:r>
            <a:endParaRPr lang="en-US" sz="3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40F66E-6DBB-470A-9D78-0081A1093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939" y="3123670"/>
            <a:ext cx="6972300" cy="29813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55DF0-B43B-4417-96E0-398CB7125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293" y="946514"/>
            <a:ext cx="41338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04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91</TotalTime>
  <Words>108</Words>
  <Application>Microsoft Office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Garamond</vt:lpstr>
      <vt:lpstr>Натуральные материалы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Acaride</dc:creator>
  <cp:lastModifiedBy>Acaride</cp:lastModifiedBy>
  <cp:revision>11</cp:revision>
  <dcterms:created xsi:type="dcterms:W3CDTF">2023-05-26T08:44:33Z</dcterms:created>
  <dcterms:modified xsi:type="dcterms:W3CDTF">2024-04-27T05:12:18Z</dcterms:modified>
</cp:coreProperties>
</file>