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70" r:id="rId6"/>
    <p:sldId id="272" r:id="rId7"/>
    <p:sldId id="275" r:id="rId8"/>
    <p:sldId id="262" r:id="rId9"/>
    <p:sldId id="274" r:id="rId10"/>
    <p:sldId id="266" r:id="rId11"/>
    <p:sldId id="273" r:id="rId12"/>
    <p:sldId id="276" r:id="rId13"/>
    <p:sldId id="277" r:id="rId14"/>
    <p:sldId id="278" r:id="rId15"/>
    <p:sldId id="279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3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49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87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22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0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460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907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8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10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2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98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7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45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7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2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C0663A-0268-4140-AE6C-6EA7A45F475D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1C61BB-0830-401B-97A7-11A33D017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3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42486" y="2130035"/>
            <a:ext cx="10474198" cy="14173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80"/>
              </a:lnSpc>
            </a:pPr>
            <a:r>
              <a:rPr lang="ru-RU" sz="4733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</a:t>
            </a:r>
          </a:p>
          <a:p>
            <a:pPr>
              <a:lnSpc>
                <a:spcPts val="5680"/>
              </a:lnSpc>
            </a:pPr>
            <a:r>
              <a:rPr lang="ru-RU" sz="4733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ПРОДУКТА «ИНТЕРНЕТ-МАГАЗИН»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801" y="4846196"/>
            <a:ext cx="6502791" cy="883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ru-RU" sz="259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Ветошин</a:t>
            </a:r>
            <a:r>
              <a:rPr lang="ru-RU" sz="25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Константин Романович</a:t>
            </a:r>
            <a:endParaRPr lang="en-US" sz="259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640"/>
              </a:lnSpc>
            </a:pPr>
            <a:r>
              <a:rPr lang="ru-RU" sz="25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lang="en-US" sz="259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руппа</a:t>
            </a:r>
            <a:r>
              <a:rPr lang="en-US" sz="25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5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2994</a:t>
            </a:r>
            <a:endParaRPr lang="en-US" sz="259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67719" y="345979"/>
            <a:ext cx="2958693" cy="2060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Пример кода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9434" y="3067756"/>
            <a:ext cx="3796574" cy="1829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4"/>
              </a:lnSpc>
            </a:pPr>
            <a:r>
              <a:rPr lang="ru-RU" sz="3467" dirty="0">
                <a:latin typeface="Arial" panose="020B0604020202020204" pitchFamily="34" charset="0"/>
                <a:cs typeface="Arial" panose="020B0604020202020204" pitchFamily="34" charset="0"/>
              </a:rPr>
              <a:t>Добавление товара в корзину пользователя</a:t>
            </a:r>
            <a:endParaRPr lang="en-US" sz="3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52D0F2-150E-4612-AA38-558B1363D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008" y="1019881"/>
            <a:ext cx="6334125" cy="409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67719" y="345979"/>
            <a:ext cx="2958693" cy="2060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Пример кода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53365" y="3851293"/>
            <a:ext cx="3426335" cy="1829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4"/>
              </a:lnSpc>
            </a:pPr>
            <a:r>
              <a:rPr lang="ru-RU" sz="3467" dirty="0">
                <a:latin typeface="Arial" panose="020B0604020202020204" pitchFamily="34" charset="0"/>
                <a:cs typeface="Arial" panose="020B0604020202020204" pitchFamily="34" charset="0"/>
              </a:rPr>
              <a:t>И вывод товаров в корзине</a:t>
            </a:r>
            <a:endParaRPr lang="en-US" sz="3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049BF2-E7C0-4D56-8514-98F0D76CD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00" y="1570055"/>
            <a:ext cx="7324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90165" y="690933"/>
            <a:ext cx="10522331" cy="646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4"/>
              </a:lnSpc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Вывод товаров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EBD41B-ED92-C433-200B-932B9B695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86" y="1337392"/>
            <a:ext cx="87439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7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90165" y="690933"/>
            <a:ext cx="10522331" cy="646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4"/>
              </a:lnSpc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Вывод товаров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C44993-3E74-8D33-E0D1-C455EA67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05" y="1885533"/>
            <a:ext cx="4610100" cy="32289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F50EDD-9731-D95A-0092-CA4FEF18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330" y="2088333"/>
            <a:ext cx="51911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3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90165" y="690933"/>
            <a:ext cx="4954855" cy="2531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4"/>
              </a:lnSpc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Просмотр, изменение, удаление товаров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B573E9-5B2A-211D-015F-31AF1416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20" y="3429000"/>
            <a:ext cx="5105400" cy="23241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FA1552-2C83-94CA-C62B-FD159207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330" y="409575"/>
            <a:ext cx="62674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3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50559" y="998843"/>
            <a:ext cx="3965511" cy="1274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4"/>
              </a:lnSpc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Изменение товаров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8A036D-9878-49DA-2A89-03371A777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09" y="461865"/>
            <a:ext cx="6510344" cy="59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5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5800" y="571500"/>
            <a:ext cx="4591050" cy="98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sz="6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34097" y="2586795"/>
            <a:ext cx="8485505" cy="26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6"/>
              </a:lnSpc>
            </a:pPr>
            <a:r>
              <a:rPr lang="ru-RU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проекта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была успешно завершена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5227"/>
              </a:lnSpc>
            </a:pP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Были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получены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новые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знания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</a:p>
          <a:p>
            <a:pPr>
              <a:lnSpc>
                <a:spcPts val="5226"/>
              </a:lnSpc>
            </a:pP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навыки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закреплены</a:t>
            </a:r>
            <a:r>
              <a:rPr lang="en-US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33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старые</a:t>
            </a:r>
            <a:r>
              <a:rPr lang="ru-RU" sz="373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7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427119" y="757019"/>
            <a:ext cx="5337761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54"/>
              </a:lnSpc>
            </a:pPr>
            <a:r>
              <a:rPr lang="en-US" sz="5867" spc="-117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  <a:r>
              <a:rPr lang="en-US" sz="5867" spc="-117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867" spc="-117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endParaRPr lang="en-US" sz="5867" spc="-117" dirty="0">
              <a:solidFill>
                <a:srgbClr val="0007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14403" y="2025795"/>
            <a:ext cx="9103652" cy="1857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7"/>
              </a:lnSpc>
            </a:pPr>
            <a:r>
              <a:rPr lang="en-US" sz="2676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</a:t>
            </a:r>
            <a:r>
              <a:rPr lang="en-US" sz="2676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76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сервис по продаже и покупке электронных устройств, то есть интернет-магазин, специализация которого заключается в торговле приспособлениями электроники</a:t>
            </a:r>
            <a:endParaRPr lang="en-US" sz="2676" dirty="0">
              <a:solidFill>
                <a:srgbClr val="0007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33424" y="1358222"/>
            <a:ext cx="1998497" cy="2236482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664808" y="793965"/>
            <a:ext cx="6938889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spc="-80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Использованные</a:t>
            </a:r>
            <a:r>
              <a:rPr lang="en-US" sz="4000" spc="-80" dirty="0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spc="-80" dirty="0" err="1">
                <a:solidFill>
                  <a:srgbClr val="0007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  <a:endParaRPr lang="en-US" sz="4000" spc="-80" dirty="0">
              <a:solidFill>
                <a:srgbClr val="0007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ostgreSQL - Wikipedia">
            <a:extLst>
              <a:ext uri="{FF2B5EF4-FFF2-40B4-BE49-F238E27FC236}">
                <a16:creationId xmlns:a16="http://schemas.microsoft.com/office/drawing/2014/main" id="{3E795391-3BC3-4080-95AC-3341CDE60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25" y="1557157"/>
            <a:ext cx="1770729" cy="18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tstrap (фреймворк) — Википедия">
            <a:extLst>
              <a:ext uri="{FF2B5EF4-FFF2-40B4-BE49-F238E27FC236}">
                <a16:creationId xmlns:a16="http://schemas.microsoft.com/office/drawing/2014/main" id="{EEA092C8-7FA3-4966-ABC2-76448431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39" y="4135108"/>
            <a:ext cx="2250358" cy="17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B323EE96-D255-4261-A80F-7BA36BC50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78" y="3473868"/>
            <a:ext cx="2490038" cy="259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3779" y="721447"/>
            <a:ext cx="10106966" cy="655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ы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регистрации</a:t>
            </a: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авторизации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FFAE15-8E4E-BBFE-DF45-8A1D9BAC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75" y="1429305"/>
            <a:ext cx="3587410" cy="47709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68F491-5578-C425-BB9E-CE894CB25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262" y="1517147"/>
            <a:ext cx="4772025" cy="3590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51255" y="721447"/>
            <a:ext cx="9489489" cy="655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главного экрана магазина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1D0AC7-D3FB-484B-A6EB-4F0E4E0AD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03" y="1376819"/>
            <a:ext cx="7137663" cy="46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51255" y="721447"/>
            <a:ext cx="9489489" cy="655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панели администратора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AFCD03-7645-46AC-A9E4-DA9BB868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51" y="1695450"/>
            <a:ext cx="3952875" cy="3467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3E2D0D-BCA0-4B4C-A2AE-8B2688ABA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30" y="1513400"/>
            <a:ext cx="41338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51255" y="721447"/>
            <a:ext cx="9489489" cy="655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панели администратора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3014E4-C6A3-D0BD-58A8-31AA378A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50" y="1836104"/>
            <a:ext cx="8499995" cy="37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0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7309" y="1488785"/>
            <a:ext cx="1073183" cy="7156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0857" y="2638932"/>
            <a:ext cx="969635" cy="9696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548725" y="3916441"/>
            <a:ext cx="809874" cy="80987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195104" y="642926"/>
            <a:ext cx="3708506" cy="65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Безопасность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09737" y="1689297"/>
            <a:ext cx="4386263" cy="37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4699" lvl="1" algn="ctr">
              <a:lnSpc>
                <a:spcPts val="3173"/>
              </a:lnSpc>
            </a:pP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Защита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аккаунтов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паролем</a:t>
            </a:r>
            <a:endParaRPr lang="en-US" sz="226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56400" y="2747727"/>
            <a:ext cx="3460961" cy="37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Шифрование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паролей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78368" y="4013975"/>
            <a:ext cx="4228783" cy="784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Разграничение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доступа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</a:t>
            </a:r>
          </a:p>
          <a:p>
            <a:pPr algn="ctr">
              <a:lnSpc>
                <a:spcPts val="3173"/>
              </a:lnSpc>
            </a:pP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определенному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функционалу</a:t>
            </a:r>
            <a:endParaRPr lang="en-US" sz="226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654268" y="4943436"/>
            <a:ext cx="4206240" cy="784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Поддержание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целостности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3173"/>
              </a:lnSpc>
            </a:pPr>
            <a:r>
              <a:rPr lang="en-US" sz="2267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2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СУБД</a:t>
            </a:r>
          </a:p>
        </p:txBody>
      </p:sp>
      <p:pic>
        <p:nvPicPr>
          <p:cNvPr id="12" name="Picture 2" descr="PostgreSQL - Wikipedia">
            <a:extLst>
              <a:ext uri="{FF2B5EF4-FFF2-40B4-BE49-F238E27FC236}">
                <a16:creationId xmlns:a16="http://schemas.microsoft.com/office/drawing/2014/main" id="{073DD3BB-4168-4F31-98D5-F19E1A09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68" y="4881211"/>
            <a:ext cx="880787" cy="90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656426" y="678517"/>
            <a:ext cx="7521870" cy="655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ru-RU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базы данных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B5CDA58-24C5-48CB-B79A-B1CA6154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88" y="1475774"/>
            <a:ext cx="61150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49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124</Words>
  <Application>Microsoft Office PowerPoint</Application>
  <PresentationFormat>Широкоэкранный</PresentationFormat>
  <Paragraphs>31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Garamond</vt:lpstr>
      <vt:lpstr>Натуральные материалы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Acaride</dc:creator>
  <cp:lastModifiedBy>Кирилл Федоренков</cp:lastModifiedBy>
  <cp:revision>14</cp:revision>
  <dcterms:created xsi:type="dcterms:W3CDTF">2023-05-26T08:44:33Z</dcterms:created>
  <dcterms:modified xsi:type="dcterms:W3CDTF">2024-05-04T07:38:51Z</dcterms:modified>
</cp:coreProperties>
</file>