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BC56FA-7074-4BFA-B8B2-61915AF423EC}" v="188" dt="2022-12-13T03:33:48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dip Raut" userId="718409a0a242d8b9" providerId="LiveId" clId="{1ABC56FA-7074-4BFA-B8B2-61915AF423EC}"/>
    <pc:docChg chg="undo custSel addSld delSld modSld sldOrd modMainMaster">
      <pc:chgData name="Mandip Raut" userId="718409a0a242d8b9" providerId="LiveId" clId="{1ABC56FA-7074-4BFA-B8B2-61915AF423EC}" dt="2022-12-13T03:43:35.652" v="1005" actId="20577"/>
      <pc:docMkLst>
        <pc:docMk/>
      </pc:docMkLst>
      <pc:sldChg chg="delSp modSp mod">
        <pc:chgData name="Mandip Raut" userId="718409a0a242d8b9" providerId="LiveId" clId="{1ABC56FA-7074-4BFA-B8B2-61915AF423EC}" dt="2022-12-12T11:54:39.926" v="316" actId="478"/>
        <pc:sldMkLst>
          <pc:docMk/>
          <pc:sldMk cId="3013783050" sldId="256"/>
        </pc:sldMkLst>
        <pc:spChg chg="del mod">
          <ac:chgData name="Mandip Raut" userId="718409a0a242d8b9" providerId="LiveId" clId="{1ABC56FA-7074-4BFA-B8B2-61915AF423EC}" dt="2022-12-12T11:54:39.926" v="316" actId="478"/>
          <ac:spMkLst>
            <pc:docMk/>
            <pc:sldMk cId="3013783050" sldId="256"/>
            <ac:spMk id="15" creationId="{D8375374-7252-622A-ADAE-F4465CE53341}"/>
          </ac:spMkLst>
        </pc:spChg>
      </pc:sldChg>
      <pc:sldChg chg="setBg">
        <pc:chgData name="Mandip Raut" userId="718409a0a242d8b9" providerId="LiveId" clId="{1ABC56FA-7074-4BFA-B8B2-61915AF423EC}" dt="2022-12-12T11:54:14.280" v="314"/>
        <pc:sldMkLst>
          <pc:docMk/>
          <pc:sldMk cId="608609500" sldId="257"/>
        </pc:sldMkLst>
      </pc:sldChg>
      <pc:sldChg chg="setBg">
        <pc:chgData name="Mandip Raut" userId="718409a0a242d8b9" providerId="LiveId" clId="{1ABC56FA-7074-4BFA-B8B2-61915AF423EC}" dt="2022-12-12T11:54:14.280" v="314"/>
        <pc:sldMkLst>
          <pc:docMk/>
          <pc:sldMk cId="3665548288" sldId="258"/>
        </pc:sldMkLst>
      </pc:sldChg>
      <pc:sldChg chg="setBg">
        <pc:chgData name="Mandip Raut" userId="718409a0a242d8b9" providerId="LiveId" clId="{1ABC56FA-7074-4BFA-B8B2-61915AF423EC}" dt="2022-12-12T11:54:14.280" v="314"/>
        <pc:sldMkLst>
          <pc:docMk/>
          <pc:sldMk cId="1593870076" sldId="259"/>
        </pc:sldMkLst>
      </pc:sldChg>
      <pc:sldChg chg="addSp delSp modSp mod setBg">
        <pc:chgData name="Mandip Raut" userId="718409a0a242d8b9" providerId="LiveId" clId="{1ABC56FA-7074-4BFA-B8B2-61915AF423EC}" dt="2022-12-12T12:33:32.721" v="656" actId="20577"/>
        <pc:sldMkLst>
          <pc:docMk/>
          <pc:sldMk cId="1837705809" sldId="260"/>
        </pc:sldMkLst>
        <pc:spChg chg="del">
          <ac:chgData name="Mandip Raut" userId="718409a0a242d8b9" providerId="LiveId" clId="{1ABC56FA-7074-4BFA-B8B2-61915AF423EC}" dt="2022-12-12T11:16:41.338" v="4" actId="478"/>
          <ac:spMkLst>
            <pc:docMk/>
            <pc:sldMk cId="1837705809" sldId="260"/>
            <ac:spMk id="2" creationId="{760F6D50-705F-B966-FFAA-1CA81EC094E7}"/>
          </ac:spMkLst>
        </pc:spChg>
        <pc:spChg chg="del">
          <ac:chgData name="Mandip Raut" userId="718409a0a242d8b9" providerId="LiveId" clId="{1ABC56FA-7074-4BFA-B8B2-61915AF423EC}" dt="2022-12-12T11:16:45.213" v="5" actId="478"/>
          <ac:spMkLst>
            <pc:docMk/>
            <pc:sldMk cId="1837705809" sldId="260"/>
            <ac:spMk id="3" creationId="{D66624B3-A679-4BE9-59AE-4A30D1406A4A}"/>
          </ac:spMkLst>
        </pc:spChg>
        <pc:spChg chg="add mod">
          <ac:chgData name="Mandip Raut" userId="718409a0a242d8b9" providerId="LiveId" clId="{1ABC56FA-7074-4BFA-B8B2-61915AF423EC}" dt="2022-12-12T12:33:32.721" v="656" actId="20577"/>
          <ac:spMkLst>
            <pc:docMk/>
            <pc:sldMk cId="1837705809" sldId="260"/>
            <ac:spMk id="4" creationId="{38DD196B-8D53-8D20-99A6-A69D83B38089}"/>
          </ac:spMkLst>
        </pc:spChg>
        <pc:spChg chg="add mod ord">
          <ac:chgData name="Mandip Raut" userId="718409a0a242d8b9" providerId="LiveId" clId="{1ABC56FA-7074-4BFA-B8B2-61915AF423EC}" dt="2022-12-12T11:27:12.872" v="89" actId="14100"/>
          <ac:spMkLst>
            <pc:docMk/>
            <pc:sldMk cId="1837705809" sldId="260"/>
            <ac:spMk id="5" creationId="{CB4D6FFA-C5AB-C59B-F430-303FA8CE9E3F}"/>
          </ac:spMkLst>
        </pc:spChg>
        <pc:spChg chg="add mod">
          <ac:chgData name="Mandip Raut" userId="718409a0a242d8b9" providerId="LiveId" clId="{1ABC56FA-7074-4BFA-B8B2-61915AF423EC}" dt="2022-12-12T11:26:35.107" v="84" actId="1076"/>
          <ac:spMkLst>
            <pc:docMk/>
            <pc:sldMk cId="1837705809" sldId="260"/>
            <ac:spMk id="8" creationId="{9649270A-DA42-F3E1-DCCE-B3F711055E49}"/>
          </ac:spMkLst>
        </pc:spChg>
        <pc:spChg chg="add mod">
          <ac:chgData name="Mandip Raut" userId="718409a0a242d8b9" providerId="LiveId" clId="{1ABC56FA-7074-4BFA-B8B2-61915AF423EC}" dt="2022-12-12T11:25:39.644" v="72" actId="14100"/>
          <ac:spMkLst>
            <pc:docMk/>
            <pc:sldMk cId="1837705809" sldId="260"/>
            <ac:spMk id="9" creationId="{C6714F8D-F4D2-15F2-C394-1498B2D2ABF1}"/>
          </ac:spMkLst>
        </pc:spChg>
        <pc:spChg chg="add mod ord">
          <ac:chgData name="Mandip Raut" userId="718409a0a242d8b9" providerId="LiveId" clId="{1ABC56FA-7074-4BFA-B8B2-61915AF423EC}" dt="2022-12-12T11:27:36.580" v="94" actId="14100"/>
          <ac:spMkLst>
            <pc:docMk/>
            <pc:sldMk cId="1837705809" sldId="260"/>
            <ac:spMk id="10" creationId="{32E86043-87D7-DF02-D0BE-989DC8BF5FCA}"/>
          </ac:spMkLst>
        </pc:spChg>
        <pc:spChg chg="add mod ord">
          <ac:chgData name="Mandip Raut" userId="718409a0a242d8b9" providerId="LiveId" clId="{1ABC56FA-7074-4BFA-B8B2-61915AF423EC}" dt="2022-12-12T11:27:46.100" v="96" actId="14100"/>
          <ac:spMkLst>
            <pc:docMk/>
            <pc:sldMk cId="1837705809" sldId="260"/>
            <ac:spMk id="11" creationId="{CDA36DB8-C1E8-A260-05F1-2D1951FF5CEC}"/>
          </ac:spMkLst>
        </pc:spChg>
        <pc:spChg chg="add del mod">
          <ac:chgData name="Mandip Raut" userId="718409a0a242d8b9" providerId="LiveId" clId="{1ABC56FA-7074-4BFA-B8B2-61915AF423EC}" dt="2022-12-12T11:24:54.044" v="63" actId="478"/>
          <ac:spMkLst>
            <pc:docMk/>
            <pc:sldMk cId="1837705809" sldId="260"/>
            <ac:spMk id="12" creationId="{B9462AC1-3058-43E1-3651-81639F12D463}"/>
          </ac:spMkLst>
        </pc:spChg>
        <pc:picChg chg="add mod">
          <ac:chgData name="Mandip Raut" userId="718409a0a242d8b9" providerId="LiveId" clId="{1ABC56FA-7074-4BFA-B8B2-61915AF423EC}" dt="2022-12-12T11:27:16.608" v="90" actId="1076"/>
          <ac:picMkLst>
            <pc:docMk/>
            <pc:sldMk cId="1837705809" sldId="260"/>
            <ac:picMk id="7" creationId="{9818888F-FCEB-40B2-C60E-969EF102226F}"/>
          </ac:picMkLst>
        </pc:picChg>
      </pc:sldChg>
      <pc:sldChg chg="addSp delSp modSp new mod setBg">
        <pc:chgData name="Mandip Raut" userId="718409a0a242d8b9" providerId="LiveId" clId="{1ABC56FA-7074-4BFA-B8B2-61915AF423EC}" dt="2022-12-12T11:54:14.280" v="314"/>
        <pc:sldMkLst>
          <pc:docMk/>
          <pc:sldMk cId="1368511889" sldId="261"/>
        </pc:sldMkLst>
        <pc:spChg chg="del">
          <ac:chgData name="Mandip Raut" userId="718409a0a242d8b9" providerId="LiveId" clId="{1ABC56FA-7074-4BFA-B8B2-61915AF423EC}" dt="2022-12-12T11:28:24.221" v="99" actId="478"/>
          <ac:spMkLst>
            <pc:docMk/>
            <pc:sldMk cId="1368511889" sldId="261"/>
            <ac:spMk id="2" creationId="{56274DAE-F73D-3830-6398-20ECCB86F902}"/>
          </ac:spMkLst>
        </pc:spChg>
        <pc:spChg chg="del">
          <ac:chgData name="Mandip Raut" userId="718409a0a242d8b9" providerId="LiveId" clId="{1ABC56FA-7074-4BFA-B8B2-61915AF423EC}" dt="2022-12-12T11:28:19.677" v="98" actId="478"/>
          <ac:spMkLst>
            <pc:docMk/>
            <pc:sldMk cId="1368511889" sldId="261"/>
            <ac:spMk id="3" creationId="{071386D1-3509-F042-97BF-9C6336A10683}"/>
          </ac:spMkLst>
        </pc:spChg>
        <pc:spChg chg="add mod">
          <ac:chgData name="Mandip Raut" userId="718409a0a242d8b9" providerId="LiveId" clId="{1ABC56FA-7074-4BFA-B8B2-61915AF423EC}" dt="2022-12-12T11:52:34.524" v="303" actId="20577"/>
          <ac:spMkLst>
            <pc:docMk/>
            <pc:sldMk cId="1368511889" sldId="261"/>
            <ac:spMk id="4" creationId="{13852C8F-8521-7AA8-566E-37A03060AAF2}"/>
          </ac:spMkLst>
        </pc:spChg>
        <pc:spChg chg="add del mod">
          <ac:chgData name="Mandip Raut" userId="718409a0a242d8b9" providerId="LiveId" clId="{1ABC56FA-7074-4BFA-B8B2-61915AF423EC}" dt="2022-12-12T11:50:47.580" v="273" actId="20577"/>
          <ac:spMkLst>
            <pc:docMk/>
            <pc:sldMk cId="1368511889" sldId="261"/>
            <ac:spMk id="5" creationId="{910553D1-A660-9BD2-F6DD-EBA41A7BFAEA}"/>
          </ac:spMkLst>
        </pc:spChg>
        <pc:spChg chg="add del">
          <ac:chgData name="Mandip Raut" userId="718409a0a242d8b9" providerId="LiveId" clId="{1ABC56FA-7074-4BFA-B8B2-61915AF423EC}" dt="2022-12-12T11:45:41.085" v="154"/>
          <ac:spMkLst>
            <pc:docMk/>
            <pc:sldMk cId="1368511889" sldId="261"/>
            <ac:spMk id="6" creationId="{2855C2FA-04DA-4A2E-97F5-D62A6FCAA5F8}"/>
          </ac:spMkLst>
        </pc:spChg>
        <pc:spChg chg="add del">
          <ac:chgData name="Mandip Raut" userId="718409a0a242d8b9" providerId="LiveId" clId="{1ABC56FA-7074-4BFA-B8B2-61915AF423EC}" dt="2022-12-12T11:45:45.477" v="156"/>
          <ac:spMkLst>
            <pc:docMk/>
            <pc:sldMk cId="1368511889" sldId="261"/>
            <ac:spMk id="7" creationId="{36C43221-0834-9207-7FB5-3DE2578E278D}"/>
          </ac:spMkLst>
        </pc:spChg>
        <pc:spChg chg="add del">
          <ac:chgData name="Mandip Raut" userId="718409a0a242d8b9" providerId="LiveId" clId="{1ABC56FA-7074-4BFA-B8B2-61915AF423EC}" dt="2022-12-12T11:45:49.930" v="162"/>
          <ac:spMkLst>
            <pc:docMk/>
            <pc:sldMk cId="1368511889" sldId="261"/>
            <ac:spMk id="8" creationId="{F159CF3E-7DDE-A6EE-9DFC-18C14FDDFA00}"/>
          </ac:spMkLst>
        </pc:spChg>
        <pc:spChg chg="add del mod">
          <ac:chgData name="Mandip Raut" userId="718409a0a242d8b9" providerId="LiveId" clId="{1ABC56FA-7074-4BFA-B8B2-61915AF423EC}" dt="2022-12-12T11:46:59.201" v="172"/>
          <ac:spMkLst>
            <pc:docMk/>
            <pc:sldMk cId="1368511889" sldId="261"/>
            <ac:spMk id="9" creationId="{1AC6702B-01C8-48D9-F679-9F7FCCC6ACEE}"/>
          </ac:spMkLst>
        </pc:spChg>
        <pc:spChg chg="add del">
          <ac:chgData name="Mandip Raut" userId="718409a0a242d8b9" providerId="LiveId" clId="{1ABC56FA-7074-4BFA-B8B2-61915AF423EC}" dt="2022-12-12T11:47:08.383" v="174"/>
          <ac:spMkLst>
            <pc:docMk/>
            <pc:sldMk cId="1368511889" sldId="261"/>
            <ac:spMk id="10" creationId="{6874D888-ED8C-00E4-49AB-0ABEE968D93A}"/>
          </ac:spMkLst>
        </pc:spChg>
        <pc:spChg chg="add mod ord">
          <ac:chgData name="Mandip Raut" userId="718409a0a242d8b9" providerId="LiveId" clId="{1ABC56FA-7074-4BFA-B8B2-61915AF423EC}" dt="2022-12-12T11:50:05.121" v="257" actId="207"/>
          <ac:spMkLst>
            <pc:docMk/>
            <pc:sldMk cId="1368511889" sldId="261"/>
            <ac:spMk id="11" creationId="{DE2D9DD7-BC5A-48A3-5337-75D320405C81}"/>
          </ac:spMkLst>
        </pc:spChg>
        <pc:spChg chg="add mod ord">
          <ac:chgData name="Mandip Raut" userId="718409a0a242d8b9" providerId="LiveId" clId="{1ABC56FA-7074-4BFA-B8B2-61915AF423EC}" dt="2022-12-12T11:51:10.906" v="277" actId="207"/>
          <ac:spMkLst>
            <pc:docMk/>
            <pc:sldMk cId="1368511889" sldId="261"/>
            <ac:spMk id="12" creationId="{2BE44BB0-B2E8-C0DE-351A-D9A315D7FEAE}"/>
          </ac:spMkLst>
        </pc:spChg>
        <pc:spChg chg="add mod ord">
          <ac:chgData name="Mandip Raut" userId="718409a0a242d8b9" providerId="LiveId" clId="{1ABC56FA-7074-4BFA-B8B2-61915AF423EC}" dt="2022-12-12T11:51:58.786" v="288" actId="207"/>
          <ac:spMkLst>
            <pc:docMk/>
            <pc:sldMk cId="1368511889" sldId="261"/>
            <ac:spMk id="13" creationId="{8550900E-ED2F-7FAE-DA85-1B27980FCA5E}"/>
          </ac:spMkLst>
        </pc:spChg>
      </pc:sldChg>
      <pc:sldChg chg="addSp delSp modSp new mod setBg modClrScheme chgLayout">
        <pc:chgData name="Mandip Raut" userId="718409a0a242d8b9" providerId="LiveId" clId="{1ABC56FA-7074-4BFA-B8B2-61915AF423EC}" dt="2022-12-12T12:33:45.849" v="662" actId="20577"/>
        <pc:sldMkLst>
          <pc:docMk/>
          <pc:sldMk cId="1015857238" sldId="262"/>
        </pc:sldMkLst>
        <pc:spChg chg="del">
          <ac:chgData name="Mandip Raut" userId="718409a0a242d8b9" providerId="LiveId" clId="{1ABC56FA-7074-4BFA-B8B2-61915AF423EC}" dt="2022-12-12T11:52:48.966" v="305" actId="478"/>
          <ac:spMkLst>
            <pc:docMk/>
            <pc:sldMk cId="1015857238" sldId="262"/>
            <ac:spMk id="2" creationId="{30B64EBD-3263-F9E6-9951-492D8F642BA9}"/>
          </ac:spMkLst>
        </pc:spChg>
        <pc:spChg chg="del">
          <ac:chgData name="Mandip Raut" userId="718409a0a242d8b9" providerId="LiveId" clId="{1ABC56FA-7074-4BFA-B8B2-61915AF423EC}" dt="2022-12-12T11:52:52.160" v="306" actId="478"/>
          <ac:spMkLst>
            <pc:docMk/>
            <pc:sldMk cId="1015857238" sldId="262"/>
            <ac:spMk id="3" creationId="{C6DFBA7B-BF4F-2DF1-CBE6-EEE852F5123F}"/>
          </ac:spMkLst>
        </pc:spChg>
        <pc:spChg chg="add mod">
          <ac:chgData name="Mandip Raut" userId="718409a0a242d8b9" providerId="LiveId" clId="{1ABC56FA-7074-4BFA-B8B2-61915AF423EC}" dt="2022-12-12T12:33:40.804" v="659" actId="20577"/>
          <ac:spMkLst>
            <pc:docMk/>
            <pc:sldMk cId="1015857238" sldId="262"/>
            <ac:spMk id="4" creationId="{EC3E8532-180A-2BAA-917D-FADDF0858344}"/>
          </ac:spMkLst>
        </pc:spChg>
        <pc:spChg chg="add del">
          <ac:chgData name="Mandip Raut" userId="718409a0a242d8b9" providerId="LiveId" clId="{1ABC56FA-7074-4BFA-B8B2-61915AF423EC}" dt="2022-12-12T11:55:03.437" v="322"/>
          <ac:spMkLst>
            <pc:docMk/>
            <pc:sldMk cId="1015857238" sldId="262"/>
            <ac:spMk id="5" creationId="{F33733BB-FBCE-4F01-E2FC-5BA391420D13}"/>
          </ac:spMkLst>
        </pc:spChg>
        <pc:spChg chg="add mod">
          <ac:chgData name="Mandip Raut" userId="718409a0a242d8b9" providerId="LiveId" clId="{1ABC56FA-7074-4BFA-B8B2-61915AF423EC}" dt="2022-12-12T12:33:45.849" v="662" actId="20577"/>
          <ac:spMkLst>
            <pc:docMk/>
            <pc:sldMk cId="1015857238" sldId="262"/>
            <ac:spMk id="6" creationId="{6698EB4E-C5F6-E042-DD20-770840FEC5C9}"/>
          </ac:spMkLst>
        </pc:spChg>
        <pc:spChg chg="add del">
          <ac:chgData name="Mandip Raut" userId="718409a0a242d8b9" providerId="LiveId" clId="{1ABC56FA-7074-4BFA-B8B2-61915AF423EC}" dt="2022-12-12T11:55:46.285" v="330"/>
          <ac:spMkLst>
            <pc:docMk/>
            <pc:sldMk cId="1015857238" sldId="262"/>
            <ac:spMk id="7" creationId="{147586FB-29C0-ADD1-931F-0D1800933017}"/>
          </ac:spMkLst>
        </pc:spChg>
        <pc:spChg chg="add del">
          <ac:chgData name="Mandip Raut" userId="718409a0a242d8b9" providerId="LiveId" clId="{1ABC56FA-7074-4BFA-B8B2-61915AF423EC}" dt="2022-12-12T11:56:00.989" v="333"/>
          <ac:spMkLst>
            <pc:docMk/>
            <pc:sldMk cId="1015857238" sldId="262"/>
            <ac:spMk id="8" creationId="{4FDD8010-0B8E-2CC2-EF44-A68AE2AECE20}"/>
          </ac:spMkLst>
        </pc:spChg>
        <pc:spChg chg="add del">
          <ac:chgData name="Mandip Raut" userId="718409a0a242d8b9" providerId="LiveId" clId="{1ABC56FA-7074-4BFA-B8B2-61915AF423EC}" dt="2022-12-12T11:57:00.186" v="346" actId="11529"/>
          <ac:spMkLst>
            <pc:docMk/>
            <pc:sldMk cId="1015857238" sldId="262"/>
            <ac:spMk id="9" creationId="{549478CD-B364-3EE9-48F5-97E36C06952B}"/>
          </ac:spMkLst>
        </pc:spChg>
        <pc:spChg chg="add mod ord">
          <ac:chgData name="Mandip Raut" userId="718409a0a242d8b9" providerId="LiveId" clId="{1ABC56FA-7074-4BFA-B8B2-61915AF423EC}" dt="2022-12-12T11:59:03.389" v="458" actId="14100"/>
          <ac:spMkLst>
            <pc:docMk/>
            <pc:sldMk cId="1015857238" sldId="262"/>
            <ac:spMk id="10" creationId="{18AA3E6D-A5D8-1279-ED37-F5BF3BC92D17}"/>
          </ac:spMkLst>
        </pc:spChg>
        <pc:spChg chg="add mod ord">
          <ac:chgData name="Mandip Raut" userId="718409a0a242d8b9" providerId="LiveId" clId="{1ABC56FA-7074-4BFA-B8B2-61915AF423EC}" dt="2022-12-12T11:59:08.253" v="459" actId="14100"/>
          <ac:spMkLst>
            <pc:docMk/>
            <pc:sldMk cId="1015857238" sldId="262"/>
            <ac:spMk id="11" creationId="{33698C36-BFDD-5F87-D714-E14842F4B1B5}"/>
          </ac:spMkLst>
        </pc:spChg>
      </pc:sldChg>
      <pc:sldChg chg="addSp delSp modSp new mod setBg">
        <pc:chgData name="Mandip Raut" userId="718409a0a242d8b9" providerId="LiveId" clId="{1ABC56FA-7074-4BFA-B8B2-61915AF423EC}" dt="2022-12-12T12:34:01.127" v="668" actId="20577"/>
        <pc:sldMkLst>
          <pc:docMk/>
          <pc:sldMk cId="444557078" sldId="263"/>
        </pc:sldMkLst>
        <pc:spChg chg="add del mod">
          <ac:chgData name="Mandip Raut" userId="718409a0a242d8b9" providerId="LiveId" clId="{1ABC56FA-7074-4BFA-B8B2-61915AF423EC}" dt="2022-12-12T12:33:52.529" v="665" actId="20577"/>
          <ac:spMkLst>
            <pc:docMk/>
            <pc:sldMk cId="444557078" sldId="263"/>
            <ac:spMk id="2" creationId="{A7949EF3-B51E-0D25-7380-D331982077E6}"/>
          </ac:spMkLst>
        </pc:spChg>
        <pc:spChg chg="add del">
          <ac:chgData name="Mandip Raut" userId="718409a0a242d8b9" providerId="LiveId" clId="{1ABC56FA-7074-4BFA-B8B2-61915AF423EC}" dt="2022-12-12T12:15:29.836" v="469"/>
          <ac:spMkLst>
            <pc:docMk/>
            <pc:sldMk cId="444557078" sldId="263"/>
            <ac:spMk id="3" creationId="{D9B7D79F-541F-2761-67FF-838D9D28CBDC}"/>
          </ac:spMkLst>
        </pc:spChg>
        <pc:spChg chg="add mod">
          <ac:chgData name="Mandip Raut" userId="718409a0a242d8b9" providerId="LiveId" clId="{1ABC56FA-7074-4BFA-B8B2-61915AF423EC}" dt="2022-12-12T12:34:01.127" v="668" actId="20577"/>
          <ac:spMkLst>
            <pc:docMk/>
            <pc:sldMk cId="444557078" sldId="263"/>
            <ac:spMk id="4" creationId="{17F7B885-3ADD-AC2C-9C50-90D716701AF1}"/>
          </ac:spMkLst>
        </pc:spChg>
        <pc:spChg chg="add mod ord">
          <ac:chgData name="Mandip Raut" userId="718409a0a242d8b9" providerId="LiveId" clId="{1ABC56FA-7074-4BFA-B8B2-61915AF423EC}" dt="2022-12-12T12:18:27.051" v="503" actId="207"/>
          <ac:spMkLst>
            <pc:docMk/>
            <pc:sldMk cId="444557078" sldId="263"/>
            <ac:spMk id="5" creationId="{7E52A767-244B-54C4-6E46-0187217ECB12}"/>
          </ac:spMkLst>
        </pc:spChg>
        <pc:spChg chg="add mod ord">
          <ac:chgData name="Mandip Raut" userId="718409a0a242d8b9" providerId="LiveId" clId="{1ABC56FA-7074-4BFA-B8B2-61915AF423EC}" dt="2022-12-12T12:18:37.281" v="506" actId="207"/>
          <ac:spMkLst>
            <pc:docMk/>
            <pc:sldMk cId="444557078" sldId="263"/>
            <ac:spMk id="6" creationId="{2454AF7C-08E9-6E2F-0B75-8B7104B67B29}"/>
          </ac:spMkLst>
        </pc:spChg>
      </pc:sldChg>
      <pc:sldChg chg="new del ord">
        <pc:chgData name="Mandip Raut" userId="718409a0a242d8b9" providerId="LiveId" clId="{1ABC56FA-7074-4BFA-B8B2-61915AF423EC}" dt="2022-12-12T12:35:01.368" v="677" actId="2696"/>
        <pc:sldMkLst>
          <pc:docMk/>
          <pc:sldMk cId="1900657533" sldId="264"/>
        </pc:sldMkLst>
      </pc:sldChg>
      <pc:sldChg chg="addSp modSp new mod setBg">
        <pc:chgData name="Mandip Raut" userId="718409a0a242d8b9" providerId="LiveId" clId="{1ABC56FA-7074-4BFA-B8B2-61915AF423EC}" dt="2022-12-13T03:23:52.267" v="950" actId="207"/>
        <pc:sldMkLst>
          <pc:docMk/>
          <pc:sldMk cId="1732534852" sldId="265"/>
        </pc:sldMkLst>
        <pc:spChg chg="add mod">
          <ac:chgData name="Mandip Raut" userId="718409a0a242d8b9" providerId="LiveId" clId="{1ABC56FA-7074-4BFA-B8B2-61915AF423EC}" dt="2022-12-12T12:27:56.620" v="651" actId="1076"/>
          <ac:spMkLst>
            <pc:docMk/>
            <pc:sldMk cId="1732534852" sldId="265"/>
            <ac:spMk id="2" creationId="{655B507E-295B-8181-A8C8-FD0D4C10A13B}"/>
          </ac:spMkLst>
        </pc:spChg>
        <pc:spChg chg="add mod">
          <ac:chgData name="Mandip Raut" userId="718409a0a242d8b9" providerId="LiveId" clId="{1ABC56FA-7074-4BFA-B8B2-61915AF423EC}" dt="2022-12-12T12:28:06.827" v="653" actId="20577"/>
          <ac:spMkLst>
            <pc:docMk/>
            <pc:sldMk cId="1732534852" sldId="265"/>
            <ac:spMk id="3" creationId="{BFEAE2FC-CAE2-0E40-5D6B-E332F0E7F396}"/>
          </ac:spMkLst>
        </pc:spChg>
        <pc:spChg chg="add mod ord">
          <ac:chgData name="Mandip Raut" userId="718409a0a242d8b9" providerId="LiveId" clId="{1ABC56FA-7074-4BFA-B8B2-61915AF423EC}" dt="2022-12-13T03:23:52.267" v="950" actId="207"/>
          <ac:spMkLst>
            <pc:docMk/>
            <pc:sldMk cId="1732534852" sldId="265"/>
            <ac:spMk id="4" creationId="{73A21723-FB9E-01B0-96C0-981F823E4F23}"/>
          </ac:spMkLst>
        </pc:spChg>
      </pc:sldChg>
      <pc:sldChg chg="addSp delSp modSp new mod ord setBg">
        <pc:chgData name="Mandip Raut" userId="718409a0a242d8b9" providerId="LiveId" clId="{1ABC56FA-7074-4BFA-B8B2-61915AF423EC}" dt="2022-12-13T03:43:35.652" v="1005" actId="20577"/>
        <pc:sldMkLst>
          <pc:docMk/>
          <pc:sldMk cId="3556266010" sldId="266"/>
        </pc:sldMkLst>
        <pc:spChg chg="mod">
          <ac:chgData name="Mandip Raut" userId="718409a0a242d8b9" providerId="LiveId" clId="{1ABC56FA-7074-4BFA-B8B2-61915AF423EC}" dt="2022-12-13T03:37:06.822" v="995" actId="207"/>
          <ac:spMkLst>
            <pc:docMk/>
            <pc:sldMk cId="3556266010" sldId="266"/>
            <ac:spMk id="2" creationId="{3B83F73A-7B2C-BDD8-1474-7284B9EB3676}"/>
          </ac:spMkLst>
        </pc:spChg>
        <pc:spChg chg="mod">
          <ac:chgData name="Mandip Raut" userId="718409a0a242d8b9" providerId="LiveId" clId="{1ABC56FA-7074-4BFA-B8B2-61915AF423EC}" dt="2022-12-13T03:43:35.652" v="1005" actId="20577"/>
          <ac:spMkLst>
            <pc:docMk/>
            <pc:sldMk cId="3556266010" sldId="266"/>
            <ac:spMk id="3" creationId="{2A77507E-4147-979E-9F59-CCD9320C3A4E}"/>
          </ac:spMkLst>
        </pc:spChg>
        <pc:spChg chg="add mod ord">
          <ac:chgData name="Mandip Raut" userId="718409a0a242d8b9" providerId="LiveId" clId="{1ABC56FA-7074-4BFA-B8B2-61915AF423EC}" dt="2022-12-12T12:50:55.385" v="945" actId="207"/>
          <ac:spMkLst>
            <pc:docMk/>
            <pc:sldMk cId="3556266010" sldId="266"/>
            <ac:spMk id="4" creationId="{DD9D7BC0-E561-2F57-6221-620498C1A9C1}"/>
          </ac:spMkLst>
        </pc:spChg>
        <pc:spChg chg="add mod ord">
          <ac:chgData name="Mandip Raut" userId="718409a0a242d8b9" providerId="LiveId" clId="{1ABC56FA-7074-4BFA-B8B2-61915AF423EC}" dt="2022-12-13T03:26:01.812" v="957" actId="1076"/>
          <ac:spMkLst>
            <pc:docMk/>
            <pc:sldMk cId="3556266010" sldId="266"/>
            <ac:spMk id="5" creationId="{BF17FA82-4863-93CD-3B7B-02AC2D66687E}"/>
          </ac:spMkLst>
        </pc:spChg>
        <pc:spChg chg="add mod">
          <ac:chgData name="Mandip Raut" userId="718409a0a242d8b9" providerId="LiveId" clId="{1ABC56FA-7074-4BFA-B8B2-61915AF423EC}" dt="2022-12-12T12:50:39.218" v="944" actId="122"/>
          <ac:spMkLst>
            <pc:docMk/>
            <pc:sldMk cId="3556266010" sldId="266"/>
            <ac:spMk id="7" creationId="{B0773E50-7209-EEC1-208E-39B106C014B1}"/>
          </ac:spMkLst>
        </pc:spChg>
        <pc:spChg chg="add del mod ord">
          <ac:chgData name="Mandip Raut" userId="718409a0a242d8b9" providerId="LiveId" clId="{1ABC56FA-7074-4BFA-B8B2-61915AF423EC}" dt="2022-12-13T03:36:50.977" v="994" actId="478"/>
          <ac:spMkLst>
            <pc:docMk/>
            <pc:sldMk cId="3556266010" sldId="266"/>
            <ac:spMk id="8" creationId="{516E0058-7240-702F-F36B-999B856C1EA2}"/>
          </ac:spMkLst>
        </pc:spChg>
        <pc:spChg chg="add mod">
          <ac:chgData name="Mandip Raut" userId="718409a0a242d8b9" providerId="LiveId" clId="{1ABC56FA-7074-4BFA-B8B2-61915AF423EC}" dt="2022-12-13T03:43:06.371" v="996" actId="1076"/>
          <ac:spMkLst>
            <pc:docMk/>
            <pc:sldMk cId="3556266010" sldId="266"/>
            <ac:spMk id="9" creationId="{8AA18E31-6D28-FA21-D56A-A15D99256D80}"/>
          </ac:spMkLst>
        </pc:spChg>
        <pc:picChg chg="add mod ord">
          <ac:chgData name="Mandip Raut" userId="718409a0a242d8b9" providerId="LiveId" clId="{1ABC56FA-7074-4BFA-B8B2-61915AF423EC}" dt="2022-12-12T12:49:07.323" v="820" actId="1076"/>
          <ac:picMkLst>
            <pc:docMk/>
            <pc:sldMk cId="3556266010" sldId="266"/>
            <ac:picMk id="6" creationId="{DCD64129-0501-035D-B9C7-827A247FE759}"/>
          </ac:picMkLst>
        </pc:picChg>
      </pc:sldChg>
      <pc:sldMasterChg chg="setBg modSldLayout">
        <pc:chgData name="Mandip Raut" userId="718409a0a242d8b9" providerId="LiveId" clId="{1ABC56FA-7074-4BFA-B8B2-61915AF423EC}" dt="2022-12-12T11:54:14.280" v="314"/>
        <pc:sldMasterMkLst>
          <pc:docMk/>
          <pc:sldMasterMk cId="732101135" sldId="2147483648"/>
        </pc:sldMasterMkLst>
        <pc:sldLayoutChg chg="setBg">
          <pc:chgData name="Mandip Raut" userId="718409a0a242d8b9" providerId="LiveId" clId="{1ABC56FA-7074-4BFA-B8B2-61915AF423EC}" dt="2022-12-12T11:54:14.280" v="314"/>
          <pc:sldLayoutMkLst>
            <pc:docMk/>
            <pc:sldMasterMk cId="732101135" sldId="2147483648"/>
            <pc:sldLayoutMk cId="3660882099" sldId="2147483649"/>
          </pc:sldLayoutMkLst>
        </pc:sldLayoutChg>
        <pc:sldLayoutChg chg="setBg">
          <pc:chgData name="Mandip Raut" userId="718409a0a242d8b9" providerId="LiveId" clId="{1ABC56FA-7074-4BFA-B8B2-61915AF423EC}" dt="2022-12-12T11:54:14.280" v="314"/>
          <pc:sldLayoutMkLst>
            <pc:docMk/>
            <pc:sldMasterMk cId="732101135" sldId="2147483648"/>
            <pc:sldLayoutMk cId="2236478767" sldId="2147483650"/>
          </pc:sldLayoutMkLst>
        </pc:sldLayoutChg>
        <pc:sldLayoutChg chg="setBg">
          <pc:chgData name="Mandip Raut" userId="718409a0a242d8b9" providerId="LiveId" clId="{1ABC56FA-7074-4BFA-B8B2-61915AF423EC}" dt="2022-12-12T11:54:14.280" v="314"/>
          <pc:sldLayoutMkLst>
            <pc:docMk/>
            <pc:sldMasterMk cId="732101135" sldId="2147483648"/>
            <pc:sldLayoutMk cId="1730183543" sldId="2147483651"/>
          </pc:sldLayoutMkLst>
        </pc:sldLayoutChg>
        <pc:sldLayoutChg chg="setBg">
          <pc:chgData name="Mandip Raut" userId="718409a0a242d8b9" providerId="LiveId" clId="{1ABC56FA-7074-4BFA-B8B2-61915AF423EC}" dt="2022-12-12T11:54:14.280" v="314"/>
          <pc:sldLayoutMkLst>
            <pc:docMk/>
            <pc:sldMasterMk cId="732101135" sldId="2147483648"/>
            <pc:sldLayoutMk cId="3248468369" sldId="2147483652"/>
          </pc:sldLayoutMkLst>
        </pc:sldLayoutChg>
        <pc:sldLayoutChg chg="setBg">
          <pc:chgData name="Mandip Raut" userId="718409a0a242d8b9" providerId="LiveId" clId="{1ABC56FA-7074-4BFA-B8B2-61915AF423EC}" dt="2022-12-12T11:54:14.280" v="314"/>
          <pc:sldLayoutMkLst>
            <pc:docMk/>
            <pc:sldMasterMk cId="732101135" sldId="2147483648"/>
            <pc:sldLayoutMk cId="730744440" sldId="2147483653"/>
          </pc:sldLayoutMkLst>
        </pc:sldLayoutChg>
        <pc:sldLayoutChg chg="setBg">
          <pc:chgData name="Mandip Raut" userId="718409a0a242d8b9" providerId="LiveId" clId="{1ABC56FA-7074-4BFA-B8B2-61915AF423EC}" dt="2022-12-12T11:54:14.280" v="314"/>
          <pc:sldLayoutMkLst>
            <pc:docMk/>
            <pc:sldMasterMk cId="732101135" sldId="2147483648"/>
            <pc:sldLayoutMk cId="2415422367" sldId="2147483654"/>
          </pc:sldLayoutMkLst>
        </pc:sldLayoutChg>
        <pc:sldLayoutChg chg="setBg">
          <pc:chgData name="Mandip Raut" userId="718409a0a242d8b9" providerId="LiveId" clId="{1ABC56FA-7074-4BFA-B8B2-61915AF423EC}" dt="2022-12-12T11:54:14.280" v="314"/>
          <pc:sldLayoutMkLst>
            <pc:docMk/>
            <pc:sldMasterMk cId="732101135" sldId="2147483648"/>
            <pc:sldLayoutMk cId="4209879916" sldId="2147483655"/>
          </pc:sldLayoutMkLst>
        </pc:sldLayoutChg>
        <pc:sldLayoutChg chg="setBg">
          <pc:chgData name="Mandip Raut" userId="718409a0a242d8b9" providerId="LiveId" clId="{1ABC56FA-7074-4BFA-B8B2-61915AF423EC}" dt="2022-12-12T11:54:14.280" v="314"/>
          <pc:sldLayoutMkLst>
            <pc:docMk/>
            <pc:sldMasterMk cId="732101135" sldId="2147483648"/>
            <pc:sldLayoutMk cId="1971257671" sldId="2147483656"/>
          </pc:sldLayoutMkLst>
        </pc:sldLayoutChg>
        <pc:sldLayoutChg chg="setBg">
          <pc:chgData name="Mandip Raut" userId="718409a0a242d8b9" providerId="LiveId" clId="{1ABC56FA-7074-4BFA-B8B2-61915AF423EC}" dt="2022-12-12T11:54:14.280" v="314"/>
          <pc:sldLayoutMkLst>
            <pc:docMk/>
            <pc:sldMasterMk cId="732101135" sldId="2147483648"/>
            <pc:sldLayoutMk cId="2964014112" sldId="2147483657"/>
          </pc:sldLayoutMkLst>
        </pc:sldLayoutChg>
        <pc:sldLayoutChg chg="setBg">
          <pc:chgData name="Mandip Raut" userId="718409a0a242d8b9" providerId="LiveId" clId="{1ABC56FA-7074-4BFA-B8B2-61915AF423EC}" dt="2022-12-12T11:54:14.280" v="314"/>
          <pc:sldLayoutMkLst>
            <pc:docMk/>
            <pc:sldMasterMk cId="732101135" sldId="2147483648"/>
            <pc:sldLayoutMk cId="2632190587" sldId="2147483658"/>
          </pc:sldLayoutMkLst>
        </pc:sldLayoutChg>
        <pc:sldLayoutChg chg="setBg">
          <pc:chgData name="Mandip Raut" userId="718409a0a242d8b9" providerId="LiveId" clId="{1ABC56FA-7074-4BFA-B8B2-61915AF423EC}" dt="2022-12-12T11:54:14.280" v="314"/>
          <pc:sldLayoutMkLst>
            <pc:docMk/>
            <pc:sldMasterMk cId="732101135" sldId="2147483648"/>
            <pc:sldLayoutMk cId="718276131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779-2B7D-4775-A5E5-72A797E1084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A196-C5CD-4C9C-B46D-711C2AE5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4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779-2B7D-4775-A5E5-72A797E1084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A196-C5CD-4C9C-B46D-711C2AE5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8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779-2B7D-4775-A5E5-72A797E1084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A196-C5CD-4C9C-B46D-711C2AE55EB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2990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779-2B7D-4775-A5E5-72A797E1084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A196-C5CD-4C9C-B46D-711C2AE5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03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779-2B7D-4775-A5E5-72A797E1084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A196-C5CD-4C9C-B46D-711C2AE55EB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3296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779-2B7D-4775-A5E5-72A797E1084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A196-C5CD-4C9C-B46D-711C2AE5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90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779-2B7D-4775-A5E5-72A797E1084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A196-C5CD-4C9C-B46D-711C2AE5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27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779-2B7D-4775-A5E5-72A797E1084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A196-C5CD-4C9C-B46D-711C2AE5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4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779-2B7D-4775-A5E5-72A797E1084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A196-C5CD-4C9C-B46D-711C2AE5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4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779-2B7D-4775-A5E5-72A797E1084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A196-C5CD-4C9C-B46D-711C2AE5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5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779-2B7D-4775-A5E5-72A797E1084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A196-C5CD-4C9C-B46D-711C2AE5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2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779-2B7D-4775-A5E5-72A797E1084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A196-C5CD-4C9C-B46D-711C2AE5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2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779-2B7D-4775-A5E5-72A797E1084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A196-C5CD-4C9C-B46D-711C2AE5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3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779-2B7D-4775-A5E5-72A797E1084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A196-C5CD-4C9C-B46D-711C2AE5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6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779-2B7D-4775-A5E5-72A797E1084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A196-C5CD-4C9C-B46D-711C2AE5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7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779-2B7D-4775-A5E5-72A797E1084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A196-C5CD-4C9C-B46D-711C2AE5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1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0F779-2B7D-4775-A5E5-72A797E1084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59A196-C5CD-4C9C-B46D-711C2AE5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6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tdegree.org/learn/css-i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75000"/>
              </a:schemeClr>
            </a:gs>
            <a:gs pos="0">
              <a:schemeClr val="tx1">
                <a:lumMod val="85000"/>
                <a:lumOff val="1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BF17FA82-4863-93CD-3B7B-02AC2D66687E}"/>
              </a:ext>
            </a:extLst>
          </p:cNvPr>
          <p:cNvSpPr/>
          <p:nvPr/>
        </p:nvSpPr>
        <p:spPr>
          <a:xfrm>
            <a:off x="838200" y="2160276"/>
            <a:ext cx="2964426" cy="317187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DD9D7BC0-E561-2F57-6221-620498C1A9C1}"/>
              </a:ext>
            </a:extLst>
          </p:cNvPr>
          <p:cNvSpPr/>
          <p:nvPr/>
        </p:nvSpPr>
        <p:spPr>
          <a:xfrm>
            <a:off x="3049229" y="230187"/>
            <a:ext cx="6093542" cy="15954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3F73A-7B2C-BDD8-1474-7284B9EB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Presentation 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77507E-4147-979E-9F59-CCD9320C3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067" y="2025339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CSS?</a:t>
            </a:r>
          </a:p>
          <a:p>
            <a:r>
              <a:rPr lang="en-US" dirty="0"/>
              <a:t>How to CSS?</a:t>
            </a:r>
          </a:p>
          <a:p>
            <a:r>
              <a:rPr lang="en-US" dirty="0"/>
              <a:t>CSS Selectors.</a:t>
            </a:r>
          </a:p>
          <a:p>
            <a:r>
              <a:rPr lang="en-US" dirty="0"/>
              <a:t>The end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AA18E31-6D28-FA21-D56A-A15D99256D80}"/>
              </a:ext>
            </a:extLst>
          </p:cNvPr>
          <p:cNvSpPr txBox="1"/>
          <p:nvPr/>
        </p:nvSpPr>
        <p:spPr>
          <a:xfrm>
            <a:off x="838200" y="5435972"/>
            <a:ext cx="4555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by: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Saroj Devkota</a:t>
            </a:r>
          </a:p>
          <a:p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Group: LGCG6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26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2">
                <a:lumMod val="20000"/>
                <a:lumOff val="80000"/>
              </a:schemeClr>
            </a:gs>
            <a:gs pos="100000">
              <a:schemeClr val="accent1">
                <a:lumMod val="7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73A21723-FB9E-01B0-96C0-981F823E4F23}"/>
              </a:ext>
            </a:extLst>
          </p:cNvPr>
          <p:cNvSpPr/>
          <p:nvPr/>
        </p:nvSpPr>
        <p:spPr>
          <a:xfrm>
            <a:off x="1450259" y="980661"/>
            <a:ext cx="9291483" cy="46643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55B507E-295B-8181-A8C8-FD0D4C10A13B}"/>
              </a:ext>
            </a:extLst>
          </p:cNvPr>
          <p:cNvSpPr txBox="1"/>
          <p:nvPr/>
        </p:nvSpPr>
        <p:spPr>
          <a:xfrm>
            <a:off x="1450258" y="1213009"/>
            <a:ext cx="929148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FEAE2FC-CAE2-0E40-5D6B-E332F0E7F396}"/>
              </a:ext>
            </a:extLst>
          </p:cNvPr>
          <p:cNvSpPr txBox="1"/>
          <p:nvPr/>
        </p:nvSpPr>
        <p:spPr>
          <a:xfrm>
            <a:off x="1796845" y="3853061"/>
            <a:ext cx="85983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If you have any problem understanding the topic.</a:t>
            </a:r>
          </a:p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Please Google it.</a:t>
            </a:r>
          </a:p>
        </p:txBody>
      </p:sp>
    </p:spTree>
    <p:extLst>
      <p:ext uri="{BB962C8B-B14F-4D97-AF65-F5344CB8AC3E}">
        <p14:creationId xmlns:p14="http://schemas.microsoft.com/office/powerpoint/2010/main" val="173253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ver image for 24+ Awesome CSS Pattern Background Generators">
            <a:extLst>
              <a:ext uri="{FF2B5EF4-FFF2-40B4-BE49-F238E27FC236}">
                <a16:creationId xmlns:a16="http://schemas.microsoft.com/office/drawing/2014/main" xmlns="" id="{1DE6BCB2-53A7-AF45-1557-3B79C707B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343" y="1871912"/>
            <a:ext cx="12192000" cy="518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8676876B-612C-BAA9-C860-C4CCD6D117BC}"/>
              </a:ext>
            </a:extLst>
          </p:cNvPr>
          <p:cNvSpPr/>
          <p:nvPr/>
        </p:nvSpPr>
        <p:spPr>
          <a:xfrm>
            <a:off x="35170" y="4309963"/>
            <a:ext cx="3448259" cy="2157705"/>
          </a:xfrm>
          <a:prstGeom prst="roundRect">
            <a:avLst/>
          </a:prstGeom>
          <a:solidFill>
            <a:srgbClr val="C5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260A22C-192A-E527-C25C-E40088ABEDF8}"/>
              </a:ext>
            </a:extLst>
          </p:cNvPr>
          <p:cNvSpPr txBox="1"/>
          <p:nvPr/>
        </p:nvSpPr>
        <p:spPr>
          <a:xfrm>
            <a:off x="4566470" y="157161"/>
            <a:ext cx="3129402" cy="1871112"/>
          </a:xfrm>
          <a:custGeom>
            <a:avLst/>
            <a:gdLst/>
            <a:ahLst/>
            <a:cxnLst/>
            <a:rect l="l" t="t" r="r" b="b"/>
            <a:pathLst>
              <a:path w="3129402" h="1871112">
                <a:moveTo>
                  <a:pt x="2158828" y="527576"/>
                </a:moveTo>
                <a:cubicBezTo>
                  <a:pt x="2098779" y="527576"/>
                  <a:pt x="2049014" y="546486"/>
                  <a:pt x="2009535" y="584307"/>
                </a:cubicBezTo>
                <a:cubicBezTo>
                  <a:pt x="1970055" y="622128"/>
                  <a:pt x="1950315" y="667911"/>
                  <a:pt x="1950315" y="721657"/>
                </a:cubicBezTo>
                <a:cubicBezTo>
                  <a:pt x="1950315" y="753174"/>
                  <a:pt x="1957531" y="782038"/>
                  <a:pt x="1971963" y="808247"/>
                </a:cubicBezTo>
                <a:cubicBezTo>
                  <a:pt x="1986394" y="834456"/>
                  <a:pt x="2007047" y="858177"/>
                  <a:pt x="2033919" y="879410"/>
                </a:cubicBezTo>
                <a:cubicBezTo>
                  <a:pt x="2060792" y="900643"/>
                  <a:pt x="2104917" y="926355"/>
                  <a:pt x="2166293" y="956545"/>
                </a:cubicBezTo>
                <a:cubicBezTo>
                  <a:pt x="2210085" y="978110"/>
                  <a:pt x="2240607" y="995610"/>
                  <a:pt x="2257859" y="1009046"/>
                </a:cubicBezTo>
                <a:cubicBezTo>
                  <a:pt x="2275111" y="1022483"/>
                  <a:pt x="2287967" y="1036666"/>
                  <a:pt x="2296427" y="1051595"/>
                </a:cubicBezTo>
                <a:cubicBezTo>
                  <a:pt x="2304887" y="1066524"/>
                  <a:pt x="2309116" y="1081951"/>
                  <a:pt x="2309116" y="1097876"/>
                </a:cubicBezTo>
                <a:cubicBezTo>
                  <a:pt x="2309116" y="1124749"/>
                  <a:pt x="2298085" y="1148304"/>
                  <a:pt x="2276023" y="1168541"/>
                </a:cubicBezTo>
                <a:cubicBezTo>
                  <a:pt x="2253961" y="1188779"/>
                  <a:pt x="2224351" y="1198898"/>
                  <a:pt x="2187194" y="1198898"/>
                </a:cubicBezTo>
                <a:cubicBezTo>
                  <a:pt x="2139088" y="1198898"/>
                  <a:pt x="2094217" y="1180070"/>
                  <a:pt x="2052581" y="1142415"/>
                </a:cubicBezTo>
                <a:cubicBezTo>
                  <a:pt x="2010945" y="1104760"/>
                  <a:pt x="1982828" y="1050102"/>
                  <a:pt x="1968230" y="978441"/>
                </a:cubicBezTo>
                <a:lnTo>
                  <a:pt x="1949817" y="978441"/>
                </a:lnTo>
                <a:lnTo>
                  <a:pt x="1949817" y="1233235"/>
                </a:lnTo>
                <a:lnTo>
                  <a:pt x="1968230" y="1233235"/>
                </a:lnTo>
                <a:cubicBezTo>
                  <a:pt x="1974202" y="1219633"/>
                  <a:pt x="1981999" y="1209514"/>
                  <a:pt x="1991620" y="1202879"/>
                </a:cubicBezTo>
                <a:cubicBezTo>
                  <a:pt x="2001241" y="1196244"/>
                  <a:pt x="2010364" y="1192926"/>
                  <a:pt x="2018990" y="1192926"/>
                </a:cubicBezTo>
                <a:cubicBezTo>
                  <a:pt x="2029275" y="1192926"/>
                  <a:pt x="2042379" y="1196244"/>
                  <a:pt x="2058304" y="1202879"/>
                </a:cubicBezTo>
                <a:cubicBezTo>
                  <a:pt x="2086836" y="1214822"/>
                  <a:pt x="2110557" y="1222950"/>
                  <a:pt x="2129467" y="1227263"/>
                </a:cubicBezTo>
                <a:cubicBezTo>
                  <a:pt x="2148377" y="1231576"/>
                  <a:pt x="2168449" y="1233733"/>
                  <a:pt x="2189682" y="1233733"/>
                </a:cubicBezTo>
                <a:cubicBezTo>
                  <a:pt x="2257362" y="1233733"/>
                  <a:pt x="2313181" y="1213412"/>
                  <a:pt x="2357139" y="1172771"/>
                </a:cubicBezTo>
                <a:cubicBezTo>
                  <a:pt x="2401098" y="1132130"/>
                  <a:pt x="2423077" y="1083610"/>
                  <a:pt x="2423077" y="1027210"/>
                </a:cubicBezTo>
                <a:cubicBezTo>
                  <a:pt x="2423077" y="982754"/>
                  <a:pt x="2409475" y="943274"/>
                  <a:pt x="2382270" y="908771"/>
                </a:cubicBezTo>
                <a:cubicBezTo>
                  <a:pt x="2354734" y="874268"/>
                  <a:pt x="2301486" y="837608"/>
                  <a:pt x="2222526" y="798792"/>
                </a:cubicBezTo>
                <a:cubicBezTo>
                  <a:pt x="2166127" y="770924"/>
                  <a:pt x="2130130" y="751516"/>
                  <a:pt x="2114538" y="740567"/>
                </a:cubicBezTo>
                <a:cubicBezTo>
                  <a:pt x="2093305" y="725306"/>
                  <a:pt x="2077878" y="709879"/>
                  <a:pt x="2068257" y="694287"/>
                </a:cubicBezTo>
                <a:cubicBezTo>
                  <a:pt x="2061290" y="682675"/>
                  <a:pt x="2057806" y="669404"/>
                  <a:pt x="2057806" y="654475"/>
                </a:cubicBezTo>
                <a:cubicBezTo>
                  <a:pt x="2057806" y="630920"/>
                  <a:pt x="2067676" y="610102"/>
                  <a:pt x="2087416" y="592021"/>
                </a:cubicBezTo>
                <a:cubicBezTo>
                  <a:pt x="2107156" y="573940"/>
                  <a:pt x="2133946" y="564899"/>
                  <a:pt x="2167786" y="564899"/>
                </a:cubicBezTo>
                <a:cubicBezTo>
                  <a:pt x="2211578" y="564899"/>
                  <a:pt x="2252302" y="582068"/>
                  <a:pt x="2289957" y="616405"/>
                </a:cubicBezTo>
                <a:cubicBezTo>
                  <a:pt x="2327612" y="650743"/>
                  <a:pt x="2351250" y="696111"/>
                  <a:pt x="2360871" y="752511"/>
                </a:cubicBezTo>
                <a:lnTo>
                  <a:pt x="2381275" y="752511"/>
                </a:lnTo>
                <a:lnTo>
                  <a:pt x="2375801" y="527576"/>
                </a:lnTo>
                <a:lnTo>
                  <a:pt x="2360871" y="527576"/>
                </a:lnTo>
                <a:cubicBezTo>
                  <a:pt x="2356559" y="547813"/>
                  <a:pt x="2351914" y="560586"/>
                  <a:pt x="2346937" y="565894"/>
                </a:cubicBezTo>
                <a:cubicBezTo>
                  <a:pt x="2341961" y="571203"/>
                  <a:pt x="2335160" y="573857"/>
                  <a:pt x="2326534" y="573857"/>
                </a:cubicBezTo>
                <a:cubicBezTo>
                  <a:pt x="2317576" y="573857"/>
                  <a:pt x="2301901" y="568465"/>
                  <a:pt x="2279507" y="557683"/>
                </a:cubicBezTo>
                <a:cubicBezTo>
                  <a:pt x="2257113" y="546901"/>
                  <a:pt x="2238119" y="539519"/>
                  <a:pt x="2222526" y="535538"/>
                </a:cubicBezTo>
                <a:cubicBezTo>
                  <a:pt x="2201957" y="530230"/>
                  <a:pt x="2180724" y="527576"/>
                  <a:pt x="2158828" y="527576"/>
                </a:cubicBezTo>
                <a:close/>
                <a:moveTo>
                  <a:pt x="1587328" y="527576"/>
                </a:moveTo>
                <a:cubicBezTo>
                  <a:pt x="1527279" y="527576"/>
                  <a:pt x="1477514" y="546486"/>
                  <a:pt x="1438035" y="584307"/>
                </a:cubicBezTo>
                <a:cubicBezTo>
                  <a:pt x="1398555" y="622128"/>
                  <a:pt x="1378815" y="667911"/>
                  <a:pt x="1378815" y="721657"/>
                </a:cubicBezTo>
                <a:cubicBezTo>
                  <a:pt x="1378815" y="753174"/>
                  <a:pt x="1386031" y="782038"/>
                  <a:pt x="1400463" y="808247"/>
                </a:cubicBezTo>
                <a:cubicBezTo>
                  <a:pt x="1414894" y="834456"/>
                  <a:pt x="1435547" y="858177"/>
                  <a:pt x="1462419" y="879410"/>
                </a:cubicBezTo>
                <a:cubicBezTo>
                  <a:pt x="1489292" y="900643"/>
                  <a:pt x="1533416" y="926355"/>
                  <a:pt x="1594793" y="956545"/>
                </a:cubicBezTo>
                <a:cubicBezTo>
                  <a:pt x="1638585" y="978110"/>
                  <a:pt x="1669107" y="995610"/>
                  <a:pt x="1686359" y="1009046"/>
                </a:cubicBezTo>
                <a:cubicBezTo>
                  <a:pt x="1703611" y="1022483"/>
                  <a:pt x="1716467" y="1036666"/>
                  <a:pt x="1724927" y="1051595"/>
                </a:cubicBezTo>
                <a:cubicBezTo>
                  <a:pt x="1733387" y="1066524"/>
                  <a:pt x="1737616" y="1081951"/>
                  <a:pt x="1737616" y="1097876"/>
                </a:cubicBezTo>
                <a:cubicBezTo>
                  <a:pt x="1737616" y="1124749"/>
                  <a:pt x="1726585" y="1148304"/>
                  <a:pt x="1704523" y="1168541"/>
                </a:cubicBezTo>
                <a:cubicBezTo>
                  <a:pt x="1682461" y="1188779"/>
                  <a:pt x="1652851" y="1198898"/>
                  <a:pt x="1615694" y="1198898"/>
                </a:cubicBezTo>
                <a:cubicBezTo>
                  <a:pt x="1567588" y="1198898"/>
                  <a:pt x="1522717" y="1180070"/>
                  <a:pt x="1481081" y="1142415"/>
                </a:cubicBezTo>
                <a:cubicBezTo>
                  <a:pt x="1439445" y="1104760"/>
                  <a:pt x="1411328" y="1050102"/>
                  <a:pt x="1396730" y="978441"/>
                </a:cubicBezTo>
                <a:lnTo>
                  <a:pt x="1378317" y="978441"/>
                </a:lnTo>
                <a:lnTo>
                  <a:pt x="1378317" y="1233235"/>
                </a:lnTo>
                <a:lnTo>
                  <a:pt x="1396730" y="1233235"/>
                </a:lnTo>
                <a:cubicBezTo>
                  <a:pt x="1402702" y="1219633"/>
                  <a:pt x="1410498" y="1209514"/>
                  <a:pt x="1420120" y="1202879"/>
                </a:cubicBezTo>
                <a:cubicBezTo>
                  <a:pt x="1429741" y="1196244"/>
                  <a:pt x="1438864" y="1192926"/>
                  <a:pt x="1447490" y="1192926"/>
                </a:cubicBezTo>
                <a:cubicBezTo>
                  <a:pt x="1457775" y="1192926"/>
                  <a:pt x="1470879" y="1196244"/>
                  <a:pt x="1486804" y="1202879"/>
                </a:cubicBezTo>
                <a:cubicBezTo>
                  <a:pt x="1515335" y="1214822"/>
                  <a:pt x="1539056" y="1222950"/>
                  <a:pt x="1557967" y="1227263"/>
                </a:cubicBezTo>
                <a:cubicBezTo>
                  <a:pt x="1576877" y="1231576"/>
                  <a:pt x="1596949" y="1233733"/>
                  <a:pt x="1618182" y="1233733"/>
                </a:cubicBezTo>
                <a:cubicBezTo>
                  <a:pt x="1685862" y="1233733"/>
                  <a:pt x="1741681" y="1213412"/>
                  <a:pt x="1785639" y="1172771"/>
                </a:cubicBezTo>
                <a:cubicBezTo>
                  <a:pt x="1829598" y="1132130"/>
                  <a:pt x="1851577" y="1083610"/>
                  <a:pt x="1851577" y="1027210"/>
                </a:cubicBezTo>
                <a:cubicBezTo>
                  <a:pt x="1851577" y="982754"/>
                  <a:pt x="1837975" y="943274"/>
                  <a:pt x="1810770" y="908771"/>
                </a:cubicBezTo>
                <a:cubicBezTo>
                  <a:pt x="1783234" y="874268"/>
                  <a:pt x="1729986" y="837608"/>
                  <a:pt x="1651026" y="798792"/>
                </a:cubicBezTo>
                <a:cubicBezTo>
                  <a:pt x="1594627" y="770924"/>
                  <a:pt x="1558630" y="751516"/>
                  <a:pt x="1543038" y="740567"/>
                </a:cubicBezTo>
                <a:cubicBezTo>
                  <a:pt x="1521805" y="725306"/>
                  <a:pt x="1506378" y="709879"/>
                  <a:pt x="1496757" y="694287"/>
                </a:cubicBezTo>
                <a:cubicBezTo>
                  <a:pt x="1489790" y="682675"/>
                  <a:pt x="1486306" y="669404"/>
                  <a:pt x="1486306" y="654475"/>
                </a:cubicBezTo>
                <a:cubicBezTo>
                  <a:pt x="1486306" y="630920"/>
                  <a:pt x="1496176" y="610102"/>
                  <a:pt x="1515916" y="592021"/>
                </a:cubicBezTo>
                <a:cubicBezTo>
                  <a:pt x="1535656" y="573940"/>
                  <a:pt x="1562446" y="564899"/>
                  <a:pt x="1596286" y="564899"/>
                </a:cubicBezTo>
                <a:cubicBezTo>
                  <a:pt x="1640078" y="564899"/>
                  <a:pt x="1680802" y="582068"/>
                  <a:pt x="1718457" y="616405"/>
                </a:cubicBezTo>
                <a:cubicBezTo>
                  <a:pt x="1756112" y="650743"/>
                  <a:pt x="1779750" y="696111"/>
                  <a:pt x="1789371" y="752511"/>
                </a:cubicBezTo>
                <a:lnTo>
                  <a:pt x="1809775" y="752511"/>
                </a:lnTo>
                <a:lnTo>
                  <a:pt x="1804301" y="527576"/>
                </a:lnTo>
                <a:lnTo>
                  <a:pt x="1789371" y="527576"/>
                </a:lnTo>
                <a:cubicBezTo>
                  <a:pt x="1785059" y="547813"/>
                  <a:pt x="1780414" y="560586"/>
                  <a:pt x="1775437" y="565894"/>
                </a:cubicBezTo>
                <a:cubicBezTo>
                  <a:pt x="1770461" y="571203"/>
                  <a:pt x="1763660" y="573857"/>
                  <a:pt x="1755034" y="573857"/>
                </a:cubicBezTo>
                <a:cubicBezTo>
                  <a:pt x="1746076" y="573857"/>
                  <a:pt x="1730401" y="568465"/>
                  <a:pt x="1708007" y="557683"/>
                </a:cubicBezTo>
                <a:cubicBezTo>
                  <a:pt x="1685613" y="546901"/>
                  <a:pt x="1666619" y="539519"/>
                  <a:pt x="1651026" y="535538"/>
                </a:cubicBezTo>
                <a:cubicBezTo>
                  <a:pt x="1630457" y="530230"/>
                  <a:pt x="1609224" y="527576"/>
                  <a:pt x="1587328" y="527576"/>
                </a:cubicBezTo>
                <a:close/>
                <a:moveTo>
                  <a:pt x="1001703" y="527576"/>
                </a:moveTo>
                <a:cubicBezTo>
                  <a:pt x="937341" y="527576"/>
                  <a:pt x="876546" y="543500"/>
                  <a:pt x="819317" y="575350"/>
                </a:cubicBezTo>
                <a:cubicBezTo>
                  <a:pt x="762088" y="607199"/>
                  <a:pt x="716636" y="651987"/>
                  <a:pt x="682962" y="709713"/>
                </a:cubicBezTo>
                <a:cubicBezTo>
                  <a:pt x="649288" y="767440"/>
                  <a:pt x="632451" y="828485"/>
                  <a:pt x="632451" y="892847"/>
                </a:cubicBezTo>
                <a:cubicBezTo>
                  <a:pt x="632451" y="953891"/>
                  <a:pt x="647630" y="1011452"/>
                  <a:pt x="677986" y="1065529"/>
                </a:cubicBezTo>
                <a:cubicBezTo>
                  <a:pt x="708342" y="1119606"/>
                  <a:pt x="751471" y="1161077"/>
                  <a:pt x="807373" y="1189940"/>
                </a:cubicBezTo>
                <a:cubicBezTo>
                  <a:pt x="863275" y="1218803"/>
                  <a:pt x="927223" y="1233235"/>
                  <a:pt x="999215" y="1233235"/>
                </a:cubicBezTo>
                <a:cubicBezTo>
                  <a:pt x="1053956" y="1233235"/>
                  <a:pt x="1101813" y="1224360"/>
                  <a:pt x="1142785" y="1206611"/>
                </a:cubicBezTo>
                <a:cubicBezTo>
                  <a:pt x="1183758" y="1188862"/>
                  <a:pt x="1223155" y="1160247"/>
                  <a:pt x="1260976" y="1120768"/>
                </a:cubicBezTo>
                <a:lnTo>
                  <a:pt x="1260976" y="1062543"/>
                </a:lnTo>
                <a:cubicBezTo>
                  <a:pt x="1221828" y="1107995"/>
                  <a:pt x="1184587" y="1140010"/>
                  <a:pt x="1149255" y="1158588"/>
                </a:cubicBezTo>
                <a:cubicBezTo>
                  <a:pt x="1113922" y="1177167"/>
                  <a:pt x="1075023" y="1186457"/>
                  <a:pt x="1032557" y="1186457"/>
                </a:cubicBezTo>
                <a:cubicBezTo>
                  <a:pt x="980802" y="1186457"/>
                  <a:pt x="938668" y="1173767"/>
                  <a:pt x="906156" y="1148387"/>
                </a:cubicBezTo>
                <a:cubicBezTo>
                  <a:pt x="873643" y="1123007"/>
                  <a:pt x="849756" y="1085518"/>
                  <a:pt x="834495" y="1035919"/>
                </a:cubicBezTo>
                <a:cubicBezTo>
                  <a:pt x="819234" y="986321"/>
                  <a:pt x="811603" y="931331"/>
                  <a:pt x="811603" y="870950"/>
                </a:cubicBezTo>
                <a:cubicBezTo>
                  <a:pt x="811603" y="809574"/>
                  <a:pt x="822054" y="753838"/>
                  <a:pt x="842955" y="703742"/>
                </a:cubicBezTo>
                <a:cubicBezTo>
                  <a:pt x="859211" y="664594"/>
                  <a:pt x="884923" y="632910"/>
                  <a:pt x="920090" y="608692"/>
                </a:cubicBezTo>
                <a:cubicBezTo>
                  <a:pt x="955257" y="584473"/>
                  <a:pt x="993907" y="572364"/>
                  <a:pt x="1036041" y="572364"/>
                </a:cubicBezTo>
                <a:cubicBezTo>
                  <a:pt x="1086469" y="572364"/>
                  <a:pt x="1131588" y="588620"/>
                  <a:pt x="1171400" y="621133"/>
                </a:cubicBezTo>
                <a:cubicBezTo>
                  <a:pt x="1211211" y="653646"/>
                  <a:pt x="1238416" y="700424"/>
                  <a:pt x="1253013" y="761468"/>
                </a:cubicBezTo>
                <a:lnTo>
                  <a:pt x="1272422" y="761468"/>
                </a:lnTo>
                <a:lnTo>
                  <a:pt x="1272422" y="527576"/>
                </a:lnTo>
                <a:lnTo>
                  <a:pt x="1253013" y="527576"/>
                </a:lnTo>
                <a:cubicBezTo>
                  <a:pt x="1250691" y="544496"/>
                  <a:pt x="1245632" y="556854"/>
                  <a:pt x="1237835" y="564650"/>
                </a:cubicBezTo>
                <a:cubicBezTo>
                  <a:pt x="1230039" y="572447"/>
                  <a:pt x="1220833" y="576345"/>
                  <a:pt x="1210216" y="576345"/>
                </a:cubicBezTo>
                <a:cubicBezTo>
                  <a:pt x="1201922" y="576345"/>
                  <a:pt x="1182514" y="570373"/>
                  <a:pt x="1151992" y="558430"/>
                </a:cubicBezTo>
                <a:cubicBezTo>
                  <a:pt x="1099242" y="537860"/>
                  <a:pt x="1049145" y="527576"/>
                  <a:pt x="1001703" y="527576"/>
                </a:cubicBezTo>
                <a:close/>
                <a:moveTo>
                  <a:pt x="1564701" y="0"/>
                </a:moveTo>
                <a:cubicBezTo>
                  <a:pt x="2428862" y="0"/>
                  <a:pt x="3129402" y="418863"/>
                  <a:pt x="3129402" y="935556"/>
                </a:cubicBezTo>
                <a:cubicBezTo>
                  <a:pt x="3129402" y="1452249"/>
                  <a:pt x="2428862" y="1871112"/>
                  <a:pt x="1564701" y="1871112"/>
                </a:cubicBezTo>
                <a:cubicBezTo>
                  <a:pt x="700540" y="1871112"/>
                  <a:pt x="0" y="1452249"/>
                  <a:pt x="0" y="935556"/>
                </a:cubicBezTo>
                <a:cubicBezTo>
                  <a:pt x="0" y="418863"/>
                  <a:pt x="700540" y="0"/>
                  <a:pt x="1564701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4D153D9-C9AB-E894-FA65-45E6EF6505B2}"/>
              </a:ext>
            </a:extLst>
          </p:cNvPr>
          <p:cNvSpPr txBox="1"/>
          <p:nvPr/>
        </p:nvSpPr>
        <p:spPr>
          <a:xfrm>
            <a:off x="0" y="2157412"/>
            <a:ext cx="6060830" cy="2000250"/>
          </a:xfrm>
          <a:custGeom>
            <a:avLst/>
            <a:gdLst/>
            <a:ahLst/>
            <a:cxnLst/>
            <a:rect l="l" t="t" r="r" b="b"/>
            <a:pathLst>
              <a:path w="6060830" h="2000250">
                <a:moveTo>
                  <a:pt x="4081291" y="1496671"/>
                </a:moveTo>
                <a:cubicBezTo>
                  <a:pt x="4079691" y="1496671"/>
                  <a:pt x="4078324" y="1497205"/>
                  <a:pt x="4077191" y="1498271"/>
                </a:cubicBezTo>
                <a:cubicBezTo>
                  <a:pt x="4076057" y="1499338"/>
                  <a:pt x="4075491" y="1500605"/>
                  <a:pt x="4075491" y="1502072"/>
                </a:cubicBezTo>
                <a:cubicBezTo>
                  <a:pt x="4075491" y="1503539"/>
                  <a:pt x="4076057" y="1504772"/>
                  <a:pt x="4077191" y="1505772"/>
                </a:cubicBezTo>
                <a:cubicBezTo>
                  <a:pt x="4078324" y="1506772"/>
                  <a:pt x="4079691" y="1507272"/>
                  <a:pt x="4081291" y="1507272"/>
                </a:cubicBezTo>
                <a:lnTo>
                  <a:pt x="4164501" y="1507272"/>
                </a:lnTo>
                <a:cubicBezTo>
                  <a:pt x="4166102" y="1507272"/>
                  <a:pt x="4167469" y="1506772"/>
                  <a:pt x="4168602" y="1505772"/>
                </a:cubicBezTo>
                <a:cubicBezTo>
                  <a:pt x="4169735" y="1504772"/>
                  <a:pt x="4170302" y="1503539"/>
                  <a:pt x="4170302" y="1502072"/>
                </a:cubicBezTo>
                <a:cubicBezTo>
                  <a:pt x="4170302" y="1500605"/>
                  <a:pt x="4169735" y="1499338"/>
                  <a:pt x="4168602" y="1498271"/>
                </a:cubicBezTo>
                <a:cubicBezTo>
                  <a:pt x="4167469" y="1497205"/>
                  <a:pt x="4166102" y="1496671"/>
                  <a:pt x="4164501" y="1496671"/>
                </a:cubicBezTo>
                <a:close/>
                <a:moveTo>
                  <a:pt x="3833641" y="1496671"/>
                </a:moveTo>
                <a:cubicBezTo>
                  <a:pt x="3832041" y="1496671"/>
                  <a:pt x="3830674" y="1497205"/>
                  <a:pt x="3829541" y="1498271"/>
                </a:cubicBezTo>
                <a:cubicBezTo>
                  <a:pt x="3828407" y="1499338"/>
                  <a:pt x="3827840" y="1500605"/>
                  <a:pt x="3827840" y="1502072"/>
                </a:cubicBezTo>
                <a:cubicBezTo>
                  <a:pt x="3827840" y="1503539"/>
                  <a:pt x="3828407" y="1504772"/>
                  <a:pt x="3829541" y="1505772"/>
                </a:cubicBezTo>
                <a:cubicBezTo>
                  <a:pt x="3830674" y="1506772"/>
                  <a:pt x="3832041" y="1507272"/>
                  <a:pt x="3833641" y="1507272"/>
                </a:cubicBezTo>
                <a:lnTo>
                  <a:pt x="3916851" y="1507272"/>
                </a:lnTo>
                <a:cubicBezTo>
                  <a:pt x="3918452" y="1507272"/>
                  <a:pt x="3919819" y="1506772"/>
                  <a:pt x="3920952" y="1505772"/>
                </a:cubicBezTo>
                <a:cubicBezTo>
                  <a:pt x="3922086" y="1504772"/>
                  <a:pt x="3922652" y="1503539"/>
                  <a:pt x="3922652" y="1502072"/>
                </a:cubicBezTo>
                <a:cubicBezTo>
                  <a:pt x="3922652" y="1500605"/>
                  <a:pt x="3922086" y="1499338"/>
                  <a:pt x="3920952" y="1498271"/>
                </a:cubicBezTo>
                <a:cubicBezTo>
                  <a:pt x="3919819" y="1497205"/>
                  <a:pt x="3918452" y="1496671"/>
                  <a:pt x="3916851" y="1496671"/>
                </a:cubicBezTo>
                <a:close/>
                <a:moveTo>
                  <a:pt x="4486418" y="1475469"/>
                </a:moveTo>
                <a:cubicBezTo>
                  <a:pt x="4483084" y="1475469"/>
                  <a:pt x="4480417" y="1476502"/>
                  <a:pt x="4478417" y="1478569"/>
                </a:cubicBezTo>
                <a:cubicBezTo>
                  <a:pt x="4476417" y="1480636"/>
                  <a:pt x="4475417" y="1483270"/>
                  <a:pt x="4475417" y="1486470"/>
                </a:cubicBezTo>
                <a:cubicBezTo>
                  <a:pt x="4475417" y="1489670"/>
                  <a:pt x="4476417" y="1492304"/>
                  <a:pt x="4478417" y="1494371"/>
                </a:cubicBezTo>
                <a:cubicBezTo>
                  <a:pt x="4480417" y="1496438"/>
                  <a:pt x="4483084" y="1497471"/>
                  <a:pt x="4486418" y="1497471"/>
                </a:cubicBezTo>
                <a:cubicBezTo>
                  <a:pt x="4489752" y="1497471"/>
                  <a:pt x="4492386" y="1496438"/>
                  <a:pt x="4494319" y="1494371"/>
                </a:cubicBezTo>
                <a:cubicBezTo>
                  <a:pt x="4496253" y="1492304"/>
                  <a:pt x="4497219" y="1489670"/>
                  <a:pt x="4497219" y="1486470"/>
                </a:cubicBezTo>
                <a:cubicBezTo>
                  <a:pt x="4497219" y="1483270"/>
                  <a:pt x="4496253" y="1480636"/>
                  <a:pt x="4494319" y="1478569"/>
                </a:cubicBezTo>
                <a:cubicBezTo>
                  <a:pt x="4492386" y="1476502"/>
                  <a:pt x="4489752" y="1475469"/>
                  <a:pt x="4486418" y="1475469"/>
                </a:cubicBezTo>
                <a:close/>
                <a:moveTo>
                  <a:pt x="2562368" y="1475469"/>
                </a:moveTo>
                <a:cubicBezTo>
                  <a:pt x="2559034" y="1475469"/>
                  <a:pt x="2556367" y="1476502"/>
                  <a:pt x="2554367" y="1478569"/>
                </a:cubicBezTo>
                <a:cubicBezTo>
                  <a:pt x="2552367" y="1480636"/>
                  <a:pt x="2551367" y="1483270"/>
                  <a:pt x="2551367" y="1486470"/>
                </a:cubicBezTo>
                <a:cubicBezTo>
                  <a:pt x="2551367" y="1489670"/>
                  <a:pt x="2552367" y="1492304"/>
                  <a:pt x="2554367" y="1494371"/>
                </a:cubicBezTo>
                <a:cubicBezTo>
                  <a:pt x="2556367" y="1496438"/>
                  <a:pt x="2559034" y="1497471"/>
                  <a:pt x="2562368" y="1497471"/>
                </a:cubicBezTo>
                <a:cubicBezTo>
                  <a:pt x="2565702" y="1497471"/>
                  <a:pt x="2568336" y="1496438"/>
                  <a:pt x="2570269" y="1494371"/>
                </a:cubicBezTo>
                <a:cubicBezTo>
                  <a:pt x="2572203" y="1492304"/>
                  <a:pt x="2573170" y="1489670"/>
                  <a:pt x="2573170" y="1486470"/>
                </a:cubicBezTo>
                <a:cubicBezTo>
                  <a:pt x="2573170" y="1483270"/>
                  <a:pt x="2572203" y="1480636"/>
                  <a:pt x="2570269" y="1478569"/>
                </a:cubicBezTo>
                <a:cubicBezTo>
                  <a:pt x="2568336" y="1476502"/>
                  <a:pt x="2565702" y="1475469"/>
                  <a:pt x="2562368" y="1475469"/>
                </a:cubicBezTo>
                <a:close/>
                <a:moveTo>
                  <a:pt x="1314593" y="1475469"/>
                </a:moveTo>
                <a:cubicBezTo>
                  <a:pt x="1311259" y="1475469"/>
                  <a:pt x="1308593" y="1476502"/>
                  <a:pt x="1306592" y="1478569"/>
                </a:cubicBezTo>
                <a:cubicBezTo>
                  <a:pt x="1304592" y="1480636"/>
                  <a:pt x="1303592" y="1483270"/>
                  <a:pt x="1303592" y="1486470"/>
                </a:cubicBezTo>
                <a:cubicBezTo>
                  <a:pt x="1303592" y="1489670"/>
                  <a:pt x="1304592" y="1492304"/>
                  <a:pt x="1306592" y="1494371"/>
                </a:cubicBezTo>
                <a:cubicBezTo>
                  <a:pt x="1308593" y="1496438"/>
                  <a:pt x="1311259" y="1497471"/>
                  <a:pt x="1314593" y="1497471"/>
                </a:cubicBezTo>
                <a:cubicBezTo>
                  <a:pt x="1317927" y="1497471"/>
                  <a:pt x="1320561" y="1496438"/>
                  <a:pt x="1322494" y="1494371"/>
                </a:cubicBezTo>
                <a:cubicBezTo>
                  <a:pt x="1324428" y="1492304"/>
                  <a:pt x="1325395" y="1489670"/>
                  <a:pt x="1325395" y="1486470"/>
                </a:cubicBezTo>
                <a:cubicBezTo>
                  <a:pt x="1325395" y="1483270"/>
                  <a:pt x="1324428" y="1480636"/>
                  <a:pt x="1322494" y="1478569"/>
                </a:cubicBezTo>
                <a:cubicBezTo>
                  <a:pt x="1320561" y="1476502"/>
                  <a:pt x="1317927" y="1475469"/>
                  <a:pt x="1314593" y="1475469"/>
                </a:cubicBezTo>
                <a:close/>
                <a:moveTo>
                  <a:pt x="638318" y="1475469"/>
                </a:moveTo>
                <a:cubicBezTo>
                  <a:pt x="634984" y="1475469"/>
                  <a:pt x="632317" y="1476502"/>
                  <a:pt x="630317" y="1478569"/>
                </a:cubicBezTo>
                <a:cubicBezTo>
                  <a:pt x="628317" y="1480636"/>
                  <a:pt x="627317" y="1483270"/>
                  <a:pt x="627317" y="1486470"/>
                </a:cubicBezTo>
                <a:cubicBezTo>
                  <a:pt x="627317" y="1489670"/>
                  <a:pt x="628317" y="1492304"/>
                  <a:pt x="630317" y="1494371"/>
                </a:cubicBezTo>
                <a:cubicBezTo>
                  <a:pt x="632317" y="1496438"/>
                  <a:pt x="634984" y="1497471"/>
                  <a:pt x="638318" y="1497471"/>
                </a:cubicBezTo>
                <a:cubicBezTo>
                  <a:pt x="641652" y="1497471"/>
                  <a:pt x="644286" y="1496438"/>
                  <a:pt x="646219" y="1494371"/>
                </a:cubicBezTo>
                <a:cubicBezTo>
                  <a:pt x="648153" y="1492304"/>
                  <a:pt x="649120" y="1489670"/>
                  <a:pt x="649120" y="1486470"/>
                </a:cubicBezTo>
                <a:cubicBezTo>
                  <a:pt x="649120" y="1483270"/>
                  <a:pt x="648153" y="1480636"/>
                  <a:pt x="646219" y="1478569"/>
                </a:cubicBezTo>
                <a:cubicBezTo>
                  <a:pt x="644286" y="1476502"/>
                  <a:pt x="641652" y="1475469"/>
                  <a:pt x="638318" y="1475469"/>
                </a:cubicBezTo>
                <a:close/>
                <a:moveTo>
                  <a:pt x="3723199" y="1450865"/>
                </a:moveTo>
                <a:lnTo>
                  <a:pt x="3729400" y="1450865"/>
                </a:lnTo>
                <a:lnTo>
                  <a:pt x="3729400" y="1456866"/>
                </a:lnTo>
                <a:cubicBezTo>
                  <a:pt x="3729400" y="1465401"/>
                  <a:pt x="3726866" y="1472435"/>
                  <a:pt x="3721799" y="1477969"/>
                </a:cubicBezTo>
                <a:cubicBezTo>
                  <a:pt x="3716732" y="1483503"/>
                  <a:pt x="3710197" y="1486270"/>
                  <a:pt x="3702196" y="1486270"/>
                </a:cubicBezTo>
                <a:cubicBezTo>
                  <a:pt x="3695662" y="1486270"/>
                  <a:pt x="3690495" y="1484536"/>
                  <a:pt x="3686694" y="1481069"/>
                </a:cubicBezTo>
                <a:cubicBezTo>
                  <a:pt x="3682894" y="1477602"/>
                  <a:pt x="3680993" y="1473135"/>
                  <a:pt x="3680993" y="1467668"/>
                </a:cubicBezTo>
                <a:cubicBezTo>
                  <a:pt x="3680993" y="1463400"/>
                  <a:pt x="3682227" y="1460033"/>
                  <a:pt x="3684694" y="1457566"/>
                </a:cubicBezTo>
                <a:cubicBezTo>
                  <a:pt x="3687161" y="1455099"/>
                  <a:pt x="3691495" y="1453366"/>
                  <a:pt x="3697696" y="1452366"/>
                </a:cubicBezTo>
                <a:cubicBezTo>
                  <a:pt x="3703896" y="1451366"/>
                  <a:pt x="3712397" y="1450865"/>
                  <a:pt x="3723199" y="1450865"/>
                </a:cubicBezTo>
                <a:close/>
                <a:moveTo>
                  <a:pt x="1894399" y="1450865"/>
                </a:moveTo>
                <a:lnTo>
                  <a:pt x="1900600" y="1450865"/>
                </a:lnTo>
                <a:lnTo>
                  <a:pt x="1900600" y="1456866"/>
                </a:lnTo>
                <a:cubicBezTo>
                  <a:pt x="1900600" y="1465401"/>
                  <a:pt x="1898066" y="1472435"/>
                  <a:pt x="1892999" y="1477969"/>
                </a:cubicBezTo>
                <a:cubicBezTo>
                  <a:pt x="1887932" y="1483503"/>
                  <a:pt x="1881398" y="1486270"/>
                  <a:pt x="1873396" y="1486270"/>
                </a:cubicBezTo>
                <a:cubicBezTo>
                  <a:pt x="1866862" y="1486270"/>
                  <a:pt x="1861695" y="1484536"/>
                  <a:pt x="1857895" y="1481069"/>
                </a:cubicBezTo>
                <a:cubicBezTo>
                  <a:pt x="1854094" y="1477602"/>
                  <a:pt x="1852194" y="1473135"/>
                  <a:pt x="1852194" y="1467668"/>
                </a:cubicBezTo>
                <a:cubicBezTo>
                  <a:pt x="1852194" y="1463400"/>
                  <a:pt x="1853427" y="1460033"/>
                  <a:pt x="1855894" y="1457566"/>
                </a:cubicBezTo>
                <a:cubicBezTo>
                  <a:pt x="1858361" y="1455099"/>
                  <a:pt x="1862695" y="1453366"/>
                  <a:pt x="1868896" y="1452366"/>
                </a:cubicBezTo>
                <a:cubicBezTo>
                  <a:pt x="1875097" y="1451366"/>
                  <a:pt x="1883598" y="1450865"/>
                  <a:pt x="1894399" y="1450865"/>
                </a:cubicBezTo>
                <a:close/>
                <a:moveTo>
                  <a:pt x="2737847" y="1410660"/>
                </a:moveTo>
                <a:cubicBezTo>
                  <a:pt x="2746915" y="1410660"/>
                  <a:pt x="2754183" y="1413861"/>
                  <a:pt x="2759650" y="1420262"/>
                </a:cubicBezTo>
                <a:cubicBezTo>
                  <a:pt x="2765117" y="1426662"/>
                  <a:pt x="2767851" y="1435930"/>
                  <a:pt x="2767851" y="1448065"/>
                </a:cubicBezTo>
                <a:cubicBezTo>
                  <a:pt x="2767851" y="1460067"/>
                  <a:pt x="2765117" y="1469301"/>
                  <a:pt x="2759650" y="1475769"/>
                </a:cubicBezTo>
                <a:cubicBezTo>
                  <a:pt x="2754183" y="1482236"/>
                  <a:pt x="2746915" y="1485470"/>
                  <a:pt x="2737847" y="1485470"/>
                </a:cubicBezTo>
                <a:cubicBezTo>
                  <a:pt x="2728646" y="1485470"/>
                  <a:pt x="2721345" y="1482236"/>
                  <a:pt x="2715945" y="1475769"/>
                </a:cubicBezTo>
                <a:cubicBezTo>
                  <a:pt x="2710544" y="1469301"/>
                  <a:pt x="2707843" y="1460067"/>
                  <a:pt x="2707843" y="1448065"/>
                </a:cubicBezTo>
                <a:cubicBezTo>
                  <a:pt x="2707843" y="1435930"/>
                  <a:pt x="2710544" y="1426662"/>
                  <a:pt x="2715945" y="1420262"/>
                </a:cubicBezTo>
                <a:cubicBezTo>
                  <a:pt x="2721345" y="1413861"/>
                  <a:pt x="2728646" y="1410660"/>
                  <a:pt x="2737847" y="1410660"/>
                </a:cubicBezTo>
                <a:close/>
                <a:moveTo>
                  <a:pt x="2252072" y="1410660"/>
                </a:moveTo>
                <a:cubicBezTo>
                  <a:pt x="2261140" y="1410660"/>
                  <a:pt x="2268408" y="1413861"/>
                  <a:pt x="2273875" y="1420262"/>
                </a:cubicBezTo>
                <a:cubicBezTo>
                  <a:pt x="2279342" y="1426662"/>
                  <a:pt x="2282076" y="1435930"/>
                  <a:pt x="2282076" y="1448065"/>
                </a:cubicBezTo>
                <a:cubicBezTo>
                  <a:pt x="2282076" y="1460067"/>
                  <a:pt x="2279342" y="1469301"/>
                  <a:pt x="2273875" y="1475769"/>
                </a:cubicBezTo>
                <a:cubicBezTo>
                  <a:pt x="2268408" y="1482236"/>
                  <a:pt x="2261140" y="1485470"/>
                  <a:pt x="2252072" y="1485470"/>
                </a:cubicBezTo>
                <a:cubicBezTo>
                  <a:pt x="2242871" y="1485470"/>
                  <a:pt x="2235570" y="1482236"/>
                  <a:pt x="2230170" y="1475769"/>
                </a:cubicBezTo>
                <a:cubicBezTo>
                  <a:pt x="2224769" y="1469301"/>
                  <a:pt x="2222069" y="1460067"/>
                  <a:pt x="2222069" y="1448065"/>
                </a:cubicBezTo>
                <a:cubicBezTo>
                  <a:pt x="2222069" y="1435930"/>
                  <a:pt x="2224769" y="1426662"/>
                  <a:pt x="2230170" y="1420262"/>
                </a:cubicBezTo>
                <a:cubicBezTo>
                  <a:pt x="2235570" y="1413861"/>
                  <a:pt x="2242871" y="1410660"/>
                  <a:pt x="2252072" y="1410660"/>
                </a:cubicBezTo>
                <a:close/>
                <a:moveTo>
                  <a:pt x="2143173" y="1410660"/>
                </a:moveTo>
                <a:cubicBezTo>
                  <a:pt x="2152241" y="1410660"/>
                  <a:pt x="2159508" y="1413861"/>
                  <a:pt x="2164976" y="1420262"/>
                </a:cubicBezTo>
                <a:cubicBezTo>
                  <a:pt x="2170443" y="1426662"/>
                  <a:pt x="2173176" y="1435930"/>
                  <a:pt x="2173176" y="1448065"/>
                </a:cubicBezTo>
                <a:cubicBezTo>
                  <a:pt x="2173176" y="1460067"/>
                  <a:pt x="2170443" y="1469301"/>
                  <a:pt x="2164976" y="1475769"/>
                </a:cubicBezTo>
                <a:cubicBezTo>
                  <a:pt x="2159508" y="1482236"/>
                  <a:pt x="2152241" y="1485470"/>
                  <a:pt x="2143173" y="1485470"/>
                </a:cubicBezTo>
                <a:cubicBezTo>
                  <a:pt x="2134105" y="1485470"/>
                  <a:pt x="2126837" y="1482236"/>
                  <a:pt x="2121370" y="1475769"/>
                </a:cubicBezTo>
                <a:cubicBezTo>
                  <a:pt x="2115903" y="1469301"/>
                  <a:pt x="2113169" y="1460067"/>
                  <a:pt x="2113169" y="1448065"/>
                </a:cubicBezTo>
                <a:cubicBezTo>
                  <a:pt x="2113169" y="1435930"/>
                  <a:pt x="2115903" y="1426662"/>
                  <a:pt x="2121370" y="1420262"/>
                </a:cubicBezTo>
                <a:cubicBezTo>
                  <a:pt x="2126837" y="1413861"/>
                  <a:pt x="2134105" y="1410660"/>
                  <a:pt x="2143173" y="1410660"/>
                </a:cubicBezTo>
                <a:close/>
                <a:moveTo>
                  <a:pt x="1642472" y="1410660"/>
                </a:moveTo>
                <a:cubicBezTo>
                  <a:pt x="1651540" y="1410660"/>
                  <a:pt x="1658808" y="1413861"/>
                  <a:pt x="1664275" y="1420262"/>
                </a:cubicBezTo>
                <a:cubicBezTo>
                  <a:pt x="1669742" y="1426662"/>
                  <a:pt x="1672476" y="1435930"/>
                  <a:pt x="1672476" y="1448065"/>
                </a:cubicBezTo>
                <a:cubicBezTo>
                  <a:pt x="1672476" y="1460067"/>
                  <a:pt x="1669742" y="1469301"/>
                  <a:pt x="1664275" y="1475769"/>
                </a:cubicBezTo>
                <a:cubicBezTo>
                  <a:pt x="1658808" y="1482236"/>
                  <a:pt x="1651540" y="1485470"/>
                  <a:pt x="1642472" y="1485470"/>
                </a:cubicBezTo>
                <a:cubicBezTo>
                  <a:pt x="1633271" y="1485470"/>
                  <a:pt x="1625970" y="1482236"/>
                  <a:pt x="1620570" y="1475769"/>
                </a:cubicBezTo>
                <a:cubicBezTo>
                  <a:pt x="1615169" y="1469301"/>
                  <a:pt x="1612469" y="1460067"/>
                  <a:pt x="1612469" y="1448065"/>
                </a:cubicBezTo>
                <a:cubicBezTo>
                  <a:pt x="1612469" y="1435930"/>
                  <a:pt x="1615169" y="1426662"/>
                  <a:pt x="1620570" y="1420262"/>
                </a:cubicBezTo>
                <a:cubicBezTo>
                  <a:pt x="1625970" y="1413861"/>
                  <a:pt x="1633271" y="1410660"/>
                  <a:pt x="1642472" y="1410660"/>
                </a:cubicBezTo>
                <a:close/>
                <a:moveTo>
                  <a:pt x="466773" y="1410660"/>
                </a:moveTo>
                <a:cubicBezTo>
                  <a:pt x="475841" y="1410660"/>
                  <a:pt x="483108" y="1413861"/>
                  <a:pt x="488576" y="1420262"/>
                </a:cubicBezTo>
                <a:cubicBezTo>
                  <a:pt x="494043" y="1426662"/>
                  <a:pt x="496777" y="1435930"/>
                  <a:pt x="496777" y="1448065"/>
                </a:cubicBezTo>
                <a:cubicBezTo>
                  <a:pt x="496777" y="1460067"/>
                  <a:pt x="494043" y="1469301"/>
                  <a:pt x="488576" y="1475769"/>
                </a:cubicBezTo>
                <a:cubicBezTo>
                  <a:pt x="483108" y="1482236"/>
                  <a:pt x="475841" y="1485470"/>
                  <a:pt x="466773" y="1485470"/>
                </a:cubicBezTo>
                <a:cubicBezTo>
                  <a:pt x="457705" y="1485470"/>
                  <a:pt x="450437" y="1482236"/>
                  <a:pt x="444970" y="1475769"/>
                </a:cubicBezTo>
                <a:cubicBezTo>
                  <a:pt x="439503" y="1469301"/>
                  <a:pt x="436769" y="1460067"/>
                  <a:pt x="436769" y="1448065"/>
                </a:cubicBezTo>
                <a:cubicBezTo>
                  <a:pt x="436769" y="1435930"/>
                  <a:pt x="439503" y="1426662"/>
                  <a:pt x="444970" y="1420262"/>
                </a:cubicBezTo>
                <a:cubicBezTo>
                  <a:pt x="450437" y="1413861"/>
                  <a:pt x="457705" y="1410660"/>
                  <a:pt x="466773" y="1410660"/>
                </a:cubicBezTo>
                <a:close/>
                <a:moveTo>
                  <a:pt x="638318" y="1398659"/>
                </a:moveTo>
                <a:cubicBezTo>
                  <a:pt x="634984" y="1398659"/>
                  <a:pt x="632317" y="1399659"/>
                  <a:pt x="630317" y="1401659"/>
                </a:cubicBezTo>
                <a:cubicBezTo>
                  <a:pt x="628317" y="1403660"/>
                  <a:pt x="627317" y="1406327"/>
                  <a:pt x="627317" y="1409660"/>
                </a:cubicBezTo>
                <a:cubicBezTo>
                  <a:pt x="627317" y="1412861"/>
                  <a:pt x="628317" y="1415494"/>
                  <a:pt x="630317" y="1417561"/>
                </a:cubicBezTo>
                <a:cubicBezTo>
                  <a:pt x="632317" y="1419628"/>
                  <a:pt x="634984" y="1420662"/>
                  <a:pt x="638318" y="1420662"/>
                </a:cubicBezTo>
                <a:cubicBezTo>
                  <a:pt x="641652" y="1420662"/>
                  <a:pt x="644286" y="1419628"/>
                  <a:pt x="646219" y="1417561"/>
                </a:cubicBezTo>
                <a:cubicBezTo>
                  <a:pt x="648153" y="1415494"/>
                  <a:pt x="649120" y="1412861"/>
                  <a:pt x="649120" y="1409660"/>
                </a:cubicBezTo>
                <a:cubicBezTo>
                  <a:pt x="649120" y="1406327"/>
                  <a:pt x="648153" y="1403660"/>
                  <a:pt x="646219" y="1401659"/>
                </a:cubicBezTo>
                <a:cubicBezTo>
                  <a:pt x="644286" y="1399659"/>
                  <a:pt x="641652" y="1398659"/>
                  <a:pt x="638318" y="1398659"/>
                </a:cubicBezTo>
                <a:close/>
                <a:moveTo>
                  <a:pt x="3953218" y="1398459"/>
                </a:moveTo>
                <a:cubicBezTo>
                  <a:pt x="3947884" y="1398459"/>
                  <a:pt x="3945217" y="1401326"/>
                  <a:pt x="3945217" y="1407060"/>
                </a:cubicBezTo>
                <a:lnTo>
                  <a:pt x="3945217" y="1488870"/>
                </a:lnTo>
                <a:cubicBezTo>
                  <a:pt x="3945217" y="1494738"/>
                  <a:pt x="3947884" y="1497671"/>
                  <a:pt x="3953218" y="1497671"/>
                </a:cubicBezTo>
                <a:cubicBezTo>
                  <a:pt x="3958685" y="1497671"/>
                  <a:pt x="3961419" y="1494738"/>
                  <a:pt x="3961419" y="1488870"/>
                </a:cubicBezTo>
                <a:lnTo>
                  <a:pt x="3961419" y="1407060"/>
                </a:lnTo>
                <a:cubicBezTo>
                  <a:pt x="3961419" y="1401326"/>
                  <a:pt x="3958686" y="1398459"/>
                  <a:pt x="3953218" y="1398459"/>
                </a:cubicBezTo>
                <a:close/>
                <a:moveTo>
                  <a:pt x="2333968" y="1398459"/>
                </a:moveTo>
                <a:cubicBezTo>
                  <a:pt x="2328634" y="1398459"/>
                  <a:pt x="2325967" y="1401326"/>
                  <a:pt x="2325967" y="1407060"/>
                </a:cubicBezTo>
                <a:lnTo>
                  <a:pt x="2325967" y="1488870"/>
                </a:lnTo>
                <a:cubicBezTo>
                  <a:pt x="2325967" y="1494738"/>
                  <a:pt x="2328634" y="1497671"/>
                  <a:pt x="2333968" y="1497671"/>
                </a:cubicBezTo>
                <a:cubicBezTo>
                  <a:pt x="2339436" y="1497671"/>
                  <a:pt x="2342169" y="1494738"/>
                  <a:pt x="2342169" y="1488870"/>
                </a:cubicBezTo>
                <a:lnTo>
                  <a:pt x="2342169" y="1407060"/>
                </a:lnTo>
                <a:cubicBezTo>
                  <a:pt x="2342169" y="1401326"/>
                  <a:pt x="2339436" y="1398459"/>
                  <a:pt x="2333968" y="1398459"/>
                </a:cubicBezTo>
                <a:close/>
                <a:moveTo>
                  <a:pt x="1800568" y="1398459"/>
                </a:moveTo>
                <a:cubicBezTo>
                  <a:pt x="1795234" y="1398459"/>
                  <a:pt x="1792567" y="1401326"/>
                  <a:pt x="1792567" y="1407060"/>
                </a:cubicBezTo>
                <a:lnTo>
                  <a:pt x="1792567" y="1488870"/>
                </a:lnTo>
                <a:cubicBezTo>
                  <a:pt x="1792567" y="1494738"/>
                  <a:pt x="1795234" y="1497671"/>
                  <a:pt x="1800568" y="1497671"/>
                </a:cubicBezTo>
                <a:cubicBezTo>
                  <a:pt x="1806035" y="1497671"/>
                  <a:pt x="1808769" y="1494738"/>
                  <a:pt x="1808769" y="1488870"/>
                </a:cubicBezTo>
                <a:lnTo>
                  <a:pt x="1808769" y="1407060"/>
                </a:lnTo>
                <a:cubicBezTo>
                  <a:pt x="1808769" y="1401326"/>
                  <a:pt x="1806035" y="1398459"/>
                  <a:pt x="1800568" y="1398459"/>
                </a:cubicBezTo>
                <a:close/>
                <a:moveTo>
                  <a:pt x="3383642" y="1398059"/>
                </a:moveTo>
                <a:cubicBezTo>
                  <a:pt x="3380575" y="1398059"/>
                  <a:pt x="3378342" y="1399092"/>
                  <a:pt x="3376941" y="1401159"/>
                </a:cubicBezTo>
                <a:cubicBezTo>
                  <a:pt x="3375541" y="1403226"/>
                  <a:pt x="3375508" y="1405993"/>
                  <a:pt x="3376841" y="1409460"/>
                </a:cubicBezTo>
                <a:lnTo>
                  <a:pt x="3406645" y="1490470"/>
                </a:lnTo>
                <a:cubicBezTo>
                  <a:pt x="3408512" y="1495538"/>
                  <a:pt x="3411912" y="1498071"/>
                  <a:pt x="3416847" y="1498071"/>
                </a:cubicBezTo>
                <a:cubicBezTo>
                  <a:pt x="3421780" y="1498071"/>
                  <a:pt x="3425181" y="1495538"/>
                  <a:pt x="3427048" y="1490470"/>
                </a:cubicBezTo>
                <a:lnTo>
                  <a:pt x="3452251" y="1421262"/>
                </a:lnTo>
                <a:lnTo>
                  <a:pt x="3477454" y="1490470"/>
                </a:lnTo>
                <a:cubicBezTo>
                  <a:pt x="3479187" y="1495538"/>
                  <a:pt x="3482521" y="1498071"/>
                  <a:pt x="3487455" y="1498071"/>
                </a:cubicBezTo>
                <a:cubicBezTo>
                  <a:pt x="3492256" y="1498071"/>
                  <a:pt x="3495656" y="1495538"/>
                  <a:pt x="3497656" y="1490470"/>
                </a:cubicBezTo>
                <a:lnTo>
                  <a:pt x="3527460" y="1409460"/>
                </a:lnTo>
                <a:cubicBezTo>
                  <a:pt x="3528660" y="1406527"/>
                  <a:pt x="3528794" y="1403893"/>
                  <a:pt x="3527860" y="1401559"/>
                </a:cubicBezTo>
                <a:cubicBezTo>
                  <a:pt x="3526927" y="1399226"/>
                  <a:pt x="3524860" y="1398059"/>
                  <a:pt x="3521660" y="1398059"/>
                </a:cubicBezTo>
                <a:cubicBezTo>
                  <a:pt x="3519659" y="1398059"/>
                  <a:pt x="3518026" y="1398492"/>
                  <a:pt x="3516759" y="1399359"/>
                </a:cubicBezTo>
                <a:cubicBezTo>
                  <a:pt x="3515492" y="1400226"/>
                  <a:pt x="3514392" y="1401859"/>
                  <a:pt x="3513459" y="1404260"/>
                </a:cubicBezTo>
                <a:lnTo>
                  <a:pt x="3487455" y="1477869"/>
                </a:lnTo>
                <a:lnTo>
                  <a:pt x="3461452" y="1404660"/>
                </a:lnTo>
                <a:cubicBezTo>
                  <a:pt x="3459852" y="1400259"/>
                  <a:pt x="3456918" y="1398059"/>
                  <a:pt x="3452651" y="1398059"/>
                </a:cubicBezTo>
                <a:cubicBezTo>
                  <a:pt x="3448250" y="1398059"/>
                  <a:pt x="3445250" y="1400259"/>
                  <a:pt x="3443650" y="1404660"/>
                </a:cubicBezTo>
                <a:lnTo>
                  <a:pt x="3417246" y="1477669"/>
                </a:lnTo>
                <a:lnTo>
                  <a:pt x="3391643" y="1404660"/>
                </a:lnTo>
                <a:cubicBezTo>
                  <a:pt x="3390843" y="1402126"/>
                  <a:pt x="3389809" y="1400393"/>
                  <a:pt x="3388543" y="1399459"/>
                </a:cubicBezTo>
                <a:cubicBezTo>
                  <a:pt x="3387276" y="1398526"/>
                  <a:pt x="3385643" y="1398059"/>
                  <a:pt x="3383642" y="1398059"/>
                </a:cubicBezTo>
                <a:close/>
                <a:moveTo>
                  <a:pt x="1428493" y="1398059"/>
                </a:moveTo>
                <a:cubicBezTo>
                  <a:pt x="1423159" y="1398059"/>
                  <a:pt x="1420492" y="1400792"/>
                  <a:pt x="1420492" y="1406260"/>
                </a:cubicBezTo>
                <a:lnTo>
                  <a:pt x="1420492" y="1459867"/>
                </a:lnTo>
                <a:cubicBezTo>
                  <a:pt x="1420492" y="1485603"/>
                  <a:pt x="1432160" y="1498471"/>
                  <a:pt x="1455497" y="1498471"/>
                </a:cubicBezTo>
                <a:cubicBezTo>
                  <a:pt x="1462431" y="1498471"/>
                  <a:pt x="1468665" y="1496904"/>
                  <a:pt x="1474199" y="1493771"/>
                </a:cubicBezTo>
                <a:cubicBezTo>
                  <a:pt x="1479733" y="1490637"/>
                  <a:pt x="1484033" y="1486137"/>
                  <a:pt x="1487100" y="1480269"/>
                </a:cubicBezTo>
                <a:lnTo>
                  <a:pt x="1487100" y="1489670"/>
                </a:lnTo>
                <a:cubicBezTo>
                  <a:pt x="1487100" y="1495271"/>
                  <a:pt x="1489768" y="1498071"/>
                  <a:pt x="1495102" y="1498071"/>
                </a:cubicBezTo>
                <a:cubicBezTo>
                  <a:pt x="1500302" y="1498071"/>
                  <a:pt x="1502903" y="1495271"/>
                  <a:pt x="1502903" y="1489670"/>
                </a:cubicBezTo>
                <a:lnTo>
                  <a:pt x="1502903" y="1406260"/>
                </a:lnTo>
                <a:cubicBezTo>
                  <a:pt x="1502903" y="1400792"/>
                  <a:pt x="1500236" y="1398059"/>
                  <a:pt x="1494902" y="1398059"/>
                </a:cubicBezTo>
                <a:cubicBezTo>
                  <a:pt x="1489434" y="1398059"/>
                  <a:pt x="1486700" y="1400792"/>
                  <a:pt x="1486700" y="1406260"/>
                </a:cubicBezTo>
                <a:lnTo>
                  <a:pt x="1486700" y="1454666"/>
                </a:lnTo>
                <a:cubicBezTo>
                  <a:pt x="1486700" y="1463867"/>
                  <a:pt x="1484100" y="1471235"/>
                  <a:pt x="1478899" y="1476769"/>
                </a:cubicBezTo>
                <a:cubicBezTo>
                  <a:pt x="1473699" y="1482303"/>
                  <a:pt x="1466965" y="1485070"/>
                  <a:pt x="1458697" y="1485070"/>
                </a:cubicBezTo>
                <a:cubicBezTo>
                  <a:pt x="1451096" y="1485070"/>
                  <a:pt x="1445529" y="1483003"/>
                  <a:pt x="1441995" y="1478869"/>
                </a:cubicBezTo>
                <a:cubicBezTo>
                  <a:pt x="1438461" y="1474735"/>
                  <a:pt x="1436694" y="1468334"/>
                  <a:pt x="1436694" y="1459666"/>
                </a:cubicBezTo>
                <a:lnTo>
                  <a:pt x="1436694" y="1406260"/>
                </a:lnTo>
                <a:cubicBezTo>
                  <a:pt x="1436694" y="1400792"/>
                  <a:pt x="1433961" y="1398059"/>
                  <a:pt x="1428493" y="1398059"/>
                </a:cubicBezTo>
                <a:close/>
                <a:moveTo>
                  <a:pt x="1135742" y="1398059"/>
                </a:moveTo>
                <a:cubicBezTo>
                  <a:pt x="1132675" y="1398059"/>
                  <a:pt x="1130442" y="1399092"/>
                  <a:pt x="1129041" y="1401159"/>
                </a:cubicBezTo>
                <a:cubicBezTo>
                  <a:pt x="1127641" y="1403226"/>
                  <a:pt x="1127608" y="1405993"/>
                  <a:pt x="1128941" y="1409460"/>
                </a:cubicBezTo>
                <a:lnTo>
                  <a:pt x="1158745" y="1490470"/>
                </a:lnTo>
                <a:cubicBezTo>
                  <a:pt x="1160612" y="1495538"/>
                  <a:pt x="1164013" y="1498071"/>
                  <a:pt x="1168946" y="1498071"/>
                </a:cubicBezTo>
                <a:cubicBezTo>
                  <a:pt x="1173880" y="1498071"/>
                  <a:pt x="1177281" y="1495538"/>
                  <a:pt x="1179148" y="1490470"/>
                </a:cubicBezTo>
                <a:lnTo>
                  <a:pt x="1204351" y="1421262"/>
                </a:lnTo>
                <a:lnTo>
                  <a:pt x="1229554" y="1490470"/>
                </a:lnTo>
                <a:cubicBezTo>
                  <a:pt x="1231288" y="1495538"/>
                  <a:pt x="1234621" y="1498071"/>
                  <a:pt x="1239555" y="1498071"/>
                </a:cubicBezTo>
                <a:cubicBezTo>
                  <a:pt x="1244356" y="1498071"/>
                  <a:pt x="1247756" y="1495538"/>
                  <a:pt x="1249757" y="1490470"/>
                </a:cubicBezTo>
                <a:lnTo>
                  <a:pt x="1279560" y="1409460"/>
                </a:lnTo>
                <a:cubicBezTo>
                  <a:pt x="1280760" y="1406527"/>
                  <a:pt x="1280894" y="1403893"/>
                  <a:pt x="1279960" y="1401559"/>
                </a:cubicBezTo>
                <a:cubicBezTo>
                  <a:pt x="1279027" y="1399226"/>
                  <a:pt x="1276960" y="1398059"/>
                  <a:pt x="1273760" y="1398059"/>
                </a:cubicBezTo>
                <a:cubicBezTo>
                  <a:pt x="1271759" y="1398059"/>
                  <a:pt x="1270126" y="1398492"/>
                  <a:pt x="1268859" y="1399359"/>
                </a:cubicBezTo>
                <a:cubicBezTo>
                  <a:pt x="1267592" y="1400226"/>
                  <a:pt x="1266492" y="1401859"/>
                  <a:pt x="1265559" y="1404260"/>
                </a:cubicBezTo>
                <a:lnTo>
                  <a:pt x="1239555" y="1477869"/>
                </a:lnTo>
                <a:lnTo>
                  <a:pt x="1213552" y="1404660"/>
                </a:lnTo>
                <a:cubicBezTo>
                  <a:pt x="1211952" y="1400259"/>
                  <a:pt x="1209018" y="1398059"/>
                  <a:pt x="1204751" y="1398059"/>
                </a:cubicBezTo>
                <a:cubicBezTo>
                  <a:pt x="1200350" y="1398059"/>
                  <a:pt x="1197350" y="1400259"/>
                  <a:pt x="1195750" y="1404660"/>
                </a:cubicBezTo>
                <a:lnTo>
                  <a:pt x="1169346" y="1477669"/>
                </a:lnTo>
                <a:lnTo>
                  <a:pt x="1143743" y="1404660"/>
                </a:lnTo>
                <a:cubicBezTo>
                  <a:pt x="1142943" y="1402126"/>
                  <a:pt x="1141910" y="1400393"/>
                  <a:pt x="1140643" y="1399459"/>
                </a:cubicBezTo>
                <a:cubicBezTo>
                  <a:pt x="1139376" y="1398526"/>
                  <a:pt x="1137742" y="1398059"/>
                  <a:pt x="1135742" y="1398059"/>
                </a:cubicBezTo>
                <a:close/>
                <a:moveTo>
                  <a:pt x="964292" y="1398059"/>
                </a:moveTo>
                <a:cubicBezTo>
                  <a:pt x="961225" y="1398059"/>
                  <a:pt x="958992" y="1399092"/>
                  <a:pt x="957591" y="1401159"/>
                </a:cubicBezTo>
                <a:cubicBezTo>
                  <a:pt x="956191" y="1403226"/>
                  <a:pt x="956158" y="1405993"/>
                  <a:pt x="957491" y="1409460"/>
                </a:cubicBezTo>
                <a:lnTo>
                  <a:pt x="987295" y="1490470"/>
                </a:lnTo>
                <a:cubicBezTo>
                  <a:pt x="989162" y="1495538"/>
                  <a:pt x="992562" y="1498071"/>
                  <a:pt x="997496" y="1498071"/>
                </a:cubicBezTo>
                <a:cubicBezTo>
                  <a:pt x="1002430" y="1498071"/>
                  <a:pt x="1005831" y="1495538"/>
                  <a:pt x="1007698" y="1490470"/>
                </a:cubicBezTo>
                <a:lnTo>
                  <a:pt x="1032901" y="1421262"/>
                </a:lnTo>
                <a:lnTo>
                  <a:pt x="1058104" y="1490470"/>
                </a:lnTo>
                <a:cubicBezTo>
                  <a:pt x="1059838" y="1495538"/>
                  <a:pt x="1063171" y="1498071"/>
                  <a:pt x="1068105" y="1498071"/>
                </a:cubicBezTo>
                <a:cubicBezTo>
                  <a:pt x="1072906" y="1498071"/>
                  <a:pt x="1076306" y="1495538"/>
                  <a:pt x="1078307" y="1490470"/>
                </a:cubicBezTo>
                <a:lnTo>
                  <a:pt x="1108110" y="1409460"/>
                </a:lnTo>
                <a:cubicBezTo>
                  <a:pt x="1109310" y="1406527"/>
                  <a:pt x="1109444" y="1403893"/>
                  <a:pt x="1108510" y="1401559"/>
                </a:cubicBezTo>
                <a:cubicBezTo>
                  <a:pt x="1107577" y="1399226"/>
                  <a:pt x="1105510" y="1398059"/>
                  <a:pt x="1102309" y="1398059"/>
                </a:cubicBezTo>
                <a:cubicBezTo>
                  <a:pt x="1100309" y="1398059"/>
                  <a:pt x="1098676" y="1398492"/>
                  <a:pt x="1097409" y="1399359"/>
                </a:cubicBezTo>
                <a:cubicBezTo>
                  <a:pt x="1096142" y="1400226"/>
                  <a:pt x="1095042" y="1401859"/>
                  <a:pt x="1094108" y="1404260"/>
                </a:cubicBezTo>
                <a:lnTo>
                  <a:pt x="1068105" y="1477869"/>
                </a:lnTo>
                <a:lnTo>
                  <a:pt x="1042102" y="1404660"/>
                </a:lnTo>
                <a:cubicBezTo>
                  <a:pt x="1040502" y="1400259"/>
                  <a:pt x="1037568" y="1398059"/>
                  <a:pt x="1033301" y="1398059"/>
                </a:cubicBezTo>
                <a:cubicBezTo>
                  <a:pt x="1028900" y="1398059"/>
                  <a:pt x="1025900" y="1400259"/>
                  <a:pt x="1024300" y="1404660"/>
                </a:cubicBezTo>
                <a:lnTo>
                  <a:pt x="997896" y="1477669"/>
                </a:lnTo>
                <a:lnTo>
                  <a:pt x="972293" y="1404660"/>
                </a:lnTo>
                <a:cubicBezTo>
                  <a:pt x="971493" y="1402126"/>
                  <a:pt x="970460" y="1400393"/>
                  <a:pt x="969193" y="1399459"/>
                </a:cubicBezTo>
                <a:cubicBezTo>
                  <a:pt x="967926" y="1398526"/>
                  <a:pt x="966292" y="1398059"/>
                  <a:pt x="964292" y="1398059"/>
                </a:cubicBezTo>
                <a:close/>
                <a:moveTo>
                  <a:pt x="792842" y="1398059"/>
                </a:moveTo>
                <a:cubicBezTo>
                  <a:pt x="789775" y="1398059"/>
                  <a:pt x="787542" y="1399092"/>
                  <a:pt x="786141" y="1401159"/>
                </a:cubicBezTo>
                <a:cubicBezTo>
                  <a:pt x="784741" y="1403226"/>
                  <a:pt x="784708" y="1405993"/>
                  <a:pt x="786041" y="1409460"/>
                </a:cubicBezTo>
                <a:lnTo>
                  <a:pt x="815845" y="1490470"/>
                </a:lnTo>
                <a:cubicBezTo>
                  <a:pt x="817712" y="1495538"/>
                  <a:pt x="821112" y="1498071"/>
                  <a:pt x="826046" y="1498071"/>
                </a:cubicBezTo>
                <a:cubicBezTo>
                  <a:pt x="830980" y="1498071"/>
                  <a:pt x="834381" y="1495538"/>
                  <a:pt x="836248" y="1490470"/>
                </a:cubicBezTo>
                <a:lnTo>
                  <a:pt x="861451" y="1421262"/>
                </a:lnTo>
                <a:lnTo>
                  <a:pt x="886654" y="1490470"/>
                </a:lnTo>
                <a:cubicBezTo>
                  <a:pt x="888388" y="1495538"/>
                  <a:pt x="891721" y="1498071"/>
                  <a:pt x="896655" y="1498071"/>
                </a:cubicBezTo>
                <a:cubicBezTo>
                  <a:pt x="901456" y="1498071"/>
                  <a:pt x="904856" y="1495538"/>
                  <a:pt x="906856" y="1490470"/>
                </a:cubicBezTo>
                <a:lnTo>
                  <a:pt x="936660" y="1409460"/>
                </a:lnTo>
                <a:cubicBezTo>
                  <a:pt x="937860" y="1406527"/>
                  <a:pt x="937994" y="1403893"/>
                  <a:pt x="937060" y="1401559"/>
                </a:cubicBezTo>
                <a:cubicBezTo>
                  <a:pt x="936127" y="1399226"/>
                  <a:pt x="934060" y="1398059"/>
                  <a:pt x="930859" y="1398059"/>
                </a:cubicBezTo>
                <a:cubicBezTo>
                  <a:pt x="928859" y="1398059"/>
                  <a:pt x="927226" y="1398492"/>
                  <a:pt x="925959" y="1399359"/>
                </a:cubicBezTo>
                <a:cubicBezTo>
                  <a:pt x="924692" y="1400226"/>
                  <a:pt x="923592" y="1401859"/>
                  <a:pt x="922658" y="1404260"/>
                </a:cubicBezTo>
                <a:lnTo>
                  <a:pt x="896655" y="1477869"/>
                </a:lnTo>
                <a:lnTo>
                  <a:pt x="870652" y="1404660"/>
                </a:lnTo>
                <a:cubicBezTo>
                  <a:pt x="869052" y="1400259"/>
                  <a:pt x="866118" y="1398059"/>
                  <a:pt x="861851" y="1398059"/>
                </a:cubicBezTo>
                <a:cubicBezTo>
                  <a:pt x="857450" y="1398059"/>
                  <a:pt x="854450" y="1400259"/>
                  <a:pt x="852850" y="1404660"/>
                </a:cubicBezTo>
                <a:lnTo>
                  <a:pt x="826446" y="1477669"/>
                </a:lnTo>
                <a:lnTo>
                  <a:pt x="800843" y="1404660"/>
                </a:lnTo>
                <a:cubicBezTo>
                  <a:pt x="800043" y="1402126"/>
                  <a:pt x="799010" y="1400393"/>
                  <a:pt x="797743" y="1399459"/>
                </a:cubicBezTo>
                <a:cubicBezTo>
                  <a:pt x="796476" y="1398526"/>
                  <a:pt x="794843" y="1398059"/>
                  <a:pt x="792842" y="1398059"/>
                </a:cubicBezTo>
                <a:close/>
                <a:moveTo>
                  <a:pt x="4763348" y="1397659"/>
                </a:moveTo>
                <a:cubicBezTo>
                  <a:pt x="4756414" y="1397659"/>
                  <a:pt x="4750346" y="1399226"/>
                  <a:pt x="4745146" y="1402359"/>
                </a:cubicBezTo>
                <a:cubicBezTo>
                  <a:pt x="4739945" y="1405493"/>
                  <a:pt x="4735878" y="1409994"/>
                  <a:pt x="4732944" y="1415861"/>
                </a:cubicBezTo>
                <a:lnTo>
                  <a:pt x="4732944" y="1406260"/>
                </a:lnTo>
                <a:cubicBezTo>
                  <a:pt x="4732944" y="1400792"/>
                  <a:pt x="4730277" y="1398059"/>
                  <a:pt x="4724943" y="1398059"/>
                </a:cubicBezTo>
                <a:cubicBezTo>
                  <a:pt x="4719743" y="1398059"/>
                  <a:pt x="4717142" y="1400792"/>
                  <a:pt x="4717142" y="1406260"/>
                </a:cubicBezTo>
                <a:lnTo>
                  <a:pt x="4717142" y="1489670"/>
                </a:lnTo>
                <a:cubicBezTo>
                  <a:pt x="4717142" y="1495271"/>
                  <a:pt x="4719810" y="1498071"/>
                  <a:pt x="4725143" y="1498071"/>
                </a:cubicBezTo>
                <a:cubicBezTo>
                  <a:pt x="4730611" y="1498071"/>
                  <a:pt x="4733344" y="1495271"/>
                  <a:pt x="4733344" y="1489670"/>
                </a:cubicBezTo>
                <a:lnTo>
                  <a:pt x="4733344" y="1441664"/>
                </a:lnTo>
                <a:cubicBezTo>
                  <a:pt x="4733344" y="1432330"/>
                  <a:pt x="4735645" y="1424862"/>
                  <a:pt x="4740245" y="1419262"/>
                </a:cubicBezTo>
                <a:cubicBezTo>
                  <a:pt x="4744846" y="1413661"/>
                  <a:pt x="4751147" y="1410860"/>
                  <a:pt x="4759148" y="1410860"/>
                </a:cubicBezTo>
                <a:cubicBezTo>
                  <a:pt x="4766349" y="1410860"/>
                  <a:pt x="4771516" y="1412961"/>
                  <a:pt x="4774650" y="1417161"/>
                </a:cubicBezTo>
                <a:cubicBezTo>
                  <a:pt x="4777783" y="1421362"/>
                  <a:pt x="4779350" y="1427929"/>
                  <a:pt x="4779350" y="1436864"/>
                </a:cubicBezTo>
                <a:lnTo>
                  <a:pt x="4779350" y="1489670"/>
                </a:lnTo>
                <a:cubicBezTo>
                  <a:pt x="4779350" y="1495271"/>
                  <a:pt x="4782017" y="1498071"/>
                  <a:pt x="4787351" y="1498071"/>
                </a:cubicBezTo>
                <a:cubicBezTo>
                  <a:pt x="4792818" y="1498071"/>
                  <a:pt x="4795552" y="1495271"/>
                  <a:pt x="4795552" y="1489670"/>
                </a:cubicBezTo>
                <a:lnTo>
                  <a:pt x="4795552" y="1441664"/>
                </a:lnTo>
                <a:cubicBezTo>
                  <a:pt x="4795552" y="1432330"/>
                  <a:pt x="4797886" y="1424862"/>
                  <a:pt x="4802553" y="1419262"/>
                </a:cubicBezTo>
                <a:cubicBezTo>
                  <a:pt x="4807220" y="1413661"/>
                  <a:pt x="4813488" y="1410860"/>
                  <a:pt x="4821355" y="1410860"/>
                </a:cubicBezTo>
                <a:cubicBezTo>
                  <a:pt x="4828556" y="1410860"/>
                  <a:pt x="4833724" y="1412961"/>
                  <a:pt x="4836857" y="1417161"/>
                </a:cubicBezTo>
                <a:cubicBezTo>
                  <a:pt x="4839991" y="1421362"/>
                  <a:pt x="4841558" y="1427929"/>
                  <a:pt x="4841558" y="1436864"/>
                </a:cubicBezTo>
                <a:lnTo>
                  <a:pt x="4841558" y="1489670"/>
                </a:lnTo>
                <a:cubicBezTo>
                  <a:pt x="4841558" y="1495271"/>
                  <a:pt x="4844225" y="1498071"/>
                  <a:pt x="4849559" y="1498071"/>
                </a:cubicBezTo>
                <a:cubicBezTo>
                  <a:pt x="4855026" y="1498071"/>
                  <a:pt x="4857760" y="1495271"/>
                  <a:pt x="4857760" y="1489670"/>
                </a:cubicBezTo>
                <a:lnTo>
                  <a:pt x="4857760" y="1436064"/>
                </a:lnTo>
                <a:cubicBezTo>
                  <a:pt x="4857760" y="1410460"/>
                  <a:pt x="4846958" y="1397659"/>
                  <a:pt x="4825356" y="1397659"/>
                </a:cubicBezTo>
                <a:cubicBezTo>
                  <a:pt x="4817888" y="1397659"/>
                  <a:pt x="4811287" y="1399426"/>
                  <a:pt x="4805553" y="1402959"/>
                </a:cubicBezTo>
                <a:cubicBezTo>
                  <a:pt x="4799819" y="1406493"/>
                  <a:pt x="4795485" y="1411327"/>
                  <a:pt x="4792552" y="1417461"/>
                </a:cubicBezTo>
                <a:cubicBezTo>
                  <a:pt x="4788284" y="1404260"/>
                  <a:pt x="4778550" y="1397659"/>
                  <a:pt x="4763348" y="1397659"/>
                </a:cubicBezTo>
                <a:close/>
                <a:moveTo>
                  <a:pt x="4418772" y="1397659"/>
                </a:moveTo>
                <a:cubicBezTo>
                  <a:pt x="4407437" y="1397659"/>
                  <a:pt x="4398269" y="1400326"/>
                  <a:pt x="4391268" y="1405660"/>
                </a:cubicBezTo>
                <a:cubicBezTo>
                  <a:pt x="4384268" y="1410994"/>
                  <a:pt x="4380767" y="1418061"/>
                  <a:pt x="4380767" y="1426862"/>
                </a:cubicBezTo>
                <a:cubicBezTo>
                  <a:pt x="4380767" y="1440331"/>
                  <a:pt x="4389034" y="1448865"/>
                  <a:pt x="4405570" y="1452466"/>
                </a:cubicBezTo>
                <a:lnTo>
                  <a:pt x="4423772" y="1456466"/>
                </a:lnTo>
                <a:cubicBezTo>
                  <a:pt x="4429239" y="1457666"/>
                  <a:pt x="4433240" y="1459367"/>
                  <a:pt x="4435774" y="1461567"/>
                </a:cubicBezTo>
                <a:cubicBezTo>
                  <a:pt x="4438308" y="1463767"/>
                  <a:pt x="4439574" y="1466734"/>
                  <a:pt x="4439574" y="1470468"/>
                </a:cubicBezTo>
                <a:cubicBezTo>
                  <a:pt x="4439574" y="1475268"/>
                  <a:pt x="4437640" y="1479069"/>
                  <a:pt x="4433774" y="1481869"/>
                </a:cubicBezTo>
                <a:cubicBezTo>
                  <a:pt x="4429906" y="1484670"/>
                  <a:pt x="4424172" y="1486070"/>
                  <a:pt x="4416571" y="1486070"/>
                </a:cubicBezTo>
                <a:cubicBezTo>
                  <a:pt x="4411771" y="1486070"/>
                  <a:pt x="4406937" y="1485436"/>
                  <a:pt x="4402070" y="1484170"/>
                </a:cubicBezTo>
                <a:cubicBezTo>
                  <a:pt x="4397202" y="1482903"/>
                  <a:pt x="4392168" y="1480669"/>
                  <a:pt x="4386968" y="1477469"/>
                </a:cubicBezTo>
                <a:cubicBezTo>
                  <a:pt x="4384301" y="1476135"/>
                  <a:pt x="4382101" y="1476135"/>
                  <a:pt x="4380367" y="1477469"/>
                </a:cubicBezTo>
                <a:cubicBezTo>
                  <a:pt x="4378633" y="1478802"/>
                  <a:pt x="4377733" y="1480636"/>
                  <a:pt x="4377667" y="1482969"/>
                </a:cubicBezTo>
                <a:cubicBezTo>
                  <a:pt x="4377600" y="1485303"/>
                  <a:pt x="4378767" y="1487203"/>
                  <a:pt x="4381167" y="1488670"/>
                </a:cubicBezTo>
                <a:cubicBezTo>
                  <a:pt x="4386368" y="1492137"/>
                  <a:pt x="4392002" y="1494638"/>
                  <a:pt x="4398069" y="1496171"/>
                </a:cubicBezTo>
                <a:cubicBezTo>
                  <a:pt x="4404136" y="1497705"/>
                  <a:pt x="4410171" y="1498471"/>
                  <a:pt x="4416171" y="1498471"/>
                </a:cubicBezTo>
                <a:cubicBezTo>
                  <a:pt x="4427906" y="1498471"/>
                  <a:pt x="4437307" y="1495904"/>
                  <a:pt x="4444375" y="1490770"/>
                </a:cubicBezTo>
                <a:cubicBezTo>
                  <a:pt x="4451442" y="1485636"/>
                  <a:pt x="4454976" y="1478602"/>
                  <a:pt x="4454976" y="1469668"/>
                </a:cubicBezTo>
                <a:cubicBezTo>
                  <a:pt x="4454976" y="1462734"/>
                  <a:pt x="4452776" y="1457233"/>
                  <a:pt x="4448376" y="1453166"/>
                </a:cubicBezTo>
                <a:cubicBezTo>
                  <a:pt x="4443975" y="1449099"/>
                  <a:pt x="4437507" y="1446132"/>
                  <a:pt x="4428973" y="1444265"/>
                </a:cubicBezTo>
                <a:lnTo>
                  <a:pt x="4410771" y="1440464"/>
                </a:lnTo>
                <a:cubicBezTo>
                  <a:pt x="4400903" y="1438331"/>
                  <a:pt x="4395969" y="1433530"/>
                  <a:pt x="4395969" y="1426062"/>
                </a:cubicBezTo>
                <a:cubicBezTo>
                  <a:pt x="4395969" y="1421262"/>
                  <a:pt x="4397902" y="1417395"/>
                  <a:pt x="4401770" y="1414461"/>
                </a:cubicBezTo>
                <a:cubicBezTo>
                  <a:pt x="4405637" y="1411527"/>
                  <a:pt x="4411304" y="1410060"/>
                  <a:pt x="4418772" y="1410060"/>
                </a:cubicBezTo>
                <a:cubicBezTo>
                  <a:pt x="4422772" y="1410060"/>
                  <a:pt x="4426839" y="1410694"/>
                  <a:pt x="4430973" y="1411961"/>
                </a:cubicBezTo>
                <a:cubicBezTo>
                  <a:pt x="4435107" y="1413227"/>
                  <a:pt x="4439174" y="1415194"/>
                  <a:pt x="4443175" y="1417861"/>
                </a:cubicBezTo>
                <a:cubicBezTo>
                  <a:pt x="4445708" y="1419462"/>
                  <a:pt x="4447876" y="1419628"/>
                  <a:pt x="4449676" y="1418361"/>
                </a:cubicBezTo>
                <a:cubicBezTo>
                  <a:pt x="4451476" y="1417095"/>
                  <a:pt x="4452509" y="1415328"/>
                  <a:pt x="4452776" y="1413061"/>
                </a:cubicBezTo>
                <a:cubicBezTo>
                  <a:pt x="4453042" y="1410794"/>
                  <a:pt x="4452042" y="1408860"/>
                  <a:pt x="4449776" y="1407260"/>
                </a:cubicBezTo>
                <a:cubicBezTo>
                  <a:pt x="4445508" y="1403926"/>
                  <a:pt x="4440708" y="1401493"/>
                  <a:pt x="4435374" y="1399959"/>
                </a:cubicBezTo>
                <a:cubicBezTo>
                  <a:pt x="4430040" y="1398426"/>
                  <a:pt x="4424506" y="1397659"/>
                  <a:pt x="4418772" y="1397659"/>
                </a:cubicBezTo>
                <a:close/>
                <a:moveTo>
                  <a:pt x="4323522" y="1397659"/>
                </a:moveTo>
                <a:cubicBezTo>
                  <a:pt x="4312187" y="1397659"/>
                  <a:pt x="4303019" y="1400326"/>
                  <a:pt x="4296018" y="1405660"/>
                </a:cubicBezTo>
                <a:cubicBezTo>
                  <a:pt x="4289017" y="1410994"/>
                  <a:pt x="4285517" y="1418061"/>
                  <a:pt x="4285517" y="1426862"/>
                </a:cubicBezTo>
                <a:cubicBezTo>
                  <a:pt x="4285517" y="1440331"/>
                  <a:pt x="4293785" y="1448865"/>
                  <a:pt x="4310320" y="1452466"/>
                </a:cubicBezTo>
                <a:lnTo>
                  <a:pt x="4328522" y="1456466"/>
                </a:lnTo>
                <a:cubicBezTo>
                  <a:pt x="4333990" y="1457666"/>
                  <a:pt x="4337990" y="1459367"/>
                  <a:pt x="4340524" y="1461567"/>
                </a:cubicBezTo>
                <a:cubicBezTo>
                  <a:pt x="4343057" y="1463767"/>
                  <a:pt x="4344324" y="1466734"/>
                  <a:pt x="4344324" y="1470468"/>
                </a:cubicBezTo>
                <a:cubicBezTo>
                  <a:pt x="4344324" y="1475268"/>
                  <a:pt x="4342391" y="1479069"/>
                  <a:pt x="4338524" y="1481869"/>
                </a:cubicBezTo>
                <a:cubicBezTo>
                  <a:pt x="4334656" y="1484670"/>
                  <a:pt x="4328922" y="1486070"/>
                  <a:pt x="4321321" y="1486070"/>
                </a:cubicBezTo>
                <a:cubicBezTo>
                  <a:pt x="4316521" y="1486070"/>
                  <a:pt x="4311687" y="1485436"/>
                  <a:pt x="4306820" y="1484170"/>
                </a:cubicBezTo>
                <a:cubicBezTo>
                  <a:pt x="4301952" y="1482903"/>
                  <a:pt x="4296918" y="1480669"/>
                  <a:pt x="4291718" y="1477469"/>
                </a:cubicBezTo>
                <a:cubicBezTo>
                  <a:pt x="4289050" y="1476135"/>
                  <a:pt x="4286850" y="1476135"/>
                  <a:pt x="4285117" y="1477469"/>
                </a:cubicBezTo>
                <a:cubicBezTo>
                  <a:pt x="4283383" y="1478802"/>
                  <a:pt x="4282483" y="1480636"/>
                  <a:pt x="4282416" y="1482969"/>
                </a:cubicBezTo>
                <a:cubicBezTo>
                  <a:pt x="4282350" y="1485303"/>
                  <a:pt x="4283517" y="1487203"/>
                  <a:pt x="4285917" y="1488670"/>
                </a:cubicBezTo>
                <a:cubicBezTo>
                  <a:pt x="4291118" y="1492137"/>
                  <a:pt x="4296751" y="1494638"/>
                  <a:pt x="4302819" y="1496171"/>
                </a:cubicBezTo>
                <a:cubicBezTo>
                  <a:pt x="4308887" y="1497705"/>
                  <a:pt x="4314921" y="1498471"/>
                  <a:pt x="4320921" y="1498471"/>
                </a:cubicBezTo>
                <a:cubicBezTo>
                  <a:pt x="4332656" y="1498471"/>
                  <a:pt x="4342057" y="1495904"/>
                  <a:pt x="4349125" y="1490770"/>
                </a:cubicBezTo>
                <a:cubicBezTo>
                  <a:pt x="4356192" y="1485636"/>
                  <a:pt x="4359726" y="1478602"/>
                  <a:pt x="4359726" y="1469668"/>
                </a:cubicBezTo>
                <a:cubicBezTo>
                  <a:pt x="4359726" y="1462734"/>
                  <a:pt x="4357526" y="1457233"/>
                  <a:pt x="4353125" y="1453166"/>
                </a:cubicBezTo>
                <a:cubicBezTo>
                  <a:pt x="4348725" y="1449099"/>
                  <a:pt x="4342257" y="1446132"/>
                  <a:pt x="4333723" y="1444265"/>
                </a:cubicBezTo>
                <a:lnTo>
                  <a:pt x="4315521" y="1440464"/>
                </a:lnTo>
                <a:cubicBezTo>
                  <a:pt x="4305653" y="1438331"/>
                  <a:pt x="4300719" y="1433530"/>
                  <a:pt x="4300719" y="1426062"/>
                </a:cubicBezTo>
                <a:cubicBezTo>
                  <a:pt x="4300719" y="1421262"/>
                  <a:pt x="4302652" y="1417395"/>
                  <a:pt x="4306519" y="1414461"/>
                </a:cubicBezTo>
                <a:cubicBezTo>
                  <a:pt x="4310387" y="1411527"/>
                  <a:pt x="4316054" y="1410060"/>
                  <a:pt x="4323522" y="1410060"/>
                </a:cubicBezTo>
                <a:cubicBezTo>
                  <a:pt x="4327522" y="1410060"/>
                  <a:pt x="4331589" y="1410694"/>
                  <a:pt x="4335723" y="1411961"/>
                </a:cubicBezTo>
                <a:cubicBezTo>
                  <a:pt x="4339857" y="1413227"/>
                  <a:pt x="4343924" y="1415194"/>
                  <a:pt x="4347925" y="1417861"/>
                </a:cubicBezTo>
                <a:cubicBezTo>
                  <a:pt x="4350458" y="1419462"/>
                  <a:pt x="4352625" y="1419628"/>
                  <a:pt x="4354425" y="1418361"/>
                </a:cubicBezTo>
                <a:cubicBezTo>
                  <a:pt x="4356226" y="1417095"/>
                  <a:pt x="4357259" y="1415328"/>
                  <a:pt x="4357526" y="1413061"/>
                </a:cubicBezTo>
                <a:cubicBezTo>
                  <a:pt x="4357793" y="1410794"/>
                  <a:pt x="4356792" y="1408860"/>
                  <a:pt x="4354525" y="1407260"/>
                </a:cubicBezTo>
                <a:cubicBezTo>
                  <a:pt x="4350258" y="1403926"/>
                  <a:pt x="4345458" y="1401493"/>
                  <a:pt x="4340124" y="1399959"/>
                </a:cubicBezTo>
                <a:cubicBezTo>
                  <a:pt x="4334790" y="1398426"/>
                  <a:pt x="4329255" y="1397659"/>
                  <a:pt x="4323522" y="1397659"/>
                </a:cubicBezTo>
                <a:close/>
                <a:moveTo>
                  <a:pt x="4234073" y="1397659"/>
                </a:moveTo>
                <a:cubicBezTo>
                  <a:pt x="4219404" y="1397659"/>
                  <a:pt x="4207869" y="1402093"/>
                  <a:pt x="4199468" y="1410960"/>
                </a:cubicBezTo>
                <a:cubicBezTo>
                  <a:pt x="4191067" y="1419828"/>
                  <a:pt x="4186866" y="1431996"/>
                  <a:pt x="4186866" y="1447465"/>
                </a:cubicBezTo>
                <a:cubicBezTo>
                  <a:pt x="4186866" y="1457733"/>
                  <a:pt x="4188767" y="1466701"/>
                  <a:pt x="4192567" y="1474368"/>
                </a:cubicBezTo>
                <a:cubicBezTo>
                  <a:pt x="4196368" y="1482036"/>
                  <a:pt x="4201802" y="1487970"/>
                  <a:pt x="4208870" y="1492171"/>
                </a:cubicBezTo>
                <a:cubicBezTo>
                  <a:pt x="4215937" y="1496371"/>
                  <a:pt x="4224338" y="1498471"/>
                  <a:pt x="4234073" y="1498471"/>
                </a:cubicBezTo>
                <a:cubicBezTo>
                  <a:pt x="4238873" y="1498471"/>
                  <a:pt x="4243807" y="1497705"/>
                  <a:pt x="4248874" y="1496171"/>
                </a:cubicBezTo>
                <a:cubicBezTo>
                  <a:pt x="4253941" y="1494638"/>
                  <a:pt x="4258609" y="1492137"/>
                  <a:pt x="4262876" y="1488670"/>
                </a:cubicBezTo>
                <a:cubicBezTo>
                  <a:pt x="4265010" y="1487203"/>
                  <a:pt x="4265976" y="1485270"/>
                  <a:pt x="4265776" y="1482869"/>
                </a:cubicBezTo>
                <a:cubicBezTo>
                  <a:pt x="4265577" y="1480469"/>
                  <a:pt x="4264543" y="1478636"/>
                  <a:pt x="4262676" y="1477369"/>
                </a:cubicBezTo>
                <a:cubicBezTo>
                  <a:pt x="4260809" y="1476102"/>
                  <a:pt x="4258609" y="1476335"/>
                  <a:pt x="4256075" y="1478069"/>
                </a:cubicBezTo>
                <a:cubicBezTo>
                  <a:pt x="4252475" y="1480736"/>
                  <a:pt x="4248907" y="1482603"/>
                  <a:pt x="4245374" y="1483670"/>
                </a:cubicBezTo>
                <a:cubicBezTo>
                  <a:pt x="4241840" y="1484736"/>
                  <a:pt x="4238406" y="1485270"/>
                  <a:pt x="4235073" y="1485270"/>
                </a:cubicBezTo>
                <a:cubicBezTo>
                  <a:pt x="4224938" y="1485270"/>
                  <a:pt x="4217137" y="1481903"/>
                  <a:pt x="4211670" y="1475168"/>
                </a:cubicBezTo>
                <a:cubicBezTo>
                  <a:pt x="4206202" y="1468434"/>
                  <a:pt x="4203469" y="1459267"/>
                  <a:pt x="4203469" y="1447665"/>
                </a:cubicBezTo>
                <a:cubicBezTo>
                  <a:pt x="4203469" y="1435797"/>
                  <a:pt x="4206202" y="1426696"/>
                  <a:pt x="4211670" y="1420362"/>
                </a:cubicBezTo>
                <a:cubicBezTo>
                  <a:pt x="4217137" y="1414028"/>
                  <a:pt x="4224938" y="1410860"/>
                  <a:pt x="4235073" y="1410860"/>
                </a:cubicBezTo>
                <a:cubicBezTo>
                  <a:pt x="4238406" y="1410860"/>
                  <a:pt x="4241840" y="1411394"/>
                  <a:pt x="4245374" y="1412461"/>
                </a:cubicBezTo>
                <a:cubicBezTo>
                  <a:pt x="4248907" y="1413527"/>
                  <a:pt x="4252475" y="1415394"/>
                  <a:pt x="4256075" y="1418061"/>
                </a:cubicBezTo>
                <a:cubicBezTo>
                  <a:pt x="4258609" y="1419795"/>
                  <a:pt x="4260842" y="1420062"/>
                  <a:pt x="4262776" y="1418861"/>
                </a:cubicBezTo>
                <a:cubicBezTo>
                  <a:pt x="4264709" y="1417661"/>
                  <a:pt x="4265843" y="1415861"/>
                  <a:pt x="4266176" y="1413461"/>
                </a:cubicBezTo>
                <a:cubicBezTo>
                  <a:pt x="4266510" y="1411060"/>
                  <a:pt x="4265543" y="1409060"/>
                  <a:pt x="4263276" y="1407460"/>
                </a:cubicBezTo>
                <a:cubicBezTo>
                  <a:pt x="4259009" y="1403993"/>
                  <a:pt x="4254275" y="1401493"/>
                  <a:pt x="4249074" y="1399959"/>
                </a:cubicBezTo>
                <a:cubicBezTo>
                  <a:pt x="4243874" y="1398426"/>
                  <a:pt x="4238873" y="1397659"/>
                  <a:pt x="4234073" y="1397659"/>
                </a:cubicBezTo>
                <a:close/>
                <a:moveTo>
                  <a:pt x="4028247" y="1397659"/>
                </a:moveTo>
                <a:cubicBezTo>
                  <a:pt x="4016912" y="1397659"/>
                  <a:pt x="4007744" y="1400326"/>
                  <a:pt x="4000743" y="1405660"/>
                </a:cubicBezTo>
                <a:cubicBezTo>
                  <a:pt x="3993742" y="1410994"/>
                  <a:pt x="3990242" y="1418061"/>
                  <a:pt x="3990242" y="1426862"/>
                </a:cubicBezTo>
                <a:cubicBezTo>
                  <a:pt x="3990242" y="1440331"/>
                  <a:pt x="3998509" y="1448865"/>
                  <a:pt x="4015045" y="1452466"/>
                </a:cubicBezTo>
                <a:lnTo>
                  <a:pt x="4033247" y="1456466"/>
                </a:lnTo>
                <a:cubicBezTo>
                  <a:pt x="4038714" y="1457666"/>
                  <a:pt x="4042715" y="1459367"/>
                  <a:pt x="4045249" y="1461567"/>
                </a:cubicBezTo>
                <a:cubicBezTo>
                  <a:pt x="4047782" y="1463767"/>
                  <a:pt x="4049049" y="1466734"/>
                  <a:pt x="4049049" y="1470468"/>
                </a:cubicBezTo>
                <a:cubicBezTo>
                  <a:pt x="4049049" y="1475268"/>
                  <a:pt x="4047115" y="1479069"/>
                  <a:pt x="4043249" y="1481869"/>
                </a:cubicBezTo>
                <a:cubicBezTo>
                  <a:pt x="4039381" y="1484670"/>
                  <a:pt x="4033647" y="1486070"/>
                  <a:pt x="4026047" y="1486070"/>
                </a:cubicBezTo>
                <a:cubicBezTo>
                  <a:pt x="4021246" y="1486070"/>
                  <a:pt x="4016412" y="1485436"/>
                  <a:pt x="4011545" y="1484170"/>
                </a:cubicBezTo>
                <a:cubicBezTo>
                  <a:pt x="4006677" y="1482903"/>
                  <a:pt x="4001643" y="1480669"/>
                  <a:pt x="3996443" y="1477469"/>
                </a:cubicBezTo>
                <a:cubicBezTo>
                  <a:pt x="3993776" y="1476135"/>
                  <a:pt x="3991575" y="1476135"/>
                  <a:pt x="3989842" y="1477469"/>
                </a:cubicBezTo>
                <a:cubicBezTo>
                  <a:pt x="3988108" y="1478802"/>
                  <a:pt x="3987208" y="1480636"/>
                  <a:pt x="3987142" y="1482969"/>
                </a:cubicBezTo>
                <a:cubicBezTo>
                  <a:pt x="3987075" y="1485303"/>
                  <a:pt x="3988242" y="1487203"/>
                  <a:pt x="3990642" y="1488670"/>
                </a:cubicBezTo>
                <a:cubicBezTo>
                  <a:pt x="3995843" y="1492137"/>
                  <a:pt x="4001477" y="1494638"/>
                  <a:pt x="4007544" y="1496171"/>
                </a:cubicBezTo>
                <a:cubicBezTo>
                  <a:pt x="4013611" y="1497705"/>
                  <a:pt x="4019645" y="1498471"/>
                  <a:pt x="4025646" y="1498471"/>
                </a:cubicBezTo>
                <a:cubicBezTo>
                  <a:pt x="4037381" y="1498471"/>
                  <a:pt x="4046782" y="1495904"/>
                  <a:pt x="4053850" y="1490770"/>
                </a:cubicBezTo>
                <a:cubicBezTo>
                  <a:pt x="4060917" y="1485636"/>
                  <a:pt x="4064451" y="1478602"/>
                  <a:pt x="4064451" y="1469668"/>
                </a:cubicBezTo>
                <a:cubicBezTo>
                  <a:pt x="4064451" y="1462734"/>
                  <a:pt x="4062251" y="1457233"/>
                  <a:pt x="4057850" y="1453166"/>
                </a:cubicBezTo>
                <a:cubicBezTo>
                  <a:pt x="4053450" y="1449099"/>
                  <a:pt x="4046982" y="1446132"/>
                  <a:pt x="4038448" y="1444265"/>
                </a:cubicBezTo>
                <a:lnTo>
                  <a:pt x="4020246" y="1440464"/>
                </a:lnTo>
                <a:cubicBezTo>
                  <a:pt x="4010378" y="1438331"/>
                  <a:pt x="4005444" y="1433530"/>
                  <a:pt x="4005444" y="1426062"/>
                </a:cubicBezTo>
                <a:cubicBezTo>
                  <a:pt x="4005444" y="1421262"/>
                  <a:pt x="4007377" y="1417395"/>
                  <a:pt x="4011245" y="1414461"/>
                </a:cubicBezTo>
                <a:cubicBezTo>
                  <a:pt x="4015111" y="1411527"/>
                  <a:pt x="4020779" y="1410060"/>
                  <a:pt x="4028247" y="1410060"/>
                </a:cubicBezTo>
                <a:cubicBezTo>
                  <a:pt x="4032247" y="1410060"/>
                  <a:pt x="4036314" y="1410694"/>
                  <a:pt x="4040448" y="1411961"/>
                </a:cubicBezTo>
                <a:cubicBezTo>
                  <a:pt x="4044582" y="1413227"/>
                  <a:pt x="4048649" y="1415194"/>
                  <a:pt x="4052650" y="1417861"/>
                </a:cubicBezTo>
                <a:cubicBezTo>
                  <a:pt x="4055183" y="1419462"/>
                  <a:pt x="4057350" y="1419628"/>
                  <a:pt x="4059151" y="1418361"/>
                </a:cubicBezTo>
                <a:cubicBezTo>
                  <a:pt x="4060951" y="1417095"/>
                  <a:pt x="4061984" y="1415328"/>
                  <a:pt x="4062251" y="1413061"/>
                </a:cubicBezTo>
                <a:cubicBezTo>
                  <a:pt x="4062517" y="1410794"/>
                  <a:pt x="4061517" y="1408860"/>
                  <a:pt x="4059251" y="1407260"/>
                </a:cubicBezTo>
                <a:cubicBezTo>
                  <a:pt x="4054983" y="1403926"/>
                  <a:pt x="4050183" y="1401493"/>
                  <a:pt x="4044849" y="1399959"/>
                </a:cubicBezTo>
                <a:cubicBezTo>
                  <a:pt x="4039515" y="1398426"/>
                  <a:pt x="4033981" y="1397659"/>
                  <a:pt x="4028247" y="1397659"/>
                </a:cubicBezTo>
                <a:close/>
                <a:moveTo>
                  <a:pt x="3707997" y="1397659"/>
                </a:moveTo>
                <a:cubicBezTo>
                  <a:pt x="3702796" y="1397659"/>
                  <a:pt x="3697296" y="1398326"/>
                  <a:pt x="3691495" y="1399659"/>
                </a:cubicBezTo>
                <a:cubicBezTo>
                  <a:pt x="3685694" y="1400993"/>
                  <a:pt x="3679927" y="1403126"/>
                  <a:pt x="3674193" y="1406060"/>
                </a:cubicBezTo>
                <a:cubicBezTo>
                  <a:pt x="3672193" y="1406993"/>
                  <a:pt x="3670892" y="1408360"/>
                  <a:pt x="3670292" y="1410160"/>
                </a:cubicBezTo>
                <a:cubicBezTo>
                  <a:pt x="3669692" y="1411961"/>
                  <a:pt x="3669692" y="1413694"/>
                  <a:pt x="3670292" y="1415361"/>
                </a:cubicBezTo>
                <a:cubicBezTo>
                  <a:pt x="3670892" y="1417028"/>
                  <a:pt x="3671959" y="1418228"/>
                  <a:pt x="3673492" y="1418961"/>
                </a:cubicBezTo>
                <a:cubicBezTo>
                  <a:pt x="3675026" y="1419695"/>
                  <a:pt x="3676926" y="1419462"/>
                  <a:pt x="3679193" y="1418261"/>
                </a:cubicBezTo>
                <a:cubicBezTo>
                  <a:pt x="3684261" y="1415594"/>
                  <a:pt x="3689161" y="1413661"/>
                  <a:pt x="3693895" y="1412461"/>
                </a:cubicBezTo>
                <a:cubicBezTo>
                  <a:pt x="3698629" y="1411260"/>
                  <a:pt x="3703330" y="1410660"/>
                  <a:pt x="3707997" y="1410660"/>
                </a:cubicBezTo>
                <a:cubicBezTo>
                  <a:pt x="3715465" y="1410660"/>
                  <a:pt x="3720899" y="1412494"/>
                  <a:pt x="3724299" y="1416161"/>
                </a:cubicBezTo>
                <a:cubicBezTo>
                  <a:pt x="3727699" y="1419828"/>
                  <a:pt x="3729400" y="1425796"/>
                  <a:pt x="3729400" y="1434063"/>
                </a:cubicBezTo>
                <a:lnTo>
                  <a:pt x="3729400" y="1440264"/>
                </a:lnTo>
                <a:lnTo>
                  <a:pt x="3722999" y="1440264"/>
                </a:lnTo>
                <a:cubicBezTo>
                  <a:pt x="3708330" y="1440264"/>
                  <a:pt x="3696762" y="1441164"/>
                  <a:pt x="3688294" y="1442964"/>
                </a:cubicBezTo>
                <a:cubicBezTo>
                  <a:pt x="3679827" y="1444765"/>
                  <a:pt x="3673759" y="1447732"/>
                  <a:pt x="3670092" y="1451866"/>
                </a:cubicBezTo>
                <a:cubicBezTo>
                  <a:pt x="3666425" y="1455999"/>
                  <a:pt x="3664592" y="1461600"/>
                  <a:pt x="3664592" y="1468668"/>
                </a:cubicBezTo>
                <a:cubicBezTo>
                  <a:pt x="3664592" y="1474268"/>
                  <a:pt x="3666125" y="1479336"/>
                  <a:pt x="3669192" y="1483870"/>
                </a:cubicBezTo>
                <a:cubicBezTo>
                  <a:pt x="3672259" y="1488404"/>
                  <a:pt x="3676426" y="1491971"/>
                  <a:pt x="3681694" y="1494571"/>
                </a:cubicBezTo>
                <a:cubicBezTo>
                  <a:pt x="3686961" y="1497171"/>
                  <a:pt x="3692928" y="1498471"/>
                  <a:pt x="3699596" y="1498471"/>
                </a:cubicBezTo>
                <a:cubicBezTo>
                  <a:pt x="3706663" y="1498471"/>
                  <a:pt x="3712831" y="1496804"/>
                  <a:pt x="3718098" y="1493471"/>
                </a:cubicBezTo>
                <a:cubicBezTo>
                  <a:pt x="3723366" y="1490137"/>
                  <a:pt x="3727266" y="1485603"/>
                  <a:pt x="3729799" y="1479869"/>
                </a:cubicBezTo>
                <a:lnTo>
                  <a:pt x="3729799" y="1489670"/>
                </a:lnTo>
                <a:cubicBezTo>
                  <a:pt x="3729799" y="1495271"/>
                  <a:pt x="3732400" y="1498071"/>
                  <a:pt x="3737600" y="1498071"/>
                </a:cubicBezTo>
                <a:cubicBezTo>
                  <a:pt x="3742535" y="1498071"/>
                  <a:pt x="3745001" y="1495271"/>
                  <a:pt x="3745001" y="1489670"/>
                </a:cubicBezTo>
                <a:lnTo>
                  <a:pt x="3745001" y="1435463"/>
                </a:lnTo>
                <a:cubicBezTo>
                  <a:pt x="3745001" y="1422529"/>
                  <a:pt x="3741968" y="1412994"/>
                  <a:pt x="3735900" y="1406860"/>
                </a:cubicBezTo>
                <a:cubicBezTo>
                  <a:pt x="3729833" y="1400726"/>
                  <a:pt x="3720532" y="1397659"/>
                  <a:pt x="3707997" y="1397659"/>
                </a:cubicBezTo>
                <a:close/>
                <a:moveTo>
                  <a:pt x="3266247" y="1397659"/>
                </a:moveTo>
                <a:cubicBezTo>
                  <a:pt x="3254912" y="1397659"/>
                  <a:pt x="3245744" y="1400326"/>
                  <a:pt x="3238743" y="1405660"/>
                </a:cubicBezTo>
                <a:cubicBezTo>
                  <a:pt x="3231742" y="1410994"/>
                  <a:pt x="3228242" y="1418061"/>
                  <a:pt x="3228242" y="1426862"/>
                </a:cubicBezTo>
                <a:cubicBezTo>
                  <a:pt x="3228242" y="1440331"/>
                  <a:pt x="3236510" y="1448865"/>
                  <a:pt x="3253045" y="1452466"/>
                </a:cubicBezTo>
                <a:lnTo>
                  <a:pt x="3271247" y="1456466"/>
                </a:lnTo>
                <a:cubicBezTo>
                  <a:pt x="3276714" y="1457666"/>
                  <a:pt x="3280715" y="1459367"/>
                  <a:pt x="3283249" y="1461567"/>
                </a:cubicBezTo>
                <a:cubicBezTo>
                  <a:pt x="3285782" y="1463767"/>
                  <a:pt x="3287049" y="1466734"/>
                  <a:pt x="3287049" y="1470468"/>
                </a:cubicBezTo>
                <a:cubicBezTo>
                  <a:pt x="3287049" y="1475268"/>
                  <a:pt x="3285116" y="1479069"/>
                  <a:pt x="3281248" y="1481869"/>
                </a:cubicBezTo>
                <a:cubicBezTo>
                  <a:pt x="3277381" y="1484670"/>
                  <a:pt x="3271647" y="1486070"/>
                  <a:pt x="3264046" y="1486070"/>
                </a:cubicBezTo>
                <a:cubicBezTo>
                  <a:pt x="3259246" y="1486070"/>
                  <a:pt x="3254412" y="1485436"/>
                  <a:pt x="3249545" y="1484170"/>
                </a:cubicBezTo>
                <a:cubicBezTo>
                  <a:pt x="3244677" y="1482903"/>
                  <a:pt x="3239643" y="1480669"/>
                  <a:pt x="3234443" y="1477469"/>
                </a:cubicBezTo>
                <a:cubicBezTo>
                  <a:pt x="3231776" y="1476135"/>
                  <a:pt x="3229575" y="1476135"/>
                  <a:pt x="3227842" y="1477469"/>
                </a:cubicBezTo>
                <a:cubicBezTo>
                  <a:pt x="3226108" y="1478802"/>
                  <a:pt x="3225208" y="1480636"/>
                  <a:pt x="3225141" y="1482969"/>
                </a:cubicBezTo>
                <a:cubicBezTo>
                  <a:pt x="3225074" y="1485303"/>
                  <a:pt x="3226242" y="1487203"/>
                  <a:pt x="3228642" y="1488670"/>
                </a:cubicBezTo>
                <a:cubicBezTo>
                  <a:pt x="3233843" y="1492137"/>
                  <a:pt x="3239477" y="1494638"/>
                  <a:pt x="3245544" y="1496171"/>
                </a:cubicBezTo>
                <a:cubicBezTo>
                  <a:pt x="3251611" y="1497705"/>
                  <a:pt x="3257645" y="1498471"/>
                  <a:pt x="3263646" y="1498471"/>
                </a:cubicBezTo>
                <a:cubicBezTo>
                  <a:pt x="3275381" y="1498471"/>
                  <a:pt x="3284782" y="1495904"/>
                  <a:pt x="3291850" y="1490770"/>
                </a:cubicBezTo>
                <a:cubicBezTo>
                  <a:pt x="3298917" y="1485636"/>
                  <a:pt x="3302451" y="1478602"/>
                  <a:pt x="3302451" y="1469668"/>
                </a:cubicBezTo>
                <a:cubicBezTo>
                  <a:pt x="3302451" y="1462734"/>
                  <a:pt x="3300251" y="1457233"/>
                  <a:pt x="3295850" y="1453166"/>
                </a:cubicBezTo>
                <a:cubicBezTo>
                  <a:pt x="3291450" y="1449099"/>
                  <a:pt x="3284982" y="1446132"/>
                  <a:pt x="3276448" y="1444265"/>
                </a:cubicBezTo>
                <a:lnTo>
                  <a:pt x="3258245" y="1440464"/>
                </a:lnTo>
                <a:cubicBezTo>
                  <a:pt x="3248377" y="1438331"/>
                  <a:pt x="3243444" y="1433530"/>
                  <a:pt x="3243444" y="1426062"/>
                </a:cubicBezTo>
                <a:cubicBezTo>
                  <a:pt x="3243444" y="1421262"/>
                  <a:pt x="3245377" y="1417395"/>
                  <a:pt x="3249245" y="1414461"/>
                </a:cubicBezTo>
                <a:cubicBezTo>
                  <a:pt x="3253111" y="1411527"/>
                  <a:pt x="3258779" y="1410060"/>
                  <a:pt x="3266247" y="1410060"/>
                </a:cubicBezTo>
                <a:cubicBezTo>
                  <a:pt x="3270247" y="1410060"/>
                  <a:pt x="3274314" y="1410694"/>
                  <a:pt x="3278448" y="1411961"/>
                </a:cubicBezTo>
                <a:cubicBezTo>
                  <a:pt x="3282582" y="1413227"/>
                  <a:pt x="3286649" y="1415194"/>
                  <a:pt x="3290650" y="1417861"/>
                </a:cubicBezTo>
                <a:cubicBezTo>
                  <a:pt x="3293183" y="1419462"/>
                  <a:pt x="3295350" y="1419628"/>
                  <a:pt x="3297150" y="1418361"/>
                </a:cubicBezTo>
                <a:cubicBezTo>
                  <a:pt x="3298951" y="1417095"/>
                  <a:pt x="3299984" y="1415328"/>
                  <a:pt x="3300251" y="1413061"/>
                </a:cubicBezTo>
                <a:cubicBezTo>
                  <a:pt x="3300518" y="1410794"/>
                  <a:pt x="3299517" y="1408860"/>
                  <a:pt x="3297250" y="1407260"/>
                </a:cubicBezTo>
                <a:cubicBezTo>
                  <a:pt x="3292983" y="1403926"/>
                  <a:pt x="3288183" y="1401493"/>
                  <a:pt x="3282849" y="1399959"/>
                </a:cubicBezTo>
                <a:cubicBezTo>
                  <a:pt x="3277515" y="1398426"/>
                  <a:pt x="3271981" y="1397659"/>
                  <a:pt x="3266247" y="1397659"/>
                </a:cubicBezTo>
                <a:close/>
                <a:moveTo>
                  <a:pt x="3170997" y="1397659"/>
                </a:moveTo>
                <a:cubicBezTo>
                  <a:pt x="3159662" y="1397659"/>
                  <a:pt x="3150494" y="1400326"/>
                  <a:pt x="3143493" y="1405660"/>
                </a:cubicBezTo>
                <a:cubicBezTo>
                  <a:pt x="3136492" y="1410994"/>
                  <a:pt x="3132992" y="1418061"/>
                  <a:pt x="3132992" y="1426862"/>
                </a:cubicBezTo>
                <a:cubicBezTo>
                  <a:pt x="3132992" y="1440331"/>
                  <a:pt x="3141260" y="1448865"/>
                  <a:pt x="3157795" y="1452466"/>
                </a:cubicBezTo>
                <a:lnTo>
                  <a:pt x="3175997" y="1456466"/>
                </a:lnTo>
                <a:cubicBezTo>
                  <a:pt x="3181464" y="1457666"/>
                  <a:pt x="3185465" y="1459367"/>
                  <a:pt x="3187999" y="1461567"/>
                </a:cubicBezTo>
                <a:cubicBezTo>
                  <a:pt x="3190532" y="1463767"/>
                  <a:pt x="3191799" y="1466734"/>
                  <a:pt x="3191799" y="1470468"/>
                </a:cubicBezTo>
                <a:cubicBezTo>
                  <a:pt x="3191799" y="1475268"/>
                  <a:pt x="3189866" y="1479069"/>
                  <a:pt x="3185998" y="1481869"/>
                </a:cubicBezTo>
                <a:cubicBezTo>
                  <a:pt x="3182131" y="1484670"/>
                  <a:pt x="3176397" y="1486070"/>
                  <a:pt x="3168796" y="1486070"/>
                </a:cubicBezTo>
                <a:cubicBezTo>
                  <a:pt x="3163996" y="1486070"/>
                  <a:pt x="3159162" y="1485436"/>
                  <a:pt x="3154295" y="1484170"/>
                </a:cubicBezTo>
                <a:cubicBezTo>
                  <a:pt x="3149427" y="1482903"/>
                  <a:pt x="3144393" y="1480669"/>
                  <a:pt x="3139193" y="1477469"/>
                </a:cubicBezTo>
                <a:cubicBezTo>
                  <a:pt x="3136526" y="1476135"/>
                  <a:pt x="3134325" y="1476135"/>
                  <a:pt x="3132592" y="1477469"/>
                </a:cubicBezTo>
                <a:cubicBezTo>
                  <a:pt x="3130858" y="1478802"/>
                  <a:pt x="3129958" y="1480636"/>
                  <a:pt x="3129891" y="1482969"/>
                </a:cubicBezTo>
                <a:cubicBezTo>
                  <a:pt x="3129824" y="1485303"/>
                  <a:pt x="3130992" y="1487203"/>
                  <a:pt x="3133392" y="1488670"/>
                </a:cubicBezTo>
                <a:cubicBezTo>
                  <a:pt x="3138593" y="1492137"/>
                  <a:pt x="3144227" y="1494638"/>
                  <a:pt x="3150294" y="1496171"/>
                </a:cubicBezTo>
                <a:cubicBezTo>
                  <a:pt x="3156361" y="1497705"/>
                  <a:pt x="3162395" y="1498471"/>
                  <a:pt x="3168396" y="1498471"/>
                </a:cubicBezTo>
                <a:cubicBezTo>
                  <a:pt x="3180131" y="1498471"/>
                  <a:pt x="3189532" y="1495904"/>
                  <a:pt x="3196600" y="1490770"/>
                </a:cubicBezTo>
                <a:cubicBezTo>
                  <a:pt x="3203667" y="1485636"/>
                  <a:pt x="3207201" y="1478602"/>
                  <a:pt x="3207201" y="1469668"/>
                </a:cubicBezTo>
                <a:cubicBezTo>
                  <a:pt x="3207201" y="1462734"/>
                  <a:pt x="3205001" y="1457233"/>
                  <a:pt x="3200600" y="1453166"/>
                </a:cubicBezTo>
                <a:cubicBezTo>
                  <a:pt x="3196200" y="1449099"/>
                  <a:pt x="3189732" y="1446132"/>
                  <a:pt x="3181198" y="1444265"/>
                </a:cubicBezTo>
                <a:lnTo>
                  <a:pt x="3162995" y="1440464"/>
                </a:lnTo>
                <a:cubicBezTo>
                  <a:pt x="3153127" y="1438331"/>
                  <a:pt x="3148194" y="1433530"/>
                  <a:pt x="3148194" y="1426062"/>
                </a:cubicBezTo>
                <a:cubicBezTo>
                  <a:pt x="3148194" y="1421262"/>
                  <a:pt x="3150127" y="1417395"/>
                  <a:pt x="3153995" y="1414461"/>
                </a:cubicBezTo>
                <a:cubicBezTo>
                  <a:pt x="3157861" y="1411527"/>
                  <a:pt x="3163529" y="1410060"/>
                  <a:pt x="3170997" y="1410060"/>
                </a:cubicBezTo>
                <a:cubicBezTo>
                  <a:pt x="3174997" y="1410060"/>
                  <a:pt x="3179064" y="1410694"/>
                  <a:pt x="3183198" y="1411961"/>
                </a:cubicBezTo>
                <a:cubicBezTo>
                  <a:pt x="3187332" y="1413227"/>
                  <a:pt x="3191399" y="1415194"/>
                  <a:pt x="3195400" y="1417861"/>
                </a:cubicBezTo>
                <a:cubicBezTo>
                  <a:pt x="3197933" y="1419462"/>
                  <a:pt x="3200100" y="1419628"/>
                  <a:pt x="3201900" y="1418361"/>
                </a:cubicBezTo>
                <a:cubicBezTo>
                  <a:pt x="3203701" y="1417095"/>
                  <a:pt x="3204734" y="1415328"/>
                  <a:pt x="3205001" y="1413061"/>
                </a:cubicBezTo>
                <a:cubicBezTo>
                  <a:pt x="3205268" y="1410794"/>
                  <a:pt x="3204267" y="1408860"/>
                  <a:pt x="3202000" y="1407260"/>
                </a:cubicBezTo>
                <a:cubicBezTo>
                  <a:pt x="3197733" y="1403926"/>
                  <a:pt x="3192933" y="1401493"/>
                  <a:pt x="3187599" y="1399959"/>
                </a:cubicBezTo>
                <a:cubicBezTo>
                  <a:pt x="3182265" y="1398426"/>
                  <a:pt x="3176730" y="1397659"/>
                  <a:pt x="3170997" y="1397659"/>
                </a:cubicBezTo>
                <a:close/>
                <a:moveTo>
                  <a:pt x="3081547" y="1397659"/>
                </a:moveTo>
                <a:cubicBezTo>
                  <a:pt x="3066879" y="1397659"/>
                  <a:pt x="3055344" y="1402093"/>
                  <a:pt x="3046943" y="1410960"/>
                </a:cubicBezTo>
                <a:cubicBezTo>
                  <a:pt x="3038542" y="1419828"/>
                  <a:pt x="3034341" y="1431996"/>
                  <a:pt x="3034341" y="1447465"/>
                </a:cubicBezTo>
                <a:cubicBezTo>
                  <a:pt x="3034341" y="1457733"/>
                  <a:pt x="3036242" y="1466701"/>
                  <a:pt x="3040042" y="1474368"/>
                </a:cubicBezTo>
                <a:cubicBezTo>
                  <a:pt x="3043843" y="1482036"/>
                  <a:pt x="3049277" y="1487970"/>
                  <a:pt x="3056344" y="1492171"/>
                </a:cubicBezTo>
                <a:cubicBezTo>
                  <a:pt x="3063412" y="1496371"/>
                  <a:pt x="3071813" y="1498471"/>
                  <a:pt x="3081547" y="1498471"/>
                </a:cubicBezTo>
                <a:cubicBezTo>
                  <a:pt x="3086348" y="1498471"/>
                  <a:pt x="3091282" y="1497705"/>
                  <a:pt x="3096349" y="1496171"/>
                </a:cubicBezTo>
                <a:cubicBezTo>
                  <a:pt x="3101416" y="1494638"/>
                  <a:pt x="3106083" y="1492137"/>
                  <a:pt x="3110351" y="1488670"/>
                </a:cubicBezTo>
                <a:cubicBezTo>
                  <a:pt x="3112484" y="1487203"/>
                  <a:pt x="3113451" y="1485270"/>
                  <a:pt x="3113251" y="1482869"/>
                </a:cubicBezTo>
                <a:cubicBezTo>
                  <a:pt x="3113051" y="1480469"/>
                  <a:pt x="3112018" y="1478636"/>
                  <a:pt x="3110151" y="1477369"/>
                </a:cubicBezTo>
                <a:cubicBezTo>
                  <a:pt x="3108284" y="1476102"/>
                  <a:pt x="3106083" y="1476335"/>
                  <a:pt x="3103550" y="1478069"/>
                </a:cubicBezTo>
                <a:cubicBezTo>
                  <a:pt x="3099950" y="1480736"/>
                  <a:pt x="3096382" y="1482603"/>
                  <a:pt x="3092849" y="1483670"/>
                </a:cubicBezTo>
                <a:cubicBezTo>
                  <a:pt x="3089315" y="1484736"/>
                  <a:pt x="3085881" y="1485270"/>
                  <a:pt x="3082547" y="1485270"/>
                </a:cubicBezTo>
                <a:cubicBezTo>
                  <a:pt x="3072413" y="1485270"/>
                  <a:pt x="3064612" y="1481903"/>
                  <a:pt x="3059145" y="1475168"/>
                </a:cubicBezTo>
                <a:cubicBezTo>
                  <a:pt x="3053677" y="1468434"/>
                  <a:pt x="3050944" y="1459267"/>
                  <a:pt x="3050944" y="1447665"/>
                </a:cubicBezTo>
                <a:cubicBezTo>
                  <a:pt x="3050944" y="1435797"/>
                  <a:pt x="3053677" y="1426696"/>
                  <a:pt x="3059145" y="1420362"/>
                </a:cubicBezTo>
                <a:cubicBezTo>
                  <a:pt x="3064612" y="1414028"/>
                  <a:pt x="3072413" y="1410860"/>
                  <a:pt x="3082547" y="1410860"/>
                </a:cubicBezTo>
                <a:cubicBezTo>
                  <a:pt x="3085881" y="1410860"/>
                  <a:pt x="3089315" y="1411394"/>
                  <a:pt x="3092849" y="1412461"/>
                </a:cubicBezTo>
                <a:cubicBezTo>
                  <a:pt x="3096382" y="1413527"/>
                  <a:pt x="3099950" y="1415394"/>
                  <a:pt x="3103550" y="1418061"/>
                </a:cubicBezTo>
                <a:cubicBezTo>
                  <a:pt x="3106083" y="1419795"/>
                  <a:pt x="3108317" y="1420062"/>
                  <a:pt x="3110251" y="1418861"/>
                </a:cubicBezTo>
                <a:cubicBezTo>
                  <a:pt x="3112184" y="1417661"/>
                  <a:pt x="3113318" y="1415861"/>
                  <a:pt x="3113651" y="1413461"/>
                </a:cubicBezTo>
                <a:cubicBezTo>
                  <a:pt x="3113984" y="1411060"/>
                  <a:pt x="3113018" y="1409060"/>
                  <a:pt x="3110751" y="1407460"/>
                </a:cubicBezTo>
                <a:cubicBezTo>
                  <a:pt x="3106483" y="1403993"/>
                  <a:pt x="3101750" y="1401493"/>
                  <a:pt x="3096549" y="1399959"/>
                </a:cubicBezTo>
                <a:cubicBezTo>
                  <a:pt x="3091349" y="1398426"/>
                  <a:pt x="3086348" y="1397659"/>
                  <a:pt x="3081547" y="1397659"/>
                </a:cubicBezTo>
                <a:close/>
                <a:moveTo>
                  <a:pt x="2858348" y="1397659"/>
                </a:moveTo>
                <a:cubicBezTo>
                  <a:pt x="2851414" y="1397659"/>
                  <a:pt x="2845346" y="1399226"/>
                  <a:pt x="2840146" y="1402359"/>
                </a:cubicBezTo>
                <a:cubicBezTo>
                  <a:pt x="2834945" y="1405493"/>
                  <a:pt x="2830878" y="1409994"/>
                  <a:pt x="2827944" y="1415861"/>
                </a:cubicBezTo>
                <a:lnTo>
                  <a:pt x="2827944" y="1406260"/>
                </a:lnTo>
                <a:cubicBezTo>
                  <a:pt x="2827944" y="1400792"/>
                  <a:pt x="2825277" y="1398059"/>
                  <a:pt x="2819943" y="1398059"/>
                </a:cubicBezTo>
                <a:cubicBezTo>
                  <a:pt x="2814743" y="1398059"/>
                  <a:pt x="2812142" y="1400792"/>
                  <a:pt x="2812142" y="1406260"/>
                </a:cubicBezTo>
                <a:lnTo>
                  <a:pt x="2812142" y="1489670"/>
                </a:lnTo>
                <a:cubicBezTo>
                  <a:pt x="2812142" y="1495271"/>
                  <a:pt x="2814809" y="1498071"/>
                  <a:pt x="2820143" y="1498071"/>
                </a:cubicBezTo>
                <a:cubicBezTo>
                  <a:pt x="2825611" y="1498071"/>
                  <a:pt x="2828344" y="1495271"/>
                  <a:pt x="2828344" y="1489670"/>
                </a:cubicBezTo>
                <a:lnTo>
                  <a:pt x="2828344" y="1441664"/>
                </a:lnTo>
                <a:cubicBezTo>
                  <a:pt x="2828344" y="1432330"/>
                  <a:pt x="2830644" y="1424862"/>
                  <a:pt x="2835245" y="1419262"/>
                </a:cubicBezTo>
                <a:cubicBezTo>
                  <a:pt x="2839846" y="1413661"/>
                  <a:pt x="2846146" y="1410860"/>
                  <a:pt x="2854147" y="1410860"/>
                </a:cubicBezTo>
                <a:cubicBezTo>
                  <a:pt x="2861348" y="1410860"/>
                  <a:pt x="2866516" y="1412961"/>
                  <a:pt x="2869649" y="1417161"/>
                </a:cubicBezTo>
                <a:cubicBezTo>
                  <a:pt x="2872783" y="1421362"/>
                  <a:pt x="2874350" y="1427929"/>
                  <a:pt x="2874350" y="1436864"/>
                </a:cubicBezTo>
                <a:lnTo>
                  <a:pt x="2874350" y="1489670"/>
                </a:lnTo>
                <a:cubicBezTo>
                  <a:pt x="2874350" y="1495271"/>
                  <a:pt x="2877017" y="1498071"/>
                  <a:pt x="2882351" y="1498071"/>
                </a:cubicBezTo>
                <a:cubicBezTo>
                  <a:pt x="2887818" y="1498071"/>
                  <a:pt x="2890552" y="1495271"/>
                  <a:pt x="2890552" y="1489670"/>
                </a:cubicBezTo>
                <a:lnTo>
                  <a:pt x="2890552" y="1441664"/>
                </a:lnTo>
                <a:cubicBezTo>
                  <a:pt x="2890552" y="1432330"/>
                  <a:pt x="2892886" y="1424862"/>
                  <a:pt x="2897553" y="1419262"/>
                </a:cubicBezTo>
                <a:cubicBezTo>
                  <a:pt x="2902220" y="1413661"/>
                  <a:pt x="2908488" y="1410860"/>
                  <a:pt x="2916355" y="1410860"/>
                </a:cubicBezTo>
                <a:cubicBezTo>
                  <a:pt x="2923556" y="1410860"/>
                  <a:pt x="2928723" y="1412961"/>
                  <a:pt x="2931857" y="1417161"/>
                </a:cubicBezTo>
                <a:cubicBezTo>
                  <a:pt x="2934991" y="1421362"/>
                  <a:pt x="2936558" y="1427929"/>
                  <a:pt x="2936558" y="1436864"/>
                </a:cubicBezTo>
                <a:lnTo>
                  <a:pt x="2936558" y="1489670"/>
                </a:lnTo>
                <a:cubicBezTo>
                  <a:pt x="2936558" y="1495271"/>
                  <a:pt x="2939225" y="1498071"/>
                  <a:pt x="2944559" y="1498071"/>
                </a:cubicBezTo>
                <a:cubicBezTo>
                  <a:pt x="2950026" y="1498071"/>
                  <a:pt x="2952760" y="1495271"/>
                  <a:pt x="2952760" y="1489670"/>
                </a:cubicBezTo>
                <a:lnTo>
                  <a:pt x="2952760" y="1436064"/>
                </a:lnTo>
                <a:cubicBezTo>
                  <a:pt x="2952760" y="1410460"/>
                  <a:pt x="2941958" y="1397659"/>
                  <a:pt x="2920356" y="1397659"/>
                </a:cubicBezTo>
                <a:cubicBezTo>
                  <a:pt x="2912888" y="1397659"/>
                  <a:pt x="2906287" y="1399426"/>
                  <a:pt x="2900554" y="1402959"/>
                </a:cubicBezTo>
                <a:cubicBezTo>
                  <a:pt x="2894819" y="1406493"/>
                  <a:pt x="2890485" y="1411327"/>
                  <a:pt x="2887551" y="1417461"/>
                </a:cubicBezTo>
                <a:cubicBezTo>
                  <a:pt x="2883284" y="1404260"/>
                  <a:pt x="2873550" y="1397659"/>
                  <a:pt x="2858348" y="1397659"/>
                </a:cubicBezTo>
                <a:close/>
                <a:moveTo>
                  <a:pt x="2737847" y="1397659"/>
                </a:moveTo>
                <a:cubicBezTo>
                  <a:pt x="2728379" y="1397659"/>
                  <a:pt x="2720178" y="1399726"/>
                  <a:pt x="2713244" y="1403860"/>
                </a:cubicBezTo>
                <a:cubicBezTo>
                  <a:pt x="2706310" y="1407993"/>
                  <a:pt x="2700943" y="1413827"/>
                  <a:pt x="2697142" y="1421362"/>
                </a:cubicBezTo>
                <a:cubicBezTo>
                  <a:pt x="2693342" y="1428896"/>
                  <a:pt x="2691441" y="1437797"/>
                  <a:pt x="2691441" y="1448065"/>
                </a:cubicBezTo>
                <a:cubicBezTo>
                  <a:pt x="2691441" y="1458333"/>
                  <a:pt x="2693342" y="1467234"/>
                  <a:pt x="2697142" y="1474768"/>
                </a:cubicBezTo>
                <a:cubicBezTo>
                  <a:pt x="2700943" y="1482303"/>
                  <a:pt x="2706310" y="1488137"/>
                  <a:pt x="2713244" y="1492271"/>
                </a:cubicBezTo>
                <a:cubicBezTo>
                  <a:pt x="2720178" y="1496405"/>
                  <a:pt x="2728379" y="1498471"/>
                  <a:pt x="2737847" y="1498471"/>
                </a:cubicBezTo>
                <a:cubicBezTo>
                  <a:pt x="2747182" y="1498471"/>
                  <a:pt x="2755349" y="1496405"/>
                  <a:pt x="2762350" y="1492271"/>
                </a:cubicBezTo>
                <a:cubicBezTo>
                  <a:pt x="2769351" y="1488137"/>
                  <a:pt x="2774752" y="1482303"/>
                  <a:pt x="2778553" y="1474768"/>
                </a:cubicBezTo>
                <a:cubicBezTo>
                  <a:pt x="2782353" y="1467234"/>
                  <a:pt x="2784253" y="1458333"/>
                  <a:pt x="2784253" y="1448065"/>
                </a:cubicBezTo>
                <a:cubicBezTo>
                  <a:pt x="2784253" y="1437797"/>
                  <a:pt x="2782353" y="1428896"/>
                  <a:pt x="2778553" y="1421362"/>
                </a:cubicBezTo>
                <a:cubicBezTo>
                  <a:pt x="2774752" y="1413827"/>
                  <a:pt x="2769351" y="1407993"/>
                  <a:pt x="2762350" y="1403860"/>
                </a:cubicBezTo>
                <a:cubicBezTo>
                  <a:pt x="2755349" y="1399726"/>
                  <a:pt x="2747182" y="1397659"/>
                  <a:pt x="2737847" y="1397659"/>
                </a:cubicBezTo>
                <a:close/>
                <a:moveTo>
                  <a:pt x="2643397" y="1397659"/>
                </a:moveTo>
                <a:cubicBezTo>
                  <a:pt x="2628729" y="1397659"/>
                  <a:pt x="2617194" y="1402093"/>
                  <a:pt x="2608793" y="1410960"/>
                </a:cubicBezTo>
                <a:cubicBezTo>
                  <a:pt x="2600392" y="1419828"/>
                  <a:pt x="2596191" y="1431996"/>
                  <a:pt x="2596191" y="1447465"/>
                </a:cubicBezTo>
                <a:cubicBezTo>
                  <a:pt x="2596191" y="1457733"/>
                  <a:pt x="2598092" y="1466701"/>
                  <a:pt x="2601892" y="1474368"/>
                </a:cubicBezTo>
                <a:cubicBezTo>
                  <a:pt x="2605693" y="1482036"/>
                  <a:pt x="2611127" y="1487970"/>
                  <a:pt x="2618194" y="1492171"/>
                </a:cubicBezTo>
                <a:cubicBezTo>
                  <a:pt x="2625262" y="1496371"/>
                  <a:pt x="2633663" y="1498471"/>
                  <a:pt x="2643397" y="1498471"/>
                </a:cubicBezTo>
                <a:cubicBezTo>
                  <a:pt x="2648198" y="1498471"/>
                  <a:pt x="2653132" y="1497705"/>
                  <a:pt x="2658199" y="1496171"/>
                </a:cubicBezTo>
                <a:cubicBezTo>
                  <a:pt x="2663266" y="1494638"/>
                  <a:pt x="2667934" y="1492137"/>
                  <a:pt x="2672201" y="1488670"/>
                </a:cubicBezTo>
                <a:cubicBezTo>
                  <a:pt x="2674335" y="1487203"/>
                  <a:pt x="2675301" y="1485270"/>
                  <a:pt x="2675101" y="1482869"/>
                </a:cubicBezTo>
                <a:cubicBezTo>
                  <a:pt x="2674901" y="1480469"/>
                  <a:pt x="2673868" y="1478636"/>
                  <a:pt x="2672001" y="1477369"/>
                </a:cubicBezTo>
                <a:cubicBezTo>
                  <a:pt x="2670134" y="1476102"/>
                  <a:pt x="2667934" y="1476335"/>
                  <a:pt x="2665400" y="1478069"/>
                </a:cubicBezTo>
                <a:cubicBezTo>
                  <a:pt x="2661800" y="1480736"/>
                  <a:pt x="2658233" y="1482603"/>
                  <a:pt x="2654699" y="1483670"/>
                </a:cubicBezTo>
                <a:cubicBezTo>
                  <a:pt x="2651165" y="1484736"/>
                  <a:pt x="2647731" y="1485270"/>
                  <a:pt x="2644397" y="1485270"/>
                </a:cubicBezTo>
                <a:cubicBezTo>
                  <a:pt x="2634263" y="1485270"/>
                  <a:pt x="2626462" y="1481903"/>
                  <a:pt x="2620995" y="1475168"/>
                </a:cubicBezTo>
                <a:cubicBezTo>
                  <a:pt x="2615527" y="1468434"/>
                  <a:pt x="2612793" y="1459267"/>
                  <a:pt x="2612793" y="1447665"/>
                </a:cubicBezTo>
                <a:cubicBezTo>
                  <a:pt x="2612793" y="1435797"/>
                  <a:pt x="2615527" y="1426696"/>
                  <a:pt x="2620995" y="1420362"/>
                </a:cubicBezTo>
                <a:cubicBezTo>
                  <a:pt x="2626462" y="1414028"/>
                  <a:pt x="2634263" y="1410860"/>
                  <a:pt x="2644397" y="1410860"/>
                </a:cubicBezTo>
                <a:cubicBezTo>
                  <a:pt x="2647731" y="1410860"/>
                  <a:pt x="2651165" y="1411394"/>
                  <a:pt x="2654699" y="1412461"/>
                </a:cubicBezTo>
                <a:cubicBezTo>
                  <a:pt x="2658233" y="1413527"/>
                  <a:pt x="2661800" y="1415394"/>
                  <a:pt x="2665400" y="1418061"/>
                </a:cubicBezTo>
                <a:cubicBezTo>
                  <a:pt x="2667934" y="1419795"/>
                  <a:pt x="2670167" y="1420062"/>
                  <a:pt x="2672101" y="1418861"/>
                </a:cubicBezTo>
                <a:cubicBezTo>
                  <a:pt x="2674035" y="1417661"/>
                  <a:pt x="2675168" y="1415861"/>
                  <a:pt x="2675502" y="1413461"/>
                </a:cubicBezTo>
                <a:cubicBezTo>
                  <a:pt x="2675835" y="1411060"/>
                  <a:pt x="2674868" y="1409060"/>
                  <a:pt x="2672601" y="1407460"/>
                </a:cubicBezTo>
                <a:cubicBezTo>
                  <a:pt x="2668334" y="1403993"/>
                  <a:pt x="2663600" y="1401493"/>
                  <a:pt x="2658399" y="1399959"/>
                </a:cubicBezTo>
                <a:cubicBezTo>
                  <a:pt x="2653198" y="1398426"/>
                  <a:pt x="2648198" y="1397659"/>
                  <a:pt x="2643397" y="1397659"/>
                </a:cubicBezTo>
                <a:close/>
                <a:moveTo>
                  <a:pt x="2422798" y="1397659"/>
                </a:moveTo>
                <a:cubicBezTo>
                  <a:pt x="2415464" y="1397659"/>
                  <a:pt x="2408863" y="1399192"/>
                  <a:pt x="2402996" y="1402259"/>
                </a:cubicBezTo>
                <a:cubicBezTo>
                  <a:pt x="2397129" y="1405327"/>
                  <a:pt x="2392594" y="1409927"/>
                  <a:pt x="2389394" y="1416061"/>
                </a:cubicBezTo>
                <a:lnTo>
                  <a:pt x="2389394" y="1406260"/>
                </a:lnTo>
                <a:cubicBezTo>
                  <a:pt x="2389394" y="1400792"/>
                  <a:pt x="2386727" y="1398059"/>
                  <a:pt x="2381393" y="1398059"/>
                </a:cubicBezTo>
                <a:cubicBezTo>
                  <a:pt x="2376192" y="1398059"/>
                  <a:pt x="2373592" y="1400792"/>
                  <a:pt x="2373592" y="1406260"/>
                </a:cubicBezTo>
                <a:lnTo>
                  <a:pt x="2373592" y="1489670"/>
                </a:lnTo>
                <a:cubicBezTo>
                  <a:pt x="2373592" y="1495271"/>
                  <a:pt x="2376259" y="1498071"/>
                  <a:pt x="2381593" y="1498071"/>
                </a:cubicBezTo>
                <a:cubicBezTo>
                  <a:pt x="2387061" y="1498071"/>
                  <a:pt x="2389794" y="1495271"/>
                  <a:pt x="2389794" y="1489670"/>
                </a:cubicBezTo>
                <a:lnTo>
                  <a:pt x="2389794" y="1441264"/>
                </a:lnTo>
                <a:cubicBezTo>
                  <a:pt x="2389794" y="1432063"/>
                  <a:pt x="2392428" y="1424696"/>
                  <a:pt x="2397695" y="1419162"/>
                </a:cubicBezTo>
                <a:cubicBezTo>
                  <a:pt x="2402963" y="1413627"/>
                  <a:pt x="2410063" y="1410860"/>
                  <a:pt x="2418998" y="1410860"/>
                </a:cubicBezTo>
                <a:cubicBezTo>
                  <a:pt x="2426732" y="1410860"/>
                  <a:pt x="2432366" y="1412961"/>
                  <a:pt x="2435900" y="1417161"/>
                </a:cubicBezTo>
                <a:cubicBezTo>
                  <a:pt x="2439433" y="1421362"/>
                  <a:pt x="2441201" y="1427996"/>
                  <a:pt x="2441201" y="1437064"/>
                </a:cubicBezTo>
                <a:lnTo>
                  <a:pt x="2441201" y="1489670"/>
                </a:lnTo>
                <a:cubicBezTo>
                  <a:pt x="2441201" y="1495271"/>
                  <a:pt x="2443935" y="1498071"/>
                  <a:pt x="2449402" y="1498071"/>
                </a:cubicBezTo>
                <a:cubicBezTo>
                  <a:pt x="2454735" y="1498071"/>
                  <a:pt x="2457402" y="1495271"/>
                  <a:pt x="2457402" y="1489670"/>
                </a:cubicBezTo>
                <a:lnTo>
                  <a:pt x="2457402" y="1436064"/>
                </a:lnTo>
                <a:cubicBezTo>
                  <a:pt x="2457402" y="1410460"/>
                  <a:pt x="2445868" y="1397659"/>
                  <a:pt x="2422798" y="1397659"/>
                </a:cubicBezTo>
                <a:close/>
                <a:moveTo>
                  <a:pt x="2252072" y="1397659"/>
                </a:moveTo>
                <a:cubicBezTo>
                  <a:pt x="2242604" y="1397659"/>
                  <a:pt x="2234403" y="1399726"/>
                  <a:pt x="2227469" y="1403860"/>
                </a:cubicBezTo>
                <a:cubicBezTo>
                  <a:pt x="2220535" y="1407993"/>
                  <a:pt x="2215168" y="1413827"/>
                  <a:pt x="2211367" y="1421362"/>
                </a:cubicBezTo>
                <a:cubicBezTo>
                  <a:pt x="2207567" y="1428896"/>
                  <a:pt x="2205667" y="1437797"/>
                  <a:pt x="2205667" y="1448065"/>
                </a:cubicBezTo>
                <a:cubicBezTo>
                  <a:pt x="2205667" y="1458333"/>
                  <a:pt x="2207567" y="1467234"/>
                  <a:pt x="2211367" y="1474768"/>
                </a:cubicBezTo>
                <a:cubicBezTo>
                  <a:pt x="2215168" y="1482303"/>
                  <a:pt x="2220535" y="1488137"/>
                  <a:pt x="2227469" y="1492271"/>
                </a:cubicBezTo>
                <a:cubicBezTo>
                  <a:pt x="2234403" y="1496405"/>
                  <a:pt x="2242604" y="1498471"/>
                  <a:pt x="2252072" y="1498471"/>
                </a:cubicBezTo>
                <a:cubicBezTo>
                  <a:pt x="2261407" y="1498471"/>
                  <a:pt x="2269574" y="1496405"/>
                  <a:pt x="2276575" y="1492271"/>
                </a:cubicBezTo>
                <a:cubicBezTo>
                  <a:pt x="2283576" y="1488137"/>
                  <a:pt x="2288977" y="1482303"/>
                  <a:pt x="2292778" y="1474768"/>
                </a:cubicBezTo>
                <a:cubicBezTo>
                  <a:pt x="2296578" y="1467234"/>
                  <a:pt x="2298478" y="1458333"/>
                  <a:pt x="2298478" y="1448065"/>
                </a:cubicBezTo>
                <a:cubicBezTo>
                  <a:pt x="2298478" y="1437797"/>
                  <a:pt x="2296578" y="1428896"/>
                  <a:pt x="2292778" y="1421362"/>
                </a:cubicBezTo>
                <a:cubicBezTo>
                  <a:pt x="2288977" y="1413827"/>
                  <a:pt x="2283576" y="1407993"/>
                  <a:pt x="2276575" y="1403860"/>
                </a:cubicBezTo>
                <a:cubicBezTo>
                  <a:pt x="2269574" y="1399726"/>
                  <a:pt x="2261407" y="1397659"/>
                  <a:pt x="2252072" y="1397659"/>
                </a:cubicBezTo>
                <a:close/>
                <a:moveTo>
                  <a:pt x="2146573" y="1397659"/>
                </a:moveTo>
                <a:cubicBezTo>
                  <a:pt x="2138973" y="1397659"/>
                  <a:pt x="2132238" y="1399359"/>
                  <a:pt x="2126371" y="1402760"/>
                </a:cubicBezTo>
                <a:cubicBezTo>
                  <a:pt x="2120504" y="1406160"/>
                  <a:pt x="2116170" y="1410794"/>
                  <a:pt x="2113369" y="1416661"/>
                </a:cubicBezTo>
                <a:lnTo>
                  <a:pt x="2113369" y="1406260"/>
                </a:lnTo>
                <a:cubicBezTo>
                  <a:pt x="2113369" y="1400792"/>
                  <a:pt x="2110636" y="1398059"/>
                  <a:pt x="2105168" y="1398059"/>
                </a:cubicBezTo>
                <a:cubicBezTo>
                  <a:pt x="2099968" y="1398059"/>
                  <a:pt x="2097367" y="1400792"/>
                  <a:pt x="2097367" y="1406260"/>
                </a:cubicBezTo>
                <a:lnTo>
                  <a:pt x="2097367" y="1525875"/>
                </a:lnTo>
                <a:cubicBezTo>
                  <a:pt x="2097367" y="1531342"/>
                  <a:pt x="2100034" y="1534076"/>
                  <a:pt x="2105368" y="1534076"/>
                </a:cubicBezTo>
                <a:cubicBezTo>
                  <a:pt x="2110836" y="1534076"/>
                  <a:pt x="2113569" y="1531342"/>
                  <a:pt x="2113569" y="1525875"/>
                </a:cubicBezTo>
                <a:lnTo>
                  <a:pt x="2113569" y="1479669"/>
                </a:lnTo>
                <a:cubicBezTo>
                  <a:pt x="2116370" y="1485536"/>
                  <a:pt x="2120703" y="1490137"/>
                  <a:pt x="2126571" y="1493471"/>
                </a:cubicBezTo>
                <a:cubicBezTo>
                  <a:pt x="2132438" y="1496804"/>
                  <a:pt x="2139106" y="1498471"/>
                  <a:pt x="2146573" y="1498471"/>
                </a:cubicBezTo>
                <a:cubicBezTo>
                  <a:pt x="2155241" y="1498471"/>
                  <a:pt x="2162809" y="1496405"/>
                  <a:pt x="2169276" y="1492271"/>
                </a:cubicBezTo>
                <a:cubicBezTo>
                  <a:pt x="2175743" y="1488137"/>
                  <a:pt x="2180744" y="1482303"/>
                  <a:pt x="2184278" y="1474768"/>
                </a:cubicBezTo>
                <a:cubicBezTo>
                  <a:pt x="2187812" y="1467234"/>
                  <a:pt x="2189579" y="1458333"/>
                  <a:pt x="2189579" y="1448065"/>
                </a:cubicBezTo>
                <a:cubicBezTo>
                  <a:pt x="2189579" y="1437664"/>
                  <a:pt x="2187812" y="1428696"/>
                  <a:pt x="2184278" y="1421162"/>
                </a:cubicBezTo>
                <a:cubicBezTo>
                  <a:pt x="2180744" y="1413627"/>
                  <a:pt x="2175743" y="1407827"/>
                  <a:pt x="2169276" y="1403760"/>
                </a:cubicBezTo>
                <a:cubicBezTo>
                  <a:pt x="2162809" y="1399692"/>
                  <a:pt x="2155241" y="1397659"/>
                  <a:pt x="2146573" y="1397659"/>
                </a:cubicBezTo>
                <a:close/>
                <a:moveTo>
                  <a:pt x="2037522" y="1397659"/>
                </a:moveTo>
                <a:cubicBezTo>
                  <a:pt x="2026187" y="1397659"/>
                  <a:pt x="2017019" y="1400326"/>
                  <a:pt x="2010018" y="1405660"/>
                </a:cubicBezTo>
                <a:cubicBezTo>
                  <a:pt x="2003018" y="1410994"/>
                  <a:pt x="1999517" y="1418061"/>
                  <a:pt x="1999517" y="1426862"/>
                </a:cubicBezTo>
                <a:cubicBezTo>
                  <a:pt x="1999517" y="1440331"/>
                  <a:pt x="2007785" y="1448865"/>
                  <a:pt x="2024320" y="1452466"/>
                </a:cubicBezTo>
                <a:lnTo>
                  <a:pt x="2042522" y="1456466"/>
                </a:lnTo>
                <a:cubicBezTo>
                  <a:pt x="2047990" y="1457666"/>
                  <a:pt x="2051990" y="1459367"/>
                  <a:pt x="2054524" y="1461567"/>
                </a:cubicBezTo>
                <a:cubicBezTo>
                  <a:pt x="2057057" y="1463767"/>
                  <a:pt x="2058324" y="1466734"/>
                  <a:pt x="2058324" y="1470468"/>
                </a:cubicBezTo>
                <a:cubicBezTo>
                  <a:pt x="2058324" y="1475268"/>
                  <a:pt x="2056391" y="1479069"/>
                  <a:pt x="2052524" y="1481869"/>
                </a:cubicBezTo>
                <a:cubicBezTo>
                  <a:pt x="2048657" y="1484670"/>
                  <a:pt x="2042923" y="1486070"/>
                  <a:pt x="2035321" y="1486070"/>
                </a:cubicBezTo>
                <a:cubicBezTo>
                  <a:pt x="2030521" y="1486070"/>
                  <a:pt x="2025687" y="1485436"/>
                  <a:pt x="2020820" y="1484170"/>
                </a:cubicBezTo>
                <a:cubicBezTo>
                  <a:pt x="2015952" y="1482903"/>
                  <a:pt x="2010918" y="1480669"/>
                  <a:pt x="2005718" y="1477469"/>
                </a:cubicBezTo>
                <a:cubicBezTo>
                  <a:pt x="2003051" y="1476135"/>
                  <a:pt x="2000851" y="1476135"/>
                  <a:pt x="1999117" y="1477469"/>
                </a:cubicBezTo>
                <a:cubicBezTo>
                  <a:pt x="1997383" y="1478802"/>
                  <a:pt x="1996483" y="1480636"/>
                  <a:pt x="1996417" y="1482969"/>
                </a:cubicBezTo>
                <a:cubicBezTo>
                  <a:pt x="1996350" y="1485303"/>
                  <a:pt x="1997517" y="1487203"/>
                  <a:pt x="1999917" y="1488670"/>
                </a:cubicBezTo>
                <a:cubicBezTo>
                  <a:pt x="2005118" y="1492137"/>
                  <a:pt x="2010752" y="1494638"/>
                  <a:pt x="2016819" y="1496171"/>
                </a:cubicBezTo>
                <a:cubicBezTo>
                  <a:pt x="2022886" y="1497705"/>
                  <a:pt x="2028921" y="1498471"/>
                  <a:pt x="2034921" y="1498471"/>
                </a:cubicBezTo>
                <a:cubicBezTo>
                  <a:pt x="2046656" y="1498471"/>
                  <a:pt x="2056057" y="1495904"/>
                  <a:pt x="2063125" y="1490770"/>
                </a:cubicBezTo>
                <a:cubicBezTo>
                  <a:pt x="2070192" y="1485636"/>
                  <a:pt x="2073726" y="1478602"/>
                  <a:pt x="2073726" y="1469668"/>
                </a:cubicBezTo>
                <a:cubicBezTo>
                  <a:pt x="2073726" y="1462734"/>
                  <a:pt x="2071526" y="1457233"/>
                  <a:pt x="2067125" y="1453166"/>
                </a:cubicBezTo>
                <a:cubicBezTo>
                  <a:pt x="2062725" y="1449099"/>
                  <a:pt x="2056258" y="1446132"/>
                  <a:pt x="2047723" y="1444265"/>
                </a:cubicBezTo>
                <a:lnTo>
                  <a:pt x="2029521" y="1440464"/>
                </a:lnTo>
                <a:cubicBezTo>
                  <a:pt x="2019653" y="1438331"/>
                  <a:pt x="2014719" y="1433530"/>
                  <a:pt x="2014719" y="1426062"/>
                </a:cubicBezTo>
                <a:cubicBezTo>
                  <a:pt x="2014719" y="1421262"/>
                  <a:pt x="2016653" y="1417395"/>
                  <a:pt x="2020520" y="1414461"/>
                </a:cubicBezTo>
                <a:cubicBezTo>
                  <a:pt x="2024387" y="1411527"/>
                  <a:pt x="2030054" y="1410060"/>
                  <a:pt x="2037522" y="1410060"/>
                </a:cubicBezTo>
                <a:cubicBezTo>
                  <a:pt x="2041522" y="1410060"/>
                  <a:pt x="2045589" y="1410694"/>
                  <a:pt x="2049723" y="1411961"/>
                </a:cubicBezTo>
                <a:cubicBezTo>
                  <a:pt x="2053857" y="1413227"/>
                  <a:pt x="2057924" y="1415194"/>
                  <a:pt x="2061925" y="1417861"/>
                </a:cubicBezTo>
                <a:cubicBezTo>
                  <a:pt x="2064458" y="1419462"/>
                  <a:pt x="2066625" y="1419628"/>
                  <a:pt x="2068426" y="1418361"/>
                </a:cubicBezTo>
                <a:cubicBezTo>
                  <a:pt x="2070226" y="1417095"/>
                  <a:pt x="2071259" y="1415328"/>
                  <a:pt x="2071526" y="1413061"/>
                </a:cubicBezTo>
                <a:cubicBezTo>
                  <a:pt x="2071793" y="1410794"/>
                  <a:pt x="2070793" y="1408860"/>
                  <a:pt x="2068526" y="1407260"/>
                </a:cubicBezTo>
                <a:cubicBezTo>
                  <a:pt x="2064258" y="1403926"/>
                  <a:pt x="2059458" y="1401493"/>
                  <a:pt x="2054124" y="1399959"/>
                </a:cubicBezTo>
                <a:cubicBezTo>
                  <a:pt x="2048790" y="1398426"/>
                  <a:pt x="2043256" y="1397659"/>
                  <a:pt x="2037522" y="1397659"/>
                </a:cubicBezTo>
                <a:close/>
                <a:moveTo>
                  <a:pt x="1879197" y="1397659"/>
                </a:moveTo>
                <a:cubicBezTo>
                  <a:pt x="1873997" y="1397659"/>
                  <a:pt x="1868496" y="1398326"/>
                  <a:pt x="1862695" y="1399659"/>
                </a:cubicBezTo>
                <a:cubicBezTo>
                  <a:pt x="1856894" y="1400993"/>
                  <a:pt x="1851127" y="1403126"/>
                  <a:pt x="1845393" y="1406060"/>
                </a:cubicBezTo>
                <a:cubicBezTo>
                  <a:pt x="1843393" y="1406993"/>
                  <a:pt x="1842093" y="1408360"/>
                  <a:pt x="1841493" y="1410160"/>
                </a:cubicBezTo>
                <a:cubicBezTo>
                  <a:pt x="1840893" y="1411961"/>
                  <a:pt x="1840893" y="1413694"/>
                  <a:pt x="1841493" y="1415361"/>
                </a:cubicBezTo>
                <a:cubicBezTo>
                  <a:pt x="1842093" y="1417028"/>
                  <a:pt x="1843159" y="1418228"/>
                  <a:pt x="1844693" y="1418961"/>
                </a:cubicBezTo>
                <a:cubicBezTo>
                  <a:pt x="1846226" y="1419695"/>
                  <a:pt x="1848127" y="1419462"/>
                  <a:pt x="1850394" y="1418261"/>
                </a:cubicBezTo>
                <a:cubicBezTo>
                  <a:pt x="1855461" y="1415594"/>
                  <a:pt x="1860362" y="1413661"/>
                  <a:pt x="1865096" y="1412461"/>
                </a:cubicBezTo>
                <a:cubicBezTo>
                  <a:pt x="1869829" y="1411260"/>
                  <a:pt x="1874530" y="1410660"/>
                  <a:pt x="1879197" y="1410660"/>
                </a:cubicBezTo>
                <a:cubicBezTo>
                  <a:pt x="1886665" y="1410660"/>
                  <a:pt x="1892099" y="1412494"/>
                  <a:pt x="1895499" y="1416161"/>
                </a:cubicBezTo>
                <a:cubicBezTo>
                  <a:pt x="1898900" y="1419828"/>
                  <a:pt x="1900600" y="1425796"/>
                  <a:pt x="1900600" y="1434063"/>
                </a:cubicBezTo>
                <a:lnTo>
                  <a:pt x="1900600" y="1440264"/>
                </a:lnTo>
                <a:lnTo>
                  <a:pt x="1894199" y="1440264"/>
                </a:lnTo>
                <a:cubicBezTo>
                  <a:pt x="1879531" y="1440264"/>
                  <a:pt x="1867963" y="1441164"/>
                  <a:pt x="1859495" y="1442964"/>
                </a:cubicBezTo>
                <a:cubicBezTo>
                  <a:pt x="1851027" y="1444765"/>
                  <a:pt x="1844960" y="1447732"/>
                  <a:pt x="1841293" y="1451866"/>
                </a:cubicBezTo>
                <a:cubicBezTo>
                  <a:pt x="1837625" y="1455999"/>
                  <a:pt x="1835792" y="1461600"/>
                  <a:pt x="1835792" y="1468668"/>
                </a:cubicBezTo>
                <a:cubicBezTo>
                  <a:pt x="1835792" y="1474268"/>
                  <a:pt x="1837325" y="1479336"/>
                  <a:pt x="1840392" y="1483870"/>
                </a:cubicBezTo>
                <a:cubicBezTo>
                  <a:pt x="1843459" y="1488404"/>
                  <a:pt x="1847627" y="1491971"/>
                  <a:pt x="1852894" y="1494571"/>
                </a:cubicBezTo>
                <a:cubicBezTo>
                  <a:pt x="1858161" y="1497171"/>
                  <a:pt x="1864129" y="1498471"/>
                  <a:pt x="1870796" y="1498471"/>
                </a:cubicBezTo>
                <a:cubicBezTo>
                  <a:pt x="1877864" y="1498471"/>
                  <a:pt x="1884031" y="1496804"/>
                  <a:pt x="1889299" y="1493471"/>
                </a:cubicBezTo>
                <a:cubicBezTo>
                  <a:pt x="1894566" y="1490137"/>
                  <a:pt x="1898466" y="1485603"/>
                  <a:pt x="1901000" y="1479869"/>
                </a:cubicBezTo>
                <a:lnTo>
                  <a:pt x="1901000" y="1489670"/>
                </a:lnTo>
                <a:cubicBezTo>
                  <a:pt x="1901000" y="1495271"/>
                  <a:pt x="1903600" y="1498071"/>
                  <a:pt x="1908801" y="1498071"/>
                </a:cubicBezTo>
                <a:cubicBezTo>
                  <a:pt x="1913735" y="1498071"/>
                  <a:pt x="1916202" y="1495271"/>
                  <a:pt x="1916202" y="1489670"/>
                </a:cubicBezTo>
                <a:lnTo>
                  <a:pt x="1916202" y="1435463"/>
                </a:lnTo>
                <a:cubicBezTo>
                  <a:pt x="1916202" y="1422529"/>
                  <a:pt x="1913168" y="1412994"/>
                  <a:pt x="1907101" y="1406860"/>
                </a:cubicBezTo>
                <a:cubicBezTo>
                  <a:pt x="1901033" y="1400726"/>
                  <a:pt x="1891732" y="1397659"/>
                  <a:pt x="1879197" y="1397659"/>
                </a:cubicBezTo>
                <a:close/>
                <a:moveTo>
                  <a:pt x="1642472" y="1397659"/>
                </a:moveTo>
                <a:cubicBezTo>
                  <a:pt x="1633005" y="1397659"/>
                  <a:pt x="1624803" y="1399726"/>
                  <a:pt x="1617869" y="1403860"/>
                </a:cubicBezTo>
                <a:cubicBezTo>
                  <a:pt x="1610935" y="1407993"/>
                  <a:pt x="1605568" y="1413827"/>
                  <a:pt x="1601767" y="1421362"/>
                </a:cubicBezTo>
                <a:cubicBezTo>
                  <a:pt x="1597967" y="1428896"/>
                  <a:pt x="1596067" y="1437797"/>
                  <a:pt x="1596067" y="1448065"/>
                </a:cubicBezTo>
                <a:cubicBezTo>
                  <a:pt x="1596067" y="1458333"/>
                  <a:pt x="1597967" y="1467234"/>
                  <a:pt x="1601767" y="1474768"/>
                </a:cubicBezTo>
                <a:cubicBezTo>
                  <a:pt x="1605568" y="1482303"/>
                  <a:pt x="1610935" y="1488137"/>
                  <a:pt x="1617869" y="1492271"/>
                </a:cubicBezTo>
                <a:cubicBezTo>
                  <a:pt x="1624803" y="1496405"/>
                  <a:pt x="1633005" y="1498471"/>
                  <a:pt x="1642472" y="1498471"/>
                </a:cubicBezTo>
                <a:cubicBezTo>
                  <a:pt x="1651807" y="1498471"/>
                  <a:pt x="1659975" y="1496405"/>
                  <a:pt x="1666975" y="1492271"/>
                </a:cubicBezTo>
                <a:cubicBezTo>
                  <a:pt x="1673976" y="1488137"/>
                  <a:pt x="1679377" y="1482303"/>
                  <a:pt x="1683177" y="1474768"/>
                </a:cubicBezTo>
                <a:cubicBezTo>
                  <a:pt x="1686978" y="1467234"/>
                  <a:pt x="1688878" y="1458333"/>
                  <a:pt x="1688878" y="1448065"/>
                </a:cubicBezTo>
                <a:cubicBezTo>
                  <a:pt x="1688878" y="1437797"/>
                  <a:pt x="1686978" y="1428896"/>
                  <a:pt x="1683177" y="1421362"/>
                </a:cubicBezTo>
                <a:cubicBezTo>
                  <a:pt x="1679377" y="1413827"/>
                  <a:pt x="1673976" y="1407993"/>
                  <a:pt x="1666975" y="1403860"/>
                </a:cubicBezTo>
                <a:cubicBezTo>
                  <a:pt x="1659975" y="1399726"/>
                  <a:pt x="1651807" y="1397659"/>
                  <a:pt x="1642472" y="1397659"/>
                </a:cubicBezTo>
                <a:close/>
                <a:moveTo>
                  <a:pt x="570672" y="1397659"/>
                </a:moveTo>
                <a:cubicBezTo>
                  <a:pt x="559337" y="1397659"/>
                  <a:pt x="550169" y="1400326"/>
                  <a:pt x="543168" y="1405660"/>
                </a:cubicBezTo>
                <a:cubicBezTo>
                  <a:pt x="536167" y="1410994"/>
                  <a:pt x="532667" y="1418061"/>
                  <a:pt x="532667" y="1426862"/>
                </a:cubicBezTo>
                <a:cubicBezTo>
                  <a:pt x="532667" y="1440331"/>
                  <a:pt x="540935" y="1448865"/>
                  <a:pt x="557470" y="1452466"/>
                </a:cubicBezTo>
                <a:lnTo>
                  <a:pt x="575672" y="1456466"/>
                </a:lnTo>
                <a:cubicBezTo>
                  <a:pt x="581140" y="1457666"/>
                  <a:pt x="585140" y="1459367"/>
                  <a:pt x="587674" y="1461567"/>
                </a:cubicBezTo>
                <a:cubicBezTo>
                  <a:pt x="590207" y="1463767"/>
                  <a:pt x="591474" y="1466734"/>
                  <a:pt x="591474" y="1470468"/>
                </a:cubicBezTo>
                <a:cubicBezTo>
                  <a:pt x="591474" y="1475268"/>
                  <a:pt x="589541" y="1479069"/>
                  <a:pt x="585673" y="1481869"/>
                </a:cubicBezTo>
                <a:cubicBezTo>
                  <a:pt x="581806" y="1484670"/>
                  <a:pt x="576072" y="1486070"/>
                  <a:pt x="568471" y="1486070"/>
                </a:cubicBezTo>
                <a:cubicBezTo>
                  <a:pt x="563671" y="1486070"/>
                  <a:pt x="558837" y="1485436"/>
                  <a:pt x="553970" y="1484170"/>
                </a:cubicBezTo>
                <a:cubicBezTo>
                  <a:pt x="549102" y="1482903"/>
                  <a:pt x="544068" y="1480669"/>
                  <a:pt x="538868" y="1477469"/>
                </a:cubicBezTo>
                <a:cubicBezTo>
                  <a:pt x="536201" y="1476135"/>
                  <a:pt x="534000" y="1476135"/>
                  <a:pt x="532267" y="1477469"/>
                </a:cubicBezTo>
                <a:cubicBezTo>
                  <a:pt x="530533" y="1478802"/>
                  <a:pt x="529633" y="1480636"/>
                  <a:pt x="529566" y="1482969"/>
                </a:cubicBezTo>
                <a:cubicBezTo>
                  <a:pt x="529500" y="1485303"/>
                  <a:pt x="530667" y="1487203"/>
                  <a:pt x="533067" y="1488670"/>
                </a:cubicBezTo>
                <a:cubicBezTo>
                  <a:pt x="538267" y="1492137"/>
                  <a:pt x="543902" y="1494638"/>
                  <a:pt x="549969" y="1496171"/>
                </a:cubicBezTo>
                <a:cubicBezTo>
                  <a:pt x="556036" y="1497705"/>
                  <a:pt x="562070" y="1498471"/>
                  <a:pt x="568071" y="1498471"/>
                </a:cubicBezTo>
                <a:cubicBezTo>
                  <a:pt x="579806" y="1498471"/>
                  <a:pt x="589207" y="1495904"/>
                  <a:pt x="596275" y="1490770"/>
                </a:cubicBezTo>
                <a:cubicBezTo>
                  <a:pt x="603342" y="1485636"/>
                  <a:pt x="606876" y="1478602"/>
                  <a:pt x="606876" y="1469668"/>
                </a:cubicBezTo>
                <a:cubicBezTo>
                  <a:pt x="606876" y="1462734"/>
                  <a:pt x="604676" y="1457233"/>
                  <a:pt x="600275" y="1453166"/>
                </a:cubicBezTo>
                <a:cubicBezTo>
                  <a:pt x="595875" y="1449099"/>
                  <a:pt x="589407" y="1446132"/>
                  <a:pt x="580873" y="1444265"/>
                </a:cubicBezTo>
                <a:lnTo>
                  <a:pt x="562671" y="1440464"/>
                </a:lnTo>
                <a:cubicBezTo>
                  <a:pt x="552803" y="1438331"/>
                  <a:pt x="547869" y="1433530"/>
                  <a:pt x="547869" y="1426062"/>
                </a:cubicBezTo>
                <a:cubicBezTo>
                  <a:pt x="547869" y="1421262"/>
                  <a:pt x="549802" y="1417395"/>
                  <a:pt x="553670" y="1414461"/>
                </a:cubicBezTo>
                <a:cubicBezTo>
                  <a:pt x="557537" y="1411527"/>
                  <a:pt x="563204" y="1410060"/>
                  <a:pt x="570672" y="1410060"/>
                </a:cubicBezTo>
                <a:cubicBezTo>
                  <a:pt x="574672" y="1410060"/>
                  <a:pt x="578739" y="1410694"/>
                  <a:pt x="582873" y="1411961"/>
                </a:cubicBezTo>
                <a:cubicBezTo>
                  <a:pt x="587007" y="1413227"/>
                  <a:pt x="591074" y="1415194"/>
                  <a:pt x="595075" y="1417861"/>
                </a:cubicBezTo>
                <a:cubicBezTo>
                  <a:pt x="597608" y="1419462"/>
                  <a:pt x="599775" y="1419628"/>
                  <a:pt x="601575" y="1418361"/>
                </a:cubicBezTo>
                <a:cubicBezTo>
                  <a:pt x="603376" y="1417095"/>
                  <a:pt x="604409" y="1415328"/>
                  <a:pt x="604676" y="1413061"/>
                </a:cubicBezTo>
                <a:cubicBezTo>
                  <a:pt x="604943" y="1410794"/>
                  <a:pt x="603942" y="1408860"/>
                  <a:pt x="601675" y="1407260"/>
                </a:cubicBezTo>
                <a:cubicBezTo>
                  <a:pt x="597408" y="1403926"/>
                  <a:pt x="592608" y="1401493"/>
                  <a:pt x="587274" y="1399959"/>
                </a:cubicBezTo>
                <a:cubicBezTo>
                  <a:pt x="581940" y="1398426"/>
                  <a:pt x="576406" y="1397659"/>
                  <a:pt x="570672" y="1397659"/>
                </a:cubicBezTo>
                <a:close/>
                <a:moveTo>
                  <a:pt x="470173" y="1397659"/>
                </a:moveTo>
                <a:cubicBezTo>
                  <a:pt x="462572" y="1397659"/>
                  <a:pt x="455838" y="1399359"/>
                  <a:pt x="449971" y="1402760"/>
                </a:cubicBezTo>
                <a:cubicBezTo>
                  <a:pt x="444103" y="1406160"/>
                  <a:pt x="439769" y="1410794"/>
                  <a:pt x="436969" y="1416661"/>
                </a:cubicBezTo>
                <a:lnTo>
                  <a:pt x="436969" y="1406260"/>
                </a:lnTo>
                <a:cubicBezTo>
                  <a:pt x="436969" y="1400792"/>
                  <a:pt x="434235" y="1398059"/>
                  <a:pt x="428768" y="1398059"/>
                </a:cubicBezTo>
                <a:cubicBezTo>
                  <a:pt x="423567" y="1398059"/>
                  <a:pt x="420967" y="1400792"/>
                  <a:pt x="420967" y="1406260"/>
                </a:cubicBezTo>
                <a:lnTo>
                  <a:pt x="420967" y="1525875"/>
                </a:lnTo>
                <a:cubicBezTo>
                  <a:pt x="420967" y="1531342"/>
                  <a:pt x="423634" y="1534076"/>
                  <a:pt x="428968" y="1534076"/>
                </a:cubicBezTo>
                <a:cubicBezTo>
                  <a:pt x="434435" y="1534076"/>
                  <a:pt x="437169" y="1531342"/>
                  <a:pt x="437169" y="1525875"/>
                </a:cubicBezTo>
                <a:lnTo>
                  <a:pt x="437169" y="1479669"/>
                </a:lnTo>
                <a:cubicBezTo>
                  <a:pt x="439969" y="1485536"/>
                  <a:pt x="444303" y="1490137"/>
                  <a:pt x="450171" y="1493471"/>
                </a:cubicBezTo>
                <a:cubicBezTo>
                  <a:pt x="456038" y="1496804"/>
                  <a:pt x="462706" y="1498471"/>
                  <a:pt x="470173" y="1498471"/>
                </a:cubicBezTo>
                <a:cubicBezTo>
                  <a:pt x="478841" y="1498471"/>
                  <a:pt x="486409" y="1496405"/>
                  <a:pt x="492876" y="1492271"/>
                </a:cubicBezTo>
                <a:cubicBezTo>
                  <a:pt x="499344" y="1488137"/>
                  <a:pt x="504344" y="1482303"/>
                  <a:pt x="507878" y="1474768"/>
                </a:cubicBezTo>
                <a:cubicBezTo>
                  <a:pt x="511412" y="1467234"/>
                  <a:pt x="513179" y="1458333"/>
                  <a:pt x="513179" y="1448065"/>
                </a:cubicBezTo>
                <a:cubicBezTo>
                  <a:pt x="513179" y="1437664"/>
                  <a:pt x="511412" y="1428696"/>
                  <a:pt x="507878" y="1421162"/>
                </a:cubicBezTo>
                <a:cubicBezTo>
                  <a:pt x="504344" y="1413627"/>
                  <a:pt x="499344" y="1407827"/>
                  <a:pt x="492876" y="1403760"/>
                </a:cubicBezTo>
                <a:cubicBezTo>
                  <a:pt x="486409" y="1399692"/>
                  <a:pt x="478841" y="1397659"/>
                  <a:pt x="470173" y="1397659"/>
                </a:cubicBezTo>
                <a:close/>
                <a:moveTo>
                  <a:pt x="1764573" y="1397459"/>
                </a:moveTo>
                <a:cubicBezTo>
                  <a:pt x="1756839" y="1397726"/>
                  <a:pt x="1750172" y="1399492"/>
                  <a:pt x="1744571" y="1402760"/>
                </a:cubicBezTo>
                <a:cubicBezTo>
                  <a:pt x="1738970" y="1406026"/>
                  <a:pt x="1734836" y="1410727"/>
                  <a:pt x="1732169" y="1416861"/>
                </a:cubicBezTo>
                <a:lnTo>
                  <a:pt x="1732169" y="1406260"/>
                </a:lnTo>
                <a:cubicBezTo>
                  <a:pt x="1732169" y="1400792"/>
                  <a:pt x="1729502" y="1398059"/>
                  <a:pt x="1724168" y="1398059"/>
                </a:cubicBezTo>
                <a:cubicBezTo>
                  <a:pt x="1718968" y="1398059"/>
                  <a:pt x="1716367" y="1400792"/>
                  <a:pt x="1716367" y="1406260"/>
                </a:cubicBezTo>
                <a:lnTo>
                  <a:pt x="1716367" y="1489670"/>
                </a:lnTo>
                <a:cubicBezTo>
                  <a:pt x="1716367" y="1495271"/>
                  <a:pt x="1719101" y="1498071"/>
                  <a:pt x="1724568" y="1498071"/>
                </a:cubicBezTo>
                <a:cubicBezTo>
                  <a:pt x="1730036" y="1498071"/>
                  <a:pt x="1732769" y="1495271"/>
                  <a:pt x="1732769" y="1489670"/>
                </a:cubicBezTo>
                <a:lnTo>
                  <a:pt x="1732769" y="1441264"/>
                </a:lnTo>
                <a:cubicBezTo>
                  <a:pt x="1732769" y="1432596"/>
                  <a:pt x="1735170" y="1425762"/>
                  <a:pt x="1739970" y="1420762"/>
                </a:cubicBezTo>
                <a:cubicBezTo>
                  <a:pt x="1744771" y="1415761"/>
                  <a:pt x="1751772" y="1412861"/>
                  <a:pt x="1760973" y="1412061"/>
                </a:cubicBezTo>
                <a:lnTo>
                  <a:pt x="1764173" y="1411661"/>
                </a:lnTo>
                <a:cubicBezTo>
                  <a:pt x="1769374" y="1411127"/>
                  <a:pt x="1771774" y="1408527"/>
                  <a:pt x="1771374" y="1403860"/>
                </a:cubicBezTo>
                <a:cubicBezTo>
                  <a:pt x="1771107" y="1399192"/>
                  <a:pt x="1768840" y="1397059"/>
                  <a:pt x="1764573" y="1397459"/>
                </a:cubicBezTo>
                <a:close/>
                <a:moveTo>
                  <a:pt x="4662869" y="1368255"/>
                </a:moveTo>
                <a:cubicBezTo>
                  <a:pt x="4657402" y="1368255"/>
                  <a:pt x="4654668" y="1370989"/>
                  <a:pt x="4654668" y="1376456"/>
                </a:cubicBezTo>
                <a:lnTo>
                  <a:pt x="4654668" y="1399459"/>
                </a:lnTo>
                <a:lnTo>
                  <a:pt x="4641266" y="1399459"/>
                </a:lnTo>
                <a:cubicBezTo>
                  <a:pt x="4636599" y="1399459"/>
                  <a:pt x="4634265" y="1401526"/>
                  <a:pt x="4634265" y="1405660"/>
                </a:cubicBezTo>
                <a:cubicBezTo>
                  <a:pt x="4634265" y="1409927"/>
                  <a:pt x="4636599" y="1412061"/>
                  <a:pt x="4641266" y="1412061"/>
                </a:cubicBezTo>
                <a:lnTo>
                  <a:pt x="4654668" y="1412061"/>
                </a:lnTo>
                <a:lnTo>
                  <a:pt x="4654668" y="1463067"/>
                </a:lnTo>
                <a:cubicBezTo>
                  <a:pt x="4654668" y="1474535"/>
                  <a:pt x="4657535" y="1483303"/>
                  <a:pt x="4663269" y="1489370"/>
                </a:cubicBezTo>
                <a:cubicBezTo>
                  <a:pt x="4669003" y="1495438"/>
                  <a:pt x="4677604" y="1498471"/>
                  <a:pt x="4689072" y="1498471"/>
                </a:cubicBezTo>
                <a:cubicBezTo>
                  <a:pt x="4691206" y="1498471"/>
                  <a:pt x="4693572" y="1498238"/>
                  <a:pt x="4696173" y="1497771"/>
                </a:cubicBezTo>
                <a:cubicBezTo>
                  <a:pt x="4698773" y="1497305"/>
                  <a:pt x="4700873" y="1496804"/>
                  <a:pt x="4702474" y="1496271"/>
                </a:cubicBezTo>
                <a:cubicBezTo>
                  <a:pt x="4703941" y="1495738"/>
                  <a:pt x="4704974" y="1494804"/>
                  <a:pt x="4705574" y="1493471"/>
                </a:cubicBezTo>
                <a:cubicBezTo>
                  <a:pt x="4706174" y="1492137"/>
                  <a:pt x="4706474" y="1490670"/>
                  <a:pt x="4706474" y="1489070"/>
                </a:cubicBezTo>
                <a:cubicBezTo>
                  <a:pt x="4706474" y="1486803"/>
                  <a:pt x="4706074" y="1485203"/>
                  <a:pt x="4705274" y="1484270"/>
                </a:cubicBezTo>
                <a:cubicBezTo>
                  <a:pt x="4704474" y="1483336"/>
                  <a:pt x="4703474" y="1482936"/>
                  <a:pt x="4702274" y="1483069"/>
                </a:cubicBezTo>
                <a:cubicBezTo>
                  <a:pt x="4700940" y="1483069"/>
                  <a:pt x="4699407" y="1483336"/>
                  <a:pt x="4697673" y="1483870"/>
                </a:cubicBezTo>
                <a:cubicBezTo>
                  <a:pt x="4695939" y="1484403"/>
                  <a:pt x="4693806" y="1484670"/>
                  <a:pt x="4691272" y="1484670"/>
                </a:cubicBezTo>
                <a:cubicBezTo>
                  <a:pt x="4684071" y="1484670"/>
                  <a:pt x="4678871" y="1482703"/>
                  <a:pt x="4675670" y="1478769"/>
                </a:cubicBezTo>
                <a:cubicBezTo>
                  <a:pt x="4672470" y="1474835"/>
                  <a:pt x="4670870" y="1469068"/>
                  <a:pt x="4670870" y="1461467"/>
                </a:cubicBezTo>
                <a:lnTo>
                  <a:pt x="4670870" y="1412061"/>
                </a:lnTo>
                <a:lnTo>
                  <a:pt x="4696073" y="1412061"/>
                </a:lnTo>
                <a:cubicBezTo>
                  <a:pt x="4700740" y="1412061"/>
                  <a:pt x="4703074" y="1409927"/>
                  <a:pt x="4703074" y="1405660"/>
                </a:cubicBezTo>
                <a:cubicBezTo>
                  <a:pt x="4703074" y="1401526"/>
                  <a:pt x="4700740" y="1399459"/>
                  <a:pt x="4696073" y="1399459"/>
                </a:cubicBezTo>
                <a:lnTo>
                  <a:pt x="4670870" y="1399459"/>
                </a:lnTo>
                <a:lnTo>
                  <a:pt x="4670870" y="1376456"/>
                </a:lnTo>
                <a:cubicBezTo>
                  <a:pt x="4670870" y="1370989"/>
                  <a:pt x="4668203" y="1368255"/>
                  <a:pt x="4662869" y="1368255"/>
                </a:cubicBezTo>
                <a:close/>
                <a:moveTo>
                  <a:pt x="3786569" y="1368255"/>
                </a:moveTo>
                <a:cubicBezTo>
                  <a:pt x="3781101" y="1368255"/>
                  <a:pt x="3778368" y="1370989"/>
                  <a:pt x="3778368" y="1376456"/>
                </a:cubicBezTo>
                <a:lnTo>
                  <a:pt x="3778368" y="1399459"/>
                </a:lnTo>
                <a:lnTo>
                  <a:pt x="3764966" y="1399459"/>
                </a:lnTo>
                <a:cubicBezTo>
                  <a:pt x="3760299" y="1399459"/>
                  <a:pt x="3757965" y="1401526"/>
                  <a:pt x="3757965" y="1405660"/>
                </a:cubicBezTo>
                <a:cubicBezTo>
                  <a:pt x="3757965" y="1409927"/>
                  <a:pt x="3760299" y="1412061"/>
                  <a:pt x="3764966" y="1412061"/>
                </a:cubicBezTo>
                <a:lnTo>
                  <a:pt x="3778368" y="1412061"/>
                </a:lnTo>
                <a:lnTo>
                  <a:pt x="3778368" y="1463067"/>
                </a:lnTo>
                <a:cubicBezTo>
                  <a:pt x="3778368" y="1474535"/>
                  <a:pt x="3781234" y="1483303"/>
                  <a:pt x="3786969" y="1489370"/>
                </a:cubicBezTo>
                <a:cubicBezTo>
                  <a:pt x="3792703" y="1495438"/>
                  <a:pt x="3801304" y="1498471"/>
                  <a:pt x="3812772" y="1498471"/>
                </a:cubicBezTo>
                <a:cubicBezTo>
                  <a:pt x="3814906" y="1498471"/>
                  <a:pt x="3817273" y="1498238"/>
                  <a:pt x="3819873" y="1497771"/>
                </a:cubicBezTo>
                <a:cubicBezTo>
                  <a:pt x="3822473" y="1497305"/>
                  <a:pt x="3824574" y="1496804"/>
                  <a:pt x="3826174" y="1496271"/>
                </a:cubicBezTo>
                <a:cubicBezTo>
                  <a:pt x="3827640" y="1495738"/>
                  <a:pt x="3828674" y="1494804"/>
                  <a:pt x="3829274" y="1493471"/>
                </a:cubicBezTo>
                <a:cubicBezTo>
                  <a:pt x="3829874" y="1492137"/>
                  <a:pt x="3830174" y="1490670"/>
                  <a:pt x="3830174" y="1489070"/>
                </a:cubicBezTo>
                <a:cubicBezTo>
                  <a:pt x="3830174" y="1486803"/>
                  <a:pt x="3829774" y="1485203"/>
                  <a:pt x="3828974" y="1484270"/>
                </a:cubicBezTo>
                <a:cubicBezTo>
                  <a:pt x="3828174" y="1483336"/>
                  <a:pt x="3827174" y="1482936"/>
                  <a:pt x="3825974" y="1483069"/>
                </a:cubicBezTo>
                <a:cubicBezTo>
                  <a:pt x="3824640" y="1483069"/>
                  <a:pt x="3823107" y="1483336"/>
                  <a:pt x="3821373" y="1483870"/>
                </a:cubicBezTo>
                <a:cubicBezTo>
                  <a:pt x="3819639" y="1484403"/>
                  <a:pt x="3817506" y="1484670"/>
                  <a:pt x="3814972" y="1484670"/>
                </a:cubicBezTo>
                <a:cubicBezTo>
                  <a:pt x="3807771" y="1484670"/>
                  <a:pt x="3802571" y="1482703"/>
                  <a:pt x="3799371" y="1478769"/>
                </a:cubicBezTo>
                <a:cubicBezTo>
                  <a:pt x="3796170" y="1474835"/>
                  <a:pt x="3794570" y="1469068"/>
                  <a:pt x="3794570" y="1461467"/>
                </a:cubicBezTo>
                <a:lnTo>
                  <a:pt x="3794570" y="1412061"/>
                </a:lnTo>
                <a:lnTo>
                  <a:pt x="3819773" y="1412061"/>
                </a:lnTo>
                <a:cubicBezTo>
                  <a:pt x="3824440" y="1412061"/>
                  <a:pt x="3826774" y="1409927"/>
                  <a:pt x="3826774" y="1405660"/>
                </a:cubicBezTo>
                <a:cubicBezTo>
                  <a:pt x="3826774" y="1401526"/>
                  <a:pt x="3824440" y="1399459"/>
                  <a:pt x="3819773" y="1399459"/>
                </a:cubicBezTo>
                <a:lnTo>
                  <a:pt x="3794570" y="1399459"/>
                </a:lnTo>
                <a:lnTo>
                  <a:pt x="3794570" y="1376456"/>
                </a:lnTo>
                <a:cubicBezTo>
                  <a:pt x="3794570" y="1370989"/>
                  <a:pt x="3791903" y="1368255"/>
                  <a:pt x="3786569" y="1368255"/>
                </a:cubicBezTo>
                <a:close/>
                <a:moveTo>
                  <a:pt x="2500694" y="1368255"/>
                </a:moveTo>
                <a:cubicBezTo>
                  <a:pt x="2495226" y="1368255"/>
                  <a:pt x="2492493" y="1370989"/>
                  <a:pt x="2492493" y="1376456"/>
                </a:cubicBezTo>
                <a:lnTo>
                  <a:pt x="2492493" y="1399459"/>
                </a:lnTo>
                <a:lnTo>
                  <a:pt x="2479091" y="1399459"/>
                </a:lnTo>
                <a:cubicBezTo>
                  <a:pt x="2474424" y="1399459"/>
                  <a:pt x="2472090" y="1401526"/>
                  <a:pt x="2472090" y="1405660"/>
                </a:cubicBezTo>
                <a:cubicBezTo>
                  <a:pt x="2472090" y="1409927"/>
                  <a:pt x="2474424" y="1412061"/>
                  <a:pt x="2479091" y="1412061"/>
                </a:cubicBezTo>
                <a:lnTo>
                  <a:pt x="2492493" y="1412061"/>
                </a:lnTo>
                <a:lnTo>
                  <a:pt x="2492493" y="1463067"/>
                </a:lnTo>
                <a:cubicBezTo>
                  <a:pt x="2492493" y="1474535"/>
                  <a:pt x="2495360" y="1483303"/>
                  <a:pt x="2501094" y="1489370"/>
                </a:cubicBezTo>
                <a:cubicBezTo>
                  <a:pt x="2506828" y="1495438"/>
                  <a:pt x="2515429" y="1498471"/>
                  <a:pt x="2526897" y="1498471"/>
                </a:cubicBezTo>
                <a:cubicBezTo>
                  <a:pt x="2529031" y="1498471"/>
                  <a:pt x="2531398" y="1498238"/>
                  <a:pt x="2533998" y="1497771"/>
                </a:cubicBezTo>
                <a:cubicBezTo>
                  <a:pt x="2536598" y="1497305"/>
                  <a:pt x="2538698" y="1496804"/>
                  <a:pt x="2540299" y="1496271"/>
                </a:cubicBezTo>
                <a:cubicBezTo>
                  <a:pt x="2541766" y="1495738"/>
                  <a:pt x="2542799" y="1494804"/>
                  <a:pt x="2543399" y="1493471"/>
                </a:cubicBezTo>
                <a:cubicBezTo>
                  <a:pt x="2543999" y="1492137"/>
                  <a:pt x="2544299" y="1490670"/>
                  <a:pt x="2544299" y="1489070"/>
                </a:cubicBezTo>
                <a:cubicBezTo>
                  <a:pt x="2544299" y="1486803"/>
                  <a:pt x="2543899" y="1485203"/>
                  <a:pt x="2543099" y="1484270"/>
                </a:cubicBezTo>
                <a:cubicBezTo>
                  <a:pt x="2542299" y="1483336"/>
                  <a:pt x="2541299" y="1482936"/>
                  <a:pt x="2540099" y="1483069"/>
                </a:cubicBezTo>
                <a:cubicBezTo>
                  <a:pt x="2538765" y="1483069"/>
                  <a:pt x="2537232" y="1483336"/>
                  <a:pt x="2535498" y="1483870"/>
                </a:cubicBezTo>
                <a:cubicBezTo>
                  <a:pt x="2533765" y="1484403"/>
                  <a:pt x="2531631" y="1484670"/>
                  <a:pt x="2529097" y="1484670"/>
                </a:cubicBezTo>
                <a:cubicBezTo>
                  <a:pt x="2521896" y="1484670"/>
                  <a:pt x="2516696" y="1482703"/>
                  <a:pt x="2513495" y="1478769"/>
                </a:cubicBezTo>
                <a:cubicBezTo>
                  <a:pt x="2510295" y="1474835"/>
                  <a:pt x="2508695" y="1469068"/>
                  <a:pt x="2508695" y="1461467"/>
                </a:cubicBezTo>
                <a:lnTo>
                  <a:pt x="2508695" y="1412061"/>
                </a:lnTo>
                <a:lnTo>
                  <a:pt x="2533898" y="1412061"/>
                </a:lnTo>
                <a:cubicBezTo>
                  <a:pt x="2538565" y="1412061"/>
                  <a:pt x="2540899" y="1409927"/>
                  <a:pt x="2540899" y="1405660"/>
                </a:cubicBezTo>
                <a:cubicBezTo>
                  <a:pt x="2540899" y="1401526"/>
                  <a:pt x="2538565" y="1399459"/>
                  <a:pt x="2533898" y="1399459"/>
                </a:cubicBezTo>
                <a:lnTo>
                  <a:pt x="2508695" y="1399459"/>
                </a:lnTo>
                <a:lnTo>
                  <a:pt x="2508695" y="1376456"/>
                </a:lnTo>
                <a:cubicBezTo>
                  <a:pt x="2508695" y="1370989"/>
                  <a:pt x="2506028" y="1368255"/>
                  <a:pt x="2500694" y="1368255"/>
                </a:cubicBezTo>
                <a:close/>
                <a:moveTo>
                  <a:pt x="1548194" y="1368255"/>
                </a:moveTo>
                <a:cubicBezTo>
                  <a:pt x="1542727" y="1368255"/>
                  <a:pt x="1539993" y="1370989"/>
                  <a:pt x="1539993" y="1376456"/>
                </a:cubicBezTo>
                <a:lnTo>
                  <a:pt x="1539993" y="1399459"/>
                </a:lnTo>
                <a:lnTo>
                  <a:pt x="1526591" y="1399459"/>
                </a:lnTo>
                <a:cubicBezTo>
                  <a:pt x="1521924" y="1399459"/>
                  <a:pt x="1519590" y="1401526"/>
                  <a:pt x="1519590" y="1405660"/>
                </a:cubicBezTo>
                <a:cubicBezTo>
                  <a:pt x="1519590" y="1409927"/>
                  <a:pt x="1521924" y="1412061"/>
                  <a:pt x="1526591" y="1412061"/>
                </a:cubicBezTo>
                <a:lnTo>
                  <a:pt x="1539993" y="1412061"/>
                </a:lnTo>
                <a:lnTo>
                  <a:pt x="1539993" y="1463067"/>
                </a:lnTo>
                <a:cubicBezTo>
                  <a:pt x="1539993" y="1474535"/>
                  <a:pt x="1542860" y="1483303"/>
                  <a:pt x="1548594" y="1489370"/>
                </a:cubicBezTo>
                <a:cubicBezTo>
                  <a:pt x="1554328" y="1495438"/>
                  <a:pt x="1562929" y="1498471"/>
                  <a:pt x="1574397" y="1498471"/>
                </a:cubicBezTo>
                <a:cubicBezTo>
                  <a:pt x="1576531" y="1498471"/>
                  <a:pt x="1578898" y="1498238"/>
                  <a:pt x="1581498" y="1497771"/>
                </a:cubicBezTo>
                <a:cubicBezTo>
                  <a:pt x="1584099" y="1497305"/>
                  <a:pt x="1586199" y="1496804"/>
                  <a:pt x="1587799" y="1496271"/>
                </a:cubicBezTo>
                <a:cubicBezTo>
                  <a:pt x="1589266" y="1495738"/>
                  <a:pt x="1590299" y="1494804"/>
                  <a:pt x="1590899" y="1493471"/>
                </a:cubicBezTo>
                <a:cubicBezTo>
                  <a:pt x="1591499" y="1492137"/>
                  <a:pt x="1591799" y="1490670"/>
                  <a:pt x="1591799" y="1489070"/>
                </a:cubicBezTo>
                <a:cubicBezTo>
                  <a:pt x="1591799" y="1486803"/>
                  <a:pt x="1591399" y="1485203"/>
                  <a:pt x="1590599" y="1484270"/>
                </a:cubicBezTo>
                <a:cubicBezTo>
                  <a:pt x="1589799" y="1483336"/>
                  <a:pt x="1588799" y="1482936"/>
                  <a:pt x="1587599" y="1483069"/>
                </a:cubicBezTo>
                <a:cubicBezTo>
                  <a:pt x="1586265" y="1483069"/>
                  <a:pt x="1584732" y="1483336"/>
                  <a:pt x="1582998" y="1483870"/>
                </a:cubicBezTo>
                <a:cubicBezTo>
                  <a:pt x="1581265" y="1484403"/>
                  <a:pt x="1579131" y="1484670"/>
                  <a:pt x="1576598" y="1484670"/>
                </a:cubicBezTo>
                <a:cubicBezTo>
                  <a:pt x="1569397" y="1484670"/>
                  <a:pt x="1564196" y="1482703"/>
                  <a:pt x="1560995" y="1478769"/>
                </a:cubicBezTo>
                <a:cubicBezTo>
                  <a:pt x="1557795" y="1474835"/>
                  <a:pt x="1556195" y="1469068"/>
                  <a:pt x="1556195" y="1461467"/>
                </a:cubicBezTo>
                <a:lnTo>
                  <a:pt x="1556195" y="1412061"/>
                </a:lnTo>
                <a:lnTo>
                  <a:pt x="1581398" y="1412061"/>
                </a:lnTo>
                <a:cubicBezTo>
                  <a:pt x="1586065" y="1412061"/>
                  <a:pt x="1588399" y="1409927"/>
                  <a:pt x="1588399" y="1405660"/>
                </a:cubicBezTo>
                <a:cubicBezTo>
                  <a:pt x="1588399" y="1401526"/>
                  <a:pt x="1586065" y="1399459"/>
                  <a:pt x="1581398" y="1399459"/>
                </a:cubicBezTo>
                <a:lnTo>
                  <a:pt x="1556195" y="1399459"/>
                </a:lnTo>
                <a:lnTo>
                  <a:pt x="1556195" y="1376456"/>
                </a:lnTo>
                <a:cubicBezTo>
                  <a:pt x="1556195" y="1370989"/>
                  <a:pt x="1553528" y="1368255"/>
                  <a:pt x="1548194" y="1368255"/>
                </a:cubicBezTo>
                <a:close/>
                <a:moveTo>
                  <a:pt x="1367219" y="1368255"/>
                </a:moveTo>
                <a:cubicBezTo>
                  <a:pt x="1361752" y="1368255"/>
                  <a:pt x="1359018" y="1370989"/>
                  <a:pt x="1359018" y="1376456"/>
                </a:cubicBezTo>
                <a:lnTo>
                  <a:pt x="1359018" y="1399459"/>
                </a:lnTo>
                <a:lnTo>
                  <a:pt x="1345616" y="1399459"/>
                </a:lnTo>
                <a:cubicBezTo>
                  <a:pt x="1340949" y="1399459"/>
                  <a:pt x="1338615" y="1401526"/>
                  <a:pt x="1338615" y="1405660"/>
                </a:cubicBezTo>
                <a:cubicBezTo>
                  <a:pt x="1338615" y="1409927"/>
                  <a:pt x="1340949" y="1412061"/>
                  <a:pt x="1345616" y="1412061"/>
                </a:cubicBezTo>
                <a:lnTo>
                  <a:pt x="1359018" y="1412061"/>
                </a:lnTo>
                <a:lnTo>
                  <a:pt x="1359018" y="1463067"/>
                </a:lnTo>
                <a:cubicBezTo>
                  <a:pt x="1359018" y="1474535"/>
                  <a:pt x="1361885" y="1483303"/>
                  <a:pt x="1367619" y="1489370"/>
                </a:cubicBezTo>
                <a:cubicBezTo>
                  <a:pt x="1373353" y="1495438"/>
                  <a:pt x="1381954" y="1498471"/>
                  <a:pt x="1393422" y="1498471"/>
                </a:cubicBezTo>
                <a:cubicBezTo>
                  <a:pt x="1395555" y="1498471"/>
                  <a:pt x="1397923" y="1498238"/>
                  <a:pt x="1400523" y="1497771"/>
                </a:cubicBezTo>
                <a:cubicBezTo>
                  <a:pt x="1403124" y="1497305"/>
                  <a:pt x="1405224" y="1496804"/>
                  <a:pt x="1406824" y="1496271"/>
                </a:cubicBezTo>
                <a:cubicBezTo>
                  <a:pt x="1408291" y="1495738"/>
                  <a:pt x="1409324" y="1494804"/>
                  <a:pt x="1409924" y="1493471"/>
                </a:cubicBezTo>
                <a:cubicBezTo>
                  <a:pt x="1410524" y="1492137"/>
                  <a:pt x="1410824" y="1490670"/>
                  <a:pt x="1410824" y="1489070"/>
                </a:cubicBezTo>
                <a:cubicBezTo>
                  <a:pt x="1410824" y="1486803"/>
                  <a:pt x="1410424" y="1485203"/>
                  <a:pt x="1409624" y="1484270"/>
                </a:cubicBezTo>
                <a:cubicBezTo>
                  <a:pt x="1408824" y="1483336"/>
                  <a:pt x="1407824" y="1482936"/>
                  <a:pt x="1406624" y="1483069"/>
                </a:cubicBezTo>
                <a:cubicBezTo>
                  <a:pt x="1405290" y="1483069"/>
                  <a:pt x="1403757" y="1483336"/>
                  <a:pt x="1402023" y="1483870"/>
                </a:cubicBezTo>
                <a:cubicBezTo>
                  <a:pt x="1400290" y="1484403"/>
                  <a:pt x="1398156" y="1484670"/>
                  <a:pt x="1395622" y="1484670"/>
                </a:cubicBezTo>
                <a:cubicBezTo>
                  <a:pt x="1388422" y="1484670"/>
                  <a:pt x="1383221" y="1482703"/>
                  <a:pt x="1380020" y="1478769"/>
                </a:cubicBezTo>
                <a:cubicBezTo>
                  <a:pt x="1376820" y="1474835"/>
                  <a:pt x="1375220" y="1469068"/>
                  <a:pt x="1375220" y="1461467"/>
                </a:cubicBezTo>
                <a:lnTo>
                  <a:pt x="1375220" y="1412061"/>
                </a:lnTo>
                <a:lnTo>
                  <a:pt x="1400423" y="1412061"/>
                </a:lnTo>
                <a:cubicBezTo>
                  <a:pt x="1405090" y="1412061"/>
                  <a:pt x="1407424" y="1409927"/>
                  <a:pt x="1407424" y="1405660"/>
                </a:cubicBezTo>
                <a:cubicBezTo>
                  <a:pt x="1407424" y="1401526"/>
                  <a:pt x="1405090" y="1399459"/>
                  <a:pt x="1400423" y="1399459"/>
                </a:cubicBezTo>
                <a:lnTo>
                  <a:pt x="1375220" y="1399459"/>
                </a:lnTo>
                <a:lnTo>
                  <a:pt x="1375220" y="1376456"/>
                </a:lnTo>
                <a:cubicBezTo>
                  <a:pt x="1375220" y="1370989"/>
                  <a:pt x="1372553" y="1368255"/>
                  <a:pt x="1367219" y="1368255"/>
                </a:cubicBezTo>
                <a:close/>
                <a:moveTo>
                  <a:pt x="300419" y="1368255"/>
                </a:moveTo>
                <a:cubicBezTo>
                  <a:pt x="294951" y="1368255"/>
                  <a:pt x="292218" y="1370989"/>
                  <a:pt x="292218" y="1376456"/>
                </a:cubicBezTo>
                <a:lnTo>
                  <a:pt x="292218" y="1399459"/>
                </a:lnTo>
                <a:lnTo>
                  <a:pt x="278816" y="1399459"/>
                </a:lnTo>
                <a:cubicBezTo>
                  <a:pt x="274149" y="1399459"/>
                  <a:pt x="271815" y="1401526"/>
                  <a:pt x="271815" y="1405660"/>
                </a:cubicBezTo>
                <a:cubicBezTo>
                  <a:pt x="271815" y="1409927"/>
                  <a:pt x="274149" y="1412061"/>
                  <a:pt x="278816" y="1412061"/>
                </a:cubicBezTo>
                <a:lnTo>
                  <a:pt x="292218" y="1412061"/>
                </a:lnTo>
                <a:lnTo>
                  <a:pt x="292218" y="1463067"/>
                </a:lnTo>
                <a:cubicBezTo>
                  <a:pt x="292218" y="1474535"/>
                  <a:pt x="295085" y="1483303"/>
                  <a:pt x="300819" y="1489370"/>
                </a:cubicBezTo>
                <a:cubicBezTo>
                  <a:pt x="306553" y="1495438"/>
                  <a:pt x="315154" y="1498471"/>
                  <a:pt x="326622" y="1498471"/>
                </a:cubicBezTo>
                <a:cubicBezTo>
                  <a:pt x="328756" y="1498471"/>
                  <a:pt x="331123" y="1498238"/>
                  <a:pt x="333723" y="1497771"/>
                </a:cubicBezTo>
                <a:cubicBezTo>
                  <a:pt x="336323" y="1497305"/>
                  <a:pt x="338423" y="1496804"/>
                  <a:pt x="340024" y="1496271"/>
                </a:cubicBezTo>
                <a:cubicBezTo>
                  <a:pt x="341491" y="1495738"/>
                  <a:pt x="342524" y="1494804"/>
                  <a:pt x="343124" y="1493471"/>
                </a:cubicBezTo>
                <a:cubicBezTo>
                  <a:pt x="343724" y="1492137"/>
                  <a:pt x="344024" y="1490670"/>
                  <a:pt x="344024" y="1489070"/>
                </a:cubicBezTo>
                <a:cubicBezTo>
                  <a:pt x="344024" y="1486803"/>
                  <a:pt x="343624" y="1485203"/>
                  <a:pt x="342824" y="1484270"/>
                </a:cubicBezTo>
                <a:cubicBezTo>
                  <a:pt x="342024" y="1483336"/>
                  <a:pt x="341024" y="1482936"/>
                  <a:pt x="339824" y="1483069"/>
                </a:cubicBezTo>
                <a:cubicBezTo>
                  <a:pt x="338490" y="1483069"/>
                  <a:pt x="336957" y="1483336"/>
                  <a:pt x="335223" y="1483870"/>
                </a:cubicBezTo>
                <a:cubicBezTo>
                  <a:pt x="333490" y="1484403"/>
                  <a:pt x="331356" y="1484670"/>
                  <a:pt x="328822" y="1484670"/>
                </a:cubicBezTo>
                <a:cubicBezTo>
                  <a:pt x="321621" y="1484670"/>
                  <a:pt x="316421" y="1482703"/>
                  <a:pt x="313220" y="1478769"/>
                </a:cubicBezTo>
                <a:cubicBezTo>
                  <a:pt x="310020" y="1474835"/>
                  <a:pt x="308420" y="1469068"/>
                  <a:pt x="308420" y="1461467"/>
                </a:cubicBezTo>
                <a:lnTo>
                  <a:pt x="308420" y="1412061"/>
                </a:lnTo>
                <a:lnTo>
                  <a:pt x="333623" y="1412061"/>
                </a:lnTo>
                <a:cubicBezTo>
                  <a:pt x="335957" y="1412061"/>
                  <a:pt x="337707" y="1411527"/>
                  <a:pt x="338874" y="1410460"/>
                </a:cubicBezTo>
                <a:lnTo>
                  <a:pt x="339557" y="1408586"/>
                </a:lnTo>
                <a:lnTo>
                  <a:pt x="340240" y="1410460"/>
                </a:lnTo>
                <a:cubicBezTo>
                  <a:pt x="341407" y="1411527"/>
                  <a:pt x="343157" y="1412061"/>
                  <a:pt x="345491" y="1412061"/>
                </a:cubicBezTo>
                <a:lnTo>
                  <a:pt x="358893" y="1412061"/>
                </a:lnTo>
                <a:lnTo>
                  <a:pt x="358893" y="1463067"/>
                </a:lnTo>
                <a:cubicBezTo>
                  <a:pt x="358893" y="1474535"/>
                  <a:pt x="361760" y="1483303"/>
                  <a:pt x="367494" y="1489370"/>
                </a:cubicBezTo>
                <a:cubicBezTo>
                  <a:pt x="373228" y="1495438"/>
                  <a:pt x="381829" y="1498471"/>
                  <a:pt x="393297" y="1498471"/>
                </a:cubicBezTo>
                <a:cubicBezTo>
                  <a:pt x="395431" y="1498471"/>
                  <a:pt x="397798" y="1498238"/>
                  <a:pt x="400398" y="1497771"/>
                </a:cubicBezTo>
                <a:cubicBezTo>
                  <a:pt x="402998" y="1497305"/>
                  <a:pt x="405099" y="1496804"/>
                  <a:pt x="406699" y="1496271"/>
                </a:cubicBezTo>
                <a:cubicBezTo>
                  <a:pt x="408166" y="1495738"/>
                  <a:pt x="409199" y="1494804"/>
                  <a:pt x="409799" y="1493471"/>
                </a:cubicBezTo>
                <a:cubicBezTo>
                  <a:pt x="410399" y="1492137"/>
                  <a:pt x="410699" y="1490670"/>
                  <a:pt x="410699" y="1489070"/>
                </a:cubicBezTo>
                <a:cubicBezTo>
                  <a:pt x="410699" y="1486803"/>
                  <a:pt x="410299" y="1485203"/>
                  <a:pt x="409499" y="1484270"/>
                </a:cubicBezTo>
                <a:cubicBezTo>
                  <a:pt x="408699" y="1483336"/>
                  <a:pt x="407699" y="1482936"/>
                  <a:pt x="406499" y="1483069"/>
                </a:cubicBezTo>
                <a:cubicBezTo>
                  <a:pt x="405165" y="1483069"/>
                  <a:pt x="403632" y="1483336"/>
                  <a:pt x="401898" y="1483870"/>
                </a:cubicBezTo>
                <a:cubicBezTo>
                  <a:pt x="400164" y="1484403"/>
                  <a:pt x="398031" y="1484670"/>
                  <a:pt x="395497" y="1484670"/>
                </a:cubicBezTo>
                <a:cubicBezTo>
                  <a:pt x="388296" y="1484670"/>
                  <a:pt x="383096" y="1482703"/>
                  <a:pt x="379895" y="1478769"/>
                </a:cubicBezTo>
                <a:cubicBezTo>
                  <a:pt x="376695" y="1474835"/>
                  <a:pt x="375095" y="1469068"/>
                  <a:pt x="375095" y="1461467"/>
                </a:cubicBezTo>
                <a:lnTo>
                  <a:pt x="375095" y="1412061"/>
                </a:lnTo>
                <a:lnTo>
                  <a:pt x="400298" y="1412061"/>
                </a:lnTo>
                <a:cubicBezTo>
                  <a:pt x="404965" y="1412061"/>
                  <a:pt x="407299" y="1409927"/>
                  <a:pt x="407299" y="1405660"/>
                </a:cubicBezTo>
                <a:cubicBezTo>
                  <a:pt x="407299" y="1401526"/>
                  <a:pt x="404965" y="1399459"/>
                  <a:pt x="400298" y="1399459"/>
                </a:cubicBezTo>
                <a:lnTo>
                  <a:pt x="375095" y="1399459"/>
                </a:lnTo>
                <a:lnTo>
                  <a:pt x="375095" y="1376456"/>
                </a:lnTo>
                <a:cubicBezTo>
                  <a:pt x="375095" y="1370989"/>
                  <a:pt x="372428" y="1368255"/>
                  <a:pt x="367094" y="1368255"/>
                </a:cubicBezTo>
                <a:cubicBezTo>
                  <a:pt x="361626" y="1368255"/>
                  <a:pt x="358893" y="1370989"/>
                  <a:pt x="358893" y="1376456"/>
                </a:cubicBezTo>
                <a:lnTo>
                  <a:pt x="358893" y="1399459"/>
                </a:lnTo>
                <a:lnTo>
                  <a:pt x="345491" y="1399459"/>
                </a:lnTo>
                <a:cubicBezTo>
                  <a:pt x="343157" y="1399459"/>
                  <a:pt x="341407" y="1399976"/>
                  <a:pt x="340240" y="1401009"/>
                </a:cubicBezTo>
                <a:lnTo>
                  <a:pt x="339557" y="1402825"/>
                </a:lnTo>
                <a:lnTo>
                  <a:pt x="338874" y="1401009"/>
                </a:lnTo>
                <a:cubicBezTo>
                  <a:pt x="337707" y="1399976"/>
                  <a:pt x="335957" y="1399459"/>
                  <a:pt x="333623" y="1399459"/>
                </a:cubicBezTo>
                <a:lnTo>
                  <a:pt x="308420" y="1399459"/>
                </a:lnTo>
                <a:lnTo>
                  <a:pt x="308420" y="1376456"/>
                </a:lnTo>
                <a:cubicBezTo>
                  <a:pt x="308420" y="1370989"/>
                  <a:pt x="305753" y="1368255"/>
                  <a:pt x="300419" y="1368255"/>
                </a:cubicBezTo>
                <a:close/>
                <a:moveTo>
                  <a:pt x="3953218" y="1356254"/>
                </a:moveTo>
                <a:cubicBezTo>
                  <a:pt x="3946151" y="1356254"/>
                  <a:pt x="3942617" y="1359521"/>
                  <a:pt x="3942617" y="1366055"/>
                </a:cubicBezTo>
                <a:cubicBezTo>
                  <a:pt x="3942617" y="1372722"/>
                  <a:pt x="3946151" y="1376056"/>
                  <a:pt x="3953218" y="1376056"/>
                </a:cubicBezTo>
                <a:cubicBezTo>
                  <a:pt x="3960285" y="1376056"/>
                  <a:pt x="3963820" y="1372722"/>
                  <a:pt x="3963820" y="1366055"/>
                </a:cubicBezTo>
                <a:cubicBezTo>
                  <a:pt x="3963820" y="1359521"/>
                  <a:pt x="3960286" y="1356254"/>
                  <a:pt x="3953218" y="1356254"/>
                </a:cubicBezTo>
                <a:close/>
                <a:moveTo>
                  <a:pt x="2333968" y="1356254"/>
                </a:moveTo>
                <a:cubicBezTo>
                  <a:pt x="2326900" y="1356254"/>
                  <a:pt x="2323367" y="1359521"/>
                  <a:pt x="2323367" y="1366055"/>
                </a:cubicBezTo>
                <a:cubicBezTo>
                  <a:pt x="2323367" y="1372722"/>
                  <a:pt x="2326901" y="1376056"/>
                  <a:pt x="2333968" y="1376056"/>
                </a:cubicBezTo>
                <a:cubicBezTo>
                  <a:pt x="2341036" y="1376056"/>
                  <a:pt x="2344570" y="1372722"/>
                  <a:pt x="2344570" y="1366055"/>
                </a:cubicBezTo>
                <a:cubicBezTo>
                  <a:pt x="2344570" y="1359521"/>
                  <a:pt x="2341036" y="1356254"/>
                  <a:pt x="2333968" y="1356254"/>
                </a:cubicBezTo>
                <a:close/>
                <a:moveTo>
                  <a:pt x="1800568" y="1356254"/>
                </a:moveTo>
                <a:cubicBezTo>
                  <a:pt x="1793501" y="1356254"/>
                  <a:pt x="1789967" y="1359521"/>
                  <a:pt x="1789967" y="1366055"/>
                </a:cubicBezTo>
                <a:cubicBezTo>
                  <a:pt x="1789967" y="1372722"/>
                  <a:pt x="1793501" y="1376056"/>
                  <a:pt x="1800568" y="1376056"/>
                </a:cubicBezTo>
                <a:cubicBezTo>
                  <a:pt x="1807636" y="1376056"/>
                  <a:pt x="1811170" y="1372722"/>
                  <a:pt x="1811170" y="1366055"/>
                </a:cubicBezTo>
                <a:cubicBezTo>
                  <a:pt x="1811170" y="1359521"/>
                  <a:pt x="1807636" y="1356254"/>
                  <a:pt x="1800568" y="1356254"/>
                </a:cubicBezTo>
                <a:close/>
                <a:moveTo>
                  <a:pt x="4534243" y="1354253"/>
                </a:moveTo>
                <a:cubicBezTo>
                  <a:pt x="4528909" y="1354253"/>
                  <a:pt x="4526242" y="1356987"/>
                  <a:pt x="4526242" y="1362454"/>
                </a:cubicBezTo>
                <a:lnTo>
                  <a:pt x="4526242" y="1489670"/>
                </a:lnTo>
                <a:cubicBezTo>
                  <a:pt x="4526242" y="1495271"/>
                  <a:pt x="4528909" y="1498071"/>
                  <a:pt x="4534243" y="1498071"/>
                </a:cubicBezTo>
                <a:cubicBezTo>
                  <a:pt x="4539711" y="1498071"/>
                  <a:pt x="4542444" y="1495271"/>
                  <a:pt x="4542444" y="1489670"/>
                </a:cubicBezTo>
                <a:lnTo>
                  <a:pt x="4542444" y="1441264"/>
                </a:lnTo>
                <a:cubicBezTo>
                  <a:pt x="4542444" y="1432063"/>
                  <a:pt x="4545078" y="1424696"/>
                  <a:pt x="4550345" y="1419162"/>
                </a:cubicBezTo>
                <a:cubicBezTo>
                  <a:pt x="4555613" y="1413627"/>
                  <a:pt x="4562714" y="1410860"/>
                  <a:pt x="4571648" y="1410860"/>
                </a:cubicBezTo>
                <a:cubicBezTo>
                  <a:pt x="4579382" y="1410860"/>
                  <a:pt x="4585016" y="1412961"/>
                  <a:pt x="4588550" y="1417161"/>
                </a:cubicBezTo>
                <a:cubicBezTo>
                  <a:pt x="4592084" y="1421362"/>
                  <a:pt x="4593851" y="1427996"/>
                  <a:pt x="4593851" y="1437064"/>
                </a:cubicBezTo>
                <a:lnTo>
                  <a:pt x="4593851" y="1489670"/>
                </a:lnTo>
                <a:cubicBezTo>
                  <a:pt x="4593851" y="1495271"/>
                  <a:pt x="4596584" y="1498071"/>
                  <a:pt x="4602052" y="1498071"/>
                </a:cubicBezTo>
                <a:cubicBezTo>
                  <a:pt x="4607386" y="1498071"/>
                  <a:pt x="4610053" y="1495271"/>
                  <a:pt x="4610053" y="1489670"/>
                </a:cubicBezTo>
                <a:lnTo>
                  <a:pt x="4610053" y="1436064"/>
                </a:lnTo>
                <a:cubicBezTo>
                  <a:pt x="4610053" y="1410460"/>
                  <a:pt x="4598518" y="1397659"/>
                  <a:pt x="4575448" y="1397659"/>
                </a:cubicBezTo>
                <a:cubicBezTo>
                  <a:pt x="4568248" y="1397659"/>
                  <a:pt x="4561747" y="1399159"/>
                  <a:pt x="4555946" y="1402159"/>
                </a:cubicBezTo>
                <a:cubicBezTo>
                  <a:pt x="4550145" y="1405160"/>
                  <a:pt x="4545645" y="1409594"/>
                  <a:pt x="4542444" y="1415461"/>
                </a:cubicBezTo>
                <a:lnTo>
                  <a:pt x="4542444" y="1362454"/>
                </a:lnTo>
                <a:cubicBezTo>
                  <a:pt x="4542444" y="1356987"/>
                  <a:pt x="4539711" y="1354253"/>
                  <a:pt x="4534243" y="1354253"/>
                </a:cubicBezTo>
                <a:close/>
                <a:moveTo>
                  <a:pt x="3562693" y="1354253"/>
                </a:moveTo>
                <a:cubicBezTo>
                  <a:pt x="3557359" y="1354253"/>
                  <a:pt x="3554692" y="1356987"/>
                  <a:pt x="3554692" y="1362454"/>
                </a:cubicBezTo>
                <a:lnTo>
                  <a:pt x="3554692" y="1489670"/>
                </a:lnTo>
                <a:cubicBezTo>
                  <a:pt x="3554692" y="1495271"/>
                  <a:pt x="3557359" y="1498071"/>
                  <a:pt x="3562693" y="1498071"/>
                </a:cubicBezTo>
                <a:cubicBezTo>
                  <a:pt x="3568160" y="1498071"/>
                  <a:pt x="3570894" y="1495271"/>
                  <a:pt x="3570894" y="1489670"/>
                </a:cubicBezTo>
                <a:lnTo>
                  <a:pt x="3570894" y="1441264"/>
                </a:lnTo>
                <a:cubicBezTo>
                  <a:pt x="3570894" y="1432063"/>
                  <a:pt x="3573528" y="1424696"/>
                  <a:pt x="3578795" y="1419162"/>
                </a:cubicBezTo>
                <a:cubicBezTo>
                  <a:pt x="3584062" y="1413627"/>
                  <a:pt x="3591163" y="1410860"/>
                  <a:pt x="3600098" y="1410860"/>
                </a:cubicBezTo>
                <a:cubicBezTo>
                  <a:pt x="3607832" y="1410860"/>
                  <a:pt x="3613466" y="1412961"/>
                  <a:pt x="3617000" y="1417161"/>
                </a:cubicBezTo>
                <a:cubicBezTo>
                  <a:pt x="3620533" y="1421362"/>
                  <a:pt x="3622301" y="1427996"/>
                  <a:pt x="3622301" y="1437064"/>
                </a:cubicBezTo>
                <a:lnTo>
                  <a:pt x="3622301" y="1489670"/>
                </a:lnTo>
                <a:cubicBezTo>
                  <a:pt x="3622301" y="1495271"/>
                  <a:pt x="3625034" y="1498071"/>
                  <a:pt x="3630502" y="1498071"/>
                </a:cubicBezTo>
                <a:cubicBezTo>
                  <a:pt x="3635835" y="1498071"/>
                  <a:pt x="3638503" y="1495271"/>
                  <a:pt x="3638503" y="1489670"/>
                </a:cubicBezTo>
                <a:lnTo>
                  <a:pt x="3638503" y="1436064"/>
                </a:lnTo>
                <a:cubicBezTo>
                  <a:pt x="3638503" y="1410460"/>
                  <a:pt x="3626968" y="1397659"/>
                  <a:pt x="3603898" y="1397659"/>
                </a:cubicBezTo>
                <a:cubicBezTo>
                  <a:pt x="3596697" y="1397659"/>
                  <a:pt x="3590197" y="1399159"/>
                  <a:pt x="3584396" y="1402159"/>
                </a:cubicBezTo>
                <a:cubicBezTo>
                  <a:pt x="3578595" y="1405160"/>
                  <a:pt x="3574094" y="1409594"/>
                  <a:pt x="3570894" y="1415461"/>
                </a:cubicBezTo>
                <a:lnTo>
                  <a:pt x="3570894" y="1362454"/>
                </a:lnTo>
                <a:cubicBezTo>
                  <a:pt x="3570894" y="1356987"/>
                  <a:pt x="3568161" y="1354253"/>
                  <a:pt x="3562693" y="1354253"/>
                </a:cubicBezTo>
                <a:close/>
                <a:moveTo>
                  <a:pt x="1952968" y="1354253"/>
                </a:moveTo>
                <a:cubicBezTo>
                  <a:pt x="1947634" y="1354253"/>
                  <a:pt x="1944967" y="1356987"/>
                  <a:pt x="1944967" y="1362454"/>
                </a:cubicBezTo>
                <a:lnTo>
                  <a:pt x="1944967" y="1464467"/>
                </a:lnTo>
                <a:cubicBezTo>
                  <a:pt x="1944967" y="1475535"/>
                  <a:pt x="1947501" y="1483970"/>
                  <a:pt x="1952568" y="1489770"/>
                </a:cubicBezTo>
                <a:cubicBezTo>
                  <a:pt x="1957635" y="1495571"/>
                  <a:pt x="1964970" y="1498471"/>
                  <a:pt x="1974571" y="1498471"/>
                </a:cubicBezTo>
                <a:cubicBezTo>
                  <a:pt x="1975638" y="1498471"/>
                  <a:pt x="1976771" y="1498438"/>
                  <a:pt x="1977971" y="1498371"/>
                </a:cubicBezTo>
                <a:cubicBezTo>
                  <a:pt x="1979172" y="1498305"/>
                  <a:pt x="1980305" y="1498138"/>
                  <a:pt x="1981372" y="1497871"/>
                </a:cubicBezTo>
                <a:cubicBezTo>
                  <a:pt x="1985906" y="1497205"/>
                  <a:pt x="1988173" y="1494604"/>
                  <a:pt x="1988173" y="1490070"/>
                </a:cubicBezTo>
                <a:cubicBezTo>
                  <a:pt x="1988173" y="1487670"/>
                  <a:pt x="1987873" y="1486070"/>
                  <a:pt x="1987273" y="1485270"/>
                </a:cubicBezTo>
                <a:cubicBezTo>
                  <a:pt x="1986673" y="1484470"/>
                  <a:pt x="1985639" y="1484136"/>
                  <a:pt x="1984172" y="1484270"/>
                </a:cubicBezTo>
                <a:cubicBezTo>
                  <a:pt x="1983239" y="1484270"/>
                  <a:pt x="1982305" y="1484336"/>
                  <a:pt x="1981372" y="1484470"/>
                </a:cubicBezTo>
                <a:cubicBezTo>
                  <a:pt x="1980438" y="1484603"/>
                  <a:pt x="1979372" y="1484670"/>
                  <a:pt x="1978172" y="1484670"/>
                </a:cubicBezTo>
                <a:cubicBezTo>
                  <a:pt x="1966837" y="1484670"/>
                  <a:pt x="1961170" y="1477535"/>
                  <a:pt x="1961170" y="1463267"/>
                </a:cubicBezTo>
                <a:lnTo>
                  <a:pt x="1961170" y="1362454"/>
                </a:lnTo>
                <a:cubicBezTo>
                  <a:pt x="1961170" y="1356987"/>
                  <a:pt x="1958436" y="1354253"/>
                  <a:pt x="1952968" y="1354253"/>
                </a:cubicBezTo>
                <a:close/>
                <a:moveTo>
                  <a:pt x="181318" y="1354253"/>
                </a:moveTo>
                <a:cubicBezTo>
                  <a:pt x="175984" y="1354253"/>
                  <a:pt x="173317" y="1356987"/>
                  <a:pt x="173317" y="1362454"/>
                </a:cubicBezTo>
                <a:lnTo>
                  <a:pt x="173317" y="1489670"/>
                </a:lnTo>
                <a:cubicBezTo>
                  <a:pt x="173317" y="1495271"/>
                  <a:pt x="175984" y="1498071"/>
                  <a:pt x="181318" y="1498071"/>
                </a:cubicBezTo>
                <a:cubicBezTo>
                  <a:pt x="186785" y="1498071"/>
                  <a:pt x="189519" y="1495271"/>
                  <a:pt x="189519" y="1489670"/>
                </a:cubicBezTo>
                <a:lnTo>
                  <a:pt x="189519" y="1441264"/>
                </a:lnTo>
                <a:cubicBezTo>
                  <a:pt x="189519" y="1432063"/>
                  <a:pt x="192153" y="1424696"/>
                  <a:pt x="197420" y="1419162"/>
                </a:cubicBezTo>
                <a:cubicBezTo>
                  <a:pt x="202687" y="1413627"/>
                  <a:pt x="209788" y="1410860"/>
                  <a:pt x="218723" y="1410860"/>
                </a:cubicBezTo>
                <a:cubicBezTo>
                  <a:pt x="226457" y="1410860"/>
                  <a:pt x="232091" y="1412961"/>
                  <a:pt x="235625" y="1417161"/>
                </a:cubicBezTo>
                <a:cubicBezTo>
                  <a:pt x="239159" y="1421362"/>
                  <a:pt x="240926" y="1427996"/>
                  <a:pt x="240926" y="1437064"/>
                </a:cubicBezTo>
                <a:lnTo>
                  <a:pt x="240926" y="1489670"/>
                </a:lnTo>
                <a:cubicBezTo>
                  <a:pt x="240926" y="1495271"/>
                  <a:pt x="243659" y="1498071"/>
                  <a:pt x="249127" y="1498071"/>
                </a:cubicBezTo>
                <a:cubicBezTo>
                  <a:pt x="254461" y="1498071"/>
                  <a:pt x="257128" y="1495271"/>
                  <a:pt x="257128" y="1489670"/>
                </a:cubicBezTo>
                <a:lnTo>
                  <a:pt x="257128" y="1436064"/>
                </a:lnTo>
                <a:cubicBezTo>
                  <a:pt x="257128" y="1410460"/>
                  <a:pt x="245593" y="1397659"/>
                  <a:pt x="222523" y="1397659"/>
                </a:cubicBezTo>
                <a:cubicBezTo>
                  <a:pt x="215322" y="1397659"/>
                  <a:pt x="208822" y="1399159"/>
                  <a:pt x="203021" y="1402159"/>
                </a:cubicBezTo>
                <a:cubicBezTo>
                  <a:pt x="197220" y="1405160"/>
                  <a:pt x="192720" y="1409594"/>
                  <a:pt x="189519" y="1415461"/>
                </a:cubicBezTo>
                <a:lnTo>
                  <a:pt x="189519" y="1362454"/>
                </a:lnTo>
                <a:cubicBezTo>
                  <a:pt x="189519" y="1356987"/>
                  <a:pt x="186785" y="1354253"/>
                  <a:pt x="181318" y="1354253"/>
                </a:cubicBezTo>
                <a:close/>
                <a:moveTo>
                  <a:pt x="4889092" y="1354153"/>
                </a:moveTo>
                <a:cubicBezTo>
                  <a:pt x="4886758" y="1354087"/>
                  <a:pt x="4884825" y="1354953"/>
                  <a:pt x="4883291" y="1356754"/>
                </a:cubicBezTo>
                <a:cubicBezTo>
                  <a:pt x="4881758" y="1358554"/>
                  <a:pt x="4881591" y="1361121"/>
                  <a:pt x="4882791" y="1364455"/>
                </a:cubicBezTo>
                <a:cubicBezTo>
                  <a:pt x="4887859" y="1377923"/>
                  <a:pt x="4891792" y="1391158"/>
                  <a:pt x="4894593" y="1404160"/>
                </a:cubicBezTo>
                <a:cubicBezTo>
                  <a:pt x="4897393" y="1417161"/>
                  <a:pt x="4898793" y="1430463"/>
                  <a:pt x="4898793" y="1444065"/>
                </a:cubicBezTo>
                <a:cubicBezTo>
                  <a:pt x="4898793" y="1470868"/>
                  <a:pt x="4893460" y="1497405"/>
                  <a:pt x="4882791" y="1523675"/>
                </a:cubicBezTo>
                <a:cubicBezTo>
                  <a:pt x="4881458" y="1527008"/>
                  <a:pt x="4881558" y="1529575"/>
                  <a:pt x="4883091" y="1531375"/>
                </a:cubicBezTo>
                <a:cubicBezTo>
                  <a:pt x="4884625" y="1533176"/>
                  <a:pt x="4886592" y="1534009"/>
                  <a:pt x="4888992" y="1533876"/>
                </a:cubicBezTo>
                <a:cubicBezTo>
                  <a:pt x="4891392" y="1533743"/>
                  <a:pt x="4893260" y="1532609"/>
                  <a:pt x="4894593" y="1530475"/>
                </a:cubicBezTo>
                <a:cubicBezTo>
                  <a:pt x="4901927" y="1516874"/>
                  <a:pt x="4907327" y="1502805"/>
                  <a:pt x="4910795" y="1488270"/>
                </a:cubicBezTo>
                <a:cubicBezTo>
                  <a:pt x="4914262" y="1473735"/>
                  <a:pt x="4915996" y="1459000"/>
                  <a:pt x="4915996" y="1444065"/>
                </a:cubicBezTo>
                <a:cubicBezTo>
                  <a:pt x="4915996" y="1429129"/>
                  <a:pt x="4914262" y="1414428"/>
                  <a:pt x="4910795" y="1399959"/>
                </a:cubicBezTo>
                <a:cubicBezTo>
                  <a:pt x="4907327" y="1385491"/>
                  <a:pt x="4901927" y="1371389"/>
                  <a:pt x="4894593" y="1357654"/>
                </a:cubicBezTo>
                <a:cubicBezTo>
                  <a:pt x="4893260" y="1355387"/>
                  <a:pt x="4891426" y="1354220"/>
                  <a:pt x="4889092" y="1354153"/>
                </a:cubicBezTo>
                <a:close/>
                <a:moveTo>
                  <a:pt x="138946" y="1354153"/>
                </a:moveTo>
                <a:cubicBezTo>
                  <a:pt x="136613" y="1354220"/>
                  <a:pt x="134779" y="1355387"/>
                  <a:pt x="133446" y="1357654"/>
                </a:cubicBezTo>
                <a:cubicBezTo>
                  <a:pt x="125978" y="1371522"/>
                  <a:pt x="120511" y="1385657"/>
                  <a:pt x="117043" y="1400059"/>
                </a:cubicBezTo>
                <a:cubicBezTo>
                  <a:pt x="113576" y="1414461"/>
                  <a:pt x="111843" y="1429129"/>
                  <a:pt x="111843" y="1444065"/>
                </a:cubicBezTo>
                <a:cubicBezTo>
                  <a:pt x="111843" y="1459000"/>
                  <a:pt x="113576" y="1473702"/>
                  <a:pt x="117043" y="1488170"/>
                </a:cubicBezTo>
                <a:cubicBezTo>
                  <a:pt x="120511" y="1502639"/>
                  <a:pt x="125978" y="1516740"/>
                  <a:pt x="133446" y="1530475"/>
                </a:cubicBezTo>
                <a:cubicBezTo>
                  <a:pt x="134779" y="1532609"/>
                  <a:pt x="136613" y="1533743"/>
                  <a:pt x="138946" y="1533876"/>
                </a:cubicBezTo>
                <a:cubicBezTo>
                  <a:pt x="141280" y="1534009"/>
                  <a:pt x="143213" y="1533176"/>
                  <a:pt x="144747" y="1531375"/>
                </a:cubicBezTo>
                <a:cubicBezTo>
                  <a:pt x="146280" y="1529575"/>
                  <a:pt x="146381" y="1527008"/>
                  <a:pt x="145047" y="1523675"/>
                </a:cubicBezTo>
                <a:cubicBezTo>
                  <a:pt x="139846" y="1510340"/>
                  <a:pt x="135879" y="1497138"/>
                  <a:pt x="133146" y="1484070"/>
                </a:cubicBezTo>
                <a:cubicBezTo>
                  <a:pt x="130412" y="1471001"/>
                  <a:pt x="129045" y="1457666"/>
                  <a:pt x="129045" y="1444065"/>
                </a:cubicBezTo>
                <a:cubicBezTo>
                  <a:pt x="129045" y="1430463"/>
                  <a:pt x="130379" y="1417128"/>
                  <a:pt x="133045" y="1404060"/>
                </a:cubicBezTo>
                <a:cubicBezTo>
                  <a:pt x="135712" y="1390991"/>
                  <a:pt x="139713" y="1377790"/>
                  <a:pt x="145047" y="1364455"/>
                </a:cubicBezTo>
                <a:cubicBezTo>
                  <a:pt x="146381" y="1361121"/>
                  <a:pt x="146280" y="1358554"/>
                  <a:pt x="144747" y="1356754"/>
                </a:cubicBezTo>
                <a:cubicBezTo>
                  <a:pt x="143213" y="1354953"/>
                  <a:pt x="141280" y="1354087"/>
                  <a:pt x="138946" y="1354153"/>
                </a:cubicBezTo>
                <a:close/>
                <a:moveTo>
                  <a:pt x="3365097" y="1347353"/>
                </a:moveTo>
                <a:cubicBezTo>
                  <a:pt x="3363363" y="1346886"/>
                  <a:pt x="3361697" y="1347019"/>
                  <a:pt x="3360096" y="1347753"/>
                </a:cubicBezTo>
                <a:cubicBezTo>
                  <a:pt x="3358496" y="1348486"/>
                  <a:pt x="3357296" y="1349920"/>
                  <a:pt x="3356496" y="1352053"/>
                </a:cubicBezTo>
                <a:lnTo>
                  <a:pt x="3308890" y="1499672"/>
                </a:lnTo>
                <a:cubicBezTo>
                  <a:pt x="3308223" y="1501938"/>
                  <a:pt x="3308357" y="1503805"/>
                  <a:pt x="3309290" y="1505272"/>
                </a:cubicBezTo>
                <a:cubicBezTo>
                  <a:pt x="3310223" y="1506739"/>
                  <a:pt x="3311557" y="1507739"/>
                  <a:pt x="3313291" y="1508273"/>
                </a:cubicBezTo>
                <a:cubicBezTo>
                  <a:pt x="3315024" y="1508806"/>
                  <a:pt x="3316691" y="1508706"/>
                  <a:pt x="3318291" y="1507973"/>
                </a:cubicBezTo>
                <a:cubicBezTo>
                  <a:pt x="3319891" y="1507239"/>
                  <a:pt x="3321092" y="1505739"/>
                  <a:pt x="3321892" y="1503472"/>
                </a:cubicBezTo>
                <a:lnTo>
                  <a:pt x="3369298" y="1355854"/>
                </a:lnTo>
                <a:cubicBezTo>
                  <a:pt x="3370098" y="1353720"/>
                  <a:pt x="3370031" y="1351886"/>
                  <a:pt x="3369097" y="1350353"/>
                </a:cubicBezTo>
                <a:cubicBezTo>
                  <a:pt x="3368164" y="1348819"/>
                  <a:pt x="3366831" y="1347819"/>
                  <a:pt x="3365097" y="1347353"/>
                </a:cubicBezTo>
                <a:close/>
                <a:moveTo>
                  <a:pt x="3022197" y="1347353"/>
                </a:moveTo>
                <a:cubicBezTo>
                  <a:pt x="3020463" y="1346886"/>
                  <a:pt x="3018796" y="1347019"/>
                  <a:pt x="3017196" y="1347753"/>
                </a:cubicBezTo>
                <a:cubicBezTo>
                  <a:pt x="3015596" y="1348486"/>
                  <a:pt x="3014396" y="1349920"/>
                  <a:pt x="3013596" y="1352053"/>
                </a:cubicBezTo>
                <a:lnTo>
                  <a:pt x="2965990" y="1499672"/>
                </a:lnTo>
                <a:cubicBezTo>
                  <a:pt x="2965323" y="1501938"/>
                  <a:pt x="2965456" y="1503805"/>
                  <a:pt x="2966390" y="1505272"/>
                </a:cubicBezTo>
                <a:cubicBezTo>
                  <a:pt x="2967323" y="1506739"/>
                  <a:pt x="2968657" y="1507739"/>
                  <a:pt x="2970390" y="1508273"/>
                </a:cubicBezTo>
                <a:cubicBezTo>
                  <a:pt x="2972124" y="1508806"/>
                  <a:pt x="2973791" y="1508706"/>
                  <a:pt x="2975391" y="1507973"/>
                </a:cubicBezTo>
                <a:cubicBezTo>
                  <a:pt x="2976991" y="1507239"/>
                  <a:pt x="2978191" y="1505739"/>
                  <a:pt x="2978992" y="1503472"/>
                </a:cubicBezTo>
                <a:lnTo>
                  <a:pt x="3026397" y="1355854"/>
                </a:lnTo>
                <a:cubicBezTo>
                  <a:pt x="3027198" y="1353720"/>
                  <a:pt x="3027131" y="1351886"/>
                  <a:pt x="3026197" y="1350353"/>
                </a:cubicBezTo>
                <a:cubicBezTo>
                  <a:pt x="3025264" y="1348819"/>
                  <a:pt x="3023931" y="1347819"/>
                  <a:pt x="3022197" y="1347353"/>
                </a:cubicBezTo>
                <a:close/>
                <a:moveTo>
                  <a:pt x="774297" y="1347353"/>
                </a:moveTo>
                <a:cubicBezTo>
                  <a:pt x="772563" y="1346886"/>
                  <a:pt x="770897" y="1347019"/>
                  <a:pt x="769296" y="1347753"/>
                </a:cubicBezTo>
                <a:cubicBezTo>
                  <a:pt x="767696" y="1348486"/>
                  <a:pt x="766496" y="1349920"/>
                  <a:pt x="765696" y="1352053"/>
                </a:cubicBezTo>
                <a:lnTo>
                  <a:pt x="718090" y="1499672"/>
                </a:lnTo>
                <a:cubicBezTo>
                  <a:pt x="717423" y="1501938"/>
                  <a:pt x="717557" y="1503805"/>
                  <a:pt x="718490" y="1505272"/>
                </a:cubicBezTo>
                <a:cubicBezTo>
                  <a:pt x="719424" y="1506739"/>
                  <a:pt x="720757" y="1507739"/>
                  <a:pt x="722491" y="1508273"/>
                </a:cubicBezTo>
                <a:cubicBezTo>
                  <a:pt x="724224" y="1508806"/>
                  <a:pt x="725891" y="1508706"/>
                  <a:pt x="727491" y="1507973"/>
                </a:cubicBezTo>
                <a:cubicBezTo>
                  <a:pt x="729091" y="1507239"/>
                  <a:pt x="730291" y="1505739"/>
                  <a:pt x="731092" y="1503472"/>
                </a:cubicBezTo>
                <a:lnTo>
                  <a:pt x="778498" y="1355854"/>
                </a:lnTo>
                <a:cubicBezTo>
                  <a:pt x="779298" y="1353720"/>
                  <a:pt x="779231" y="1351886"/>
                  <a:pt x="778297" y="1350353"/>
                </a:cubicBezTo>
                <a:cubicBezTo>
                  <a:pt x="777364" y="1348819"/>
                  <a:pt x="776031" y="1347819"/>
                  <a:pt x="774297" y="1347353"/>
                </a:cubicBezTo>
                <a:close/>
                <a:moveTo>
                  <a:pt x="717147" y="1347353"/>
                </a:moveTo>
                <a:cubicBezTo>
                  <a:pt x="715414" y="1346886"/>
                  <a:pt x="713747" y="1347019"/>
                  <a:pt x="712146" y="1347753"/>
                </a:cubicBezTo>
                <a:cubicBezTo>
                  <a:pt x="710546" y="1348486"/>
                  <a:pt x="709346" y="1349920"/>
                  <a:pt x="708546" y="1352053"/>
                </a:cubicBezTo>
                <a:lnTo>
                  <a:pt x="660940" y="1499672"/>
                </a:lnTo>
                <a:cubicBezTo>
                  <a:pt x="660273" y="1501938"/>
                  <a:pt x="660407" y="1503805"/>
                  <a:pt x="661340" y="1505272"/>
                </a:cubicBezTo>
                <a:cubicBezTo>
                  <a:pt x="662274" y="1506739"/>
                  <a:pt x="663607" y="1507739"/>
                  <a:pt x="665341" y="1508273"/>
                </a:cubicBezTo>
                <a:cubicBezTo>
                  <a:pt x="667074" y="1508806"/>
                  <a:pt x="668741" y="1508706"/>
                  <a:pt x="670341" y="1507973"/>
                </a:cubicBezTo>
                <a:cubicBezTo>
                  <a:pt x="671941" y="1507239"/>
                  <a:pt x="673142" y="1505739"/>
                  <a:pt x="673942" y="1503472"/>
                </a:cubicBezTo>
                <a:lnTo>
                  <a:pt x="721347" y="1355854"/>
                </a:lnTo>
                <a:cubicBezTo>
                  <a:pt x="722148" y="1353720"/>
                  <a:pt x="722081" y="1351886"/>
                  <a:pt x="721148" y="1350353"/>
                </a:cubicBezTo>
                <a:cubicBezTo>
                  <a:pt x="720214" y="1348819"/>
                  <a:pt x="718881" y="1347819"/>
                  <a:pt x="717147" y="1347353"/>
                </a:cubicBezTo>
                <a:close/>
                <a:moveTo>
                  <a:pt x="2228993" y="1227819"/>
                </a:moveTo>
                <a:cubicBezTo>
                  <a:pt x="2225659" y="1227819"/>
                  <a:pt x="2222992" y="1228852"/>
                  <a:pt x="2220992" y="1230919"/>
                </a:cubicBezTo>
                <a:cubicBezTo>
                  <a:pt x="2218992" y="1232986"/>
                  <a:pt x="2217992" y="1235619"/>
                  <a:pt x="2217992" y="1238820"/>
                </a:cubicBezTo>
                <a:cubicBezTo>
                  <a:pt x="2217992" y="1242020"/>
                  <a:pt x="2218992" y="1244654"/>
                  <a:pt x="2220992" y="1246721"/>
                </a:cubicBezTo>
                <a:cubicBezTo>
                  <a:pt x="2222992" y="1248788"/>
                  <a:pt x="2225659" y="1249821"/>
                  <a:pt x="2228993" y="1249821"/>
                </a:cubicBezTo>
                <a:cubicBezTo>
                  <a:pt x="2232327" y="1249821"/>
                  <a:pt x="2234960" y="1248788"/>
                  <a:pt x="2236894" y="1246721"/>
                </a:cubicBezTo>
                <a:cubicBezTo>
                  <a:pt x="2238828" y="1244654"/>
                  <a:pt x="2239795" y="1242020"/>
                  <a:pt x="2239795" y="1238820"/>
                </a:cubicBezTo>
                <a:cubicBezTo>
                  <a:pt x="2239795" y="1235619"/>
                  <a:pt x="2238828" y="1232986"/>
                  <a:pt x="2236894" y="1230919"/>
                </a:cubicBezTo>
                <a:cubicBezTo>
                  <a:pt x="2234960" y="1228852"/>
                  <a:pt x="2232327" y="1227819"/>
                  <a:pt x="2228993" y="1227819"/>
                </a:cubicBezTo>
                <a:close/>
                <a:moveTo>
                  <a:pt x="1894399" y="1203215"/>
                </a:moveTo>
                <a:lnTo>
                  <a:pt x="1900600" y="1203215"/>
                </a:lnTo>
                <a:lnTo>
                  <a:pt x="1900600" y="1209216"/>
                </a:lnTo>
                <a:cubicBezTo>
                  <a:pt x="1900600" y="1217751"/>
                  <a:pt x="1898066" y="1224785"/>
                  <a:pt x="1892999" y="1230319"/>
                </a:cubicBezTo>
                <a:cubicBezTo>
                  <a:pt x="1887932" y="1235853"/>
                  <a:pt x="1881398" y="1238620"/>
                  <a:pt x="1873396" y="1238620"/>
                </a:cubicBezTo>
                <a:cubicBezTo>
                  <a:pt x="1866862" y="1238620"/>
                  <a:pt x="1861695" y="1236886"/>
                  <a:pt x="1857895" y="1233419"/>
                </a:cubicBezTo>
                <a:cubicBezTo>
                  <a:pt x="1854094" y="1229952"/>
                  <a:pt x="1852194" y="1225485"/>
                  <a:pt x="1852194" y="1220018"/>
                </a:cubicBezTo>
                <a:cubicBezTo>
                  <a:pt x="1852194" y="1215750"/>
                  <a:pt x="1853427" y="1212383"/>
                  <a:pt x="1855894" y="1209916"/>
                </a:cubicBezTo>
                <a:cubicBezTo>
                  <a:pt x="1858361" y="1207449"/>
                  <a:pt x="1862695" y="1205716"/>
                  <a:pt x="1868896" y="1204716"/>
                </a:cubicBezTo>
                <a:cubicBezTo>
                  <a:pt x="1875097" y="1203716"/>
                  <a:pt x="1883598" y="1203215"/>
                  <a:pt x="1894399" y="1203215"/>
                </a:cubicBezTo>
                <a:close/>
                <a:moveTo>
                  <a:pt x="722824" y="1203215"/>
                </a:moveTo>
                <a:lnTo>
                  <a:pt x="729025" y="1203215"/>
                </a:lnTo>
                <a:lnTo>
                  <a:pt x="729025" y="1209216"/>
                </a:lnTo>
                <a:cubicBezTo>
                  <a:pt x="729025" y="1217751"/>
                  <a:pt x="726491" y="1224785"/>
                  <a:pt x="721424" y="1230319"/>
                </a:cubicBezTo>
                <a:cubicBezTo>
                  <a:pt x="716357" y="1235853"/>
                  <a:pt x="709822" y="1238620"/>
                  <a:pt x="701821" y="1238620"/>
                </a:cubicBezTo>
                <a:cubicBezTo>
                  <a:pt x="695287" y="1238620"/>
                  <a:pt x="690120" y="1236886"/>
                  <a:pt x="686319" y="1233419"/>
                </a:cubicBezTo>
                <a:cubicBezTo>
                  <a:pt x="682519" y="1229952"/>
                  <a:pt x="680619" y="1225485"/>
                  <a:pt x="680619" y="1220018"/>
                </a:cubicBezTo>
                <a:cubicBezTo>
                  <a:pt x="680619" y="1215750"/>
                  <a:pt x="681852" y="1212383"/>
                  <a:pt x="684319" y="1209916"/>
                </a:cubicBezTo>
                <a:cubicBezTo>
                  <a:pt x="686786" y="1207449"/>
                  <a:pt x="691120" y="1205716"/>
                  <a:pt x="697321" y="1204716"/>
                </a:cubicBezTo>
                <a:cubicBezTo>
                  <a:pt x="703522" y="1203716"/>
                  <a:pt x="712023" y="1203215"/>
                  <a:pt x="722824" y="1203215"/>
                </a:cubicBezTo>
                <a:close/>
                <a:moveTo>
                  <a:pt x="1990773" y="1163010"/>
                </a:moveTo>
                <a:cubicBezTo>
                  <a:pt x="1999841" y="1163010"/>
                  <a:pt x="2007108" y="1166211"/>
                  <a:pt x="2012576" y="1172612"/>
                </a:cubicBezTo>
                <a:cubicBezTo>
                  <a:pt x="2018043" y="1179012"/>
                  <a:pt x="2020777" y="1188280"/>
                  <a:pt x="2020777" y="1200415"/>
                </a:cubicBezTo>
                <a:cubicBezTo>
                  <a:pt x="2020777" y="1212417"/>
                  <a:pt x="2018043" y="1221651"/>
                  <a:pt x="2012576" y="1228119"/>
                </a:cubicBezTo>
                <a:cubicBezTo>
                  <a:pt x="2007108" y="1234586"/>
                  <a:pt x="1999841" y="1237820"/>
                  <a:pt x="1990773" y="1237820"/>
                </a:cubicBezTo>
                <a:cubicBezTo>
                  <a:pt x="1981705" y="1237820"/>
                  <a:pt x="1974438" y="1234586"/>
                  <a:pt x="1968971" y="1228119"/>
                </a:cubicBezTo>
                <a:cubicBezTo>
                  <a:pt x="1963503" y="1221651"/>
                  <a:pt x="1960769" y="1212417"/>
                  <a:pt x="1960769" y="1200415"/>
                </a:cubicBezTo>
                <a:cubicBezTo>
                  <a:pt x="1960769" y="1188280"/>
                  <a:pt x="1963503" y="1179012"/>
                  <a:pt x="1968971" y="1172612"/>
                </a:cubicBezTo>
                <a:cubicBezTo>
                  <a:pt x="1974438" y="1166211"/>
                  <a:pt x="1981705" y="1163010"/>
                  <a:pt x="1990773" y="1163010"/>
                </a:cubicBezTo>
                <a:close/>
                <a:moveTo>
                  <a:pt x="1209723" y="1163010"/>
                </a:moveTo>
                <a:cubicBezTo>
                  <a:pt x="1218791" y="1163010"/>
                  <a:pt x="1226058" y="1166211"/>
                  <a:pt x="1231526" y="1172612"/>
                </a:cubicBezTo>
                <a:cubicBezTo>
                  <a:pt x="1236993" y="1179012"/>
                  <a:pt x="1239727" y="1188280"/>
                  <a:pt x="1239727" y="1200415"/>
                </a:cubicBezTo>
                <a:cubicBezTo>
                  <a:pt x="1239727" y="1212417"/>
                  <a:pt x="1236993" y="1221651"/>
                  <a:pt x="1231526" y="1228119"/>
                </a:cubicBezTo>
                <a:cubicBezTo>
                  <a:pt x="1226058" y="1234586"/>
                  <a:pt x="1218791" y="1237820"/>
                  <a:pt x="1209723" y="1237820"/>
                </a:cubicBezTo>
                <a:cubicBezTo>
                  <a:pt x="1200655" y="1237820"/>
                  <a:pt x="1193387" y="1234586"/>
                  <a:pt x="1187920" y="1228119"/>
                </a:cubicBezTo>
                <a:cubicBezTo>
                  <a:pt x="1182453" y="1221651"/>
                  <a:pt x="1179719" y="1212417"/>
                  <a:pt x="1179719" y="1200415"/>
                </a:cubicBezTo>
                <a:cubicBezTo>
                  <a:pt x="1179719" y="1188280"/>
                  <a:pt x="1182453" y="1179012"/>
                  <a:pt x="1187920" y="1172612"/>
                </a:cubicBezTo>
                <a:cubicBezTo>
                  <a:pt x="1193387" y="1166211"/>
                  <a:pt x="1200655" y="1163010"/>
                  <a:pt x="1209723" y="1163010"/>
                </a:cubicBezTo>
                <a:close/>
                <a:moveTo>
                  <a:pt x="813997" y="1163010"/>
                </a:moveTo>
                <a:cubicBezTo>
                  <a:pt x="823332" y="1163010"/>
                  <a:pt x="830733" y="1166178"/>
                  <a:pt x="836200" y="1172512"/>
                </a:cubicBezTo>
                <a:cubicBezTo>
                  <a:pt x="841667" y="1178846"/>
                  <a:pt x="844401" y="1187413"/>
                  <a:pt x="844401" y="1198215"/>
                </a:cubicBezTo>
                <a:cubicBezTo>
                  <a:pt x="844401" y="1209016"/>
                  <a:pt x="841667" y="1217617"/>
                  <a:pt x="836200" y="1224018"/>
                </a:cubicBezTo>
                <a:cubicBezTo>
                  <a:pt x="830733" y="1230419"/>
                  <a:pt x="823332" y="1233619"/>
                  <a:pt x="813997" y="1233619"/>
                </a:cubicBezTo>
                <a:cubicBezTo>
                  <a:pt x="804796" y="1233619"/>
                  <a:pt x="797462" y="1230419"/>
                  <a:pt x="791994" y="1224018"/>
                </a:cubicBezTo>
                <a:cubicBezTo>
                  <a:pt x="786527" y="1217617"/>
                  <a:pt x="783793" y="1209016"/>
                  <a:pt x="783793" y="1198215"/>
                </a:cubicBezTo>
                <a:cubicBezTo>
                  <a:pt x="783793" y="1187413"/>
                  <a:pt x="786527" y="1178846"/>
                  <a:pt x="791994" y="1172512"/>
                </a:cubicBezTo>
                <a:cubicBezTo>
                  <a:pt x="797462" y="1166178"/>
                  <a:pt x="804796" y="1163010"/>
                  <a:pt x="813997" y="1163010"/>
                </a:cubicBezTo>
                <a:close/>
                <a:moveTo>
                  <a:pt x="600123" y="1163010"/>
                </a:moveTo>
                <a:cubicBezTo>
                  <a:pt x="609191" y="1163010"/>
                  <a:pt x="616458" y="1166211"/>
                  <a:pt x="621926" y="1172612"/>
                </a:cubicBezTo>
                <a:cubicBezTo>
                  <a:pt x="627393" y="1179012"/>
                  <a:pt x="630127" y="1188280"/>
                  <a:pt x="630127" y="1200415"/>
                </a:cubicBezTo>
                <a:cubicBezTo>
                  <a:pt x="630127" y="1212417"/>
                  <a:pt x="627393" y="1221651"/>
                  <a:pt x="621926" y="1228119"/>
                </a:cubicBezTo>
                <a:cubicBezTo>
                  <a:pt x="616458" y="1234586"/>
                  <a:pt x="609191" y="1237820"/>
                  <a:pt x="600123" y="1237820"/>
                </a:cubicBezTo>
                <a:cubicBezTo>
                  <a:pt x="591055" y="1237820"/>
                  <a:pt x="583788" y="1234586"/>
                  <a:pt x="578320" y="1228119"/>
                </a:cubicBezTo>
                <a:cubicBezTo>
                  <a:pt x="572853" y="1221651"/>
                  <a:pt x="570119" y="1212417"/>
                  <a:pt x="570119" y="1200415"/>
                </a:cubicBezTo>
                <a:cubicBezTo>
                  <a:pt x="570119" y="1188280"/>
                  <a:pt x="572853" y="1179012"/>
                  <a:pt x="578320" y="1172612"/>
                </a:cubicBezTo>
                <a:cubicBezTo>
                  <a:pt x="583788" y="1166211"/>
                  <a:pt x="591055" y="1163010"/>
                  <a:pt x="600123" y="1163010"/>
                </a:cubicBezTo>
                <a:close/>
                <a:moveTo>
                  <a:pt x="428673" y="1163010"/>
                </a:moveTo>
                <a:cubicBezTo>
                  <a:pt x="437741" y="1163010"/>
                  <a:pt x="445008" y="1166211"/>
                  <a:pt x="450476" y="1172612"/>
                </a:cubicBezTo>
                <a:cubicBezTo>
                  <a:pt x="455943" y="1179012"/>
                  <a:pt x="458677" y="1188280"/>
                  <a:pt x="458677" y="1200415"/>
                </a:cubicBezTo>
                <a:cubicBezTo>
                  <a:pt x="458677" y="1212417"/>
                  <a:pt x="455943" y="1221651"/>
                  <a:pt x="450476" y="1228119"/>
                </a:cubicBezTo>
                <a:cubicBezTo>
                  <a:pt x="445008" y="1234586"/>
                  <a:pt x="437741" y="1237820"/>
                  <a:pt x="428673" y="1237820"/>
                </a:cubicBezTo>
                <a:cubicBezTo>
                  <a:pt x="419605" y="1237820"/>
                  <a:pt x="412338" y="1234586"/>
                  <a:pt x="406870" y="1228119"/>
                </a:cubicBezTo>
                <a:cubicBezTo>
                  <a:pt x="401403" y="1221651"/>
                  <a:pt x="398669" y="1212417"/>
                  <a:pt x="398669" y="1200415"/>
                </a:cubicBezTo>
                <a:cubicBezTo>
                  <a:pt x="398669" y="1188280"/>
                  <a:pt x="401403" y="1179012"/>
                  <a:pt x="406870" y="1172612"/>
                </a:cubicBezTo>
                <a:cubicBezTo>
                  <a:pt x="412338" y="1166211"/>
                  <a:pt x="419605" y="1163010"/>
                  <a:pt x="428673" y="1163010"/>
                </a:cubicBezTo>
                <a:close/>
                <a:moveTo>
                  <a:pt x="2157622" y="1162010"/>
                </a:moveTo>
                <a:cubicBezTo>
                  <a:pt x="2166290" y="1162010"/>
                  <a:pt x="2172991" y="1164744"/>
                  <a:pt x="2177725" y="1170211"/>
                </a:cubicBezTo>
                <a:cubicBezTo>
                  <a:pt x="2182459" y="1175679"/>
                  <a:pt x="2185026" y="1183346"/>
                  <a:pt x="2185426" y="1193214"/>
                </a:cubicBezTo>
                <a:lnTo>
                  <a:pt x="2126418" y="1193214"/>
                </a:lnTo>
                <a:cubicBezTo>
                  <a:pt x="2127352" y="1183880"/>
                  <a:pt x="2130485" y="1176345"/>
                  <a:pt x="2135819" y="1170611"/>
                </a:cubicBezTo>
                <a:cubicBezTo>
                  <a:pt x="2141154" y="1164877"/>
                  <a:pt x="2148421" y="1162010"/>
                  <a:pt x="2157622" y="1162010"/>
                </a:cubicBezTo>
                <a:close/>
                <a:moveTo>
                  <a:pt x="1595648" y="1162010"/>
                </a:moveTo>
                <a:cubicBezTo>
                  <a:pt x="1604315" y="1162010"/>
                  <a:pt x="1611016" y="1164744"/>
                  <a:pt x="1615750" y="1170211"/>
                </a:cubicBezTo>
                <a:cubicBezTo>
                  <a:pt x="1620484" y="1175679"/>
                  <a:pt x="1623051" y="1183346"/>
                  <a:pt x="1623451" y="1193214"/>
                </a:cubicBezTo>
                <a:lnTo>
                  <a:pt x="1564444" y="1193214"/>
                </a:lnTo>
                <a:cubicBezTo>
                  <a:pt x="1565377" y="1183880"/>
                  <a:pt x="1568511" y="1176345"/>
                  <a:pt x="1573845" y="1170611"/>
                </a:cubicBezTo>
                <a:cubicBezTo>
                  <a:pt x="1579179" y="1164877"/>
                  <a:pt x="1586446" y="1162010"/>
                  <a:pt x="1595648" y="1162010"/>
                </a:cubicBezTo>
                <a:close/>
                <a:moveTo>
                  <a:pt x="1395622" y="1162010"/>
                </a:moveTo>
                <a:cubicBezTo>
                  <a:pt x="1404290" y="1162010"/>
                  <a:pt x="1410991" y="1164744"/>
                  <a:pt x="1415725" y="1170211"/>
                </a:cubicBezTo>
                <a:cubicBezTo>
                  <a:pt x="1420459" y="1175679"/>
                  <a:pt x="1423026" y="1183346"/>
                  <a:pt x="1423426" y="1193214"/>
                </a:cubicBezTo>
                <a:lnTo>
                  <a:pt x="1364418" y="1193214"/>
                </a:lnTo>
                <a:cubicBezTo>
                  <a:pt x="1365352" y="1183880"/>
                  <a:pt x="1368486" y="1176345"/>
                  <a:pt x="1373820" y="1170611"/>
                </a:cubicBezTo>
                <a:cubicBezTo>
                  <a:pt x="1379154" y="1164877"/>
                  <a:pt x="1386421" y="1162010"/>
                  <a:pt x="1395622" y="1162010"/>
                </a:cubicBezTo>
                <a:close/>
                <a:moveTo>
                  <a:pt x="928897" y="1162010"/>
                </a:moveTo>
                <a:cubicBezTo>
                  <a:pt x="937565" y="1162010"/>
                  <a:pt x="944266" y="1164744"/>
                  <a:pt x="949000" y="1170211"/>
                </a:cubicBezTo>
                <a:cubicBezTo>
                  <a:pt x="953734" y="1175679"/>
                  <a:pt x="956301" y="1183346"/>
                  <a:pt x="956701" y="1193214"/>
                </a:cubicBezTo>
                <a:lnTo>
                  <a:pt x="897694" y="1193214"/>
                </a:lnTo>
                <a:cubicBezTo>
                  <a:pt x="898627" y="1183880"/>
                  <a:pt x="901761" y="1176345"/>
                  <a:pt x="907095" y="1170611"/>
                </a:cubicBezTo>
                <a:cubicBezTo>
                  <a:pt x="912429" y="1164877"/>
                  <a:pt x="919696" y="1162010"/>
                  <a:pt x="928897" y="1162010"/>
                </a:cubicBezTo>
                <a:close/>
                <a:moveTo>
                  <a:pt x="319297" y="1162010"/>
                </a:moveTo>
                <a:cubicBezTo>
                  <a:pt x="327965" y="1162010"/>
                  <a:pt x="334666" y="1164744"/>
                  <a:pt x="339400" y="1170211"/>
                </a:cubicBezTo>
                <a:cubicBezTo>
                  <a:pt x="344134" y="1175679"/>
                  <a:pt x="346701" y="1183346"/>
                  <a:pt x="347101" y="1193214"/>
                </a:cubicBezTo>
                <a:lnTo>
                  <a:pt x="288093" y="1193214"/>
                </a:lnTo>
                <a:cubicBezTo>
                  <a:pt x="289027" y="1183880"/>
                  <a:pt x="292161" y="1176345"/>
                  <a:pt x="297495" y="1170611"/>
                </a:cubicBezTo>
                <a:cubicBezTo>
                  <a:pt x="302829" y="1164877"/>
                  <a:pt x="310096" y="1162010"/>
                  <a:pt x="319297" y="1162010"/>
                </a:cubicBezTo>
                <a:close/>
                <a:moveTo>
                  <a:pt x="107042" y="1150409"/>
                </a:moveTo>
                <a:cubicBezTo>
                  <a:pt x="103975" y="1150409"/>
                  <a:pt x="101742" y="1151442"/>
                  <a:pt x="100341" y="1153509"/>
                </a:cubicBezTo>
                <a:cubicBezTo>
                  <a:pt x="98941" y="1155576"/>
                  <a:pt x="98908" y="1158343"/>
                  <a:pt x="100241" y="1161810"/>
                </a:cubicBezTo>
                <a:lnTo>
                  <a:pt x="130045" y="1242820"/>
                </a:lnTo>
                <a:cubicBezTo>
                  <a:pt x="131912" y="1247888"/>
                  <a:pt x="135312" y="1250421"/>
                  <a:pt x="140246" y="1250421"/>
                </a:cubicBezTo>
                <a:cubicBezTo>
                  <a:pt x="145180" y="1250421"/>
                  <a:pt x="148581" y="1247888"/>
                  <a:pt x="150448" y="1242820"/>
                </a:cubicBezTo>
                <a:lnTo>
                  <a:pt x="175651" y="1173612"/>
                </a:lnTo>
                <a:lnTo>
                  <a:pt x="200854" y="1242820"/>
                </a:lnTo>
                <a:cubicBezTo>
                  <a:pt x="202588" y="1247888"/>
                  <a:pt x="205921" y="1250421"/>
                  <a:pt x="210855" y="1250421"/>
                </a:cubicBezTo>
                <a:cubicBezTo>
                  <a:pt x="215656" y="1250421"/>
                  <a:pt x="219056" y="1247888"/>
                  <a:pt x="221057" y="1242820"/>
                </a:cubicBezTo>
                <a:lnTo>
                  <a:pt x="250860" y="1161810"/>
                </a:lnTo>
                <a:cubicBezTo>
                  <a:pt x="252060" y="1158877"/>
                  <a:pt x="252194" y="1156243"/>
                  <a:pt x="251260" y="1153909"/>
                </a:cubicBezTo>
                <a:cubicBezTo>
                  <a:pt x="250327" y="1151576"/>
                  <a:pt x="248260" y="1150409"/>
                  <a:pt x="245060" y="1150409"/>
                </a:cubicBezTo>
                <a:cubicBezTo>
                  <a:pt x="243059" y="1150409"/>
                  <a:pt x="241426" y="1150842"/>
                  <a:pt x="240159" y="1151709"/>
                </a:cubicBezTo>
                <a:cubicBezTo>
                  <a:pt x="238892" y="1152576"/>
                  <a:pt x="237792" y="1154209"/>
                  <a:pt x="236858" y="1156610"/>
                </a:cubicBezTo>
                <a:lnTo>
                  <a:pt x="210855" y="1230219"/>
                </a:lnTo>
                <a:lnTo>
                  <a:pt x="184852" y="1157010"/>
                </a:lnTo>
                <a:cubicBezTo>
                  <a:pt x="183252" y="1152609"/>
                  <a:pt x="180318" y="1150409"/>
                  <a:pt x="176051" y="1150409"/>
                </a:cubicBezTo>
                <a:cubicBezTo>
                  <a:pt x="171650" y="1150409"/>
                  <a:pt x="168650" y="1152609"/>
                  <a:pt x="167050" y="1157010"/>
                </a:cubicBezTo>
                <a:lnTo>
                  <a:pt x="140646" y="1230019"/>
                </a:lnTo>
                <a:lnTo>
                  <a:pt x="115043" y="1157010"/>
                </a:lnTo>
                <a:cubicBezTo>
                  <a:pt x="114243" y="1154476"/>
                  <a:pt x="113210" y="1152743"/>
                  <a:pt x="111943" y="1151809"/>
                </a:cubicBezTo>
                <a:cubicBezTo>
                  <a:pt x="110676" y="1150876"/>
                  <a:pt x="109042" y="1150409"/>
                  <a:pt x="107042" y="1150409"/>
                </a:cubicBezTo>
                <a:close/>
                <a:moveTo>
                  <a:pt x="2157222" y="1150009"/>
                </a:moveTo>
                <a:cubicBezTo>
                  <a:pt x="2148021" y="1150009"/>
                  <a:pt x="2139920" y="1152109"/>
                  <a:pt x="2132919" y="1156310"/>
                </a:cubicBezTo>
                <a:cubicBezTo>
                  <a:pt x="2125918" y="1160510"/>
                  <a:pt x="2120418" y="1166444"/>
                  <a:pt x="2116417" y="1174112"/>
                </a:cubicBezTo>
                <a:cubicBezTo>
                  <a:pt x="2112417" y="1181779"/>
                  <a:pt x="2110416" y="1190614"/>
                  <a:pt x="2110416" y="1200615"/>
                </a:cubicBezTo>
                <a:cubicBezTo>
                  <a:pt x="2110416" y="1216084"/>
                  <a:pt x="2114884" y="1228319"/>
                  <a:pt x="2123818" y="1237320"/>
                </a:cubicBezTo>
                <a:cubicBezTo>
                  <a:pt x="2132753" y="1246321"/>
                  <a:pt x="2144887" y="1250821"/>
                  <a:pt x="2160223" y="1250821"/>
                </a:cubicBezTo>
                <a:cubicBezTo>
                  <a:pt x="2165957" y="1250821"/>
                  <a:pt x="2171857" y="1249955"/>
                  <a:pt x="2177925" y="1248221"/>
                </a:cubicBezTo>
                <a:cubicBezTo>
                  <a:pt x="2183992" y="1246488"/>
                  <a:pt x="2189226" y="1244021"/>
                  <a:pt x="2193627" y="1240820"/>
                </a:cubicBezTo>
                <a:cubicBezTo>
                  <a:pt x="2196427" y="1238953"/>
                  <a:pt x="2197794" y="1236786"/>
                  <a:pt x="2197727" y="1234319"/>
                </a:cubicBezTo>
                <a:cubicBezTo>
                  <a:pt x="2197661" y="1231852"/>
                  <a:pt x="2196594" y="1230019"/>
                  <a:pt x="2194527" y="1228819"/>
                </a:cubicBezTo>
                <a:cubicBezTo>
                  <a:pt x="2192460" y="1227619"/>
                  <a:pt x="2189893" y="1228019"/>
                  <a:pt x="2186826" y="1230019"/>
                </a:cubicBezTo>
                <a:cubicBezTo>
                  <a:pt x="2182559" y="1232953"/>
                  <a:pt x="2178158" y="1234986"/>
                  <a:pt x="2173624" y="1236120"/>
                </a:cubicBezTo>
                <a:cubicBezTo>
                  <a:pt x="2169090" y="1237253"/>
                  <a:pt x="2164623" y="1237820"/>
                  <a:pt x="2160223" y="1237820"/>
                </a:cubicBezTo>
                <a:cubicBezTo>
                  <a:pt x="2149821" y="1237820"/>
                  <a:pt x="2141687" y="1234919"/>
                  <a:pt x="2135819" y="1229119"/>
                </a:cubicBezTo>
                <a:cubicBezTo>
                  <a:pt x="2129952" y="1223318"/>
                  <a:pt x="2126752" y="1214884"/>
                  <a:pt x="2126218" y="1203816"/>
                </a:cubicBezTo>
                <a:lnTo>
                  <a:pt x="2192427" y="1203816"/>
                </a:lnTo>
                <a:cubicBezTo>
                  <a:pt x="2197094" y="1203816"/>
                  <a:pt x="2199428" y="1201749"/>
                  <a:pt x="2199428" y="1197615"/>
                </a:cubicBezTo>
                <a:cubicBezTo>
                  <a:pt x="2199428" y="1182813"/>
                  <a:pt x="2195694" y="1171178"/>
                  <a:pt x="2188226" y="1162710"/>
                </a:cubicBezTo>
                <a:cubicBezTo>
                  <a:pt x="2180759" y="1154243"/>
                  <a:pt x="2170424" y="1150009"/>
                  <a:pt x="2157222" y="1150009"/>
                </a:cubicBezTo>
                <a:close/>
                <a:moveTo>
                  <a:pt x="1879197" y="1150009"/>
                </a:moveTo>
                <a:cubicBezTo>
                  <a:pt x="1873997" y="1150009"/>
                  <a:pt x="1868496" y="1150676"/>
                  <a:pt x="1862695" y="1152009"/>
                </a:cubicBezTo>
                <a:cubicBezTo>
                  <a:pt x="1856895" y="1153343"/>
                  <a:pt x="1851127" y="1155476"/>
                  <a:pt x="1845393" y="1158410"/>
                </a:cubicBezTo>
                <a:cubicBezTo>
                  <a:pt x="1843393" y="1159343"/>
                  <a:pt x="1842093" y="1160710"/>
                  <a:pt x="1841493" y="1162510"/>
                </a:cubicBezTo>
                <a:cubicBezTo>
                  <a:pt x="1840893" y="1164311"/>
                  <a:pt x="1840893" y="1166044"/>
                  <a:pt x="1841493" y="1167711"/>
                </a:cubicBezTo>
                <a:cubicBezTo>
                  <a:pt x="1842093" y="1169378"/>
                  <a:pt x="1843159" y="1170578"/>
                  <a:pt x="1844693" y="1171311"/>
                </a:cubicBezTo>
                <a:cubicBezTo>
                  <a:pt x="1846226" y="1172045"/>
                  <a:pt x="1848127" y="1171812"/>
                  <a:pt x="1850394" y="1170611"/>
                </a:cubicBezTo>
                <a:cubicBezTo>
                  <a:pt x="1855461" y="1167944"/>
                  <a:pt x="1860362" y="1166011"/>
                  <a:pt x="1865096" y="1164811"/>
                </a:cubicBezTo>
                <a:cubicBezTo>
                  <a:pt x="1869829" y="1163611"/>
                  <a:pt x="1874530" y="1163010"/>
                  <a:pt x="1879197" y="1163010"/>
                </a:cubicBezTo>
                <a:cubicBezTo>
                  <a:pt x="1886665" y="1163010"/>
                  <a:pt x="1892099" y="1164844"/>
                  <a:pt x="1895499" y="1168511"/>
                </a:cubicBezTo>
                <a:cubicBezTo>
                  <a:pt x="1898900" y="1172178"/>
                  <a:pt x="1900600" y="1178146"/>
                  <a:pt x="1900600" y="1186413"/>
                </a:cubicBezTo>
                <a:lnTo>
                  <a:pt x="1900600" y="1192614"/>
                </a:lnTo>
                <a:lnTo>
                  <a:pt x="1894199" y="1192614"/>
                </a:lnTo>
                <a:cubicBezTo>
                  <a:pt x="1879531" y="1192614"/>
                  <a:pt x="1867963" y="1193514"/>
                  <a:pt x="1859495" y="1195314"/>
                </a:cubicBezTo>
                <a:cubicBezTo>
                  <a:pt x="1851027" y="1197115"/>
                  <a:pt x="1844960" y="1200082"/>
                  <a:pt x="1841292" y="1204216"/>
                </a:cubicBezTo>
                <a:cubicBezTo>
                  <a:pt x="1837625" y="1208349"/>
                  <a:pt x="1835792" y="1213950"/>
                  <a:pt x="1835792" y="1221018"/>
                </a:cubicBezTo>
                <a:cubicBezTo>
                  <a:pt x="1835792" y="1226618"/>
                  <a:pt x="1837325" y="1231686"/>
                  <a:pt x="1840392" y="1236220"/>
                </a:cubicBezTo>
                <a:cubicBezTo>
                  <a:pt x="1843459" y="1240753"/>
                  <a:pt x="1847626" y="1244321"/>
                  <a:pt x="1852894" y="1246921"/>
                </a:cubicBezTo>
                <a:cubicBezTo>
                  <a:pt x="1858161" y="1249521"/>
                  <a:pt x="1864129" y="1250821"/>
                  <a:pt x="1870796" y="1250821"/>
                </a:cubicBezTo>
                <a:cubicBezTo>
                  <a:pt x="1877864" y="1250821"/>
                  <a:pt x="1884031" y="1249155"/>
                  <a:pt x="1889299" y="1245821"/>
                </a:cubicBezTo>
                <a:cubicBezTo>
                  <a:pt x="1894566" y="1242487"/>
                  <a:pt x="1898466" y="1237953"/>
                  <a:pt x="1901000" y="1232219"/>
                </a:cubicBezTo>
                <a:lnTo>
                  <a:pt x="1901000" y="1242020"/>
                </a:lnTo>
                <a:cubicBezTo>
                  <a:pt x="1901000" y="1247621"/>
                  <a:pt x="1903600" y="1250421"/>
                  <a:pt x="1908801" y="1250421"/>
                </a:cubicBezTo>
                <a:cubicBezTo>
                  <a:pt x="1913735" y="1250421"/>
                  <a:pt x="1916202" y="1247621"/>
                  <a:pt x="1916202" y="1242020"/>
                </a:cubicBezTo>
                <a:lnTo>
                  <a:pt x="1916202" y="1187814"/>
                </a:lnTo>
                <a:cubicBezTo>
                  <a:pt x="1916202" y="1174879"/>
                  <a:pt x="1913168" y="1165344"/>
                  <a:pt x="1907101" y="1159210"/>
                </a:cubicBezTo>
                <a:cubicBezTo>
                  <a:pt x="1901033" y="1153076"/>
                  <a:pt x="1891732" y="1150009"/>
                  <a:pt x="1879197" y="1150009"/>
                </a:cubicBezTo>
                <a:close/>
                <a:moveTo>
                  <a:pt x="1708423" y="1150009"/>
                </a:moveTo>
                <a:cubicBezTo>
                  <a:pt x="1701089" y="1150009"/>
                  <a:pt x="1694489" y="1151542"/>
                  <a:pt x="1688621" y="1154609"/>
                </a:cubicBezTo>
                <a:cubicBezTo>
                  <a:pt x="1682754" y="1157676"/>
                  <a:pt x="1678220" y="1162277"/>
                  <a:pt x="1675019" y="1168411"/>
                </a:cubicBezTo>
                <a:lnTo>
                  <a:pt x="1675019" y="1158610"/>
                </a:lnTo>
                <a:cubicBezTo>
                  <a:pt x="1675019" y="1153143"/>
                  <a:pt x="1672352" y="1150409"/>
                  <a:pt x="1667018" y="1150409"/>
                </a:cubicBezTo>
                <a:cubicBezTo>
                  <a:pt x="1661818" y="1150409"/>
                  <a:pt x="1659217" y="1153143"/>
                  <a:pt x="1659217" y="1158610"/>
                </a:cubicBezTo>
                <a:lnTo>
                  <a:pt x="1659217" y="1242020"/>
                </a:lnTo>
                <a:cubicBezTo>
                  <a:pt x="1659217" y="1247621"/>
                  <a:pt x="1661884" y="1250421"/>
                  <a:pt x="1667218" y="1250421"/>
                </a:cubicBezTo>
                <a:cubicBezTo>
                  <a:pt x="1672686" y="1250421"/>
                  <a:pt x="1675419" y="1247621"/>
                  <a:pt x="1675419" y="1242020"/>
                </a:cubicBezTo>
                <a:lnTo>
                  <a:pt x="1675419" y="1193614"/>
                </a:lnTo>
                <a:cubicBezTo>
                  <a:pt x="1675419" y="1184413"/>
                  <a:pt x="1678053" y="1177046"/>
                  <a:pt x="1683320" y="1171511"/>
                </a:cubicBezTo>
                <a:cubicBezTo>
                  <a:pt x="1688588" y="1165977"/>
                  <a:pt x="1695689" y="1163210"/>
                  <a:pt x="1704623" y="1163210"/>
                </a:cubicBezTo>
                <a:cubicBezTo>
                  <a:pt x="1712357" y="1163210"/>
                  <a:pt x="1717991" y="1165311"/>
                  <a:pt x="1721525" y="1169511"/>
                </a:cubicBezTo>
                <a:cubicBezTo>
                  <a:pt x="1725059" y="1173712"/>
                  <a:pt x="1726826" y="1180346"/>
                  <a:pt x="1726826" y="1189414"/>
                </a:cubicBezTo>
                <a:lnTo>
                  <a:pt x="1726826" y="1242020"/>
                </a:lnTo>
                <a:cubicBezTo>
                  <a:pt x="1726826" y="1247621"/>
                  <a:pt x="1729560" y="1250421"/>
                  <a:pt x="1735027" y="1250421"/>
                </a:cubicBezTo>
                <a:cubicBezTo>
                  <a:pt x="1740361" y="1250421"/>
                  <a:pt x="1743028" y="1247621"/>
                  <a:pt x="1743028" y="1242020"/>
                </a:cubicBezTo>
                <a:lnTo>
                  <a:pt x="1743028" y="1188414"/>
                </a:lnTo>
                <a:cubicBezTo>
                  <a:pt x="1743028" y="1162810"/>
                  <a:pt x="1731493" y="1150009"/>
                  <a:pt x="1708423" y="1150009"/>
                </a:cubicBezTo>
                <a:close/>
                <a:moveTo>
                  <a:pt x="1595248" y="1150009"/>
                </a:moveTo>
                <a:cubicBezTo>
                  <a:pt x="1586046" y="1150009"/>
                  <a:pt x="1577945" y="1152109"/>
                  <a:pt x="1570945" y="1156310"/>
                </a:cubicBezTo>
                <a:cubicBezTo>
                  <a:pt x="1563944" y="1160510"/>
                  <a:pt x="1558443" y="1166444"/>
                  <a:pt x="1554442" y="1174112"/>
                </a:cubicBezTo>
                <a:cubicBezTo>
                  <a:pt x="1550442" y="1181779"/>
                  <a:pt x="1548442" y="1190614"/>
                  <a:pt x="1548442" y="1200615"/>
                </a:cubicBezTo>
                <a:cubicBezTo>
                  <a:pt x="1548442" y="1216084"/>
                  <a:pt x="1552909" y="1228319"/>
                  <a:pt x="1561843" y="1237320"/>
                </a:cubicBezTo>
                <a:cubicBezTo>
                  <a:pt x="1570778" y="1246321"/>
                  <a:pt x="1582913" y="1250821"/>
                  <a:pt x="1598248" y="1250821"/>
                </a:cubicBezTo>
                <a:cubicBezTo>
                  <a:pt x="1603982" y="1250821"/>
                  <a:pt x="1609883" y="1249955"/>
                  <a:pt x="1615950" y="1248221"/>
                </a:cubicBezTo>
                <a:cubicBezTo>
                  <a:pt x="1622018" y="1246488"/>
                  <a:pt x="1627251" y="1244021"/>
                  <a:pt x="1631652" y="1240820"/>
                </a:cubicBezTo>
                <a:cubicBezTo>
                  <a:pt x="1634452" y="1238953"/>
                  <a:pt x="1635819" y="1236786"/>
                  <a:pt x="1635752" y="1234319"/>
                </a:cubicBezTo>
                <a:cubicBezTo>
                  <a:pt x="1635686" y="1231852"/>
                  <a:pt x="1634619" y="1230019"/>
                  <a:pt x="1632552" y="1228819"/>
                </a:cubicBezTo>
                <a:cubicBezTo>
                  <a:pt x="1630485" y="1227619"/>
                  <a:pt x="1627918" y="1228019"/>
                  <a:pt x="1624851" y="1230019"/>
                </a:cubicBezTo>
                <a:cubicBezTo>
                  <a:pt x="1620584" y="1232953"/>
                  <a:pt x="1616183" y="1234986"/>
                  <a:pt x="1611650" y="1236120"/>
                </a:cubicBezTo>
                <a:cubicBezTo>
                  <a:pt x="1607116" y="1237253"/>
                  <a:pt x="1602648" y="1237820"/>
                  <a:pt x="1598248" y="1237820"/>
                </a:cubicBezTo>
                <a:cubicBezTo>
                  <a:pt x="1587847" y="1237820"/>
                  <a:pt x="1579712" y="1234919"/>
                  <a:pt x="1573845" y="1229119"/>
                </a:cubicBezTo>
                <a:cubicBezTo>
                  <a:pt x="1567977" y="1223318"/>
                  <a:pt x="1564777" y="1214884"/>
                  <a:pt x="1564243" y="1203816"/>
                </a:cubicBezTo>
                <a:lnTo>
                  <a:pt x="1630452" y="1203816"/>
                </a:lnTo>
                <a:cubicBezTo>
                  <a:pt x="1635119" y="1203816"/>
                  <a:pt x="1637453" y="1201749"/>
                  <a:pt x="1637453" y="1197615"/>
                </a:cubicBezTo>
                <a:cubicBezTo>
                  <a:pt x="1637453" y="1182813"/>
                  <a:pt x="1633719" y="1171178"/>
                  <a:pt x="1626251" y="1162710"/>
                </a:cubicBezTo>
                <a:cubicBezTo>
                  <a:pt x="1618784" y="1154243"/>
                  <a:pt x="1608449" y="1150009"/>
                  <a:pt x="1595248" y="1150009"/>
                </a:cubicBezTo>
                <a:close/>
                <a:moveTo>
                  <a:pt x="1494597" y="1150009"/>
                </a:moveTo>
                <a:cubicBezTo>
                  <a:pt x="1483262" y="1150009"/>
                  <a:pt x="1474094" y="1152676"/>
                  <a:pt x="1467093" y="1158010"/>
                </a:cubicBezTo>
                <a:cubicBezTo>
                  <a:pt x="1460092" y="1163344"/>
                  <a:pt x="1456592" y="1170411"/>
                  <a:pt x="1456592" y="1179212"/>
                </a:cubicBezTo>
                <a:cubicBezTo>
                  <a:pt x="1456592" y="1192681"/>
                  <a:pt x="1464860" y="1201215"/>
                  <a:pt x="1481395" y="1204816"/>
                </a:cubicBezTo>
                <a:lnTo>
                  <a:pt x="1499597" y="1208816"/>
                </a:lnTo>
                <a:cubicBezTo>
                  <a:pt x="1505065" y="1210016"/>
                  <a:pt x="1509065" y="1211717"/>
                  <a:pt x="1511599" y="1213917"/>
                </a:cubicBezTo>
                <a:cubicBezTo>
                  <a:pt x="1514133" y="1216117"/>
                  <a:pt x="1515399" y="1219084"/>
                  <a:pt x="1515399" y="1222818"/>
                </a:cubicBezTo>
                <a:cubicBezTo>
                  <a:pt x="1515399" y="1227619"/>
                  <a:pt x="1513466" y="1231419"/>
                  <a:pt x="1509599" y="1234219"/>
                </a:cubicBezTo>
                <a:cubicBezTo>
                  <a:pt x="1505731" y="1237020"/>
                  <a:pt x="1499997" y="1238420"/>
                  <a:pt x="1492397" y="1238420"/>
                </a:cubicBezTo>
                <a:cubicBezTo>
                  <a:pt x="1487596" y="1238420"/>
                  <a:pt x="1482762" y="1237786"/>
                  <a:pt x="1477895" y="1236520"/>
                </a:cubicBezTo>
                <a:cubicBezTo>
                  <a:pt x="1473027" y="1235253"/>
                  <a:pt x="1467993" y="1233019"/>
                  <a:pt x="1462793" y="1229819"/>
                </a:cubicBezTo>
                <a:cubicBezTo>
                  <a:pt x="1460126" y="1228485"/>
                  <a:pt x="1457925" y="1228485"/>
                  <a:pt x="1456192" y="1229819"/>
                </a:cubicBezTo>
                <a:cubicBezTo>
                  <a:pt x="1454458" y="1231152"/>
                  <a:pt x="1453558" y="1232986"/>
                  <a:pt x="1453492" y="1235320"/>
                </a:cubicBezTo>
                <a:cubicBezTo>
                  <a:pt x="1453425" y="1237653"/>
                  <a:pt x="1454592" y="1239553"/>
                  <a:pt x="1456992" y="1241020"/>
                </a:cubicBezTo>
                <a:cubicBezTo>
                  <a:pt x="1462193" y="1244487"/>
                  <a:pt x="1467827" y="1246988"/>
                  <a:pt x="1473894" y="1248521"/>
                </a:cubicBezTo>
                <a:cubicBezTo>
                  <a:pt x="1479962" y="1250055"/>
                  <a:pt x="1485996" y="1250821"/>
                  <a:pt x="1491996" y="1250821"/>
                </a:cubicBezTo>
                <a:cubicBezTo>
                  <a:pt x="1503731" y="1250821"/>
                  <a:pt x="1513132" y="1248254"/>
                  <a:pt x="1520200" y="1243120"/>
                </a:cubicBezTo>
                <a:cubicBezTo>
                  <a:pt x="1527268" y="1237986"/>
                  <a:pt x="1530801" y="1230952"/>
                  <a:pt x="1530801" y="1222018"/>
                </a:cubicBezTo>
                <a:cubicBezTo>
                  <a:pt x="1530801" y="1215084"/>
                  <a:pt x="1528601" y="1209583"/>
                  <a:pt x="1524201" y="1205516"/>
                </a:cubicBezTo>
                <a:cubicBezTo>
                  <a:pt x="1519800" y="1201449"/>
                  <a:pt x="1513332" y="1198482"/>
                  <a:pt x="1504798" y="1196615"/>
                </a:cubicBezTo>
                <a:lnTo>
                  <a:pt x="1486596" y="1192814"/>
                </a:lnTo>
                <a:cubicBezTo>
                  <a:pt x="1476728" y="1190681"/>
                  <a:pt x="1471794" y="1185880"/>
                  <a:pt x="1471794" y="1178412"/>
                </a:cubicBezTo>
                <a:cubicBezTo>
                  <a:pt x="1471794" y="1173612"/>
                  <a:pt x="1473727" y="1169745"/>
                  <a:pt x="1477595" y="1166811"/>
                </a:cubicBezTo>
                <a:cubicBezTo>
                  <a:pt x="1481462" y="1163877"/>
                  <a:pt x="1487129" y="1162410"/>
                  <a:pt x="1494597" y="1162410"/>
                </a:cubicBezTo>
                <a:cubicBezTo>
                  <a:pt x="1498597" y="1162410"/>
                  <a:pt x="1502664" y="1163044"/>
                  <a:pt x="1506798" y="1164311"/>
                </a:cubicBezTo>
                <a:cubicBezTo>
                  <a:pt x="1510932" y="1165577"/>
                  <a:pt x="1514999" y="1167544"/>
                  <a:pt x="1519000" y="1170211"/>
                </a:cubicBezTo>
                <a:cubicBezTo>
                  <a:pt x="1521533" y="1171812"/>
                  <a:pt x="1523700" y="1171978"/>
                  <a:pt x="1525500" y="1170711"/>
                </a:cubicBezTo>
                <a:cubicBezTo>
                  <a:pt x="1527301" y="1169445"/>
                  <a:pt x="1528334" y="1167678"/>
                  <a:pt x="1528601" y="1165411"/>
                </a:cubicBezTo>
                <a:cubicBezTo>
                  <a:pt x="1528868" y="1163144"/>
                  <a:pt x="1527868" y="1161210"/>
                  <a:pt x="1525601" y="1159610"/>
                </a:cubicBezTo>
                <a:cubicBezTo>
                  <a:pt x="1521333" y="1156276"/>
                  <a:pt x="1516533" y="1153843"/>
                  <a:pt x="1511199" y="1152309"/>
                </a:cubicBezTo>
                <a:cubicBezTo>
                  <a:pt x="1505865" y="1150776"/>
                  <a:pt x="1500331" y="1150009"/>
                  <a:pt x="1494597" y="1150009"/>
                </a:cubicBezTo>
                <a:close/>
                <a:moveTo>
                  <a:pt x="1395222" y="1150009"/>
                </a:moveTo>
                <a:cubicBezTo>
                  <a:pt x="1386021" y="1150009"/>
                  <a:pt x="1377920" y="1152109"/>
                  <a:pt x="1370919" y="1156310"/>
                </a:cubicBezTo>
                <a:cubicBezTo>
                  <a:pt x="1363919" y="1160510"/>
                  <a:pt x="1358418" y="1166444"/>
                  <a:pt x="1354417" y="1174112"/>
                </a:cubicBezTo>
                <a:cubicBezTo>
                  <a:pt x="1350417" y="1181779"/>
                  <a:pt x="1348416" y="1190614"/>
                  <a:pt x="1348416" y="1200615"/>
                </a:cubicBezTo>
                <a:cubicBezTo>
                  <a:pt x="1348416" y="1216084"/>
                  <a:pt x="1352884" y="1228319"/>
                  <a:pt x="1361818" y="1237320"/>
                </a:cubicBezTo>
                <a:cubicBezTo>
                  <a:pt x="1370753" y="1246321"/>
                  <a:pt x="1382888" y="1250821"/>
                  <a:pt x="1398223" y="1250821"/>
                </a:cubicBezTo>
                <a:cubicBezTo>
                  <a:pt x="1403957" y="1250821"/>
                  <a:pt x="1409858" y="1249955"/>
                  <a:pt x="1415925" y="1248221"/>
                </a:cubicBezTo>
                <a:cubicBezTo>
                  <a:pt x="1421992" y="1246488"/>
                  <a:pt x="1427226" y="1244021"/>
                  <a:pt x="1431627" y="1240820"/>
                </a:cubicBezTo>
                <a:cubicBezTo>
                  <a:pt x="1434427" y="1238953"/>
                  <a:pt x="1435794" y="1236786"/>
                  <a:pt x="1435727" y="1234319"/>
                </a:cubicBezTo>
                <a:cubicBezTo>
                  <a:pt x="1435661" y="1231852"/>
                  <a:pt x="1434594" y="1230019"/>
                  <a:pt x="1432527" y="1228819"/>
                </a:cubicBezTo>
                <a:cubicBezTo>
                  <a:pt x="1430460" y="1227619"/>
                  <a:pt x="1427893" y="1228019"/>
                  <a:pt x="1424826" y="1230019"/>
                </a:cubicBezTo>
                <a:cubicBezTo>
                  <a:pt x="1420559" y="1232953"/>
                  <a:pt x="1416158" y="1234986"/>
                  <a:pt x="1411624" y="1236120"/>
                </a:cubicBezTo>
                <a:cubicBezTo>
                  <a:pt x="1407090" y="1237253"/>
                  <a:pt x="1402623" y="1237820"/>
                  <a:pt x="1398223" y="1237820"/>
                </a:cubicBezTo>
                <a:cubicBezTo>
                  <a:pt x="1387821" y="1237820"/>
                  <a:pt x="1379687" y="1234919"/>
                  <a:pt x="1373820" y="1229119"/>
                </a:cubicBezTo>
                <a:cubicBezTo>
                  <a:pt x="1367952" y="1223318"/>
                  <a:pt x="1364752" y="1214884"/>
                  <a:pt x="1364219" y="1203816"/>
                </a:cubicBezTo>
                <a:lnTo>
                  <a:pt x="1430427" y="1203816"/>
                </a:lnTo>
                <a:cubicBezTo>
                  <a:pt x="1435094" y="1203816"/>
                  <a:pt x="1437428" y="1201749"/>
                  <a:pt x="1437428" y="1197615"/>
                </a:cubicBezTo>
                <a:cubicBezTo>
                  <a:pt x="1437428" y="1182813"/>
                  <a:pt x="1433694" y="1171178"/>
                  <a:pt x="1426226" y="1162710"/>
                </a:cubicBezTo>
                <a:cubicBezTo>
                  <a:pt x="1418759" y="1154243"/>
                  <a:pt x="1408424" y="1150009"/>
                  <a:pt x="1395222" y="1150009"/>
                </a:cubicBezTo>
                <a:close/>
                <a:moveTo>
                  <a:pt x="1213123" y="1150009"/>
                </a:moveTo>
                <a:cubicBezTo>
                  <a:pt x="1205523" y="1150009"/>
                  <a:pt x="1198788" y="1151709"/>
                  <a:pt x="1192921" y="1155109"/>
                </a:cubicBezTo>
                <a:cubicBezTo>
                  <a:pt x="1187053" y="1158510"/>
                  <a:pt x="1182719" y="1163144"/>
                  <a:pt x="1179919" y="1169011"/>
                </a:cubicBezTo>
                <a:lnTo>
                  <a:pt x="1179919" y="1158610"/>
                </a:lnTo>
                <a:cubicBezTo>
                  <a:pt x="1179919" y="1153143"/>
                  <a:pt x="1177185" y="1150409"/>
                  <a:pt x="1171718" y="1150409"/>
                </a:cubicBezTo>
                <a:cubicBezTo>
                  <a:pt x="1166518" y="1150409"/>
                  <a:pt x="1163917" y="1153143"/>
                  <a:pt x="1163917" y="1158610"/>
                </a:cubicBezTo>
                <a:lnTo>
                  <a:pt x="1163917" y="1278225"/>
                </a:lnTo>
                <a:cubicBezTo>
                  <a:pt x="1163917" y="1283692"/>
                  <a:pt x="1166584" y="1286426"/>
                  <a:pt x="1171918" y="1286426"/>
                </a:cubicBezTo>
                <a:cubicBezTo>
                  <a:pt x="1177386" y="1286426"/>
                  <a:pt x="1180119" y="1283692"/>
                  <a:pt x="1180119" y="1278225"/>
                </a:cubicBezTo>
                <a:lnTo>
                  <a:pt x="1180119" y="1232019"/>
                </a:lnTo>
                <a:cubicBezTo>
                  <a:pt x="1182920" y="1237886"/>
                  <a:pt x="1187253" y="1242487"/>
                  <a:pt x="1193121" y="1245821"/>
                </a:cubicBezTo>
                <a:cubicBezTo>
                  <a:pt x="1198988" y="1249155"/>
                  <a:pt x="1205656" y="1250821"/>
                  <a:pt x="1213123" y="1250821"/>
                </a:cubicBezTo>
                <a:cubicBezTo>
                  <a:pt x="1221791" y="1250821"/>
                  <a:pt x="1229359" y="1248755"/>
                  <a:pt x="1235826" y="1244621"/>
                </a:cubicBezTo>
                <a:cubicBezTo>
                  <a:pt x="1242294" y="1240487"/>
                  <a:pt x="1247295" y="1234653"/>
                  <a:pt x="1250828" y="1227118"/>
                </a:cubicBezTo>
                <a:cubicBezTo>
                  <a:pt x="1254362" y="1219584"/>
                  <a:pt x="1256129" y="1210683"/>
                  <a:pt x="1256129" y="1200415"/>
                </a:cubicBezTo>
                <a:cubicBezTo>
                  <a:pt x="1256129" y="1190014"/>
                  <a:pt x="1254362" y="1181046"/>
                  <a:pt x="1250828" y="1173512"/>
                </a:cubicBezTo>
                <a:cubicBezTo>
                  <a:pt x="1247295" y="1165977"/>
                  <a:pt x="1242294" y="1160177"/>
                  <a:pt x="1235826" y="1156110"/>
                </a:cubicBezTo>
                <a:cubicBezTo>
                  <a:pt x="1229359" y="1152042"/>
                  <a:pt x="1221791" y="1150009"/>
                  <a:pt x="1213123" y="1150009"/>
                </a:cubicBezTo>
                <a:close/>
                <a:moveTo>
                  <a:pt x="1027872" y="1150009"/>
                </a:moveTo>
                <a:cubicBezTo>
                  <a:pt x="1016537" y="1150009"/>
                  <a:pt x="1007369" y="1152676"/>
                  <a:pt x="1000368" y="1158010"/>
                </a:cubicBezTo>
                <a:cubicBezTo>
                  <a:pt x="993367" y="1163344"/>
                  <a:pt x="989867" y="1170411"/>
                  <a:pt x="989867" y="1179212"/>
                </a:cubicBezTo>
                <a:cubicBezTo>
                  <a:pt x="989867" y="1192681"/>
                  <a:pt x="998135" y="1201215"/>
                  <a:pt x="1014670" y="1204816"/>
                </a:cubicBezTo>
                <a:lnTo>
                  <a:pt x="1032872" y="1208816"/>
                </a:lnTo>
                <a:cubicBezTo>
                  <a:pt x="1038340" y="1210016"/>
                  <a:pt x="1042340" y="1211717"/>
                  <a:pt x="1044874" y="1213917"/>
                </a:cubicBezTo>
                <a:cubicBezTo>
                  <a:pt x="1047408" y="1216117"/>
                  <a:pt x="1048674" y="1219084"/>
                  <a:pt x="1048674" y="1222818"/>
                </a:cubicBezTo>
                <a:cubicBezTo>
                  <a:pt x="1048674" y="1227619"/>
                  <a:pt x="1046741" y="1231419"/>
                  <a:pt x="1042873" y="1234219"/>
                </a:cubicBezTo>
                <a:cubicBezTo>
                  <a:pt x="1039006" y="1237020"/>
                  <a:pt x="1033272" y="1238420"/>
                  <a:pt x="1025671" y="1238420"/>
                </a:cubicBezTo>
                <a:cubicBezTo>
                  <a:pt x="1020871" y="1238420"/>
                  <a:pt x="1016037" y="1237786"/>
                  <a:pt x="1011170" y="1236520"/>
                </a:cubicBezTo>
                <a:cubicBezTo>
                  <a:pt x="1006302" y="1235253"/>
                  <a:pt x="1001268" y="1233019"/>
                  <a:pt x="996068" y="1229819"/>
                </a:cubicBezTo>
                <a:cubicBezTo>
                  <a:pt x="993401" y="1228485"/>
                  <a:pt x="991200" y="1228485"/>
                  <a:pt x="989467" y="1229819"/>
                </a:cubicBezTo>
                <a:cubicBezTo>
                  <a:pt x="987733" y="1231152"/>
                  <a:pt x="986833" y="1232986"/>
                  <a:pt x="986767" y="1235320"/>
                </a:cubicBezTo>
                <a:cubicBezTo>
                  <a:pt x="986700" y="1237653"/>
                  <a:pt x="987867" y="1239553"/>
                  <a:pt x="990267" y="1241020"/>
                </a:cubicBezTo>
                <a:cubicBezTo>
                  <a:pt x="995468" y="1244487"/>
                  <a:pt x="1001102" y="1246988"/>
                  <a:pt x="1007169" y="1248521"/>
                </a:cubicBezTo>
                <a:cubicBezTo>
                  <a:pt x="1013236" y="1250055"/>
                  <a:pt x="1019270" y="1250821"/>
                  <a:pt x="1025271" y="1250821"/>
                </a:cubicBezTo>
                <a:cubicBezTo>
                  <a:pt x="1037006" y="1250821"/>
                  <a:pt x="1046407" y="1248254"/>
                  <a:pt x="1053475" y="1243120"/>
                </a:cubicBezTo>
                <a:cubicBezTo>
                  <a:pt x="1060543" y="1237986"/>
                  <a:pt x="1064076" y="1230952"/>
                  <a:pt x="1064076" y="1222018"/>
                </a:cubicBezTo>
                <a:cubicBezTo>
                  <a:pt x="1064076" y="1215084"/>
                  <a:pt x="1061876" y="1209583"/>
                  <a:pt x="1057475" y="1205516"/>
                </a:cubicBezTo>
                <a:cubicBezTo>
                  <a:pt x="1053075" y="1201449"/>
                  <a:pt x="1046607" y="1198482"/>
                  <a:pt x="1038073" y="1196615"/>
                </a:cubicBezTo>
                <a:lnTo>
                  <a:pt x="1019871" y="1192814"/>
                </a:lnTo>
                <a:cubicBezTo>
                  <a:pt x="1010003" y="1190681"/>
                  <a:pt x="1005069" y="1185880"/>
                  <a:pt x="1005069" y="1178412"/>
                </a:cubicBezTo>
                <a:cubicBezTo>
                  <a:pt x="1005069" y="1173612"/>
                  <a:pt x="1007002" y="1169745"/>
                  <a:pt x="1010869" y="1166811"/>
                </a:cubicBezTo>
                <a:cubicBezTo>
                  <a:pt x="1014737" y="1163877"/>
                  <a:pt x="1020404" y="1162410"/>
                  <a:pt x="1027872" y="1162410"/>
                </a:cubicBezTo>
                <a:cubicBezTo>
                  <a:pt x="1031872" y="1162410"/>
                  <a:pt x="1035939" y="1163044"/>
                  <a:pt x="1040073" y="1164311"/>
                </a:cubicBezTo>
                <a:cubicBezTo>
                  <a:pt x="1044207" y="1165577"/>
                  <a:pt x="1048274" y="1167544"/>
                  <a:pt x="1052275" y="1170211"/>
                </a:cubicBezTo>
                <a:cubicBezTo>
                  <a:pt x="1054808" y="1171812"/>
                  <a:pt x="1056975" y="1171978"/>
                  <a:pt x="1058776" y="1170711"/>
                </a:cubicBezTo>
                <a:cubicBezTo>
                  <a:pt x="1060576" y="1169445"/>
                  <a:pt x="1061609" y="1167678"/>
                  <a:pt x="1061876" y="1165411"/>
                </a:cubicBezTo>
                <a:cubicBezTo>
                  <a:pt x="1062143" y="1163144"/>
                  <a:pt x="1061143" y="1161210"/>
                  <a:pt x="1058876" y="1159610"/>
                </a:cubicBezTo>
                <a:cubicBezTo>
                  <a:pt x="1054608" y="1156276"/>
                  <a:pt x="1049808" y="1153843"/>
                  <a:pt x="1044474" y="1152309"/>
                </a:cubicBezTo>
                <a:cubicBezTo>
                  <a:pt x="1039140" y="1150776"/>
                  <a:pt x="1033606" y="1150009"/>
                  <a:pt x="1027872" y="1150009"/>
                </a:cubicBezTo>
                <a:close/>
                <a:moveTo>
                  <a:pt x="928497" y="1150009"/>
                </a:moveTo>
                <a:cubicBezTo>
                  <a:pt x="919296" y="1150009"/>
                  <a:pt x="911195" y="1152109"/>
                  <a:pt x="904194" y="1156310"/>
                </a:cubicBezTo>
                <a:cubicBezTo>
                  <a:pt x="897193" y="1160510"/>
                  <a:pt x="891693" y="1166444"/>
                  <a:pt x="887692" y="1174112"/>
                </a:cubicBezTo>
                <a:cubicBezTo>
                  <a:pt x="883692" y="1181779"/>
                  <a:pt x="881692" y="1190614"/>
                  <a:pt x="881692" y="1200615"/>
                </a:cubicBezTo>
                <a:cubicBezTo>
                  <a:pt x="881692" y="1216084"/>
                  <a:pt x="886159" y="1228319"/>
                  <a:pt x="895093" y="1237320"/>
                </a:cubicBezTo>
                <a:cubicBezTo>
                  <a:pt x="904027" y="1246321"/>
                  <a:pt x="916162" y="1250821"/>
                  <a:pt x="931498" y="1250821"/>
                </a:cubicBezTo>
                <a:cubicBezTo>
                  <a:pt x="937232" y="1250821"/>
                  <a:pt x="943133" y="1249955"/>
                  <a:pt x="949200" y="1248221"/>
                </a:cubicBezTo>
                <a:cubicBezTo>
                  <a:pt x="955267" y="1246488"/>
                  <a:pt x="960501" y="1244021"/>
                  <a:pt x="964902" y="1240820"/>
                </a:cubicBezTo>
                <a:cubicBezTo>
                  <a:pt x="967702" y="1238953"/>
                  <a:pt x="969069" y="1236786"/>
                  <a:pt x="969002" y="1234319"/>
                </a:cubicBezTo>
                <a:cubicBezTo>
                  <a:pt x="968936" y="1231852"/>
                  <a:pt x="967869" y="1230019"/>
                  <a:pt x="965802" y="1228819"/>
                </a:cubicBezTo>
                <a:cubicBezTo>
                  <a:pt x="963735" y="1227619"/>
                  <a:pt x="961168" y="1228019"/>
                  <a:pt x="958101" y="1230019"/>
                </a:cubicBezTo>
                <a:cubicBezTo>
                  <a:pt x="953834" y="1232953"/>
                  <a:pt x="949433" y="1234986"/>
                  <a:pt x="944899" y="1236120"/>
                </a:cubicBezTo>
                <a:cubicBezTo>
                  <a:pt x="940365" y="1237253"/>
                  <a:pt x="935898" y="1237820"/>
                  <a:pt x="931498" y="1237820"/>
                </a:cubicBezTo>
                <a:cubicBezTo>
                  <a:pt x="921096" y="1237820"/>
                  <a:pt x="912962" y="1234919"/>
                  <a:pt x="907095" y="1229119"/>
                </a:cubicBezTo>
                <a:cubicBezTo>
                  <a:pt x="901227" y="1223318"/>
                  <a:pt x="898027" y="1214884"/>
                  <a:pt x="897493" y="1203816"/>
                </a:cubicBezTo>
                <a:lnTo>
                  <a:pt x="963702" y="1203816"/>
                </a:lnTo>
                <a:cubicBezTo>
                  <a:pt x="968369" y="1203816"/>
                  <a:pt x="970703" y="1201749"/>
                  <a:pt x="970703" y="1197615"/>
                </a:cubicBezTo>
                <a:cubicBezTo>
                  <a:pt x="970703" y="1182813"/>
                  <a:pt x="966969" y="1171178"/>
                  <a:pt x="959501" y="1162710"/>
                </a:cubicBezTo>
                <a:cubicBezTo>
                  <a:pt x="952034" y="1154243"/>
                  <a:pt x="941699" y="1150009"/>
                  <a:pt x="928497" y="1150009"/>
                </a:cubicBezTo>
                <a:close/>
                <a:moveTo>
                  <a:pt x="810997" y="1150009"/>
                </a:moveTo>
                <a:cubicBezTo>
                  <a:pt x="802062" y="1150009"/>
                  <a:pt x="794328" y="1152009"/>
                  <a:pt x="787794" y="1156010"/>
                </a:cubicBezTo>
                <a:cubicBezTo>
                  <a:pt x="781260" y="1160010"/>
                  <a:pt x="776226" y="1165644"/>
                  <a:pt x="772692" y="1172912"/>
                </a:cubicBezTo>
                <a:cubicBezTo>
                  <a:pt x="769158" y="1180179"/>
                  <a:pt x="767391" y="1188614"/>
                  <a:pt x="767391" y="1198215"/>
                </a:cubicBezTo>
                <a:cubicBezTo>
                  <a:pt x="767391" y="1207816"/>
                  <a:pt x="769158" y="1216250"/>
                  <a:pt x="772692" y="1223518"/>
                </a:cubicBezTo>
                <a:cubicBezTo>
                  <a:pt x="776226" y="1230786"/>
                  <a:pt x="781260" y="1236486"/>
                  <a:pt x="787794" y="1240620"/>
                </a:cubicBezTo>
                <a:cubicBezTo>
                  <a:pt x="794328" y="1244754"/>
                  <a:pt x="802062" y="1246821"/>
                  <a:pt x="810997" y="1246821"/>
                </a:cubicBezTo>
                <a:cubicBezTo>
                  <a:pt x="818598" y="1246821"/>
                  <a:pt x="825365" y="1245054"/>
                  <a:pt x="831299" y="1241520"/>
                </a:cubicBezTo>
                <a:cubicBezTo>
                  <a:pt x="837233" y="1237986"/>
                  <a:pt x="841601" y="1233153"/>
                  <a:pt x="844401" y="1227018"/>
                </a:cubicBezTo>
                <a:lnTo>
                  <a:pt x="844401" y="1244221"/>
                </a:lnTo>
                <a:cubicBezTo>
                  <a:pt x="844401" y="1263956"/>
                  <a:pt x="834800" y="1273824"/>
                  <a:pt x="815597" y="1273824"/>
                </a:cubicBezTo>
                <a:cubicBezTo>
                  <a:pt x="810397" y="1273824"/>
                  <a:pt x="805129" y="1273158"/>
                  <a:pt x="799796" y="1271824"/>
                </a:cubicBezTo>
                <a:cubicBezTo>
                  <a:pt x="794461" y="1270491"/>
                  <a:pt x="788861" y="1268024"/>
                  <a:pt x="782993" y="1264423"/>
                </a:cubicBezTo>
                <a:cubicBezTo>
                  <a:pt x="781260" y="1263490"/>
                  <a:pt x="779626" y="1263356"/>
                  <a:pt x="778093" y="1264023"/>
                </a:cubicBezTo>
                <a:cubicBezTo>
                  <a:pt x="776559" y="1264690"/>
                  <a:pt x="775393" y="1265790"/>
                  <a:pt x="774592" y="1267323"/>
                </a:cubicBezTo>
                <a:cubicBezTo>
                  <a:pt x="773792" y="1268857"/>
                  <a:pt x="773559" y="1270457"/>
                  <a:pt x="773892" y="1272124"/>
                </a:cubicBezTo>
                <a:cubicBezTo>
                  <a:pt x="774226" y="1273791"/>
                  <a:pt x="775393" y="1275224"/>
                  <a:pt x="777393" y="1276425"/>
                </a:cubicBezTo>
                <a:cubicBezTo>
                  <a:pt x="782860" y="1280025"/>
                  <a:pt x="788961" y="1282659"/>
                  <a:pt x="795695" y="1284326"/>
                </a:cubicBezTo>
                <a:cubicBezTo>
                  <a:pt x="802429" y="1285993"/>
                  <a:pt x="809330" y="1286826"/>
                  <a:pt x="816398" y="1286826"/>
                </a:cubicBezTo>
                <a:cubicBezTo>
                  <a:pt x="830799" y="1286826"/>
                  <a:pt x="841701" y="1283092"/>
                  <a:pt x="849102" y="1275625"/>
                </a:cubicBezTo>
                <a:cubicBezTo>
                  <a:pt x="856503" y="1268157"/>
                  <a:pt x="860203" y="1256956"/>
                  <a:pt x="860203" y="1242020"/>
                </a:cubicBezTo>
                <a:lnTo>
                  <a:pt x="860203" y="1158610"/>
                </a:lnTo>
                <a:cubicBezTo>
                  <a:pt x="860203" y="1153143"/>
                  <a:pt x="857536" y="1150409"/>
                  <a:pt x="852202" y="1150409"/>
                </a:cubicBezTo>
                <a:cubicBezTo>
                  <a:pt x="846868" y="1150409"/>
                  <a:pt x="844201" y="1153143"/>
                  <a:pt x="844201" y="1158610"/>
                </a:cubicBezTo>
                <a:lnTo>
                  <a:pt x="844201" y="1169011"/>
                </a:lnTo>
                <a:cubicBezTo>
                  <a:pt x="841401" y="1163010"/>
                  <a:pt x="837067" y="1158343"/>
                  <a:pt x="831199" y="1155009"/>
                </a:cubicBezTo>
                <a:cubicBezTo>
                  <a:pt x="825332" y="1151676"/>
                  <a:pt x="818598" y="1150009"/>
                  <a:pt x="810997" y="1150009"/>
                </a:cubicBezTo>
                <a:close/>
                <a:moveTo>
                  <a:pt x="707622" y="1150009"/>
                </a:moveTo>
                <a:cubicBezTo>
                  <a:pt x="702421" y="1150009"/>
                  <a:pt x="696921" y="1150676"/>
                  <a:pt x="691120" y="1152009"/>
                </a:cubicBezTo>
                <a:cubicBezTo>
                  <a:pt x="685319" y="1153343"/>
                  <a:pt x="679552" y="1155476"/>
                  <a:pt x="673818" y="1158410"/>
                </a:cubicBezTo>
                <a:cubicBezTo>
                  <a:pt x="671818" y="1159343"/>
                  <a:pt x="670517" y="1160710"/>
                  <a:pt x="669917" y="1162510"/>
                </a:cubicBezTo>
                <a:cubicBezTo>
                  <a:pt x="669317" y="1164311"/>
                  <a:pt x="669317" y="1166044"/>
                  <a:pt x="669917" y="1167711"/>
                </a:cubicBezTo>
                <a:cubicBezTo>
                  <a:pt x="670517" y="1169378"/>
                  <a:pt x="671584" y="1170578"/>
                  <a:pt x="673118" y="1171311"/>
                </a:cubicBezTo>
                <a:cubicBezTo>
                  <a:pt x="674651" y="1172045"/>
                  <a:pt x="676552" y="1171812"/>
                  <a:pt x="678819" y="1170611"/>
                </a:cubicBezTo>
                <a:cubicBezTo>
                  <a:pt x="683886" y="1167944"/>
                  <a:pt x="688786" y="1166011"/>
                  <a:pt x="693520" y="1164811"/>
                </a:cubicBezTo>
                <a:cubicBezTo>
                  <a:pt x="698254" y="1163611"/>
                  <a:pt x="702955" y="1163010"/>
                  <a:pt x="707622" y="1163010"/>
                </a:cubicBezTo>
                <a:cubicBezTo>
                  <a:pt x="715090" y="1163010"/>
                  <a:pt x="720524" y="1164844"/>
                  <a:pt x="723924" y="1168511"/>
                </a:cubicBezTo>
                <a:cubicBezTo>
                  <a:pt x="727325" y="1172178"/>
                  <a:pt x="729025" y="1178146"/>
                  <a:pt x="729025" y="1186413"/>
                </a:cubicBezTo>
                <a:lnTo>
                  <a:pt x="729025" y="1192614"/>
                </a:lnTo>
                <a:lnTo>
                  <a:pt x="722624" y="1192614"/>
                </a:lnTo>
                <a:cubicBezTo>
                  <a:pt x="707956" y="1192614"/>
                  <a:pt x="696387" y="1193514"/>
                  <a:pt x="687920" y="1195314"/>
                </a:cubicBezTo>
                <a:cubicBezTo>
                  <a:pt x="679452" y="1197115"/>
                  <a:pt x="673384" y="1200082"/>
                  <a:pt x="669717" y="1204216"/>
                </a:cubicBezTo>
                <a:cubicBezTo>
                  <a:pt x="666050" y="1208349"/>
                  <a:pt x="664217" y="1213950"/>
                  <a:pt x="664217" y="1221018"/>
                </a:cubicBezTo>
                <a:cubicBezTo>
                  <a:pt x="664217" y="1226618"/>
                  <a:pt x="665750" y="1231686"/>
                  <a:pt x="668817" y="1236220"/>
                </a:cubicBezTo>
                <a:cubicBezTo>
                  <a:pt x="671884" y="1240753"/>
                  <a:pt x="676051" y="1244321"/>
                  <a:pt x="681319" y="1246921"/>
                </a:cubicBezTo>
                <a:cubicBezTo>
                  <a:pt x="686586" y="1249521"/>
                  <a:pt x="692553" y="1250821"/>
                  <a:pt x="699221" y="1250821"/>
                </a:cubicBezTo>
                <a:cubicBezTo>
                  <a:pt x="706289" y="1250821"/>
                  <a:pt x="712456" y="1249155"/>
                  <a:pt x="717723" y="1245821"/>
                </a:cubicBezTo>
                <a:cubicBezTo>
                  <a:pt x="722991" y="1242487"/>
                  <a:pt x="726891" y="1237953"/>
                  <a:pt x="729425" y="1232219"/>
                </a:cubicBezTo>
                <a:lnTo>
                  <a:pt x="729425" y="1242020"/>
                </a:lnTo>
                <a:cubicBezTo>
                  <a:pt x="729425" y="1247621"/>
                  <a:pt x="732025" y="1250421"/>
                  <a:pt x="737226" y="1250421"/>
                </a:cubicBezTo>
                <a:cubicBezTo>
                  <a:pt x="742160" y="1250421"/>
                  <a:pt x="744627" y="1247621"/>
                  <a:pt x="744627" y="1242020"/>
                </a:cubicBezTo>
                <a:lnTo>
                  <a:pt x="744627" y="1187814"/>
                </a:lnTo>
                <a:cubicBezTo>
                  <a:pt x="744627" y="1174879"/>
                  <a:pt x="741593" y="1165344"/>
                  <a:pt x="735526" y="1159210"/>
                </a:cubicBezTo>
                <a:cubicBezTo>
                  <a:pt x="729458" y="1153076"/>
                  <a:pt x="720157" y="1150009"/>
                  <a:pt x="707622" y="1150009"/>
                </a:cubicBezTo>
                <a:close/>
                <a:moveTo>
                  <a:pt x="603523" y="1150009"/>
                </a:moveTo>
                <a:cubicBezTo>
                  <a:pt x="595922" y="1150009"/>
                  <a:pt x="589188" y="1151709"/>
                  <a:pt x="583321" y="1155109"/>
                </a:cubicBezTo>
                <a:cubicBezTo>
                  <a:pt x="577453" y="1158510"/>
                  <a:pt x="573120" y="1163144"/>
                  <a:pt x="570319" y="1169011"/>
                </a:cubicBezTo>
                <a:lnTo>
                  <a:pt x="570319" y="1158610"/>
                </a:lnTo>
                <a:cubicBezTo>
                  <a:pt x="570319" y="1153143"/>
                  <a:pt x="567585" y="1150409"/>
                  <a:pt x="562118" y="1150409"/>
                </a:cubicBezTo>
                <a:cubicBezTo>
                  <a:pt x="556917" y="1150409"/>
                  <a:pt x="554317" y="1153143"/>
                  <a:pt x="554317" y="1158610"/>
                </a:cubicBezTo>
                <a:lnTo>
                  <a:pt x="554317" y="1278225"/>
                </a:lnTo>
                <a:cubicBezTo>
                  <a:pt x="554317" y="1283692"/>
                  <a:pt x="556984" y="1286426"/>
                  <a:pt x="562318" y="1286426"/>
                </a:cubicBezTo>
                <a:cubicBezTo>
                  <a:pt x="567786" y="1286426"/>
                  <a:pt x="570519" y="1283692"/>
                  <a:pt x="570519" y="1278225"/>
                </a:cubicBezTo>
                <a:lnTo>
                  <a:pt x="570519" y="1232019"/>
                </a:lnTo>
                <a:cubicBezTo>
                  <a:pt x="573320" y="1237886"/>
                  <a:pt x="577653" y="1242487"/>
                  <a:pt x="583521" y="1245821"/>
                </a:cubicBezTo>
                <a:cubicBezTo>
                  <a:pt x="589388" y="1249155"/>
                  <a:pt x="596056" y="1250821"/>
                  <a:pt x="603523" y="1250821"/>
                </a:cubicBezTo>
                <a:cubicBezTo>
                  <a:pt x="612191" y="1250821"/>
                  <a:pt x="619759" y="1248755"/>
                  <a:pt x="626226" y="1244621"/>
                </a:cubicBezTo>
                <a:cubicBezTo>
                  <a:pt x="632694" y="1240487"/>
                  <a:pt x="637694" y="1234653"/>
                  <a:pt x="641228" y="1227118"/>
                </a:cubicBezTo>
                <a:cubicBezTo>
                  <a:pt x="644762" y="1219584"/>
                  <a:pt x="646529" y="1210683"/>
                  <a:pt x="646529" y="1200415"/>
                </a:cubicBezTo>
                <a:cubicBezTo>
                  <a:pt x="646529" y="1190014"/>
                  <a:pt x="644762" y="1181046"/>
                  <a:pt x="641228" y="1173512"/>
                </a:cubicBezTo>
                <a:cubicBezTo>
                  <a:pt x="637694" y="1165977"/>
                  <a:pt x="632694" y="1160177"/>
                  <a:pt x="626226" y="1156110"/>
                </a:cubicBezTo>
                <a:cubicBezTo>
                  <a:pt x="619759" y="1152042"/>
                  <a:pt x="612191" y="1150009"/>
                  <a:pt x="603523" y="1150009"/>
                </a:cubicBezTo>
                <a:close/>
                <a:moveTo>
                  <a:pt x="318897" y="1150009"/>
                </a:moveTo>
                <a:cubicBezTo>
                  <a:pt x="309696" y="1150009"/>
                  <a:pt x="301595" y="1152109"/>
                  <a:pt x="294594" y="1156310"/>
                </a:cubicBezTo>
                <a:cubicBezTo>
                  <a:pt x="287593" y="1160510"/>
                  <a:pt x="282093" y="1166444"/>
                  <a:pt x="278092" y="1174112"/>
                </a:cubicBezTo>
                <a:cubicBezTo>
                  <a:pt x="274092" y="1181779"/>
                  <a:pt x="272092" y="1190614"/>
                  <a:pt x="272092" y="1200615"/>
                </a:cubicBezTo>
                <a:cubicBezTo>
                  <a:pt x="272092" y="1216084"/>
                  <a:pt x="276559" y="1228319"/>
                  <a:pt x="285493" y="1237320"/>
                </a:cubicBezTo>
                <a:cubicBezTo>
                  <a:pt x="294427" y="1246321"/>
                  <a:pt x="306562" y="1250821"/>
                  <a:pt x="321898" y="1250821"/>
                </a:cubicBezTo>
                <a:cubicBezTo>
                  <a:pt x="327632" y="1250821"/>
                  <a:pt x="333532" y="1249955"/>
                  <a:pt x="339600" y="1248221"/>
                </a:cubicBezTo>
                <a:cubicBezTo>
                  <a:pt x="345667" y="1246488"/>
                  <a:pt x="350901" y="1244021"/>
                  <a:pt x="355302" y="1240820"/>
                </a:cubicBezTo>
                <a:cubicBezTo>
                  <a:pt x="358102" y="1238953"/>
                  <a:pt x="359469" y="1236786"/>
                  <a:pt x="359402" y="1234319"/>
                </a:cubicBezTo>
                <a:cubicBezTo>
                  <a:pt x="359336" y="1231852"/>
                  <a:pt x="358269" y="1230019"/>
                  <a:pt x="356202" y="1228819"/>
                </a:cubicBezTo>
                <a:cubicBezTo>
                  <a:pt x="354135" y="1227619"/>
                  <a:pt x="351568" y="1228019"/>
                  <a:pt x="348501" y="1230019"/>
                </a:cubicBezTo>
                <a:cubicBezTo>
                  <a:pt x="344234" y="1232953"/>
                  <a:pt x="339833" y="1234986"/>
                  <a:pt x="335299" y="1236120"/>
                </a:cubicBezTo>
                <a:cubicBezTo>
                  <a:pt x="330765" y="1237253"/>
                  <a:pt x="326298" y="1237820"/>
                  <a:pt x="321898" y="1237820"/>
                </a:cubicBezTo>
                <a:cubicBezTo>
                  <a:pt x="311496" y="1237820"/>
                  <a:pt x="303362" y="1234919"/>
                  <a:pt x="297495" y="1229119"/>
                </a:cubicBezTo>
                <a:cubicBezTo>
                  <a:pt x="291627" y="1223318"/>
                  <a:pt x="288427" y="1214884"/>
                  <a:pt x="287893" y="1203816"/>
                </a:cubicBezTo>
                <a:lnTo>
                  <a:pt x="354102" y="1203816"/>
                </a:lnTo>
                <a:cubicBezTo>
                  <a:pt x="358769" y="1203816"/>
                  <a:pt x="361103" y="1201749"/>
                  <a:pt x="361103" y="1197615"/>
                </a:cubicBezTo>
                <a:cubicBezTo>
                  <a:pt x="361103" y="1182813"/>
                  <a:pt x="357369" y="1171178"/>
                  <a:pt x="349901" y="1162710"/>
                </a:cubicBezTo>
                <a:cubicBezTo>
                  <a:pt x="342434" y="1154243"/>
                  <a:pt x="332099" y="1150009"/>
                  <a:pt x="318897" y="1150009"/>
                </a:cubicBezTo>
                <a:close/>
                <a:moveTo>
                  <a:pt x="1326423" y="1149809"/>
                </a:moveTo>
                <a:cubicBezTo>
                  <a:pt x="1318689" y="1150076"/>
                  <a:pt x="1312022" y="1151842"/>
                  <a:pt x="1306421" y="1155109"/>
                </a:cubicBezTo>
                <a:cubicBezTo>
                  <a:pt x="1300820" y="1158377"/>
                  <a:pt x="1296686" y="1163077"/>
                  <a:pt x="1294019" y="1169211"/>
                </a:cubicBezTo>
                <a:lnTo>
                  <a:pt x="1294019" y="1158610"/>
                </a:lnTo>
                <a:cubicBezTo>
                  <a:pt x="1294019" y="1153143"/>
                  <a:pt x="1291352" y="1150409"/>
                  <a:pt x="1286018" y="1150409"/>
                </a:cubicBezTo>
                <a:cubicBezTo>
                  <a:pt x="1280818" y="1150409"/>
                  <a:pt x="1278217" y="1153143"/>
                  <a:pt x="1278217" y="1158610"/>
                </a:cubicBezTo>
                <a:lnTo>
                  <a:pt x="1278217" y="1242020"/>
                </a:lnTo>
                <a:cubicBezTo>
                  <a:pt x="1278217" y="1247621"/>
                  <a:pt x="1280951" y="1250421"/>
                  <a:pt x="1286418" y="1250421"/>
                </a:cubicBezTo>
                <a:cubicBezTo>
                  <a:pt x="1291886" y="1250421"/>
                  <a:pt x="1294619" y="1247621"/>
                  <a:pt x="1294619" y="1242020"/>
                </a:cubicBezTo>
                <a:lnTo>
                  <a:pt x="1294619" y="1193614"/>
                </a:lnTo>
                <a:cubicBezTo>
                  <a:pt x="1294619" y="1184946"/>
                  <a:pt x="1297020" y="1178112"/>
                  <a:pt x="1301820" y="1173112"/>
                </a:cubicBezTo>
                <a:cubicBezTo>
                  <a:pt x="1306621" y="1168111"/>
                  <a:pt x="1313622" y="1165211"/>
                  <a:pt x="1322823" y="1164411"/>
                </a:cubicBezTo>
                <a:lnTo>
                  <a:pt x="1326023" y="1164011"/>
                </a:lnTo>
                <a:cubicBezTo>
                  <a:pt x="1331224" y="1163477"/>
                  <a:pt x="1333624" y="1160877"/>
                  <a:pt x="1333224" y="1156210"/>
                </a:cubicBezTo>
                <a:cubicBezTo>
                  <a:pt x="1332958" y="1151542"/>
                  <a:pt x="1330691" y="1149409"/>
                  <a:pt x="1326423" y="1149809"/>
                </a:cubicBezTo>
                <a:close/>
                <a:moveTo>
                  <a:pt x="1786319" y="1120605"/>
                </a:moveTo>
                <a:cubicBezTo>
                  <a:pt x="1780851" y="1120605"/>
                  <a:pt x="1778118" y="1123339"/>
                  <a:pt x="1778118" y="1128806"/>
                </a:cubicBezTo>
                <a:lnTo>
                  <a:pt x="1778118" y="1151809"/>
                </a:lnTo>
                <a:lnTo>
                  <a:pt x="1764716" y="1151809"/>
                </a:lnTo>
                <a:cubicBezTo>
                  <a:pt x="1760049" y="1151809"/>
                  <a:pt x="1757715" y="1153876"/>
                  <a:pt x="1757715" y="1158010"/>
                </a:cubicBezTo>
                <a:cubicBezTo>
                  <a:pt x="1757715" y="1162277"/>
                  <a:pt x="1760049" y="1164411"/>
                  <a:pt x="1764716" y="1164411"/>
                </a:cubicBezTo>
                <a:lnTo>
                  <a:pt x="1778118" y="1164411"/>
                </a:lnTo>
                <a:lnTo>
                  <a:pt x="1778118" y="1215417"/>
                </a:lnTo>
                <a:cubicBezTo>
                  <a:pt x="1778118" y="1226885"/>
                  <a:pt x="1780985" y="1235653"/>
                  <a:pt x="1786719" y="1241720"/>
                </a:cubicBezTo>
                <a:cubicBezTo>
                  <a:pt x="1792453" y="1247788"/>
                  <a:pt x="1801054" y="1250821"/>
                  <a:pt x="1812522" y="1250821"/>
                </a:cubicBezTo>
                <a:cubicBezTo>
                  <a:pt x="1814656" y="1250821"/>
                  <a:pt x="1817023" y="1250588"/>
                  <a:pt x="1819623" y="1250121"/>
                </a:cubicBezTo>
                <a:cubicBezTo>
                  <a:pt x="1822223" y="1249655"/>
                  <a:pt x="1824324" y="1249155"/>
                  <a:pt x="1825924" y="1248621"/>
                </a:cubicBezTo>
                <a:cubicBezTo>
                  <a:pt x="1827391" y="1248088"/>
                  <a:pt x="1828424" y="1247154"/>
                  <a:pt x="1829024" y="1245821"/>
                </a:cubicBezTo>
                <a:cubicBezTo>
                  <a:pt x="1829624" y="1244487"/>
                  <a:pt x="1829924" y="1243020"/>
                  <a:pt x="1829924" y="1241420"/>
                </a:cubicBezTo>
                <a:cubicBezTo>
                  <a:pt x="1829924" y="1239153"/>
                  <a:pt x="1829524" y="1237553"/>
                  <a:pt x="1828724" y="1236620"/>
                </a:cubicBezTo>
                <a:cubicBezTo>
                  <a:pt x="1827924" y="1235686"/>
                  <a:pt x="1826924" y="1235286"/>
                  <a:pt x="1825724" y="1235420"/>
                </a:cubicBezTo>
                <a:cubicBezTo>
                  <a:pt x="1824391" y="1235420"/>
                  <a:pt x="1822857" y="1235686"/>
                  <a:pt x="1821123" y="1236220"/>
                </a:cubicBezTo>
                <a:cubicBezTo>
                  <a:pt x="1819390" y="1236753"/>
                  <a:pt x="1817256" y="1237020"/>
                  <a:pt x="1814722" y="1237020"/>
                </a:cubicBezTo>
                <a:cubicBezTo>
                  <a:pt x="1807522" y="1237020"/>
                  <a:pt x="1802321" y="1235053"/>
                  <a:pt x="1799120" y="1231119"/>
                </a:cubicBezTo>
                <a:cubicBezTo>
                  <a:pt x="1795920" y="1227185"/>
                  <a:pt x="1794320" y="1221418"/>
                  <a:pt x="1794320" y="1213817"/>
                </a:cubicBezTo>
                <a:lnTo>
                  <a:pt x="1794320" y="1164411"/>
                </a:lnTo>
                <a:lnTo>
                  <a:pt x="1819523" y="1164411"/>
                </a:lnTo>
                <a:cubicBezTo>
                  <a:pt x="1824190" y="1164411"/>
                  <a:pt x="1826524" y="1162277"/>
                  <a:pt x="1826524" y="1158010"/>
                </a:cubicBezTo>
                <a:cubicBezTo>
                  <a:pt x="1826524" y="1153876"/>
                  <a:pt x="1824190" y="1151809"/>
                  <a:pt x="1819523" y="1151809"/>
                </a:cubicBezTo>
                <a:lnTo>
                  <a:pt x="1794320" y="1151809"/>
                </a:lnTo>
                <a:lnTo>
                  <a:pt x="1794320" y="1128806"/>
                </a:lnTo>
                <a:cubicBezTo>
                  <a:pt x="1794320" y="1123339"/>
                  <a:pt x="1791653" y="1120605"/>
                  <a:pt x="1786319" y="1120605"/>
                </a:cubicBezTo>
                <a:close/>
                <a:moveTo>
                  <a:pt x="2067268" y="1106603"/>
                </a:moveTo>
                <a:cubicBezTo>
                  <a:pt x="2061934" y="1106603"/>
                  <a:pt x="2059267" y="1109337"/>
                  <a:pt x="2059267" y="1114804"/>
                </a:cubicBezTo>
                <a:lnTo>
                  <a:pt x="2059267" y="1216817"/>
                </a:lnTo>
                <a:cubicBezTo>
                  <a:pt x="2059267" y="1227885"/>
                  <a:pt x="2061801" y="1236320"/>
                  <a:pt x="2066868" y="1242120"/>
                </a:cubicBezTo>
                <a:cubicBezTo>
                  <a:pt x="2071936" y="1247921"/>
                  <a:pt x="2079270" y="1250821"/>
                  <a:pt x="2088871" y="1250821"/>
                </a:cubicBezTo>
                <a:cubicBezTo>
                  <a:pt x="2089938" y="1250821"/>
                  <a:pt x="2091071" y="1250788"/>
                  <a:pt x="2092271" y="1250721"/>
                </a:cubicBezTo>
                <a:cubicBezTo>
                  <a:pt x="2093472" y="1250655"/>
                  <a:pt x="2094605" y="1250488"/>
                  <a:pt x="2095672" y="1250221"/>
                </a:cubicBezTo>
                <a:cubicBezTo>
                  <a:pt x="2100206" y="1249555"/>
                  <a:pt x="2102472" y="1246954"/>
                  <a:pt x="2102472" y="1242420"/>
                </a:cubicBezTo>
                <a:cubicBezTo>
                  <a:pt x="2102472" y="1240020"/>
                  <a:pt x="2102173" y="1238420"/>
                  <a:pt x="2101572" y="1237620"/>
                </a:cubicBezTo>
                <a:cubicBezTo>
                  <a:pt x="2100972" y="1236820"/>
                  <a:pt x="2099939" y="1236486"/>
                  <a:pt x="2098472" y="1236620"/>
                </a:cubicBezTo>
                <a:cubicBezTo>
                  <a:pt x="2097539" y="1236620"/>
                  <a:pt x="2096605" y="1236686"/>
                  <a:pt x="2095672" y="1236820"/>
                </a:cubicBezTo>
                <a:cubicBezTo>
                  <a:pt x="2094738" y="1236953"/>
                  <a:pt x="2093672" y="1237020"/>
                  <a:pt x="2092471" y="1237020"/>
                </a:cubicBezTo>
                <a:cubicBezTo>
                  <a:pt x="2081137" y="1237020"/>
                  <a:pt x="2075469" y="1229885"/>
                  <a:pt x="2075469" y="1215617"/>
                </a:cubicBezTo>
                <a:lnTo>
                  <a:pt x="2075469" y="1114804"/>
                </a:lnTo>
                <a:cubicBezTo>
                  <a:pt x="2075469" y="1109337"/>
                  <a:pt x="2072736" y="1106603"/>
                  <a:pt x="2067268" y="1106603"/>
                </a:cubicBezTo>
                <a:close/>
                <a:moveTo>
                  <a:pt x="1952968" y="1106603"/>
                </a:moveTo>
                <a:cubicBezTo>
                  <a:pt x="1947634" y="1106603"/>
                  <a:pt x="1944967" y="1109337"/>
                  <a:pt x="1944967" y="1114804"/>
                </a:cubicBezTo>
                <a:lnTo>
                  <a:pt x="1944967" y="1242020"/>
                </a:lnTo>
                <a:cubicBezTo>
                  <a:pt x="1944967" y="1247621"/>
                  <a:pt x="1947634" y="1250421"/>
                  <a:pt x="1952968" y="1250421"/>
                </a:cubicBezTo>
                <a:cubicBezTo>
                  <a:pt x="1958302" y="1250421"/>
                  <a:pt x="1960969" y="1247621"/>
                  <a:pt x="1960969" y="1242020"/>
                </a:cubicBezTo>
                <a:lnTo>
                  <a:pt x="1960969" y="1231619"/>
                </a:lnTo>
                <a:cubicBezTo>
                  <a:pt x="1963770" y="1237620"/>
                  <a:pt x="1968104" y="1242320"/>
                  <a:pt x="1973971" y="1245721"/>
                </a:cubicBezTo>
                <a:cubicBezTo>
                  <a:pt x="1979838" y="1249121"/>
                  <a:pt x="1986573" y="1250821"/>
                  <a:pt x="1994174" y="1250821"/>
                </a:cubicBezTo>
                <a:cubicBezTo>
                  <a:pt x="2002841" y="1250821"/>
                  <a:pt x="2010409" y="1248755"/>
                  <a:pt x="2016876" y="1244621"/>
                </a:cubicBezTo>
                <a:cubicBezTo>
                  <a:pt x="2023344" y="1240487"/>
                  <a:pt x="2028344" y="1234653"/>
                  <a:pt x="2031878" y="1227118"/>
                </a:cubicBezTo>
                <a:cubicBezTo>
                  <a:pt x="2035412" y="1219584"/>
                  <a:pt x="2037179" y="1210683"/>
                  <a:pt x="2037179" y="1200415"/>
                </a:cubicBezTo>
                <a:cubicBezTo>
                  <a:pt x="2037179" y="1190014"/>
                  <a:pt x="2035412" y="1181046"/>
                  <a:pt x="2031878" y="1173512"/>
                </a:cubicBezTo>
                <a:cubicBezTo>
                  <a:pt x="2028344" y="1165977"/>
                  <a:pt x="2023344" y="1160177"/>
                  <a:pt x="2016876" y="1156110"/>
                </a:cubicBezTo>
                <a:cubicBezTo>
                  <a:pt x="2010409" y="1152042"/>
                  <a:pt x="2002841" y="1150009"/>
                  <a:pt x="1994174" y="1150009"/>
                </a:cubicBezTo>
                <a:cubicBezTo>
                  <a:pt x="1986706" y="1150009"/>
                  <a:pt x="1980038" y="1151676"/>
                  <a:pt x="1974171" y="1155009"/>
                </a:cubicBezTo>
                <a:cubicBezTo>
                  <a:pt x="1968303" y="1158343"/>
                  <a:pt x="1963970" y="1162877"/>
                  <a:pt x="1961170" y="1168611"/>
                </a:cubicBezTo>
                <a:lnTo>
                  <a:pt x="1961170" y="1114804"/>
                </a:lnTo>
                <a:cubicBezTo>
                  <a:pt x="1961170" y="1109337"/>
                  <a:pt x="1958435" y="1106603"/>
                  <a:pt x="1952968" y="1106603"/>
                </a:cubicBezTo>
                <a:close/>
                <a:moveTo>
                  <a:pt x="390868" y="1106603"/>
                </a:moveTo>
                <a:cubicBezTo>
                  <a:pt x="385534" y="1106603"/>
                  <a:pt x="382867" y="1109337"/>
                  <a:pt x="382867" y="1114804"/>
                </a:cubicBezTo>
                <a:lnTo>
                  <a:pt x="382867" y="1242020"/>
                </a:lnTo>
                <a:cubicBezTo>
                  <a:pt x="382867" y="1247621"/>
                  <a:pt x="385534" y="1250421"/>
                  <a:pt x="390868" y="1250421"/>
                </a:cubicBezTo>
                <a:cubicBezTo>
                  <a:pt x="396202" y="1250421"/>
                  <a:pt x="398869" y="1247621"/>
                  <a:pt x="398869" y="1242020"/>
                </a:cubicBezTo>
                <a:lnTo>
                  <a:pt x="398869" y="1231619"/>
                </a:lnTo>
                <a:cubicBezTo>
                  <a:pt x="401670" y="1237620"/>
                  <a:pt x="406003" y="1242320"/>
                  <a:pt x="411871" y="1245721"/>
                </a:cubicBezTo>
                <a:cubicBezTo>
                  <a:pt x="417738" y="1249121"/>
                  <a:pt x="424472" y="1250821"/>
                  <a:pt x="432073" y="1250821"/>
                </a:cubicBezTo>
                <a:cubicBezTo>
                  <a:pt x="440741" y="1250821"/>
                  <a:pt x="448309" y="1248755"/>
                  <a:pt x="454776" y="1244621"/>
                </a:cubicBezTo>
                <a:cubicBezTo>
                  <a:pt x="461244" y="1240487"/>
                  <a:pt x="466244" y="1234653"/>
                  <a:pt x="469778" y="1227118"/>
                </a:cubicBezTo>
                <a:cubicBezTo>
                  <a:pt x="473312" y="1219584"/>
                  <a:pt x="475079" y="1210683"/>
                  <a:pt x="475079" y="1200415"/>
                </a:cubicBezTo>
                <a:cubicBezTo>
                  <a:pt x="475079" y="1190014"/>
                  <a:pt x="473312" y="1181046"/>
                  <a:pt x="469778" y="1173512"/>
                </a:cubicBezTo>
                <a:cubicBezTo>
                  <a:pt x="466244" y="1165977"/>
                  <a:pt x="461244" y="1160177"/>
                  <a:pt x="454776" y="1156110"/>
                </a:cubicBezTo>
                <a:cubicBezTo>
                  <a:pt x="448309" y="1152042"/>
                  <a:pt x="440741" y="1150009"/>
                  <a:pt x="432073" y="1150009"/>
                </a:cubicBezTo>
                <a:cubicBezTo>
                  <a:pt x="424606" y="1150009"/>
                  <a:pt x="417938" y="1151676"/>
                  <a:pt x="412071" y="1155009"/>
                </a:cubicBezTo>
                <a:cubicBezTo>
                  <a:pt x="406203" y="1158343"/>
                  <a:pt x="401869" y="1162877"/>
                  <a:pt x="399069" y="1168611"/>
                </a:cubicBezTo>
                <a:lnTo>
                  <a:pt x="399069" y="1114804"/>
                </a:lnTo>
                <a:cubicBezTo>
                  <a:pt x="399069" y="1109337"/>
                  <a:pt x="396336" y="1106603"/>
                  <a:pt x="390868" y="1106603"/>
                </a:cubicBezTo>
                <a:close/>
                <a:moveTo>
                  <a:pt x="5104324" y="965090"/>
                </a:moveTo>
                <a:lnTo>
                  <a:pt x="5110524" y="965090"/>
                </a:lnTo>
                <a:lnTo>
                  <a:pt x="5110524" y="971091"/>
                </a:lnTo>
                <a:cubicBezTo>
                  <a:pt x="5110524" y="979626"/>
                  <a:pt x="5107991" y="986660"/>
                  <a:pt x="5102924" y="992194"/>
                </a:cubicBezTo>
                <a:cubicBezTo>
                  <a:pt x="5097857" y="997728"/>
                  <a:pt x="5091322" y="1000495"/>
                  <a:pt x="5083321" y="1000495"/>
                </a:cubicBezTo>
                <a:cubicBezTo>
                  <a:pt x="5076787" y="1000495"/>
                  <a:pt x="5071620" y="998761"/>
                  <a:pt x="5067819" y="995294"/>
                </a:cubicBezTo>
                <a:cubicBezTo>
                  <a:pt x="5064018" y="991827"/>
                  <a:pt x="5062119" y="987360"/>
                  <a:pt x="5062119" y="981893"/>
                </a:cubicBezTo>
                <a:cubicBezTo>
                  <a:pt x="5062119" y="977625"/>
                  <a:pt x="5063352" y="974258"/>
                  <a:pt x="5065819" y="971791"/>
                </a:cubicBezTo>
                <a:cubicBezTo>
                  <a:pt x="5068286" y="969324"/>
                  <a:pt x="5072620" y="967591"/>
                  <a:pt x="5078820" y="966591"/>
                </a:cubicBezTo>
                <a:cubicBezTo>
                  <a:pt x="5085021" y="965591"/>
                  <a:pt x="5093522" y="965090"/>
                  <a:pt x="5104324" y="965090"/>
                </a:cubicBezTo>
                <a:close/>
                <a:moveTo>
                  <a:pt x="1322899" y="965090"/>
                </a:moveTo>
                <a:lnTo>
                  <a:pt x="1329100" y="965090"/>
                </a:lnTo>
                <a:lnTo>
                  <a:pt x="1329100" y="971091"/>
                </a:lnTo>
                <a:cubicBezTo>
                  <a:pt x="1329100" y="979626"/>
                  <a:pt x="1326566" y="986660"/>
                  <a:pt x="1321499" y="992194"/>
                </a:cubicBezTo>
                <a:cubicBezTo>
                  <a:pt x="1316432" y="997728"/>
                  <a:pt x="1309898" y="1000495"/>
                  <a:pt x="1301897" y="1000495"/>
                </a:cubicBezTo>
                <a:cubicBezTo>
                  <a:pt x="1295362" y="1000495"/>
                  <a:pt x="1290195" y="998761"/>
                  <a:pt x="1286395" y="995294"/>
                </a:cubicBezTo>
                <a:cubicBezTo>
                  <a:pt x="1282594" y="991827"/>
                  <a:pt x="1280694" y="987360"/>
                  <a:pt x="1280694" y="981893"/>
                </a:cubicBezTo>
                <a:cubicBezTo>
                  <a:pt x="1280694" y="977625"/>
                  <a:pt x="1281927" y="974258"/>
                  <a:pt x="1284394" y="971791"/>
                </a:cubicBezTo>
                <a:cubicBezTo>
                  <a:pt x="1286861" y="969324"/>
                  <a:pt x="1291195" y="967591"/>
                  <a:pt x="1297396" y="966591"/>
                </a:cubicBezTo>
                <a:cubicBezTo>
                  <a:pt x="1303597" y="965591"/>
                  <a:pt x="1312098" y="965090"/>
                  <a:pt x="1322899" y="965090"/>
                </a:cubicBezTo>
                <a:close/>
                <a:moveTo>
                  <a:pt x="875224" y="965090"/>
                </a:moveTo>
                <a:lnTo>
                  <a:pt x="881425" y="965090"/>
                </a:lnTo>
                <a:lnTo>
                  <a:pt x="881425" y="971091"/>
                </a:lnTo>
                <a:cubicBezTo>
                  <a:pt x="881425" y="979626"/>
                  <a:pt x="878891" y="986660"/>
                  <a:pt x="873824" y="992194"/>
                </a:cubicBezTo>
                <a:cubicBezTo>
                  <a:pt x="868757" y="997728"/>
                  <a:pt x="862222" y="1000495"/>
                  <a:pt x="854222" y="1000495"/>
                </a:cubicBezTo>
                <a:cubicBezTo>
                  <a:pt x="847687" y="1000495"/>
                  <a:pt x="842520" y="998761"/>
                  <a:pt x="838719" y="995294"/>
                </a:cubicBezTo>
                <a:cubicBezTo>
                  <a:pt x="834919" y="991827"/>
                  <a:pt x="833019" y="987360"/>
                  <a:pt x="833019" y="981893"/>
                </a:cubicBezTo>
                <a:cubicBezTo>
                  <a:pt x="833019" y="977625"/>
                  <a:pt x="834252" y="974258"/>
                  <a:pt x="836719" y="971791"/>
                </a:cubicBezTo>
                <a:cubicBezTo>
                  <a:pt x="839186" y="969324"/>
                  <a:pt x="843520" y="967591"/>
                  <a:pt x="849721" y="966591"/>
                </a:cubicBezTo>
                <a:cubicBezTo>
                  <a:pt x="855922" y="965591"/>
                  <a:pt x="864423" y="965090"/>
                  <a:pt x="875224" y="965090"/>
                </a:cubicBezTo>
                <a:close/>
                <a:moveTo>
                  <a:pt x="5462197" y="924885"/>
                </a:moveTo>
                <a:cubicBezTo>
                  <a:pt x="5471531" y="924885"/>
                  <a:pt x="5478933" y="928052"/>
                  <a:pt x="5484400" y="934387"/>
                </a:cubicBezTo>
                <a:cubicBezTo>
                  <a:pt x="5489867" y="940721"/>
                  <a:pt x="5492600" y="949288"/>
                  <a:pt x="5492600" y="960090"/>
                </a:cubicBezTo>
                <a:cubicBezTo>
                  <a:pt x="5492600" y="970891"/>
                  <a:pt x="5489867" y="979492"/>
                  <a:pt x="5484400" y="985893"/>
                </a:cubicBezTo>
                <a:cubicBezTo>
                  <a:pt x="5478933" y="992294"/>
                  <a:pt x="5471531" y="995494"/>
                  <a:pt x="5462197" y="995494"/>
                </a:cubicBezTo>
                <a:cubicBezTo>
                  <a:pt x="5452996" y="995494"/>
                  <a:pt x="5445661" y="992294"/>
                  <a:pt x="5440194" y="985893"/>
                </a:cubicBezTo>
                <a:cubicBezTo>
                  <a:pt x="5434727" y="979492"/>
                  <a:pt x="5431993" y="970891"/>
                  <a:pt x="5431993" y="960090"/>
                </a:cubicBezTo>
                <a:cubicBezTo>
                  <a:pt x="5431993" y="949288"/>
                  <a:pt x="5434727" y="940721"/>
                  <a:pt x="5440194" y="934387"/>
                </a:cubicBezTo>
                <a:cubicBezTo>
                  <a:pt x="5445661" y="928052"/>
                  <a:pt x="5452996" y="924885"/>
                  <a:pt x="5462197" y="924885"/>
                </a:cubicBezTo>
                <a:close/>
                <a:moveTo>
                  <a:pt x="4680947" y="924885"/>
                </a:moveTo>
                <a:cubicBezTo>
                  <a:pt x="4690015" y="924885"/>
                  <a:pt x="4697283" y="928086"/>
                  <a:pt x="4702750" y="934487"/>
                </a:cubicBezTo>
                <a:cubicBezTo>
                  <a:pt x="4708217" y="940887"/>
                  <a:pt x="4710951" y="950155"/>
                  <a:pt x="4710951" y="962290"/>
                </a:cubicBezTo>
                <a:cubicBezTo>
                  <a:pt x="4710951" y="974292"/>
                  <a:pt x="4708217" y="983526"/>
                  <a:pt x="4702750" y="989994"/>
                </a:cubicBezTo>
                <a:cubicBezTo>
                  <a:pt x="4697283" y="996461"/>
                  <a:pt x="4690015" y="999695"/>
                  <a:pt x="4680947" y="999695"/>
                </a:cubicBezTo>
                <a:cubicBezTo>
                  <a:pt x="4671746" y="999695"/>
                  <a:pt x="4664445" y="996461"/>
                  <a:pt x="4659044" y="989994"/>
                </a:cubicBezTo>
                <a:cubicBezTo>
                  <a:pt x="4653644" y="983526"/>
                  <a:pt x="4650943" y="974292"/>
                  <a:pt x="4650943" y="962290"/>
                </a:cubicBezTo>
                <a:cubicBezTo>
                  <a:pt x="4650943" y="950155"/>
                  <a:pt x="4653644" y="940887"/>
                  <a:pt x="4659044" y="934487"/>
                </a:cubicBezTo>
                <a:cubicBezTo>
                  <a:pt x="4664445" y="928086"/>
                  <a:pt x="4671746" y="924885"/>
                  <a:pt x="4680947" y="924885"/>
                </a:cubicBezTo>
                <a:close/>
                <a:moveTo>
                  <a:pt x="4118972" y="924885"/>
                </a:moveTo>
                <a:cubicBezTo>
                  <a:pt x="4128040" y="924885"/>
                  <a:pt x="4135307" y="928086"/>
                  <a:pt x="4140775" y="934487"/>
                </a:cubicBezTo>
                <a:cubicBezTo>
                  <a:pt x="4146242" y="940887"/>
                  <a:pt x="4148976" y="950155"/>
                  <a:pt x="4148976" y="962290"/>
                </a:cubicBezTo>
                <a:cubicBezTo>
                  <a:pt x="4148976" y="974292"/>
                  <a:pt x="4146242" y="983526"/>
                  <a:pt x="4140775" y="989994"/>
                </a:cubicBezTo>
                <a:cubicBezTo>
                  <a:pt x="4135307" y="996461"/>
                  <a:pt x="4128040" y="999695"/>
                  <a:pt x="4118972" y="999695"/>
                </a:cubicBezTo>
                <a:cubicBezTo>
                  <a:pt x="4109771" y="999695"/>
                  <a:pt x="4102470" y="996461"/>
                  <a:pt x="4097069" y="989994"/>
                </a:cubicBezTo>
                <a:cubicBezTo>
                  <a:pt x="4091669" y="983526"/>
                  <a:pt x="4088968" y="974292"/>
                  <a:pt x="4088968" y="962290"/>
                </a:cubicBezTo>
                <a:cubicBezTo>
                  <a:pt x="4088968" y="950155"/>
                  <a:pt x="4091669" y="940887"/>
                  <a:pt x="4097069" y="934487"/>
                </a:cubicBezTo>
                <a:cubicBezTo>
                  <a:pt x="4102470" y="928086"/>
                  <a:pt x="4109771" y="924885"/>
                  <a:pt x="4118972" y="924885"/>
                </a:cubicBezTo>
                <a:close/>
                <a:moveTo>
                  <a:pt x="3933873" y="924885"/>
                </a:moveTo>
                <a:cubicBezTo>
                  <a:pt x="3942941" y="924885"/>
                  <a:pt x="3950208" y="928086"/>
                  <a:pt x="3955676" y="934487"/>
                </a:cubicBezTo>
                <a:cubicBezTo>
                  <a:pt x="3961143" y="940887"/>
                  <a:pt x="3963876" y="950155"/>
                  <a:pt x="3963876" y="962290"/>
                </a:cubicBezTo>
                <a:cubicBezTo>
                  <a:pt x="3963876" y="974292"/>
                  <a:pt x="3961143" y="983526"/>
                  <a:pt x="3955676" y="989994"/>
                </a:cubicBezTo>
                <a:cubicBezTo>
                  <a:pt x="3950208" y="996461"/>
                  <a:pt x="3942941" y="999695"/>
                  <a:pt x="3933873" y="999695"/>
                </a:cubicBezTo>
                <a:cubicBezTo>
                  <a:pt x="3924805" y="999695"/>
                  <a:pt x="3917537" y="996461"/>
                  <a:pt x="3912070" y="989994"/>
                </a:cubicBezTo>
                <a:cubicBezTo>
                  <a:pt x="3906603" y="983526"/>
                  <a:pt x="3903869" y="974292"/>
                  <a:pt x="3903869" y="962290"/>
                </a:cubicBezTo>
                <a:cubicBezTo>
                  <a:pt x="3903869" y="950155"/>
                  <a:pt x="3906603" y="940887"/>
                  <a:pt x="3912070" y="934487"/>
                </a:cubicBezTo>
                <a:cubicBezTo>
                  <a:pt x="3917537" y="928086"/>
                  <a:pt x="3924805" y="924885"/>
                  <a:pt x="3933873" y="924885"/>
                </a:cubicBezTo>
                <a:close/>
                <a:moveTo>
                  <a:pt x="3124248" y="924885"/>
                </a:moveTo>
                <a:cubicBezTo>
                  <a:pt x="3133316" y="924885"/>
                  <a:pt x="3140583" y="928086"/>
                  <a:pt x="3146051" y="934487"/>
                </a:cubicBezTo>
                <a:cubicBezTo>
                  <a:pt x="3151518" y="940887"/>
                  <a:pt x="3154251" y="950155"/>
                  <a:pt x="3154251" y="962290"/>
                </a:cubicBezTo>
                <a:cubicBezTo>
                  <a:pt x="3154251" y="974292"/>
                  <a:pt x="3151518" y="983526"/>
                  <a:pt x="3146051" y="989994"/>
                </a:cubicBezTo>
                <a:cubicBezTo>
                  <a:pt x="3140583" y="996461"/>
                  <a:pt x="3133316" y="999695"/>
                  <a:pt x="3124248" y="999695"/>
                </a:cubicBezTo>
                <a:cubicBezTo>
                  <a:pt x="3115180" y="999695"/>
                  <a:pt x="3107912" y="996461"/>
                  <a:pt x="3102445" y="989994"/>
                </a:cubicBezTo>
                <a:cubicBezTo>
                  <a:pt x="3096978" y="983526"/>
                  <a:pt x="3094244" y="974292"/>
                  <a:pt x="3094244" y="962290"/>
                </a:cubicBezTo>
                <a:cubicBezTo>
                  <a:pt x="3094244" y="950155"/>
                  <a:pt x="3096978" y="940887"/>
                  <a:pt x="3102445" y="934487"/>
                </a:cubicBezTo>
                <a:cubicBezTo>
                  <a:pt x="3107912" y="928086"/>
                  <a:pt x="3115180" y="924885"/>
                  <a:pt x="3124248" y="924885"/>
                </a:cubicBezTo>
                <a:close/>
                <a:moveTo>
                  <a:pt x="2633072" y="924885"/>
                </a:moveTo>
                <a:cubicBezTo>
                  <a:pt x="2642140" y="924885"/>
                  <a:pt x="2649408" y="928086"/>
                  <a:pt x="2654875" y="934487"/>
                </a:cubicBezTo>
                <a:cubicBezTo>
                  <a:pt x="2660342" y="940887"/>
                  <a:pt x="2663076" y="950155"/>
                  <a:pt x="2663076" y="962290"/>
                </a:cubicBezTo>
                <a:cubicBezTo>
                  <a:pt x="2663076" y="974292"/>
                  <a:pt x="2660342" y="983526"/>
                  <a:pt x="2654875" y="989994"/>
                </a:cubicBezTo>
                <a:cubicBezTo>
                  <a:pt x="2649408" y="996461"/>
                  <a:pt x="2642140" y="999695"/>
                  <a:pt x="2633072" y="999695"/>
                </a:cubicBezTo>
                <a:cubicBezTo>
                  <a:pt x="2623872" y="999695"/>
                  <a:pt x="2616570" y="996461"/>
                  <a:pt x="2611169" y="989994"/>
                </a:cubicBezTo>
                <a:cubicBezTo>
                  <a:pt x="2605769" y="983526"/>
                  <a:pt x="2603068" y="974292"/>
                  <a:pt x="2603068" y="962290"/>
                </a:cubicBezTo>
                <a:cubicBezTo>
                  <a:pt x="2603068" y="950155"/>
                  <a:pt x="2605769" y="940887"/>
                  <a:pt x="2611169" y="934487"/>
                </a:cubicBezTo>
                <a:cubicBezTo>
                  <a:pt x="2616570" y="928086"/>
                  <a:pt x="2623872" y="924885"/>
                  <a:pt x="2633072" y="924885"/>
                </a:cubicBezTo>
                <a:close/>
                <a:moveTo>
                  <a:pt x="2375897" y="924885"/>
                </a:moveTo>
                <a:cubicBezTo>
                  <a:pt x="2384965" y="924885"/>
                  <a:pt x="2392233" y="928086"/>
                  <a:pt x="2397700" y="934487"/>
                </a:cubicBezTo>
                <a:cubicBezTo>
                  <a:pt x="2403167" y="940887"/>
                  <a:pt x="2405901" y="950155"/>
                  <a:pt x="2405901" y="962290"/>
                </a:cubicBezTo>
                <a:cubicBezTo>
                  <a:pt x="2405901" y="974292"/>
                  <a:pt x="2403167" y="983526"/>
                  <a:pt x="2397700" y="989994"/>
                </a:cubicBezTo>
                <a:cubicBezTo>
                  <a:pt x="2392233" y="996461"/>
                  <a:pt x="2384965" y="999695"/>
                  <a:pt x="2375897" y="999695"/>
                </a:cubicBezTo>
                <a:cubicBezTo>
                  <a:pt x="2366696" y="999695"/>
                  <a:pt x="2359395" y="996461"/>
                  <a:pt x="2353995" y="989994"/>
                </a:cubicBezTo>
                <a:cubicBezTo>
                  <a:pt x="2348594" y="983526"/>
                  <a:pt x="2345894" y="974292"/>
                  <a:pt x="2345894" y="962290"/>
                </a:cubicBezTo>
                <a:cubicBezTo>
                  <a:pt x="2345894" y="950155"/>
                  <a:pt x="2348594" y="940887"/>
                  <a:pt x="2353995" y="934487"/>
                </a:cubicBezTo>
                <a:cubicBezTo>
                  <a:pt x="2359395" y="928086"/>
                  <a:pt x="2366696" y="924885"/>
                  <a:pt x="2375897" y="924885"/>
                </a:cubicBezTo>
                <a:close/>
                <a:moveTo>
                  <a:pt x="2156823" y="924885"/>
                </a:moveTo>
                <a:cubicBezTo>
                  <a:pt x="2165890" y="924885"/>
                  <a:pt x="2173158" y="928086"/>
                  <a:pt x="2178625" y="934487"/>
                </a:cubicBezTo>
                <a:cubicBezTo>
                  <a:pt x="2184092" y="940887"/>
                  <a:pt x="2186826" y="950155"/>
                  <a:pt x="2186826" y="962290"/>
                </a:cubicBezTo>
                <a:cubicBezTo>
                  <a:pt x="2186826" y="974292"/>
                  <a:pt x="2184092" y="983526"/>
                  <a:pt x="2178625" y="989994"/>
                </a:cubicBezTo>
                <a:cubicBezTo>
                  <a:pt x="2173158" y="996461"/>
                  <a:pt x="2165890" y="999695"/>
                  <a:pt x="2156823" y="999695"/>
                </a:cubicBezTo>
                <a:cubicBezTo>
                  <a:pt x="2147621" y="999695"/>
                  <a:pt x="2140320" y="996461"/>
                  <a:pt x="2134920" y="989994"/>
                </a:cubicBezTo>
                <a:cubicBezTo>
                  <a:pt x="2129519" y="983526"/>
                  <a:pt x="2126819" y="974292"/>
                  <a:pt x="2126819" y="962290"/>
                </a:cubicBezTo>
                <a:cubicBezTo>
                  <a:pt x="2126819" y="950155"/>
                  <a:pt x="2129519" y="940887"/>
                  <a:pt x="2134920" y="934487"/>
                </a:cubicBezTo>
                <a:cubicBezTo>
                  <a:pt x="2140320" y="928086"/>
                  <a:pt x="2147621" y="924885"/>
                  <a:pt x="2156823" y="924885"/>
                </a:cubicBezTo>
                <a:close/>
                <a:moveTo>
                  <a:pt x="1414073" y="924885"/>
                </a:moveTo>
                <a:cubicBezTo>
                  <a:pt x="1423407" y="924885"/>
                  <a:pt x="1430808" y="928052"/>
                  <a:pt x="1436275" y="934387"/>
                </a:cubicBezTo>
                <a:cubicBezTo>
                  <a:pt x="1441742" y="940721"/>
                  <a:pt x="1444477" y="949288"/>
                  <a:pt x="1444477" y="960090"/>
                </a:cubicBezTo>
                <a:cubicBezTo>
                  <a:pt x="1444477" y="970891"/>
                  <a:pt x="1441742" y="979492"/>
                  <a:pt x="1436275" y="985893"/>
                </a:cubicBezTo>
                <a:cubicBezTo>
                  <a:pt x="1430808" y="992294"/>
                  <a:pt x="1423407" y="995494"/>
                  <a:pt x="1414073" y="995494"/>
                </a:cubicBezTo>
                <a:cubicBezTo>
                  <a:pt x="1404871" y="995494"/>
                  <a:pt x="1397537" y="992294"/>
                  <a:pt x="1392070" y="985893"/>
                </a:cubicBezTo>
                <a:cubicBezTo>
                  <a:pt x="1386603" y="979492"/>
                  <a:pt x="1383869" y="970891"/>
                  <a:pt x="1383869" y="960090"/>
                </a:cubicBezTo>
                <a:cubicBezTo>
                  <a:pt x="1383869" y="949288"/>
                  <a:pt x="1386603" y="940721"/>
                  <a:pt x="1392070" y="934387"/>
                </a:cubicBezTo>
                <a:cubicBezTo>
                  <a:pt x="1397537" y="928052"/>
                  <a:pt x="1404871" y="924885"/>
                  <a:pt x="1414073" y="924885"/>
                </a:cubicBezTo>
                <a:close/>
                <a:moveTo>
                  <a:pt x="1080697" y="924885"/>
                </a:moveTo>
                <a:cubicBezTo>
                  <a:pt x="1090032" y="924885"/>
                  <a:pt x="1097433" y="928052"/>
                  <a:pt x="1102900" y="934387"/>
                </a:cubicBezTo>
                <a:cubicBezTo>
                  <a:pt x="1108368" y="940721"/>
                  <a:pt x="1111101" y="949288"/>
                  <a:pt x="1111101" y="960090"/>
                </a:cubicBezTo>
                <a:cubicBezTo>
                  <a:pt x="1111101" y="970891"/>
                  <a:pt x="1108368" y="979492"/>
                  <a:pt x="1102900" y="985893"/>
                </a:cubicBezTo>
                <a:cubicBezTo>
                  <a:pt x="1097433" y="992294"/>
                  <a:pt x="1090032" y="995494"/>
                  <a:pt x="1080697" y="995494"/>
                </a:cubicBezTo>
                <a:cubicBezTo>
                  <a:pt x="1071496" y="995494"/>
                  <a:pt x="1064162" y="992294"/>
                  <a:pt x="1058695" y="985893"/>
                </a:cubicBezTo>
                <a:cubicBezTo>
                  <a:pt x="1053227" y="979492"/>
                  <a:pt x="1050494" y="970891"/>
                  <a:pt x="1050494" y="960090"/>
                </a:cubicBezTo>
                <a:cubicBezTo>
                  <a:pt x="1050494" y="949288"/>
                  <a:pt x="1053227" y="940721"/>
                  <a:pt x="1058695" y="934387"/>
                </a:cubicBezTo>
                <a:cubicBezTo>
                  <a:pt x="1064162" y="928052"/>
                  <a:pt x="1071496" y="924885"/>
                  <a:pt x="1080697" y="924885"/>
                </a:cubicBezTo>
                <a:close/>
                <a:moveTo>
                  <a:pt x="509197" y="924885"/>
                </a:moveTo>
                <a:cubicBezTo>
                  <a:pt x="518532" y="924885"/>
                  <a:pt x="525933" y="928052"/>
                  <a:pt x="531400" y="934387"/>
                </a:cubicBezTo>
                <a:cubicBezTo>
                  <a:pt x="536868" y="940721"/>
                  <a:pt x="539601" y="949288"/>
                  <a:pt x="539601" y="960090"/>
                </a:cubicBezTo>
                <a:cubicBezTo>
                  <a:pt x="539601" y="970891"/>
                  <a:pt x="536868" y="979492"/>
                  <a:pt x="531400" y="985893"/>
                </a:cubicBezTo>
                <a:cubicBezTo>
                  <a:pt x="525933" y="992294"/>
                  <a:pt x="518532" y="995494"/>
                  <a:pt x="509197" y="995494"/>
                </a:cubicBezTo>
                <a:cubicBezTo>
                  <a:pt x="499996" y="995494"/>
                  <a:pt x="492662" y="992294"/>
                  <a:pt x="487195" y="985893"/>
                </a:cubicBezTo>
                <a:cubicBezTo>
                  <a:pt x="481727" y="979492"/>
                  <a:pt x="478994" y="970891"/>
                  <a:pt x="478994" y="960090"/>
                </a:cubicBezTo>
                <a:cubicBezTo>
                  <a:pt x="478994" y="949288"/>
                  <a:pt x="481727" y="940721"/>
                  <a:pt x="487195" y="934387"/>
                </a:cubicBezTo>
                <a:cubicBezTo>
                  <a:pt x="492662" y="928052"/>
                  <a:pt x="499996" y="924885"/>
                  <a:pt x="509197" y="924885"/>
                </a:cubicBezTo>
                <a:close/>
                <a:moveTo>
                  <a:pt x="147047" y="924885"/>
                </a:moveTo>
                <a:cubicBezTo>
                  <a:pt x="156115" y="924885"/>
                  <a:pt x="163383" y="928086"/>
                  <a:pt x="168850" y="934487"/>
                </a:cubicBezTo>
                <a:cubicBezTo>
                  <a:pt x="174318" y="940887"/>
                  <a:pt x="177051" y="950155"/>
                  <a:pt x="177051" y="962290"/>
                </a:cubicBezTo>
                <a:cubicBezTo>
                  <a:pt x="177051" y="974292"/>
                  <a:pt x="174318" y="983526"/>
                  <a:pt x="168850" y="989994"/>
                </a:cubicBezTo>
                <a:cubicBezTo>
                  <a:pt x="163383" y="996461"/>
                  <a:pt x="156115" y="999695"/>
                  <a:pt x="147047" y="999695"/>
                </a:cubicBezTo>
                <a:cubicBezTo>
                  <a:pt x="137846" y="999695"/>
                  <a:pt x="130545" y="996461"/>
                  <a:pt x="125145" y="989994"/>
                </a:cubicBezTo>
                <a:cubicBezTo>
                  <a:pt x="119744" y="983526"/>
                  <a:pt x="117044" y="974292"/>
                  <a:pt x="117044" y="962290"/>
                </a:cubicBezTo>
                <a:cubicBezTo>
                  <a:pt x="117044" y="950155"/>
                  <a:pt x="119744" y="940887"/>
                  <a:pt x="125145" y="934487"/>
                </a:cubicBezTo>
                <a:cubicBezTo>
                  <a:pt x="130545" y="928086"/>
                  <a:pt x="137846" y="924885"/>
                  <a:pt x="147047" y="924885"/>
                </a:cubicBezTo>
                <a:close/>
                <a:moveTo>
                  <a:pt x="4329322" y="923885"/>
                </a:moveTo>
                <a:cubicBezTo>
                  <a:pt x="4337990" y="923885"/>
                  <a:pt x="4344691" y="926619"/>
                  <a:pt x="4349425" y="932086"/>
                </a:cubicBezTo>
                <a:cubicBezTo>
                  <a:pt x="4354159" y="937554"/>
                  <a:pt x="4356726" y="945221"/>
                  <a:pt x="4357126" y="955089"/>
                </a:cubicBezTo>
                <a:lnTo>
                  <a:pt x="4298118" y="955089"/>
                </a:lnTo>
                <a:cubicBezTo>
                  <a:pt x="4299052" y="945755"/>
                  <a:pt x="4302186" y="938220"/>
                  <a:pt x="4307520" y="932486"/>
                </a:cubicBezTo>
                <a:cubicBezTo>
                  <a:pt x="4312854" y="926752"/>
                  <a:pt x="4320121" y="923885"/>
                  <a:pt x="4329322" y="923885"/>
                </a:cubicBezTo>
                <a:close/>
                <a:moveTo>
                  <a:pt x="3757822" y="923885"/>
                </a:moveTo>
                <a:cubicBezTo>
                  <a:pt x="3766490" y="923885"/>
                  <a:pt x="3773191" y="926619"/>
                  <a:pt x="3777925" y="932086"/>
                </a:cubicBezTo>
                <a:cubicBezTo>
                  <a:pt x="3782658" y="937554"/>
                  <a:pt x="3785226" y="945221"/>
                  <a:pt x="3785626" y="955089"/>
                </a:cubicBezTo>
                <a:lnTo>
                  <a:pt x="3726618" y="955089"/>
                </a:lnTo>
                <a:cubicBezTo>
                  <a:pt x="3727552" y="945755"/>
                  <a:pt x="3730686" y="938220"/>
                  <a:pt x="3736019" y="932486"/>
                </a:cubicBezTo>
                <a:cubicBezTo>
                  <a:pt x="3741353" y="926752"/>
                  <a:pt x="3748621" y="923885"/>
                  <a:pt x="3757822" y="923885"/>
                </a:cubicBezTo>
                <a:close/>
                <a:moveTo>
                  <a:pt x="2271923" y="923885"/>
                </a:moveTo>
                <a:cubicBezTo>
                  <a:pt x="2280590" y="923885"/>
                  <a:pt x="2287291" y="926619"/>
                  <a:pt x="2292025" y="932086"/>
                </a:cubicBezTo>
                <a:cubicBezTo>
                  <a:pt x="2296759" y="937554"/>
                  <a:pt x="2299326" y="945221"/>
                  <a:pt x="2299726" y="955089"/>
                </a:cubicBezTo>
                <a:lnTo>
                  <a:pt x="2240719" y="955089"/>
                </a:lnTo>
                <a:cubicBezTo>
                  <a:pt x="2241652" y="945755"/>
                  <a:pt x="2244786" y="938220"/>
                  <a:pt x="2250120" y="932486"/>
                </a:cubicBezTo>
                <a:cubicBezTo>
                  <a:pt x="2255453" y="926752"/>
                  <a:pt x="2262721" y="923885"/>
                  <a:pt x="2271923" y="923885"/>
                </a:cubicBezTo>
                <a:close/>
                <a:moveTo>
                  <a:pt x="1938548" y="923885"/>
                </a:moveTo>
                <a:cubicBezTo>
                  <a:pt x="1947215" y="923885"/>
                  <a:pt x="1953916" y="926619"/>
                  <a:pt x="1958650" y="932086"/>
                </a:cubicBezTo>
                <a:cubicBezTo>
                  <a:pt x="1963384" y="937554"/>
                  <a:pt x="1965951" y="945221"/>
                  <a:pt x="1966351" y="955089"/>
                </a:cubicBezTo>
                <a:lnTo>
                  <a:pt x="1907344" y="955089"/>
                </a:lnTo>
                <a:cubicBezTo>
                  <a:pt x="1908277" y="945755"/>
                  <a:pt x="1911411" y="938220"/>
                  <a:pt x="1916745" y="932486"/>
                </a:cubicBezTo>
                <a:cubicBezTo>
                  <a:pt x="1922079" y="926752"/>
                  <a:pt x="1929346" y="923885"/>
                  <a:pt x="1938548" y="923885"/>
                </a:cubicBezTo>
                <a:close/>
                <a:moveTo>
                  <a:pt x="1528973" y="923885"/>
                </a:moveTo>
                <a:cubicBezTo>
                  <a:pt x="1537640" y="923885"/>
                  <a:pt x="1544341" y="926619"/>
                  <a:pt x="1549075" y="932086"/>
                </a:cubicBezTo>
                <a:cubicBezTo>
                  <a:pt x="1553809" y="937554"/>
                  <a:pt x="1556376" y="945221"/>
                  <a:pt x="1556776" y="955089"/>
                </a:cubicBezTo>
                <a:lnTo>
                  <a:pt x="1497769" y="955089"/>
                </a:lnTo>
                <a:cubicBezTo>
                  <a:pt x="1498702" y="945755"/>
                  <a:pt x="1501836" y="938220"/>
                  <a:pt x="1507170" y="932486"/>
                </a:cubicBezTo>
                <a:cubicBezTo>
                  <a:pt x="1512504" y="926752"/>
                  <a:pt x="1519771" y="923885"/>
                  <a:pt x="1528973" y="923885"/>
                </a:cubicBezTo>
                <a:close/>
                <a:moveTo>
                  <a:pt x="262147" y="923885"/>
                </a:moveTo>
                <a:cubicBezTo>
                  <a:pt x="270815" y="923885"/>
                  <a:pt x="277516" y="926619"/>
                  <a:pt x="282250" y="932086"/>
                </a:cubicBezTo>
                <a:cubicBezTo>
                  <a:pt x="286984" y="937554"/>
                  <a:pt x="289551" y="945221"/>
                  <a:pt x="289951" y="955089"/>
                </a:cubicBezTo>
                <a:lnTo>
                  <a:pt x="230944" y="955089"/>
                </a:lnTo>
                <a:cubicBezTo>
                  <a:pt x="231877" y="945755"/>
                  <a:pt x="235011" y="938220"/>
                  <a:pt x="240345" y="932486"/>
                </a:cubicBezTo>
                <a:cubicBezTo>
                  <a:pt x="245679" y="926752"/>
                  <a:pt x="252946" y="923885"/>
                  <a:pt x="262147" y="923885"/>
                </a:cubicBezTo>
                <a:close/>
                <a:moveTo>
                  <a:pt x="5267668" y="912684"/>
                </a:moveTo>
                <a:cubicBezTo>
                  <a:pt x="5262334" y="912684"/>
                  <a:pt x="5259667" y="915551"/>
                  <a:pt x="5259667" y="921285"/>
                </a:cubicBezTo>
                <a:lnTo>
                  <a:pt x="5259667" y="1003095"/>
                </a:lnTo>
                <a:cubicBezTo>
                  <a:pt x="5259667" y="1008963"/>
                  <a:pt x="5262334" y="1011896"/>
                  <a:pt x="5267668" y="1011896"/>
                </a:cubicBezTo>
                <a:cubicBezTo>
                  <a:pt x="5273135" y="1011896"/>
                  <a:pt x="5275869" y="1008963"/>
                  <a:pt x="5275869" y="1003095"/>
                </a:cubicBezTo>
                <a:lnTo>
                  <a:pt x="5275869" y="921285"/>
                </a:lnTo>
                <a:cubicBezTo>
                  <a:pt x="5275869" y="915551"/>
                  <a:pt x="5273135" y="912684"/>
                  <a:pt x="5267668" y="912684"/>
                </a:cubicBezTo>
                <a:close/>
                <a:moveTo>
                  <a:pt x="3257893" y="912684"/>
                </a:moveTo>
                <a:cubicBezTo>
                  <a:pt x="3252559" y="912684"/>
                  <a:pt x="3249892" y="915551"/>
                  <a:pt x="3249892" y="921285"/>
                </a:cubicBezTo>
                <a:lnTo>
                  <a:pt x="3249892" y="1003095"/>
                </a:lnTo>
                <a:cubicBezTo>
                  <a:pt x="3249892" y="1008963"/>
                  <a:pt x="3252559" y="1011896"/>
                  <a:pt x="3257893" y="1011896"/>
                </a:cubicBezTo>
                <a:cubicBezTo>
                  <a:pt x="3263361" y="1011896"/>
                  <a:pt x="3266094" y="1008963"/>
                  <a:pt x="3266094" y="1003095"/>
                </a:cubicBezTo>
                <a:lnTo>
                  <a:pt x="3266094" y="921285"/>
                </a:lnTo>
                <a:cubicBezTo>
                  <a:pt x="3266094" y="915551"/>
                  <a:pt x="3263361" y="912684"/>
                  <a:pt x="3257893" y="912684"/>
                </a:cubicBezTo>
                <a:close/>
                <a:moveTo>
                  <a:pt x="2867368" y="912684"/>
                </a:moveTo>
                <a:cubicBezTo>
                  <a:pt x="2862034" y="912684"/>
                  <a:pt x="2859367" y="915551"/>
                  <a:pt x="2859367" y="921285"/>
                </a:cubicBezTo>
                <a:lnTo>
                  <a:pt x="2859367" y="1003095"/>
                </a:lnTo>
                <a:cubicBezTo>
                  <a:pt x="2859367" y="1008963"/>
                  <a:pt x="2862034" y="1011896"/>
                  <a:pt x="2867368" y="1011896"/>
                </a:cubicBezTo>
                <a:cubicBezTo>
                  <a:pt x="2872836" y="1011896"/>
                  <a:pt x="2875569" y="1008963"/>
                  <a:pt x="2875569" y="1003095"/>
                </a:cubicBezTo>
                <a:lnTo>
                  <a:pt x="2875569" y="921285"/>
                </a:lnTo>
                <a:cubicBezTo>
                  <a:pt x="2875569" y="915551"/>
                  <a:pt x="2872836" y="912684"/>
                  <a:pt x="2867368" y="912684"/>
                </a:cubicBezTo>
                <a:close/>
                <a:moveTo>
                  <a:pt x="1676744" y="912684"/>
                </a:moveTo>
                <a:cubicBezTo>
                  <a:pt x="1671409" y="912684"/>
                  <a:pt x="1668743" y="915551"/>
                  <a:pt x="1668743" y="921285"/>
                </a:cubicBezTo>
                <a:lnTo>
                  <a:pt x="1668743" y="1003095"/>
                </a:lnTo>
                <a:cubicBezTo>
                  <a:pt x="1668743" y="1008963"/>
                  <a:pt x="1671409" y="1011896"/>
                  <a:pt x="1676744" y="1011896"/>
                </a:cubicBezTo>
                <a:cubicBezTo>
                  <a:pt x="1682211" y="1011896"/>
                  <a:pt x="1684944" y="1008963"/>
                  <a:pt x="1684944" y="1003095"/>
                </a:cubicBezTo>
                <a:lnTo>
                  <a:pt x="1684944" y="921285"/>
                </a:lnTo>
                <a:cubicBezTo>
                  <a:pt x="1684944" y="915551"/>
                  <a:pt x="1682211" y="912684"/>
                  <a:pt x="1676744" y="912684"/>
                </a:cubicBezTo>
                <a:close/>
                <a:moveTo>
                  <a:pt x="428968" y="912684"/>
                </a:moveTo>
                <a:cubicBezTo>
                  <a:pt x="423634" y="912684"/>
                  <a:pt x="420967" y="915551"/>
                  <a:pt x="420967" y="921285"/>
                </a:cubicBezTo>
                <a:lnTo>
                  <a:pt x="420967" y="1003095"/>
                </a:lnTo>
                <a:cubicBezTo>
                  <a:pt x="420967" y="1008963"/>
                  <a:pt x="423634" y="1011896"/>
                  <a:pt x="428968" y="1011896"/>
                </a:cubicBezTo>
                <a:cubicBezTo>
                  <a:pt x="434436" y="1011896"/>
                  <a:pt x="437169" y="1008963"/>
                  <a:pt x="437169" y="1003095"/>
                </a:cubicBezTo>
                <a:lnTo>
                  <a:pt x="437169" y="921285"/>
                </a:lnTo>
                <a:cubicBezTo>
                  <a:pt x="437169" y="915551"/>
                  <a:pt x="434436" y="912684"/>
                  <a:pt x="428968" y="912684"/>
                </a:cubicBezTo>
                <a:close/>
                <a:moveTo>
                  <a:pt x="3362392" y="912284"/>
                </a:moveTo>
                <a:cubicBezTo>
                  <a:pt x="3358791" y="912284"/>
                  <a:pt x="3356358" y="913417"/>
                  <a:pt x="3355091" y="915684"/>
                </a:cubicBezTo>
                <a:cubicBezTo>
                  <a:pt x="3353824" y="917951"/>
                  <a:pt x="3353858" y="920618"/>
                  <a:pt x="3355191" y="923685"/>
                </a:cubicBezTo>
                <a:lnTo>
                  <a:pt x="3391996" y="1009296"/>
                </a:lnTo>
                <a:lnTo>
                  <a:pt x="3379794" y="1036899"/>
                </a:lnTo>
                <a:cubicBezTo>
                  <a:pt x="3378594" y="1039833"/>
                  <a:pt x="3378527" y="1042467"/>
                  <a:pt x="3379594" y="1044800"/>
                </a:cubicBezTo>
                <a:cubicBezTo>
                  <a:pt x="3380661" y="1047134"/>
                  <a:pt x="3382728" y="1048301"/>
                  <a:pt x="3385795" y="1048301"/>
                </a:cubicBezTo>
                <a:cubicBezTo>
                  <a:pt x="3388062" y="1048301"/>
                  <a:pt x="3389829" y="1047834"/>
                  <a:pt x="3391095" y="1046901"/>
                </a:cubicBezTo>
                <a:cubicBezTo>
                  <a:pt x="3392362" y="1045967"/>
                  <a:pt x="3393529" y="1044300"/>
                  <a:pt x="3394596" y="1041900"/>
                </a:cubicBezTo>
                <a:lnTo>
                  <a:pt x="3445802" y="923485"/>
                </a:lnTo>
                <a:cubicBezTo>
                  <a:pt x="3447003" y="920552"/>
                  <a:pt x="3447069" y="917951"/>
                  <a:pt x="3446002" y="915684"/>
                </a:cubicBezTo>
                <a:cubicBezTo>
                  <a:pt x="3444935" y="913417"/>
                  <a:pt x="3442868" y="912284"/>
                  <a:pt x="3439802" y="912284"/>
                </a:cubicBezTo>
                <a:cubicBezTo>
                  <a:pt x="3437534" y="912284"/>
                  <a:pt x="3435801" y="912751"/>
                  <a:pt x="3434601" y="913684"/>
                </a:cubicBezTo>
                <a:cubicBezTo>
                  <a:pt x="3433401" y="914617"/>
                  <a:pt x="3432267" y="916284"/>
                  <a:pt x="3431201" y="918685"/>
                </a:cubicBezTo>
                <a:lnTo>
                  <a:pt x="3400797" y="992494"/>
                </a:lnTo>
                <a:lnTo>
                  <a:pt x="3370593" y="918685"/>
                </a:lnTo>
                <a:cubicBezTo>
                  <a:pt x="3368859" y="914417"/>
                  <a:pt x="3366126" y="912284"/>
                  <a:pt x="3362392" y="912284"/>
                </a:cubicBezTo>
                <a:close/>
                <a:moveTo>
                  <a:pt x="1161793" y="912284"/>
                </a:moveTo>
                <a:cubicBezTo>
                  <a:pt x="1156459" y="912284"/>
                  <a:pt x="1153792" y="915018"/>
                  <a:pt x="1153792" y="920485"/>
                </a:cubicBezTo>
                <a:lnTo>
                  <a:pt x="1153792" y="974092"/>
                </a:lnTo>
                <a:cubicBezTo>
                  <a:pt x="1153792" y="999828"/>
                  <a:pt x="1165460" y="1012696"/>
                  <a:pt x="1188796" y="1012696"/>
                </a:cubicBezTo>
                <a:cubicBezTo>
                  <a:pt x="1195731" y="1012696"/>
                  <a:pt x="1201965" y="1011130"/>
                  <a:pt x="1207499" y="1007996"/>
                </a:cubicBezTo>
                <a:cubicBezTo>
                  <a:pt x="1213033" y="1004862"/>
                  <a:pt x="1217334" y="1000362"/>
                  <a:pt x="1220401" y="994494"/>
                </a:cubicBezTo>
                <a:lnTo>
                  <a:pt x="1220401" y="1003895"/>
                </a:lnTo>
                <a:cubicBezTo>
                  <a:pt x="1220401" y="1009496"/>
                  <a:pt x="1223068" y="1012296"/>
                  <a:pt x="1228402" y="1012296"/>
                </a:cubicBezTo>
                <a:cubicBezTo>
                  <a:pt x="1233602" y="1012296"/>
                  <a:pt x="1236202" y="1009496"/>
                  <a:pt x="1236202" y="1003895"/>
                </a:cubicBezTo>
                <a:lnTo>
                  <a:pt x="1236202" y="920485"/>
                </a:lnTo>
                <a:cubicBezTo>
                  <a:pt x="1236202" y="915018"/>
                  <a:pt x="1233536" y="912284"/>
                  <a:pt x="1228202" y="912284"/>
                </a:cubicBezTo>
                <a:cubicBezTo>
                  <a:pt x="1222734" y="912284"/>
                  <a:pt x="1220001" y="915018"/>
                  <a:pt x="1220001" y="920485"/>
                </a:cubicBezTo>
                <a:lnTo>
                  <a:pt x="1220001" y="968891"/>
                </a:lnTo>
                <a:cubicBezTo>
                  <a:pt x="1220001" y="978092"/>
                  <a:pt x="1217400" y="985460"/>
                  <a:pt x="1212200" y="990994"/>
                </a:cubicBezTo>
                <a:cubicBezTo>
                  <a:pt x="1206999" y="996528"/>
                  <a:pt x="1200265" y="999295"/>
                  <a:pt x="1191997" y="999295"/>
                </a:cubicBezTo>
                <a:cubicBezTo>
                  <a:pt x="1184396" y="999295"/>
                  <a:pt x="1178829" y="997228"/>
                  <a:pt x="1175295" y="993094"/>
                </a:cubicBezTo>
                <a:cubicBezTo>
                  <a:pt x="1171761" y="988960"/>
                  <a:pt x="1169994" y="982559"/>
                  <a:pt x="1169994" y="973892"/>
                </a:cubicBezTo>
                <a:lnTo>
                  <a:pt x="1169994" y="920485"/>
                </a:lnTo>
                <a:cubicBezTo>
                  <a:pt x="1169994" y="915018"/>
                  <a:pt x="1167261" y="912284"/>
                  <a:pt x="1161793" y="912284"/>
                </a:cubicBezTo>
                <a:close/>
                <a:moveTo>
                  <a:pt x="5459197" y="911884"/>
                </a:moveTo>
                <a:cubicBezTo>
                  <a:pt x="5450262" y="911884"/>
                  <a:pt x="5442528" y="913884"/>
                  <a:pt x="5435993" y="917884"/>
                </a:cubicBezTo>
                <a:cubicBezTo>
                  <a:pt x="5429460" y="921885"/>
                  <a:pt x="5424426" y="927519"/>
                  <a:pt x="5420891" y="934787"/>
                </a:cubicBezTo>
                <a:cubicBezTo>
                  <a:pt x="5417358" y="942054"/>
                  <a:pt x="5415591" y="950489"/>
                  <a:pt x="5415591" y="960090"/>
                </a:cubicBezTo>
                <a:cubicBezTo>
                  <a:pt x="5415591" y="969691"/>
                  <a:pt x="5417358" y="978125"/>
                  <a:pt x="5420891" y="985393"/>
                </a:cubicBezTo>
                <a:cubicBezTo>
                  <a:pt x="5424426" y="992661"/>
                  <a:pt x="5429460" y="998361"/>
                  <a:pt x="5435993" y="1002495"/>
                </a:cubicBezTo>
                <a:cubicBezTo>
                  <a:pt x="5442528" y="1006629"/>
                  <a:pt x="5450262" y="1008696"/>
                  <a:pt x="5459197" y="1008696"/>
                </a:cubicBezTo>
                <a:cubicBezTo>
                  <a:pt x="5466797" y="1008696"/>
                  <a:pt x="5473565" y="1006929"/>
                  <a:pt x="5479499" y="1003395"/>
                </a:cubicBezTo>
                <a:cubicBezTo>
                  <a:pt x="5485433" y="999861"/>
                  <a:pt x="5489800" y="995028"/>
                  <a:pt x="5492600" y="988893"/>
                </a:cubicBezTo>
                <a:lnTo>
                  <a:pt x="5492600" y="1006096"/>
                </a:lnTo>
                <a:cubicBezTo>
                  <a:pt x="5492600" y="1025831"/>
                  <a:pt x="5482999" y="1035699"/>
                  <a:pt x="5463797" y="1035699"/>
                </a:cubicBezTo>
                <a:cubicBezTo>
                  <a:pt x="5458596" y="1035699"/>
                  <a:pt x="5453330" y="1035033"/>
                  <a:pt x="5447995" y="1033699"/>
                </a:cubicBezTo>
                <a:cubicBezTo>
                  <a:pt x="5442661" y="1032366"/>
                  <a:pt x="5437060" y="1029899"/>
                  <a:pt x="5431193" y="1026298"/>
                </a:cubicBezTo>
                <a:cubicBezTo>
                  <a:pt x="5429460" y="1025365"/>
                  <a:pt x="5427826" y="1025231"/>
                  <a:pt x="5426292" y="1025898"/>
                </a:cubicBezTo>
                <a:cubicBezTo>
                  <a:pt x="5424759" y="1026565"/>
                  <a:pt x="5423592" y="1027665"/>
                  <a:pt x="5422792" y="1029198"/>
                </a:cubicBezTo>
                <a:cubicBezTo>
                  <a:pt x="5421992" y="1030732"/>
                  <a:pt x="5421759" y="1032332"/>
                  <a:pt x="5422092" y="1033999"/>
                </a:cubicBezTo>
                <a:cubicBezTo>
                  <a:pt x="5422426" y="1035666"/>
                  <a:pt x="5423592" y="1037099"/>
                  <a:pt x="5425592" y="1038300"/>
                </a:cubicBezTo>
                <a:cubicBezTo>
                  <a:pt x="5431059" y="1041900"/>
                  <a:pt x="5437160" y="1044534"/>
                  <a:pt x="5443895" y="1046201"/>
                </a:cubicBezTo>
                <a:cubicBezTo>
                  <a:pt x="5450629" y="1047867"/>
                  <a:pt x="5457530" y="1048701"/>
                  <a:pt x="5464597" y="1048701"/>
                </a:cubicBezTo>
                <a:cubicBezTo>
                  <a:pt x="5478999" y="1048701"/>
                  <a:pt x="5489900" y="1044967"/>
                  <a:pt x="5497301" y="1037500"/>
                </a:cubicBezTo>
                <a:cubicBezTo>
                  <a:pt x="5504702" y="1030032"/>
                  <a:pt x="5508402" y="1018831"/>
                  <a:pt x="5508402" y="1003895"/>
                </a:cubicBezTo>
                <a:lnTo>
                  <a:pt x="5508402" y="920485"/>
                </a:lnTo>
                <a:cubicBezTo>
                  <a:pt x="5508402" y="915018"/>
                  <a:pt x="5505736" y="912284"/>
                  <a:pt x="5500402" y="912284"/>
                </a:cubicBezTo>
                <a:cubicBezTo>
                  <a:pt x="5495068" y="912284"/>
                  <a:pt x="5492400" y="915018"/>
                  <a:pt x="5492400" y="920485"/>
                </a:cubicBezTo>
                <a:lnTo>
                  <a:pt x="5492400" y="930886"/>
                </a:lnTo>
                <a:cubicBezTo>
                  <a:pt x="5489600" y="924885"/>
                  <a:pt x="5485267" y="920218"/>
                  <a:pt x="5479399" y="916884"/>
                </a:cubicBezTo>
                <a:cubicBezTo>
                  <a:pt x="5473532" y="913551"/>
                  <a:pt x="5466797" y="911884"/>
                  <a:pt x="5459197" y="911884"/>
                </a:cubicBezTo>
                <a:close/>
                <a:moveTo>
                  <a:pt x="5356498" y="911884"/>
                </a:moveTo>
                <a:cubicBezTo>
                  <a:pt x="5349164" y="911884"/>
                  <a:pt x="5342563" y="913417"/>
                  <a:pt x="5336695" y="916484"/>
                </a:cubicBezTo>
                <a:cubicBezTo>
                  <a:pt x="5330828" y="919551"/>
                  <a:pt x="5326294" y="924152"/>
                  <a:pt x="5323094" y="930286"/>
                </a:cubicBezTo>
                <a:lnTo>
                  <a:pt x="5323094" y="920485"/>
                </a:lnTo>
                <a:cubicBezTo>
                  <a:pt x="5323094" y="915018"/>
                  <a:pt x="5320427" y="912284"/>
                  <a:pt x="5315093" y="912284"/>
                </a:cubicBezTo>
                <a:cubicBezTo>
                  <a:pt x="5309892" y="912284"/>
                  <a:pt x="5307292" y="915018"/>
                  <a:pt x="5307292" y="920485"/>
                </a:cubicBezTo>
                <a:lnTo>
                  <a:pt x="5307292" y="1003895"/>
                </a:lnTo>
                <a:cubicBezTo>
                  <a:pt x="5307292" y="1009496"/>
                  <a:pt x="5309959" y="1012296"/>
                  <a:pt x="5315293" y="1012296"/>
                </a:cubicBezTo>
                <a:cubicBezTo>
                  <a:pt x="5320760" y="1012296"/>
                  <a:pt x="5323494" y="1009496"/>
                  <a:pt x="5323494" y="1003895"/>
                </a:cubicBezTo>
                <a:lnTo>
                  <a:pt x="5323494" y="955489"/>
                </a:lnTo>
                <a:cubicBezTo>
                  <a:pt x="5323494" y="946288"/>
                  <a:pt x="5326127" y="938920"/>
                  <a:pt x="5331395" y="933386"/>
                </a:cubicBezTo>
                <a:cubicBezTo>
                  <a:pt x="5336662" y="927852"/>
                  <a:pt x="5343763" y="925085"/>
                  <a:pt x="5352697" y="925085"/>
                </a:cubicBezTo>
                <a:cubicBezTo>
                  <a:pt x="5360432" y="925085"/>
                  <a:pt x="5366066" y="927186"/>
                  <a:pt x="5369600" y="931386"/>
                </a:cubicBezTo>
                <a:cubicBezTo>
                  <a:pt x="5373133" y="935587"/>
                  <a:pt x="5374900" y="942221"/>
                  <a:pt x="5374900" y="951289"/>
                </a:cubicBezTo>
                <a:lnTo>
                  <a:pt x="5374900" y="1003895"/>
                </a:lnTo>
                <a:cubicBezTo>
                  <a:pt x="5374900" y="1009496"/>
                  <a:pt x="5377634" y="1012296"/>
                  <a:pt x="5383101" y="1012296"/>
                </a:cubicBezTo>
                <a:cubicBezTo>
                  <a:pt x="5388435" y="1012296"/>
                  <a:pt x="5391103" y="1009496"/>
                  <a:pt x="5391103" y="1003895"/>
                </a:cubicBezTo>
                <a:lnTo>
                  <a:pt x="5391103" y="950289"/>
                </a:lnTo>
                <a:cubicBezTo>
                  <a:pt x="5391103" y="924685"/>
                  <a:pt x="5379568" y="911884"/>
                  <a:pt x="5356498" y="911884"/>
                </a:cubicBezTo>
                <a:close/>
                <a:moveTo>
                  <a:pt x="5089122" y="911884"/>
                </a:moveTo>
                <a:cubicBezTo>
                  <a:pt x="5083921" y="911884"/>
                  <a:pt x="5078421" y="912551"/>
                  <a:pt x="5072620" y="913884"/>
                </a:cubicBezTo>
                <a:cubicBezTo>
                  <a:pt x="5066819" y="915218"/>
                  <a:pt x="5061052" y="917351"/>
                  <a:pt x="5055317" y="920285"/>
                </a:cubicBezTo>
                <a:cubicBezTo>
                  <a:pt x="5053317" y="921218"/>
                  <a:pt x="5052017" y="922585"/>
                  <a:pt x="5051417" y="924385"/>
                </a:cubicBezTo>
                <a:cubicBezTo>
                  <a:pt x="5050817" y="926186"/>
                  <a:pt x="5050817" y="927919"/>
                  <a:pt x="5051417" y="929586"/>
                </a:cubicBezTo>
                <a:cubicBezTo>
                  <a:pt x="5052017" y="931253"/>
                  <a:pt x="5053084" y="932453"/>
                  <a:pt x="5054617" y="933186"/>
                </a:cubicBezTo>
                <a:cubicBezTo>
                  <a:pt x="5056151" y="933920"/>
                  <a:pt x="5058051" y="933687"/>
                  <a:pt x="5060318" y="932486"/>
                </a:cubicBezTo>
                <a:cubicBezTo>
                  <a:pt x="5065385" y="929819"/>
                  <a:pt x="5070286" y="927886"/>
                  <a:pt x="5075020" y="926686"/>
                </a:cubicBezTo>
                <a:cubicBezTo>
                  <a:pt x="5079754" y="925485"/>
                  <a:pt x="5084454" y="924885"/>
                  <a:pt x="5089122" y="924885"/>
                </a:cubicBezTo>
                <a:cubicBezTo>
                  <a:pt x="5096589" y="924885"/>
                  <a:pt x="5102023" y="926719"/>
                  <a:pt x="5105424" y="930386"/>
                </a:cubicBezTo>
                <a:cubicBezTo>
                  <a:pt x="5108824" y="934053"/>
                  <a:pt x="5110524" y="940021"/>
                  <a:pt x="5110524" y="948288"/>
                </a:cubicBezTo>
                <a:lnTo>
                  <a:pt x="5110524" y="954489"/>
                </a:lnTo>
                <a:lnTo>
                  <a:pt x="5104124" y="954489"/>
                </a:lnTo>
                <a:cubicBezTo>
                  <a:pt x="5089455" y="954489"/>
                  <a:pt x="5077887" y="955389"/>
                  <a:pt x="5069419" y="957189"/>
                </a:cubicBezTo>
                <a:cubicBezTo>
                  <a:pt x="5060952" y="958990"/>
                  <a:pt x="5054884" y="961957"/>
                  <a:pt x="5051217" y="966091"/>
                </a:cubicBezTo>
                <a:cubicBezTo>
                  <a:pt x="5047550" y="970224"/>
                  <a:pt x="5045716" y="975825"/>
                  <a:pt x="5045716" y="982893"/>
                </a:cubicBezTo>
                <a:cubicBezTo>
                  <a:pt x="5045716" y="988493"/>
                  <a:pt x="5047250" y="993561"/>
                  <a:pt x="5050317" y="998095"/>
                </a:cubicBezTo>
                <a:cubicBezTo>
                  <a:pt x="5053384" y="1002628"/>
                  <a:pt x="5057551" y="1006196"/>
                  <a:pt x="5062819" y="1008796"/>
                </a:cubicBezTo>
                <a:cubicBezTo>
                  <a:pt x="5068086" y="1011396"/>
                  <a:pt x="5074053" y="1012696"/>
                  <a:pt x="5080720" y="1012696"/>
                </a:cubicBezTo>
                <a:cubicBezTo>
                  <a:pt x="5087789" y="1012696"/>
                  <a:pt x="5093956" y="1011030"/>
                  <a:pt x="5099223" y="1007696"/>
                </a:cubicBezTo>
                <a:cubicBezTo>
                  <a:pt x="5104490" y="1004362"/>
                  <a:pt x="5108391" y="999828"/>
                  <a:pt x="5110924" y="994094"/>
                </a:cubicBezTo>
                <a:lnTo>
                  <a:pt x="5110924" y="1003895"/>
                </a:lnTo>
                <a:cubicBezTo>
                  <a:pt x="5110924" y="1009496"/>
                  <a:pt x="5113525" y="1012296"/>
                  <a:pt x="5118726" y="1012296"/>
                </a:cubicBezTo>
                <a:cubicBezTo>
                  <a:pt x="5123660" y="1012296"/>
                  <a:pt x="5126126" y="1009496"/>
                  <a:pt x="5126126" y="1003895"/>
                </a:cubicBezTo>
                <a:lnTo>
                  <a:pt x="5126126" y="949689"/>
                </a:lnTo>
                <a:cubicBezTo>
                  <a:pt x="5126126" y="936754"/>
                  <a:pt x="5123093" y="927219"/>
                  <a:pt x="5117025" y="921085"/>
                </a:cubicBezTo>
                <a:cubicBezTo>
                  <a:pt x="5110958" y="914951"/>
                  <a:pt x="5101657" y="911884"/>
                  <a:pt x="5089122" y="911884"/>
                </a:cubicBezTo>
                <a:close/>
                <a:moveTo>
                  <a:pt x="4925273" y="911884"/>
                </a:moveTo>
                <a:cubicBezTo>
                  <a:pt x="4918339" y="911884"/>
                  <a:pt x="4912271" y="913451"/>
                  <a:pt x="4907070" y="916584"/>
                </a:cubicBezTo>
                <a:cubicBezTo>
                  <a:pt x="4901870" y="919718"/>
                  <a:pt x="4897802" y="924219"/>
                  <a:pt x="4894869" y="930086"/>
                </a:cubicBezTo>
                <a:lnTo>
                  <a:pt x="4894869" y="920485"/>
                </a:lnTo>
                <a:cubicBezTo>
                  <a:pt x="4894869" y="915018"/>
                  <a:pt x="4892202" y="912284"/>
                  <a:pt x="4886868" y="912284"/>
                </a:cubicBezTo>
                <a:cubicBezTo>
                  <a:pt x="4881667" y="912284"/>
                  <a:pt x="4879067" y="915018"/>
                  <a:pt x="4879067" y="920485"/>
                </a:cubicBezTo>
                <a:lnTo>
                  <a:pt x="4879067" y="1003895"/>
                </a:lnTo>
                <a:cubicBezTo>
                  <a:pt x="4879067" y="1009496"/>
                  <a:pt x="4881734" y="1012296"/>
                  <a:pt x="4887068" y="1012296"/>
                </a:cubicBezTo>
                <a:cubicBezTo>
                  <a:pt x="4892535" y="1012296"/>
                  <a:pt x="4895269" y="1009496"/>
                  <a:pt x="4895269" y="1003895"/>
                </a:cubicBezTo>
                <a:lnTo>
                  <a:pt x="4895269" y="955889"/>
                </a:lnTo>
                <a:cubicBezTo>
                  <a:pt x="4895269" y="946555"/>
                  <a:pt x="4897569" y="939087"/>
                  <a:pt x="4902170" y="933486"/>
                </a:cubicBezTo>
                <a:cubicBezTo>
                  <a:pt x="4906771" y="927886"/>
                  <a:pt x="4913071" y="925085"/>
                  <a:pt x="4921073" y="925085"/>
                </a:cubicBezTo>
                <a:cubicBezTo>
                  <a:pt x="4928273" y="925085"/>
                  <a:pt x="4933440" y="927186"/>
                  <a:pt x="4936575" y="931386"/>
                </a:cubicBezTo>
                <a:cubicBezTo>
                  <a:pt x="4939708" y="935587"/>
                  <a:pt x="4941275" y="942154"/>
                  <a:pt x="4941275" y="951089"/>
                </a:cubicBezTo>
                <a:lnTo>
                  <a:pt x="4941275" y="1003895"/>
                </a:lnTo>
                <a:cubicBezTo>
                  <a:pt x="4941275" y="1009496"/>
                  <a:pt x="4943942" y="1012296"/>
                  <a:pt x="4949276" y="1012296"/>
                </a:cubicBezTo>
                <a:cubicBezTo>
                  <a:pt x="4954743" y="1012296"/>
                  <a:pt x="4957477" y="1009496"/>
                  <a:pt x="4957477" y="1003895"/>
                </a:cubicBezTo>
                <a:lnTo>
                  <a:pt x="4957477" y="955889"/>
                </a:lnTo>
                <a:cubicBezTo>
                  <a:pt x="4957477" y="946555"/>
                  <a:pt x="4959810" y="939087"/>
                  <a:pt x="4964477" y="933486"/>
                </a:cubicBezTo>
                <a:cubicBezTo>
                  <a:pt x="4969145" y="927886"/>
                  <a:pt x="4975412" y="925085"/>
                  <a:pt x="4983280" y="925085"/>
                </a:cubicBezTo>
                <a:cubicBezTo>
                  <a:pt x="4990481" y="925085"/>
                  <a:pt x="4995648" y="927186"/>
                  <a:pt x="4998782" y="931386"/>
                </a:cubicBezTo>
                <a:cubicBezTo>
                  <a:pt x="5001915" y="935587"/>
                  <a:pt x="5003483" y="942154"/>
                  <a:pt x="5003483" y="951089"/>
                </a:cubicBezTo>
                <a:lnTo>
                  <a:pt x="5003483" y="1003895"/>
                </a:lnTo>
                <a:cubicBezTo>
                  <a:pt x="5003483" y="1009496"/>
                  <a:pt x="5006149" y="1012296"/>
                  <a:pt x="5011483" y="1012296"/>
                </a:cubicBezTo>
                <a:cubicBezTo>
                  <a:pt x="5016951" y="1012296"/>
                  <a:pt x="5019685" y="1009496"/>
                  <a:pt x="5019685" y="1003895"/>
                </a:cubicBezTo>
                <a:lnTo>
                  <a:pt x="5019685" y="950289"/>
                </a:lnTo>
                <a:cubicBezTo>
                  <a:pt x="5019685" y="924685"/>
                  <a:pt x="5008883" y="911884"/>
                  <a:pt x="4987281" y="911884"/>
                </a:cubicBezTo>
                <a:cubicBezTo>
                  <a:pt x="4979813" y="911884"/>
                  <a:pt x="4973212" y="913651"/>
                  <a:pt x="4967478" y="917184"/>
                </a:cubicBezTo>
                <a:cubicBezTo>
                  <a:pt x="4961744" y="920718"/>
                  <a:pt x="4957410" y="925552"/>
                  <a:pt x="4954476" y="931686"/>
                </a:cubicBezTo>
                <a:cubicBezTo>
                  <a:pt x="4950209" y="918485"/>
                  <a:pt x="4940475" y="911884"/>
                  <a:pt x="4925273" y="911884"/>
                </a:cubicBezTo>
                <a:close/>
                <a:moveTo>
                  <a:pt x="4680947" y="911884"/>
                </a:moveTo>
                <a:cubicBezTo>
                  <a:pt x="4671480" y="911884"/>
                  <a:pt x="4663278" y="913951"/>
                  <a:pt x="4656344" y="918085"/>
                </a:cubicBezTo>
                <a:cubicBezTo>
                  <a:pt x="4649410" y="922218"/>
                  <a:pt x="4644043" y="928052"/>
                  <a:pt x="4640242" y="935587"/>
                </a:cubicBezTo>
                <a:cubicBezTo>
                  <a:pt x="4636442" y="943121"/>
                  <a:pt x="4634541" y="952022"/>
                  <a:pt x="4634541" y="962290"/>
                </a:cubicBezTo>
                <a:cubicBezTo>
                  <a:pt x="4634541" y="972558"/>
                  <a:pt x="4636442" y="981459"/>
                  <a:pt x="4640242" y="988993"/>
                </a:cubicBezTo>
                <a:cubicBezTo>
                  <a:pt x="4644043" y="996528"/>
                  <a:pt x="4649410" y="1002362"/>
                  <a:pt x="4656344" y="1006496"/>
                </a:cubicBezTo>
                <a:cubicBezTo>
                  <a:pt x="4663278" y="1010629"/>
                  <a:pt x="4671480" y="1012696"/>
                  <a:pt x="4680947" y="1012696"/>
                </a:cubicBezTo>
                <a:cubicBezTo>
                  <a:pt x="4690282" y="1012696"/>
                  <a:pt x="4698449" y="1010629"/>
                  <a:pt x="4705450" y="1006496"/>
                </a:cubicBezTo>
                <a:cubicBezTo>
                  <a:pt x="4712451" y="1002362"/>
                  <a:pt x="4717852" y="996528"/>
                  <a:pt x="4721652" y="988993"/>
                </a:cubicBezTo>
                <a:cubicBezTo>
                  <a:pt x="4725453" y="981459"/>
                  <a:pt x="4727353" y="972558"/>
                  <a:pt x="4727353" y="962290"/>
                </a:cubicBezTo>
                <a:cubicBezTo>
                  <a:pt x="4727353" y="952022"/>
                  <a:pt x="4725453" y="943121"/>
                  <a:pt x="4721652" y="935587"/>
                </a:cubicBezTo>
                <a:cubicBezTo>
                  <a:pt x="4717852" y="928052"/>
                  <a:pt x="4712451" y="922218"/>
                  <a:pt x="4705450" y="918085"/>
                </a:cubicBezTo>
                <a:cubicBezTo>
                  <a:pt x="4698449" y="913951"/>
                  <a:pt x="4690282" y="911884"/>
                  <a:pt x="4680947" y="911884"/>
                </a:cubicBezTo>
                <a:close/>
                <a:moveTo>
                  <a:pt x="4523547" y="911884"/>
                </a:moveTo>
                <a:cubicBezTo>
                  <a:pt x="4512212" y="911884"/>
                  <a:pt x="4503044" y="914551"/>
                  <a:pt x="4496043" y="919885"/>
                </a:cubicBezTo>
                <a:cubicBezTo>
                  <a:pt x="4489042" y="925219"/>
                  <a:pt x="4485542" y="932286"/>
                  <a:pt x="4485542" y="941087"/>
                </a:cubicBezTo>
                <a:cubicBezTo>
                  <a:pt x="4485542" y="954556"/>
                  <a:pt x="4493810" y="963090"/>
                  <a:pt x="4510345" y="966691"/>
                </a:cubicBezTo>
                <a:lnTo>
                  <a:pt x="4528547" y="970691"/>
                </a:lnTo>
                <a:cubicBezTo>
                  <a:pt x="4534015" y="971891"/>
                  <a:pt x="4538015" y="973591"/>
                  <a:pt x="4540549" y="975792"/>
                </a:cubicBezTo>
                <a:cubicBezTo>
                  <a:pt x="4543082" y="977992"/>
                  <a:pt x="4544349" y="980959"/>
                  <a:pt x="4544349" y="984693"/>
                </a:cubicBezTo>
                <a:cubicBezTo>
                  <a:pt x="4544349" y="989493"/>
                  <a:pt x="4542416" y="993294"/>
                  <a:pt x="4538549" y="996094"/>
                </a:cubicBezTo>
                <a:cubicBezTo>
                  <a:pt x="4534681" y="998895"/>
                  <a:pt x="4528947" y="1000295"/>
                  <a:pt x="4521346" y="1000295"/>
                </a:cubicBezTo>
                <a:cubicBezTo>
                  <a:pt x="4516546" y="1000295"/>
                  <a:pt x="4511712" y="999661"/>
                  <a:pt x="4506845" y="998395"/>
                </a:cubicBezTo>
                <a:cubicBezTo>
                  <a:pt x="4501977" y="997128"/>
                  <a:pt x="4496943" y="994894"/>
                  <a:pt x="4491743" y="991694"/>
                </a:cubicBezTo>
                <a:cubicBezTo>
                  <a:pt x="4489075" y="990360"/>
                  <a:pt x="4486875" y="990360"/>
                  <a:pt x="4485142" y="991694"/>
                </a:cubicBezTo>
                <a:cubicBezTo>
                  <a:pt x="4483408" y="993027"/>
                  <a:pt x="4482508" y="994861"/>
                  <a:pt x="4482441" y="997194"/>
                </a:cubicBezTo>
                <a:cubicBezTo>
                  <a:pt x="4482375" y="999528"/>
                  <a:pt x="4483542" y="1001428"/>
                  <a:pt x="4485942" y="1002895"/>
                </a:cubicBezTo>
                <a:cubicBezTo>
                  <a:pt x="4491143" y="1006362"/>
                  <a:pt x="4496776" y="1008863"/>
                  <a:pt x="4502844" y="1010396"/>
                </a:cubicBezTo>
                <a:cubicBezTo>
                  <a:pt x="4508912" y="1011930"/>
                  <a:pt x="4514946" y="1012696"/>
                  <a:pt x="4520946" y="1012696"/>
                </a:cubicBezTo>
                <a:cubicBezTo>
                  <a:pt x="4532681" y="1012696"/>
                  <a:pt x="4542082" y="1010129"/>
                  <a:pt x="4549150" y="1004995"/>
                </a:cubicBezTo>
                <a:cubicBezTo>
                  <a:pt x="4556217" y="999861"/>
                  <a:pt x="4559751" y="992827"/>
                  <a:pt x="4559751" y="983893"/>
                </a:cubicBezTo>
                <a:cubicBezTo>
                  <a:pt x="4559751" y="976959"/>
                  <a:pt x="4557551" y="971458"/>
                  <a:pt x="4553150" y="967391"/>
                </a:cubicBezTo>
                <a:cubicBezTo>
                  <a:pt x="4548750" y="963324"/>
                  <a:pt x="4542282" y="960357"/>
                  <a:pt x="4533748" y="958490"/>
                </a:cubicBezTo>
                <a:lnTo>
                  <a:pt x="4515546" y="954689"/>
                </a:lnTo>
                <a:cubicBezTo>
                  <a:pt x="4505678" y="952556"/>
                  <a:pt x="4500744" y="947755"/>
                  <a:pt x="4500744" y="940287"/>
                </a:cubicBezTo>
                <a:cubicBezTo>
                  <a:pt x="4500744" y="935487"/>
                  <a:pt x="4502677" y="931620"/>
                  <a:pt x="4506544" y="928686"/>
                </a:cubicBezTo>
                <a:cubicBezTo>
                  <a:pt x="4510412" y="925752"/>
                  <a:pt x="4516079" y="924285"/>
                  <a:pt x="4523547" y="924285"/>
                </a:cubicBezTo>
                <a:cubicBezTo>
                  <a:pt x="4527547" y="924285"/>
                  <a:pt x="4531614" y="924919"/>
                  <a:pt x="4535748" y="926186"/>
                </a:cubicBezTo>
                <a:cubicBezTo>
                  <a:pt x="4539882" y="927452"/>
                  <a:pt x="4543949" y="929419"/>
                  <a:pt x="4547950" y="932086"/>
                </a:cubicBezTo>
                <a:cubicBezTo>
                  <a:pt x="4550483" y="933687"/>
                  <a:pt x="4552650" y="933853"/>
                  <a:pt x="4554450" y="932586"/>
                </a:cubicBezTo>
                <a:cubicBezTo>
                  <a:pt x="4556251" y="931320"/>
                  <a:pt x="4557284" y="929553"/>
                  <a:pt x="4557551" y="927286"/>
                </a:cubicBezTo>
                <a:cubicBezTo>
                  <a:pt x="4557818" y="925019"/>
                  <a:pt x="4556817" y="923085"/>
                  <a:pt x="4554550" y="921485"/>
                </a:cubicBezTo>
                <a:cubicBezTo>
                  <a:pt x="4550283" y="918151"/>
                  <a:pt x="4545483" y="915718"/>
                  <a:pt x="4540149" y="914184"/>
                </a:cubicBezTo>
                <a:cubicBezTo>
                  <a:pt x="4534815" y="912651"/>
                  <a:pt x="4529280" y="911884"/>
                  <a:pt x="4523547" y="911884"/>
                </a:cubicBezTo>
                <a:close/>
                <a:moveTo>
                  <a:pt x="4428297" y="911884"/>
                </a:moveTo>
                <a:cubicBezTo>
                  <a:pt x="4416962" y="911884"/>
                  <a:pt x="4407794" y="914551"/>
                  <a:pt x="4400793" y="919885"/>
                </a:cubicBezTo>
                <a:cubicBezTo>
                  <a:pt x="4393793" y="925219"/>
                  <a:pt x="4390292" y="932286"/>
                  <a:pt x="4390292" y="941087"/>
                </a:cubicBezTo>
                <a:cubicBezTo>
                  <a:pt x="4390292" y="954556"/>
                  <a:pt x="4398559" y="963090"/>
                  <a:pt x="4415095" y="966691"/>
                </a:cubicBezTo>
                <a:lnTo>
                  <a:pt x="4433297" y="970691"/>
                </a:lnTo>
                <a:cubicBezTo>
                  <a:pt x="4438764" y="971891"/>
                  <a:pt x="4442765" y="973591"/>
                  <a:pt x="4445299" y="975792"/>
                </a:cubicBezTo>
                <a:cubicBezTo>
                  <a:pt x="4447833" y="977992"/>
                  <a:pt x="4449099" y="980959"/>
                  <a:pt x="4449099" y="984693"/>
                </a:cubicBezTo>
                <a:cubicBezTo>
                  <a:pt x="4449099" y="989493"/>
                  <a:pt x="4447165" y="993294"/>
                  <a:pt x="4443299" y="996094"/>
                </a:cubicBezTo>
                <a:cubicBezTo>
                  <a:pt x="4439431" y="998895"/>
                  <a:pt x="4433697" y="1000295"/>
                  <a:pt x="4426097" y="1000295"/>
                </a:cubicBezTo>
                <a:cubicBezTo>
                  <a:pt x="4421296" y="1000295"/>
                  <a:pt x="4416462" y="999661"/>
                  <a:pt x="4411595" y="998395"/>
                </a:cubicBezTo>
                <a:cubicBezTo>
                  <a:pt x="4406727" y="997128"/>
                  <a:pt x="4401693" y="994894"/>
                  <a:pt x="4396493" y="991694"/>
                </a:cubicBezTo>
                <a:cubicBezTo>
                  <a:pt x="4393826" y="990360"/>
                  <a:pt x="4391626" y="990360"/>
                  <a:pt x="4389892" y="991694"/>
                </a:cubicBezTo>
                <a:cubicBezTo>
                  <a:pt x="4388158" y="993027"/>
                  <a:pt x="4387258" y="994861"/>
                  <a:pt x="4387192" y="997194"/>
                </a:cubicBezTo>
                <a:cubicBezTo>
                  <a:pt x="4387125" y="999528"/>
                  <a:pt x="4388292" y="1001428"/>
                  <a:pt x="4390692" y="1002895"/>
                </a:cubicBezTo>
                <a:cubicBezTo>
                  <a:pt x="4395893" y="1006362"/>
                  <a:pt x="4401527" y="1008863"/>
                  <a:pt x="4407594" y="1010396"/>
                </a:cubicBezTo>
                <a:cubicBezTo>
                  <a:pt x="4413661" y="1011930"/>
                  <a:pt x="4419696" y="1012696"/>
                  <a:pt x="4425696" y="1012696"/>
                </a:cubicBezTo>
                <a:cubicBezTo>
                  <a:pt x="4437431" y="1012696"/>
                  <a:pt x="4446832" y="1010129"/>
                  <a:pt x="4453900" y="1004995"/>
                </a:cubicBezTo>
                <a:cubicBezTo>
                  <a:pt x="4460967" y="999861"/>
                  <a:pt x="4464501" y="992827"/>
                  <a:pt x="4464501" y="983893"/>
                </a:cubicBezTo>
                <a:cubicBezTo>
                  <a:pt x="4464501" y="976959"/>
                  <a:pt x="4462301" y="971458"/>
                  <a:pt x="4457901" y="967391"/>
                </a:cubicBezTo>
                <a:cubicBezTo>
                  <a:pt x="4453500" y="963324"/>
                  <a:pt x="4447032" y="960357"/>
                  <a:pt x="4438498" y="958490"/>
                </a:cubicBezTo>
                <a:lnTo>
                  <a:pt x="4420296" y="954689"/>
                </a:lnTo>
                <a:cubicBezTo>
                  <a:pt x="4410428" y="952556"/>
                  <a:pt x="4405494" y="947755"/>
                  <a:pt x="4405494" y="940287"/>
                </a:cubicBezTo>
                <a:cubicBezTo>
                  <a:pt x="4405494" y="935487"/>
                  <a:pt x="4407427" y="931620"/>
                  <a:pt x="4411295" y="928686"/>
                </a:cubicBezTo>
                <a:cubicBezTo>
                  <a:pt x="4415162" y="925752"/>
                  <a:pt x="4420829" y="924285"/>
                  <a:pt x="4428297" y="924285"/>
                </a:cubicBezTo>
                <a:cubicBezTo>
                  <a:pt x="4432297" y="924285"/>
                  <a:pt x="4436364" y="924919"/>
                  <a:pt x="4440498" y="926186"/>
                </a:cubicBezTo>
                <a:cubicBezTo>
                  <a:pt x="4444632" y="927452"/>
                  <a:pt x="4448699" y="929419"/>
                  <a:pt x="4452700" y="932086"/>
                </a:cubicBezTo>
                <a:cubicBezTo>
                  <a:pt x="4455233" y="933687"/>
                  <a:pt x="4457401" y="933853"/>
                  <a:pt x="4459201" y="932586"/>
                </a:cubicBezTo>
                <a:cubicBezTo>
                  <a:pt x="4461001" y="931320"/>
                  <a:pt x="4462034" y="929553"/>
                  <a:pt x="4462301" y="927286"/>
                </a:cubicBezTo>
                <a:cubicBezTo>
                  <a:pt x="4462567" y="925019"/>
                  <a:pt x="4461567" y="923085"/>
                  <a:pt x="4459301" y="921485"/>
                </a:cubicBezTo>
                <a:cubicBezTo>
                  <a:pt x="4455033" y="918151"/>
                  <a:pt x="4450233" y="915718"/>
                  <a:pt x="4444899" y="914184"/>
                </a:cubicBezTo>
                <a:cubicBezTo>
                  <a:pt x="4439565" y="912651"/>
                  <a:pt x="4434031" y="911884"/>
                  <a:pt x="4428297" y="911884"/>
                </a:cubicBezTo>
                <a:close/>
                <a:moveTo>
                  <a:pt x="4328922" y="911884"/>
                </a:moveTo>
                <a:cubicBezTo>
                  <a:pt x="4319721" y="911884"/>
                  <a:pt x="4311620" y="913984"/>
                  <a:pt x="4304619" y="918185"/>
                </a:cubicBezTo>
                <a:cubicBezTo>
                  <a:pt x="4297618" y="922385"/>
                  <a:pt x="4292118" y="928319"/>
                  <a:pt x="4288117" y="935987"/>
                </a:cubicBezTo>
                <a:cubicBezTo>
                  <a:pt x="4284117" y="943654"/>
                  <a:pt x="4282116" y="952489"/>
                  <a:pt x="4282116" y="962490"/>
                </a:cubicBezTo>
                <a:cubicBezTo>
                  <a:pt x="4282116" y="977959"/>
                  <a:pt x="4286584" y="990194"/>
                  <a:pt x="4295518" y="999195"/>
                </a:cubicBezTo>
                <a:cubicBezTo>
                  <a:pt x="4304452" y="1008196"/>
                  <a:pt x="4316588" y="1012696"/>
                  <a:pt x="4331923" y="1012696"/>
                </a:cubicBezTo>
                <a:cubicBezTo>
                  <a:pt x="4337657" y="1012696"/>
                  <a:pt x="4343557" y="1011830"/>
                  <a:pt x="4349625" y="1010096"/>
                </a:cubicBezTo>
                <a:cubicBezTo>
                  <a:pt x="4355693" y="1008362"/>
                  <a:pt x="4360926" y="1005896"/>
                  <a:pt x="4365327" y="1002695"/>
                </a:cubicBezTo>
                <a:cubicBezTo>
                  <a:pt x="4368127" y="1000828"/>
                  <a:pt x="4369494" y="998661"/>
                  <a:pt x="4369427" y="996194"/>
                </a:cubicBezTo>
                <a:cubicBezTo>
                  <a:pt x="4369361" y="993727"/>
                  <a:pt x="4368294" y="991894"/>
                  <a:pt x="4366227" y="990694"/>
                </a:cubicBezTo>
                <a:cubicBezTo>
                  <a:pt x="4364160" y="989493"/>
                  <a:pt x="4361593" y="989894"/>
                  <a:pt x="4358526" y="991894"/>
                </a:cubicBezTo>
                <a:cubicBezTo>
                  <a:pt x="4354259" y="994827"/>
                  <a:pt x="4349858" y="996861"/>
                  <a:pt x="4345324" y="997995"/>
                </a:cubicBezTo>
                <a:cubicBezTo>
                  <a:pt x="4340791" y="999128"/>
                  <a:pt x="4336323" y="999695"/>
                  <a:pt x="4331923" y="999695"/>
                </a:cubicBezTo>
                <a:cubicBezTo>
                  <a:pt x="4321521" y="999695"/>
                  <a:pt x="4313387" y="996794"/>
                  <a:pt x="4307520" y="990994"/>
                </a:cubicBezTo>
                <a:cubicBezTo>
                  <a:pt x="4301652" y="985193"/>
                  <a:pt x="4298452" y="976759"/>
                  <a:pt x="4297918" y="965691"/>
                </a:cubicBezTo>
                <a:lnTo>
                  <a:pt x="4364127" y="965691"/>
                </a:lnTo>
                <a:cubicBezTo>
                  <a:pt x="4368794" y="965691"/>
                  <a:pt x="4371128" y="963624"/>
                  <a:pt x="4371128" y="959490"/>
                </a:cubicBezTo>
                <a:cubicBezTo>
                  <a:pt x="4371128" y="944688"/>
                  <a:pt x="4367394" y="933053"/>
                  <a:pt x="4359926" y="924585"/>
                </a:cubicBezTo>
                <a:cubicBezTo>
                  <a:pt x="4352458" y="916118"/>
                  <a:pt x="4342124" y="911884"/>
                  <a:pt x="4328922" y="911884"/>
                </a:cubicBezTo>
                <a:close/>
                <a:moveTo>
                  <a:pt x="4234073" y="911884"/>
                </a:moveTo>
                <a:cubicBezTo>
                  <a:pt x="4219404" y="911884"/>
                  <a:pt x="4207869" y="916318"/>
                  <a:pt x="4199468" y="925185"/>
                </a:cubicBezTo>
                <a:cubicBezTo>
                  <a:pt x="4191067" y="934053"/>
                  <a:pt x="4186866" y="946221"/>
                  <a:pt x="4186866" y="961690"/>
                </a:cubicBezTo>
                <a:cubicBezTo>
                  <a:pt x="4186866" y="971958"/>
                  <a:pt x="4188767" y="980926"/>
                  <a:pt x="4192567" y="988593"/>
                </a:cubicBezTo>
                <a:cubicBezTo>
                  <a:pt x="4196368" y="996261"/>
                  <a:pt x="4201802" y="1002195"/>
                  <a:pt x="4208870" y="1006396"/>
                </a:cubicBezTo>
                <a:cubicBezTo>
                  <a:pt x="4215937" y="1010596"/>
                  <a:pt x="4224338" y="1012696"/>
                  <a:pt x="4234073" y="1012696"/>
                </a:cubicBezTo>
                <a:cubicBezTo>
                  <a:pt x="4238873" y="1012696"/>
                  <a:pt x="4243807" y="1011930"/>
                  <a:pt x="4248874" y="1010396"/>
                </a:cubicBezTo>
                <a:cubicBezTo>
                  <a:pt x="4253941" y="1008863"/>
                  <a:pt x="4258609" y="1006362"/>
                  <a:pt x="4262876" y="1002895"/>
                </a:cubicBezTo>
                <a:cubicBezTo>
                  <a:pt x="4265010" y="1001428"/>
                  <a:pt x="4265976" y="999495"/>
                  <a:pt x="4265776" y="997094"/>
                </a:cubicBezTo>
                <a:cubicBezTo>
                  <a:pt x="4265577" y="994694"/>
                  <a:pt x="4264543" y="992861"/>
                  <a:pt x="4262676" y="991594"/>
                </a:cubicBezTo>
                <a:cubicBezTo>
                  <a:pt x="4260809" y="990327"/>
                  <a:pt x="4258609" y="990560"/>
                  <a:pt x="4256075" y="992294"/>
                </a:cubicBezTo>
                <a:cubicBezTo>
                  <a:pt x="4252475" y="994961"/>
                  <a:pt x="4248907" y="996828"/>
                  <a:pt x="4245374" y="997895"/>
                </a:cubicBezTo>
                <a:cubicBezTo>
                  <a:pt x="4241840" y="998961"/>
                  <a:pt x="4238406" y="999495"/>
                  <a:pt x="4235073" y="999495"/>
                </a:cubicBezTo>
                <a:cubicBezTo>
                  <a:pt x="4224938" y="999495"/>
                  <a:pt x="4217137" y="996128"/>
                  <a:pt x="4211670" y="989394"/>
                </a:cubicBezTo>
                <a:cubicBezTo>
                  <a:pt x="4206202" y="982659"/>
                  <a:pt x="4203469" y="973491"/>
                  <a:pt x="4203469" y="961890"/>
                </a:cubicBezTo>
                <a:cubicBezTo>
                  <a:pt x="4203469" y="950022"/>
                  <a:pt x="4206202" y="940921"/>
                  <a:pt x="4211670" y="934587"/>
                </a:cubicBezTo>
                <a:cubicBezTo>
                  <a:pt x="4217137" y="928252"/>
                  <a:pt x="4224938" y="925085"/>
                  <a:pt x="4235073" y="925085"/>
                </a:cubicBezTo>
                <a:cubicBezTo>
                  <a:pt x="4238406" y="925085"/>
                  <a:pt x="4241840" y="925619"/>
                  <a:pt x="4245374" y="926686"/>
                </a:cubicBezTo>
                <a:cubicBezTo>
                  <a:pt x="4248907" y="927752"/>
                  <a:pt x="4252475" y="929619"/>
                  <a:pt x="4256075" y="932286"/>
                </a:cubicBezTo>
                <a:cubicBezTo>
                  <a:pt x="4258609" y="934020"/>
                  <a:pt x="4260842" y="934287"/>
                  <a:pt x="4262776" y="933086"/>
                </a:cubicBezTo>
                <a:cubicBezTo>
                  <a:pt x="4264709" y="931886"/>
                  <a:pt x="4265843" y="930086"/>
                  <a:pt x="4266176" y="927686"/>
                </a:cubicBezTo>
                <a:cubicBezTo>
                  <a:pt x="4266510" y="925285"/>
                  <a:pt x="4265543" y="923285"/>
                  <a:pt x="4263276" y="921685"/>
                </a:cubicBezTo>
                <a:cubicBezTo>
                  <a:pt x="4259009" y="918218"/>
                  <a:pt x="4254275" y="915718"/>
                  <a:pt x="4249074" y="914184"/>
                </a:cubicBezTo>
                <a:cubicBezTo>
                  <a:pt x="4243874" y="912651"/>
                  <a:pt x="4238873" y="911884"/>
                  <a:pt x="4234073" y="911884"/>
                </a:cubicBezTo>
                <a:close/>
                <a:moveTo>
                  <a:pt x="4118972" y="911884"/>
                </a:moveTo>
                <a:cubicBezTo>
                  <a:pt x="4109504" y="911884"/>
                  <a:pt x="4101303" y="913951"/>
                  <a:pt x="4094369" y="918085"/>
                </a:cubicBezTo>
                <a:cubicBezTo>
                  <a:pt x="4087435" y="922218"/>
                  <a:pt x="4082068" y="928052"/>
                  <a:pt x="4078267" y="935587"/>
                </a:cubicBezTo>
                <a:cubicBezTo>
                  <a:pt x="4074467" y="943121"/>
                  <a:pt x="4072566" y="952022"/>
                  <a:pt x="4072566" y="962290"/>
                </a:cubicBezTo>
                <a:cubicBezTo>
                  <a:pt x="4072566" y="972558"/>
                  <a:pt x="4074467" y="981459"/>
                  <a:pt x="4078267" y="988993"/>
                </a:cubicBezTo>
                <a:cubicBezTo>
                  <a:pt x="4082068" y="996528"/>
                  <a:pt x="4087435" y="1002362"/>
                  <a:pt x="4094369" y="1006496"/>
                </a:cubicBezTo>
                <a:cubicBezTo>
                  <a:pt x="4101303" y="1010629"/>
                  <a:pt x="4109504" y="1012696"/>
                  <a:pt x="4118972" y="1012696"/>
                </a:cubicBezTo>
                <a:cubicBezTo>
                  <a:pt x="4128307" y="1012696"/>
                  <a:pt x="4136474" y="1010629"/>
                  <a:pt x="4143475" y="1006496"/>
                </a:cubicBezTo>
                <a:cubicBezTo>
                  <a:pt x="4150476" y="1002362"/>
                  <a:pt x="4155877" y="996528"/>
                  <a:pt x="4159677" y="988993"/>
                </a:cubicBezTo>
                <a:cubicBezTo>
                  <a:pt x="4163478" y="981459"/>
                  <a:pt x="4165378" y="972558"/>
                  <a:pt x="4165378" y="962290"/>
                </a:cubicBezTo>
                <a:cubicBezTo>
                  <a:pt x="4165378" y="952022"/>
                  <a:pt x="4163478" y="943121"/>
                  <a:pt x="4159677" y="935587"/>
                </a:cubicBezTo>
                <a:cubicBezTo>
                  <a:pt x="4155877" y="928052"/>
                  <a:pt x="4150476" y="922218"/>
                  <a:pt x="4143475" y="918085"/>
                </a:cubicBezTo>
                <a:cubicBezTo>
                  <a:pt x="4136474" y="913951"/>
                  <a:pt x="4128307" y="911884"/>
                  <a:pt x="4118972" y="911884"/>
                </a:cubicBezTo>
                <a:close/>
                <a:moveTo>
                  <a:pt x="3937273" y="911884"/>
                </a:moveTo>
                <a:cubicBezTo>
                  <a:pt x="3929672" y="911884"/>
                  <a:pt x="3922938" y="913584"/>
                  <a:pt x="3917071" y="916984"/>
                </a:cubicBezTo>
                <a:cubicBezTo>
                  <a:pt x="3911203" y="920385"/>
                  <a:pt x="3906870" y="925019"/>
                  <a:pt x="3904069" y="930886"/>
                </a:cubicBezTo>
                <a:lnTo>
                  <a:pt x="3904069" y="920485"/>
                </a:lnTo>
                <a:cubicBezTo>
                  <a:pt x="3904069" y="915018"/>
                  <a:pt x="3901336" y="912284"/>
                  <a:pt x="3895868" y="912284"/>
                </a:cubicBezTo>
                <a:cubicBezTo>
                  <a:pt x="3890667" y="912284"/>
                  <a:pt x="3888067" y="915018"/>
                  <a:pt x="3888067" y="920485"/>
                </a:cubicBezTo>
                <a:lnTo>
                  <a:pt x="3888067" y="1040100"/>
                </a:lnTo>
                <a:cubicBezTo>
                  <a:pt x="3888067" y="1045567"/>
                  <a:pt x="3890734" y="1048301"/>
                  <a:pt x="3896068" y="1048301"/>
                </a:cubicBezTo>
                <a:cubicBezTo>
                  <a:pt x="3901536" y="1048301"/>
                  <a:pt x="3904269" y="1045567"/>
                  <a:pt x="3904269" y="1040100"/>
                </a:cubicBezTo>
                <a:lnTo>
                  <a:pt x="3904269" y="993894"/>
                </a:lnTo>
                <a:cubicBezTo>
                  <a:pt x="3907069" y="999761"/>
                  <a:pt x="3911403" y="1004362"/>
                  <a:pt x="3917271" y="1007696"/>
                </a:cubicBezTo>
                <a:cubicBezTo>
                  <a:pt x="3923138" y="1011030"/>
                  <a:pt x="3929806" y="1012696"/>
                  <a:pt x="3937273" y="1012696"/>
                </a:cubicBezTo>
                <a:cubicBezTo>
                  <a:pt x="3945941" y="1012696"/>
                  <a:pt x="3953509" y="1010629"/>
                  <a:pt x="3959976" y="1006496"/>
                </a:cubicBezTo>
                <a:cubicBezTo>
                  <a:pt x="3966444" y="1002362"/>
                  <a:pt x="3971444" y="996528"/>
                  <a:pt x="3974978" y="988993"/>
                </a:cubicBezTo>
                <a:cubicBezTo>
                  <a:pt x="3978512" y="981459"/>
                  <a:pt x="3980279" y="972558"/>
                  <a:pt x="3980279" y="962290"/>
                </a:cubicBezTo>
                <a:cubicBezTo>
                  <a:pt x="3980279" y="951889"/>
                  <a:pt x="3978512" y="942921"/>
                  <a:pt x="3974978" y="935387"/>
                </a:cubicBezTo>
                <a:cubicBezTo>
                  <a:pt x="3971444" y="927852"/>
                  <a:pt x="3966444" y="922052"/>
                  <a:pt x="3959976" y="917985"/>
                </a:cubicBezTo>
                <a:cubicBezTo>
                  <a:pt x="3953509" y="913917"/>
                  <a:pt x="3945941" y="911884"/>
                  <a:pt x="3937273" y="911884"/>
                </a:cubicBezTo>
                <a:close/>
                <a:moveTo>
                  <a:pt x="3757422" y="911884"/>
                </a:moveTo>
                <a:cubicBezTo>
                  <a:pt x="3748221" y="911884"/>
                  <a:pt x="3740120" y="913984"/>
                  <a:pt x="3733119" y="918185"/>
                </a:cubicBezTo>
                <a:cubicBezTo>
                  <a:pt x="3726118" y="922385"/>
                  <a:pt x="3720617" y="928319"/>
                  <a:pt x="3716617" y="935987"/>
                </a:cubicBezTo>
                <a:cubicBezTo>
                  <a:pt x="3712617" y="943654"/>
                  <a:pt x="3710616" y="952489"/>
                  <a:pt x="3710616" y="962490"/>
                </a:cubicBezTo>
                <a:cubicBezTo>
                  <a:pt x="3710616" y="977959"/>
                  <a:pt x="3715084" y="990194"/>
                  <a:pt x="3724018" y="999195"/>
                </a:cubicBezTo>
                <a:cubicBezTo>
                  <a:pt x="3732952" y="1008196"/>
                  <a:pt x="3745088" y="1012696"/>
                  <a:pt x="3760423" y="1012696"/>
                </a:cubicBezTo>
                <a:cubicBezTo>
                  <a:pt x="3766157" y="1012696"/>
                  <a:pt x="3772057" y="1011830"/>
                  <a:pt x="3778125" y="1010096"/>
                </a:cubicBezTo>
                <a:cubicBezTo>
                  <a:pt x="3784192" y="1008362"/>
                  <a:pt x="3789426" y="1005896"/>
                  <a:pt x="3793827" y="1002695"/>
                </a:cubicBezTo>
                <a:cubicBezTo>
                  <a:pt x="3796627" y="1000828"/>
                  <a:pt x="3797994" y="998661"/>
                  <a:pt x="3797927" y="996194"/>
                </a:cubicBezTo>
                <a:cubicBezTo>
                  <a:pt x="3797860" y="993727"/>
                  <a:pt x="3796794" y="991894"/>
                  <a:pt x="3794727" y="990694"/>
                </a:cubicBezTo>
                <a:cubicBezTo>
                  <a:pt x="3792660" y="989493"/>
                  <a:pt x="3790093" y="989894"/>
                  <a:pt x="3787026" y="991894"/>
                </a:cubicBezTo>
                <a:cubicBezTo>
                  <a:pt x="3782758" y="994827"/>
                  <a:pt x="3778358" y="996861"/>
                  <a:pt x="3773824" y="997995"/>
                </a:cubicBezTo>
                <a:cubicBezTo>
                  <a:pt x="3769290" y="999128"/>
                  <a:pt x="3764823" y="999695"/>
                  <a:pt x="3760423" y="999695"/>
                </a:cubicBezTo>
                <a:cubicBezTo>
                  <a:pt x="3750021" y="999695"/>
                  <a:pt x="3741887" y="996794"/>
                  <a:pt x="3736019" y="990994"/>
                </a:cubicBezTo>
                <a:cubicBezTo>
                  <a:pt x="3730152" y="985193"/>
                  <a:pt x="3726952" y="976759"/>
                  <a:pt x="3726418" y="965691"/>
                </a:cubicBezTo>
                <a:lnTo>
                  <a:pt x="3792626" y="965691"/>
                </a:lnTo>
                <a:cubicBezTo>
                  <a:pt x="3797294" y="965691"/>
                  <a:pt x="3799628" y="963624"/>
                  <a:pt x="3799628" y="959490"/>
                </a:cubicBezTo>
                <a:cubicBezTo>
                  <a:pt x="3799628" y="944688"/>
                  <a:pt x="3795894" y="933053"/>
                  <a:pt x="3788426" y="924585"/>
                </a:cubicBezTo>
                <a:cubicBezTo>
                  <a:pt x="3780958" y="916118"/>
                  <a:pt x="3770624" y="911884"/>
                  <a:pt x="3757422" y="911884"/>
                </a:cubicBezTo>
                <a:close/>
                <a:moveTo>
                  <a:pt x="3127648" y="911884"/>
                </a:moveTo>
                <a:cubicBezTo>
                  <a:pt x="3120047" y="911884"/>
                  <a:pt x="3113313" y="913584"/>
                  <a:pt x="3107446" y="916984"/>
                </a:cubicBezTo>
                <a:cubicBezTo>
                  <a:pt x="3101578" y="920385"/>
                  <a:pt x="3097245" y="925019"/>
                  <a:pt x="3094444" y="930886"/>
                </a:cubicBezTo>
                <a:lnTo>
                  <a:pt x="3094444" y="920485"/>
                </a:lnTo>
                <a:cubicBezTo>
                  <a:pt x="3094444" y="915018"/>
                  <a:pt x="3091711" y="912284"/>
                  <a:pt x="3086243" y="912284"/>
                </a:cubicBezTo>
                <a:cubicBezTo>
                  <a:pt x="3081042" y="912284"/>
                  <a:pt x="3078442" y="915018"/>
                  <a:pt x="3078442" y="920485"/>
                </a:cubicBezTo>
                <a:lnTo>
                  <a:pt x="3078442" y="1040100"/>
                </a:lnTo>
                <a:cubicBezTo>
                  <a:pt x="3078442" y="1045567"/>
                  <a:pt x="3081109" y="1048301"/>
                  <a:pt x="3086443" y="1048301"/>
                </a:cubicBezTo>
                <a:cubicBezTo>
                  <a:pt x="3091911" y="1048301"/>
                  <a:pt x="3094644" y="1045567"/>
                  <a:pt x="3094644" y="1040100"/>
                </a:cubicBezTo>
                <a:lnTo>
                  <a:pt x="3094644" y="993894"/>
                </a:lnTo>
                <a:cubicBezTo>
                  <a:pt x="3097444" y="999761"/>
                  <a:pt x="3101778" y="1004362"/>
                  <a:pt x="3107646" y="1007696"/>
                </a:cubicBezTo>
                <a:cubicBezTo>
                  <a:pt x="3113513" y="1011030"/>
                  <a:pt x="3120181" y="1012696"/>
                  <a:pt x="3127648" y="1012696"/>
                </a:cubicBezTo>
                <a:cubicBezTo>
                  <a:pt x="3136316" y="1012696"/>
                  <a:pt x="3143884" y="1010629"/>
                  <a:pt x="3150351" y="1006496"/>
                </a:cubicBezTo>
                <a:cubicBezTo>
                  <a:pt x="3156818" y="1002362"/>
                  <a:pt x="3161819" y="996528"/>
                  <a:pt x="3165353" y="988993"/>
                </a:cubicBezTo>
                <a:cubicBezTo>
                  <a:pt x="3168887" y="981459"/>
                  <a:pt x="3170654" y="972558"/>
                  <a:pt x="3170654" y="962290"/>
                </a:cubicBezTo>
                <a:cubicBezTo>
                  <a:pt x="3170654" y="951889"/>
                  <a:pt x="3168887" y="942921"/>
                  <a:pt x="3165353" y="935387"/>
                </a:cubicBezTo>
                <a:cubicBezTo>
                  <a:pt x="3161819" y="927852"/>
                  <a:pt x="3156818" y="922052"/>
                  <a:pt x="3150351" y="917985"/>
                </a:cubicBezTo>
                <a:cubicBezTo>
                  <a:pt x="3143884" y="913917"/>
                  <a:pt x="3136316" y="911884"/>
                  <a:pt x="3127648" y="911884"/>
                </a:cubicBezTo>
                <a:close/>
                <a:moveTo>
                  <a:pt x="2953598" y="911884"/>
                </a:moveTo>
                <a:cubicBezTo>
                  <a:pt x="2946664" y="911884"/>
                  <a:pt x="2940596" y="913451"/>
                  <a:pt x="2935396" y="916584"/>
                </a:cubicBezTo>
                <a:cubicBezTo>
                  <a:pt x="2930195" y="919718"/>
                  <a:pt x="2926128" y="924219"/>
                  <a:pt x="2923194" y="930086"/>
                </a:cubicBezTo>
                <a:lnTo>
                  <a:pt x="2923194" y="920485"/>
                </a:lnTo>
                <a:cubicBezTo>
                  <a:pt x="2923194" y="915018"/>
                  <a:pt x="2920527" y="912284"/>
                  <a:pt x="2915193" y="912284"/>
                </a:cubicBezTo>
                <a:cubicBezTo>
                  <a:pt x="2909993" y="912284"/>
                  <a:pt x="2907392" y="915018"/>
                  <a:pt x="2907392" y="920485"/>
                </a:cubicBezTo>
                <a:lnTo>
                  <a:pt x="2907392" y="1003895"/>
                </a:lnTo>
                <a:cubicBezTo>
                  <a:pt x="2907392" y="1009496"/>
                  <a:pt x="2910059" y="1012296"/>
                  <a:pt x="2915393" y="1012296"/>
                </a:cubicBezTo>
                <a:cubicBezTo>
                  <a:pt x="2920861" y="1012296"/>
                  <a:pt x="2923594" y="1009496"/>
                  <a:pt x="2923594" y="1003895"/>
                </a:cubicBezTo>
                <a:lnTo>
                  <a:pt x="2923594" y="955889"/>
                </a:lnTo>
                <a:cubicBezTo>
                  <a:pt x="2923594" y="946555"/>
                  <a:pt x="2925894" y="939087"/>
                  <a:pt x="2930495" y="933486"/>
                </a:cubicBezTo>
                <a:cubicBezTo>
                  <a:pt x="2935096" y="927886"/>
                  <a:pt x="2941396" y="925085"/>
                  <a:pt x="2949397" y="925085"/>
                </a:cubicBezTo>
                <a:cubicBezTo>
                  <a:pt x="2956598" y="925085"/>
                  <a:pt x="2961766" y="927186"/>
                  <a:pt x="2964899" y="931386"/>
                </a:cubicBezTo>
                <a:cubicBezTo>
                  <a:pt x="2968033" y="935587"/>
                  <a:pt x="2969600" y="942154"/>
                  <a:pt x="2969600" y="951089"/>
                </a:cubicBezTo>
                <a:lnTo>
                  <a:pt x="2969600" y="1003895"/>
                </a:lnTo>
                <a:cubicBezTo>
                  <a:pt x="2969600" y="1009496"/>
                  <a:pt x="2972267" y="1012296"/>
                  <a:pt x="2977601" y="1012296"/>
                </a:cubicBezTo>
                <a:cubicBezTo>
                  <a:pt x="2983069" y="1012296"/>
                  <a:pt x="2985802" y="1009496"/>
                  <a:pt x="2985802" y="1003895"/>
                </a:cubicBezTo>
                <a:lnTo>
                  <a:pt x="2985802" y="955889"/>
                </a:lnTo>
                <a:cubicBezTo>
                  <a:pt x="2985802" y="946555"/>
                  <a:pt x="2988136" y="939087"/>
                  <a:pt x="2992803" y="933486"/>
                </a:cubicBezTo>
                <a:cubicBezTo>
                  <a:pt x="2997470" y="927886"/>
                  <a:pt x="3003738" y="925085"/>
                  <a:pt x="3011605" y="925085"/>
                </a:cubicBezTo>
                <a:cubicBezTo>
                  <a:pt x="3018806" y="925085"/>
                  <a:pt x="3023973" y="927186"/>
                  <a:pt x="3027107" y="931386"/>
                </a:cubicBezTo>
                <a:cubicBezTo>
                  <a:pt x="3030241" y="935587"/>
                  <a:pt x="3031808" y="942154"/>
                  <a:pt x="3031808" y="951089"/>
                </a:cubicBezTo>
                <a:lnTo>
                  <a:pt x="3031808" y="1003895"/>
                </a:lnTo>
                <a:cubicBezTo>
                  <a:pt x="3031808" y="1009496"/>
                  <a:pt x="3034474" y="1012296"/>
                  <a:pt x="3039809" y="1012296"/>
                </a:cubicBezTo>
                <a:cubicBezTo>
                  <a:pt x="3045276" y="1012296"/>
                  <a:pt x="3048010" y="1009496"/>
                  <a:pt x="3048010" y="1003895"/>
                </a:cubicBezTo>
                <a:lnTo>
                  <a:pt x="3048010" y="950289"/>
                </a:lnTo>
                <a:cubicBezTo>
                  <a:pt x="3048010" y="924685"/>
                  <a:pt x="3037208" y="911884"/>
                  <a:pt x="3015606" y="911884"/>
                </a:cubicBezTo>
                <a:cubicBezTo>
                  <a:pt x="3008138" y="911884"/>
                  <a:pt x="3001538" y="913651"/>
                  <a:pt x="2995804" y="917184"/>
                </a:cubicBezTo>
                <a:cubicBezTo>
                  <a:pt x="2990069" y="920718"/>
                  <a:pt x="2985735" y="925552"/>
                  <a:pt x="2982801" y="931686"/>
                </a:cubicBezTo>
                <a:cubicBezTo>
                  <a:pt x="2978534" y="918485"/>
                  <a:pt x="2968800" y="911884"/>
                  <a:pt x="2953598" y="911884"/>
                </a:cubicBezTo>
                <a:close/>
                <a:moveTo>
                  <a:pt x="2799521" y="911884"/>
                </a:moveTo>
                <a:cubicBezTo>
                  <a:pt x="2788187" y="911884"/>
                  <a:pt x="2779019" y="914551"/>
                  <a:pt x="2772018" y="919885"/>
                </a:cubicBezTo>
                <a:cubicBezTo>
                  <a:pt x="2765017" y="925219"/>
                  <a:pt x="2761517" y="932286"/>
                  <a:pt x="2761517" y="941087"/>
                </a:cubicBezTo>
                <a:cubicBezTo>
                  <a:pt x="2761517" y="954556"/>
                  <a:pt x="2769785" y="963090"/>
                  <a:pt x="2786320" y="966691"/>
                </a:cubicBezTo>
                <a:lnTo>
                  <a:pt x="2804522" y="970691"/>
                </a:lnTo>
                <a:cubicBezTo>
                  <a:pt x="2809990" y="971891"/>
                  <a:pt x="2813990" y="973591"/>
                  <a:pt x="2816524" y="975792"/>
                </a:cubicBezTo>
                <a:cubicBezTo>
                  <a:pt x="2819057" y="977992"/>
                  <a:pt x="2820324" y="980959"/>
                  <a:pt x="2820324" y="984693"/>
                </a:cubicBezTo>
                <a:cubicBezTo>
                  <a:pt x="2820324" y="989493"/>
                  <a:pt x="2818391" y="993294"/>
                  <a:pt x="2814523" y="996094"/>
                </a:cubicBezTo>
                <a:cubicBezTo>
                  <a:pt x="2810656" y="998895"/>
                  <a:pt x="2804922" y="1000295"/>
                  <a:pt x="2797321" y="1000295"/>
                </a:cubicBezTo>
                <a:cubicBezTo>
                  <a:pt x="2792521" y="1000295"/>
                  <a:pt x="2787687" y="999661"/>
                  <a:pt x="2782819" y="998395"/>
                </a:cubicBezTo>
                <a:cubicBezTo>
                  <a:pt x="2777952" y="997128"/>
                  <a:pt x="2772918" y="994894"/>
                  <a:pt x="2767718" y="991694"/>
                </a:cubicBezTo>
                <a:cubicBezTo>
                  <a:pt x="2765051" y="990360"/>
                  <a:pt x="2762850" y="990360"/>
                  <a:pt x="2761117" y="991694"/>
                </a:cubicBezTo>
                <a:cubicBezTo>
                  <a:pt x="2759383" y="993027"/>
                  <a:pt x="2758483" y="994861"/>
                  <a:pt x="2758416" y="997194"/>
                </a:cubicBezTo>
                <a:cubicBezTo>
                  <a:pt x="2758350" y="999528"/>
                  <a:pt x="2759516" y="1001428"/>
                  <a:pt x="2761917" y="1002895"/>
                </a:cubicBezTo>
                <a:cubicBezTo>
                  <a:pt x="2767118" y="1006362"/>
                  <a:pt x="2772752" y="1008863"/>
                  <a:pt x="2778819" y="1010396"/>
                </a:cubicBezTo>
                <a:cubicBezTo>
                  <a:pt x="2784887" y="1011930"/>
                  <a:pt x="2790921" y="1012696"/>
                  <a:pt x="2796921" y="1012696"/>
                </a:cubicBezTo>
                <a:cubicBezTo>
                  <a:pt x="2808656" y="1012696"/>
                  <a:pt x="2818057" y="1010129"/>
                  <a:pt x="2825124" y="1004995"/>
                </a:cubicBezTo>
                <a:cubicBezTo>
                  <a:pt x="2832192" y="999861"/>
                  <a:pt x="2835726" y="992827"/>
                  <a:pt x="2835726" y="983893"/>
                </a:cubicBezTo>
                <a:cubicBezTo>
                  <a:pt x="2835726" y="976959"/>
                  <a:pt x="2833526" y="971458"/>
                  <a:pt x="2829125" y="967391"/>
                </a:cubicBezTo>
                <a:cubicBezTo>
                  <a:pt x="2824725" y="963324"/>
                  <a:pt x="2818257" y="960357"/>
                  <a:pt x="2809723" y="958490"/>
                </a:cubicBezTo>
                <a:lnTo>
                  <a:pt x="2791520" y="954689"/>
                </a:lnTo>
                <a:cubicBezTo>
                  <a:pt x="2781653" y="952556"/>
                  <a:pt x="2776719" y="947755"/>
                  <a:pt x="2776719" y="940287"/>
                </a:cubicBezTo>
                <a:cubicBezTo>
                  <a:pt x="2776719" y="935487"/>
                  <a:pt x="2778652" y="931620"/>
                  <a:pt x="2782519" y="928686"/>
                </a:cubicBezTo>
                <a:cubicBezTo>
                  <a:pt x="2786386" y="925752"/>
                  <a:pt x="2792054" y="924285"/>
                  <a:pt x="2799521" y="924285"/>
                </a:cubicBezTo>
                <a:cubicBezTo>
                  <a:pt x="2803522" y="924285"/>
                  <a:pt x="2807589" y="924919"/>
                  <a:pt x="2811723" y="926186"/>
                </a:cubicBezTo>
                <a:cubicBezTo>
                  <a:pt x="2815857" y="927452"/>
                  <a:pt x="2819924" y="929419"/>
                  <a:pt x="2823925" y="932086"/>
                </a:cubicBezTo>
                <a:cubicBezTo>
                  <a:pt x="2826458" y="933687"/>
                  <a:pt x="2828625" y="933853"/>
                  <a:pt x="2830425" y="932586"/>
                </a:cubicBezTo>
                <a:cubicBezTo>
                  <a:pt x="2832226" y="931320"/>
                  <a:pt x="2833259" y="929553"/>
                  <a:pt x="2833526" y="927286"/>
                </a:cubicBezTo>
                <a:cubicBezTo>
                  <a:pt x="2833793" y="925019"/>
                  <a:pt x="2832793" y="923085"/>
                  <a:pt x="2830525" y="921485"/>
                </a:cubicBezTo>
                <a:cubicBezTo>
                  <a:pt x="2826258" y="918151"/>
                  <a:pt x="2821458" y="915718"/>
                  <a:pt x="2816124" y="914184"/>
                </a:cubicBezTo>
                <a:cubicBezTo>
                  <a:pt x="2810790" y="912651"/>
                  <a:pt x="2805256" y="911884"/>
                  <a:pt x="2799521" y="911884"/>
                </a:cubicBezTo>
                <a:close/>
                <a:moveTo>
                  <a:pt x="2633072" y="911884"/>
                </a:moveTo>
                <a:cubicBezTo>
                  <a:pt x="2623604" y="911884"/>
                  <a:pt x="2615403" y="913951"/>
                  <a:pt x="2608469" y="918085"/>
                </a:cubicBezTo>
                <a:cubicBezTo>
                  <a:pt x="2601535" y="922218"/>
                  <a:pt x="2596168" y="928052"/>
                  <a:pt x="2592367" y="935587"/>
                </a:cubicBezTo>
                <a:cubicBezTo>
                  <a:pt x="2588567" y="943121"/>
                  <a:pt x="2586666" y="952022"/>
                  <a:pt x="2586666" y="962290"/>
                </a:cubicBezTo>
                <a:cubicBezTo>
                  <a:pt x="2586666" y="972558"/>
                  <a:pt x="2588567" y="981459"/>
                  <a:pt x="2592367" y="988993"/>
                </a:cubicBezTo>
                <a:cubicBezTo>
                  <a:pt x="2596168" y="996528"/>
                  <a:pt x="2601535" y="1002362"/>
                  <a:pt x="2608469" y="1006496"/>
                </a:cubicBezTo>
                <a:cubicBezTo>
                  <a:pt x="2615403" y="1010629"/>
                  <a:pt x="2623604" y="1012696"/>
                  <a:pt x="2633072" y="1012696"/>
                </a:cubicBezTo>
                <a:cubicBezTo>
                  <a:pt x="2642407" y="1012696"/>
                  <a:pt x="2650574" y="1010629"/>
                  <a:pt x="2657575" y="1006496"/>
                </a:cubicBezTo>
                <a:cubicBezTo>
                  <a:pt x="2664576" y="1002362"/>
                  <a:pt x="2669977" y="996528"/>
                  <a:pt x="2673777" y="988993"/>
                </a:cubicBezTo>
                <a:cubicBezTo>
                  <a:pt x="2677578" y="981459"/>
                  <a:pt x="2679478" y="972558"/>
                  <a:pt x="2679478" y="962290"/>
                </a:cubicBezTo>
                <a:cubicBezTo>
                  <a:pt x="2679478" y="952022"/>
                  <a:pt x="2677578" y="943121"/>
                  <a:pt x="2673777" y="935587"/>
                </a:cubicBezTo>
                <a:cubicBezTo>
                  <a:pt x="2669977" y="928052"/>
                  <a:pt x="2664576" y="922218"/>
                  <a:pt x="2657575" y="918085"/>
                </a:cubicBezTo>
                <a:cubicBezTo>
                  <a:pt x="2650574" y="913951"/>
                  <a:pt x="2642407" y="911884"/>
                  <a:pt x="2633072" y="911884"/>
                </a:cubicBezTo>
                <a:close/>
                <a:moveTo>
                  <a:pt x="2271522" y="911884"/>
                </a:moveTo>
                <a:cubicBezTo>
                  <a:pt x="2262321" y="911884"/>
                  <a:pt x="2254220" y="913984"/>
                  <a:pt x="2247220" y="918185"/>
                </a:cubicBezTo>
                <a:cubicBezTo>
                  <a:pt x="2240218" y="922385"/>
                  <a:pt x="2234718" y="928319"/>
                  <a:pt x="2230717" y="935987"/>
                </a:cubicBezTo>
                <a:cubicBezTo>
                  <a:pt x="2226717" y="943654"/>
                  <a:pt x="2224717" y="952489"/>
                  <a:pt x="2224717" y="962490"/>
                </a:cubicBezTo>
                <a:cubicBezTo>
                  <a:pt x="2224717" y="977959"/>
                  <a:pt x="2229184" y="990194"/>
                  <a:pt x="2238118" y="999195"/>
                </a:cubicBezTo>
                <a:cubicBezTo>
                  <a:pt x="2247053" y="1008196"/>
                  <a:pt x="2259187" y="1012696"/>
                  <a:pt x="2274523" y="1012696"/>
                </a:cubicBezTo>
                <a:cubicBezTo>
                  <a:pt x="2280257" y="1012696"/>
                  <a:pt x="2286158" y="1011830"/>
                  <a:pt x="2292225" y="1010096"/>
                </a:cubicBezTo>
                <a:cubicBezTo>
                  <a:pt x="2298292" y="1008362"/>
                  <a:pt x="2303526" y="1005896"/>
                  <a:pt x="2307927" y="1002695"/>
                </a:cubicBezTo>
                <a:cubicBezTo>
                  <a:pt x="2310727" y="1000828"/>
                  <a:pt x="2312094" y="998661"/>
                  <a:pt x="2312027" y="996194"/>
                </a:cubicBezTo>
                <a:cubicBezTo>
                  <a:pt x="2311961" y="993727"/>
                  <a:pt x="2310894" y="991894"/>
                  <a:pt x="2308827" y="990694"/>
                </a:cubicBezTo>
                <a:cubicBezTo>
                  <a:pt x="2306760" y="989493"/>
                  <a:pt x="2304193" y="989894"/>
                  <a:pt x="2301126" y="991894"/>
                </a:cubicBezTo>
                <a:cubicBezTo>
                  <a:pt x="2296859" y="994827"/>
                  <a:pt x="2292458" y="996861"/>
                  <a:pt x="2287924" y="997995"/>
                </a:cubicBezTo>
                <a:cubicBezTo>
                  <a:pt x="2283391" y="999128"/>
                  <a:pt x="2278923" y="999695"/>
                  <a:pt x="2274523" y="999695"/>
                </a:cubicBezTo>
                <a:cubicBezTo>
                  <a:pt x="2264122" y="999695"/>
                  <a:pt x="2255987" y="996794"/>
                  <a:pt x="2250120" y="990994"/>
                </a:cubicBezTo>
                <a:cubicBezTo>
                  <a:pt x="2244252" y="985193"/>
                  <a:pt x="2241052" y="976759"/>
                  <a:pt x="2240518" y="965691"/>
                </a:cubicBezTo>
                <a:lnTo>
                  <a:pt x="2306727" y="965691"/>
                </a:lnTo>
                <a:cubicBezTo>
                  <a:pt x="2311394" y="965691"/>
                  <a:pt x="2313728" y="963624"/>
                  <a:pt x="2313728" y="959490"/>
                </a:cubicBezTo>
                <a:cubicBezTo>
                  <a:pt x="2313728" y="944688"/>
                  <a:pt x="2309994" y="933053"/>
                  <a:pt x="2302526" y="924585"/>
                </a:cubicBezTo>
                <a:cubicBezTo>
                  <a:pt x="2295059" y="916118"/>
                  <a:pt x="2284724" y="911884"/>
                  <a:pt x="2271522" y="911884"/>
                </a:cubicBezTo>
                <a:close/>
                <a:moveTo>
                  <a:pt x="2051323" y="911884"/>
                </a:moveTo>
                <a:cubicBezTo>
                  <a:pt x="2043989" y="911884"/>
                  <a:pt x="2037388" y="913417"/>
                  <a:pt x="2031521" y="916484"/>
                </a:cubicBezTo>
                <a:cubicBezTo>
                  <a:pt x="2025654" y="919551"/>
                  <a:pt x="2021120" y="924152"/>
                  <a:pt x="2017919" y="930286"/>
                </a:cubicBezTo>
                <a:lnTo>
                  <a:pt x="2017919" y="920485"/>
                </a:lnTo>
                <a:cubicBezTo>
                  <a:pt x="2017919" y="915018"/>
                  <a:pt x="2015252" y="912284"/>
                  <a:pt x="2009918" y="912284"/>
                </a:cubicBezTo>
                <a:cubicBezTo>
                  <a:pt x="2004718" y="912284"/>
                  <a:pt x="2002117" y="915018"/>
                  <a:pt x="2002117" y="920485"/>
                </a:cubicBezTo>
                <a:lnTo>
                  <a:pt x="2002117" y="1003895"/>
                </a:lnTo>
                <a:cubicBezTo>
                  <a:pt x="2002117" y="1009496"/>
                  <a:pt x="2004785" y="1012296"/>
                  <a:pt x="2010119" y="1012296"/>
                </a:cubicBezTo>
                <a:cubicBezTo>
                  <a:pt x="2015586" y="1012296"/>
                  <a:pt x="2018320" y="1009496"/>
                  <a:pt x="2018320" y="1003895"/>
                </a:cubicBezTo>
                <a:lnTo>
                  <a:pt x="2018320" y="955489"/>
                </a:lnTo>
                <a:cubicBezTo>
                  <a:pt x="2018320" y="946288"/>
                  <a:pt x="2020953" y="938920"/>
                  <a:pt x="2026220" y="933386"/>
                </a:cubicBezTo>
                <a:cubicBezTo>
                  <a:pt x="2031488" y="927852"/>
                  <a:pt x="2038589" y="925085"/>
                  <a:pt x="2047523" y="925085"/>
                </a:cubicBezTo>
                <a:cubicBezTo>
                  <a:pt x="2055257" y="925085"/>
                  <a:pt x="2060892" y="927186"/>
                  <a:pt x="2064425" y="931386"/>
                </a:cubicBezTo>
                <a:cubicBezTo>
                  <a:pt x="2067959" y="935587"/>
                  <a:pt x="2069726" y="942221"/>
                  <a:pt x="2069726" y="951289"/>
                </a:cubicBezTo>
                <a:lnTo>
                  <a:pt x="2069726" y="1003895"/>
                </a:lnTo>
                <a:cubicBezTo>
                  <a:pt x="2069726" y="1009496"/>
                  <a:pt x="2072460" y="1012296"/>
                  <a:pt x="2077927" y="1012296"/>
                </a:cubicBezTo>
                <a:cubicBezTo>
                  <a:pt x="2083261" y="1012296"/>
                  <a:pt x="2085928" y="1009496"/>
                  <a:pt x="2085928" y="1003895"/>
                </a:cubicBezTo>
                <a:lnTo>
                  <a:pt x="2085928" y="950289"/>
                </a:lnTo>
                <a:cubicBezTo>
                  <a:pt x="2085928" y="924685"/>
                  <a:pt x="2074393" y="911884"/>
                  <a:pt x="2051323" y="911884"/>
                </a:cubicBezTo>
                <a:close/>
                <a:moveTo>
                  <a:pt x="1938148" y="911884"/>
                </a:moveTo>
                <a:cubicBezTo>
                  <a:pt x="1928946" y="911884"/>
                  <a:pt x="1920845" y="913984"/>
                  <a:pt x="1913845" y="918185"/>
                </a:cubicBezTo>
                <a:cubicBezTo>
                  <a:pt x="1906844" y="922385"/>
                  <a:pt x="1901343" y="928319"/>
                  <a:pt x="1897343" y="935987"/>
                </a:cubicBezTo>
                <a:cubicBezTo>
                  <a:pt x="1893342" y="943654"/>
                  <a:pt x="1891342" y="952489"/>
                  <a:pt x="1891342" y="962490"/>
                </a:cubicBezTo>
                <a:cubicBezTo>
                  <a:pt x="1891342" y="977959"/>
                  <a:pt x="1895809" y="990194"/>
                  <a:pt x="1904743" y="999195"/>
                </a:cubicBezTo>
                <a:cubicBezTo>
                  <a:pt x="1913678" y="1008196"/>
                  <a:pt x="1925812" y="1012696"/>
                  <a:pt x="1941148" y="1012696"/>
                </a:cubicBezTo>
                <a:cubicBezTo>
                  <a:pt x="1946882" y="1012696"/>
                  <a:pt x="1952783" y="1011830"/>
                  <a:pt x="1958850" y="1010096"/>
                </a:cubicBezTo>
                <a:cubicBezTo>
                  <a:pt x="1964917" y="1008362"/>
                  <a:pt x="1970151" y="1005896"/>
                  <a:pt x="1974552" y="1002695"/>
                </a:cubicBezTo>
                <a:cubicBezTo>
                  <a:pt x="1977353" y="1000828"/>
                  <a:pt x="1978719" y="998661"/>
                  <a:pt x="1978653" y="996194"/>
                </a:cubicBezTo>
                <a:cubicBezTo>
                  <a:pt x="1978586" y="993727"/>
                  <a:pt x="1977519" y="991894"/>
                  <a:pt x="1975452" y="990694"/>
                </a:cubicBezTo>
                <a:cubicBezTo>
                  <a:pt x="1973385" y="989493"/>
                  <a:pt x="1970818" y="989894"/>
                  <a:pt x="1967751" y="991894"/>
                </a:cubicBezTo>
                <a:cubicBezTo>
                  <a:pt x="1963484" y="994827"/>
                  <a:pt x="1959083" y="996861"/>
                  <a:pt x="1954550" y="997995"/>
                </a:cubicBezTo>
                <a:cubicBezTo>
                  <a:pt x="1950015" y="999128"/>
                  <a:pt x="1945548" y="999695"/>
                  <a:pt x="1941148" y="999695"/>
                </a:cubicBezTo>
                <a:cubicBezTo>
                  <a:pt x="1930747" y="999695"/>
                  <a:pt x="1922612" y="996794"/>
                  <a:pt x="1916745" y="990994"/>
                </a:cubicBezTo>
                <a:cubicBezTo>
                  <a:pt x="1910878" y="985193"/>
                  <a:pt x="1907677" y="976759"/>
                  <a:pt x="1907144" y="965691"/>
                </a:cubicBezTo>
                <a:lnTo>
                  <a:pt x="1973352" y="965691"/>
                </a:lnTo>
                <a:cubicBezTo>
                  <a:pt x="1978019" y="965691"/>
                  <a:pt x="1980353" y="963624"/>
                  <a:pt x="1980353" y="959490"/>
                </a:cubicBezTo>
                <a:cubicBezTo>
                  <a:pt x="1980353" y="944688"/>
                  <a:pt x="1976619" y="933053"/>
                  <a:pt x="1969152" y="924585"/>
                </a:cubicBezTo>
                <a:cubicBezTo>
                  <a:pt x="1961684" y="916118"/>
                  <a:pt x="1951349" y="911884"/>
                  <a:pt x="1938148" y="911884"/>
                </a:cubicBezTo>
                <a:close/>
                <a:moveTo>
                  <a:pt x="1765574" y="911884"/>
                </a:moveTo>
                <a:cubicBezTo>
                  <a:pt x="1758239" y="911884"/>
                  <a:pt x="1751638" y="913417"/>
                  <a:pt x="1745771" y="916484"/>
                </a:cubicBezTo>
                <a:cubicBezTo>
                  <a:pt x="1739904" y="919551"/>
                  <a:pt x="1735370" y="924152"/>
                  <a:pt x="1732170" y="930286"/>
                </a:cubicBezTo>
                <a:lnTo>
                  <a:pt x="1732170" y="920485"/>
                </a:lnTo>
                <a:cubicBezTo>
                  <a:pt x="1732170" y="915018"/>
                  <a:pt x="1729503" y="912284"/>
                  <a:pt x="1724168" y="912284"/>
                </a:cubicBezTo>
                <a:cubicBezTo>
                  <a:pt x="1718968" y="912284"/>
                  <a:pt x="1716367" y="915018"/>
                  <a:pt x="1716367" y="920485"/>
                </a:cubicBezTo>
                <a:lnTo>
                  <a:pt x="1716367" y="1003895"/>
                </a:lnTo>
                <a:cubicBezTo>
                  <a:pt x="1716367" y="1009496"/>
                  <a:pt x="1719035" y="1012296"/>
                  <a:pt x="1724369" y="1012296"/>
                </a:cubicBezTo>
                <a:cubicBezTo>
                  <a:pt x="1729836" y="1012296"/>
                  <a:pt x="1732570" y="1009496"/>
                  <a:pt x="1732570" y="1003895"/>
                </a:cubicBezTo>
                <a:lnTo>
                  <a:pt x="1732570" y="955489"/>
                </a:lnTo>
                <a:cubicBezTo>
                  <a:pt x="1732570" y="946288"/>
                  <a:pt x="1735203" y="938920"/>
                  <a:pt x="1740471" y="933386"/>
                </a:cubicBezTo>
                <a:cubicBezTo>
                  <a:pt x="1745738" y="927852"/>
                  <a:pt x="1752839" y="925085"/>
                  <a:pt x="1761773" y="925085"/>
                </a:cubicBezTo>
                <a:cubicBezTo>
                  <a:pt x="1769507" y="925085"/>
                  <a:pt x="1775141" y="927186"/>
                  <a:pt x="1778675" y="931386"/>
                </a:cubicBezTo>
                <a:cubicBezTo>
                  <a:pt x="1782209" y="935587"/>
                  <a:pt x="1783976" y="942221"/>
                  <a:pt x="1783976" y="951289"/>
                </a:cubicBezTo>
                <a:lnTo>
                  <a:pt x="1783976" y="1003895"/>
                </a:lnTo>
                <a:cubicBezTo>
                  <a:pt x="1783976" y="1009496"/>
                  <a:pt x="1786710" y="1012296"/>
                  <a:pt x="1792177" y="1012296"/>
                </a:cubicBezTo>
                <a:cubicBezTo>
                  <a:pt x="1797511" y="1012296"/>
                  <a:pt x="1800178" y="1009496"/>
                  <a:pt x="1800178" y="1003895"/>
                </a:cubicBezTo>
                <a:lnTo>
                  <a:pt x="1800178" y="950289"/>
                </a:lnTo>
                <a:cubicBezTo>
                  <a:pt x="1800178" y="924685"/>
                  <a:pt x="1788643" y="911884"/>
                  <a:pt x="1765574" y="911884"/>
                </a:cubicBezTo>
                <a:close/>
                <a:moveTo>
                  <a:pt x="1528573" y="911884"/>
                </a:moveTo>
                <a:cubicBezTo>
                  <a:pt x="1519371" y="911884"/>
                  <a:pt x="1511271" y="913984"/>
                  <a:pt x="1504270" y="918185"/>
                </a:cubicBezTo>
                <a:cubicBezTo>
                  <a:pt x="1497269" y="922385"/>
                  <a:pt x="1491768" y="928319"/>
                  <a:pt x="1487768" y="935987"/>
                </a:cubicBezTo>
                <a:cubicBezTo>
                  <a:pt x="1483767" y="943654"/>
                  <a:pt x="1481767" y="952489"/>
                  <a:pt x="1481767" y="962490"/>
                </a:cubicBezTo>
                <a:cubicBezTo>
                  <a:pt x="1481767" y="977959"/>
                  <a:pt x="1486234" y="990194"/>
                  <a:pt x="1495168" y="999195"/>
                </a:cubicBezTo>
                <a:cubicBezTo>
                  <a:pt x="1504103" y="1008196"/>
                  <a:pt x="1516238" y="1012696"/>
                  <a:pt x="1531573" y="1012696"/>
                </a:cubicBezTo>
                <a:cubicBezTo>
                  <a:pt x="1537307" y="1012696"/>
                  <a:pt x="1543208" y="1011830"/>
                  <a:pt x="1549275" y="1010096"/>
                </a:cubicBezTo>
                <a:cubicBezTo>
                  <a:pt x="1555343" y="1008362"/>
                  <a:pt x="1560577" y="1005896"/>
                  <a:pt x="1564977" y="1002695"/>
                </a:cubicBezTo>
                <a:cubicBezTo>
                  <a:pt x="1567778" y="1000828"/>
                  <a:pt x="1569144" y="998661"/>
                  <a:pt x="1569078" y="996194"/>
                </a:cubicBezTo>
                <a:cubicBezTo>
                  <a:pt x="1569011" y="993727"/>
                  <a:pt x="1567944" y="991894"/>
                  <a:pt x="1565877" y="990694"/>
                </a:cubicBezTo>
                <a:cubicBezTo>
                  <a:pt x="1563810" y="989493"/>
                  <a:pt x="1561243" y="989894"/>
                  <a:pt x="1558176" y="991894"/>
                </a:cubicBezTo>
                <a:cubicBezTo>
                  <a:pt x="1553909" y="994827"/>
                  <a:pt x="1549508" y="996861"/>
                  <a:pt x="1544974" y="997995"/>
                </a:cubicBezTo>
                <a:cubicBezTo>
                  <a:pt x="1540441" y="999128"/>
                  <a:pt x="1535974" y="999695"/>
                  <a:pt x="1531573" y="999695"/>
                </a:cubicBezTo>
                <a:cubicBezTo>
                  <a:pt x="1521171" y="999695"/>
                  <a:pt x="1513037" y="996794"/>
                  <a:pt x="1507170" y="990994"/>
                </a:cubicBezTo>
                <a:cubicBezTo>
                  <a:pt x="1501302" y="985193"/>
                  <a:pt x="1498102" y="976759"/>
                  <a:pt x="1497569" y="965691"/>
                </a:cubicBezTo>
                <a:lnTo>
                  <a:pt x="1563777" y="965691"/>
                </a:lnTo>
                <a:cubicBezTo>
                  <a:pt x="1568444" y="965691"/>
                  <a:pt x="1570778" y="963624"/>
                  <a:pt x="1570778" y="959490"/>
                </a:cubicBezTo>
                <a:cubicBezTo>
                  <a:pt x="1570778" y="944688"/>
                  <a:pt x="1567044" y="933053"/>
                  <a:pt x="1559576" y="924585"/>
                </a:cubicBezTo>
                <a:cubicBezTo>
                  <a:pt x="1552109" y="916118"/>
                  <a:pt x="1541774" y="911884"/>
                  <a:pt x="1528573" y="911884"/>
                </a:cubicBezTo>
                <a:close/>
                <a:moveTo>
                  <a:pt x="1411072" y="911884"/>
                </a:moveTo>
                <a:cubicBezTo>
                  <a:pt x="1402138" y="911884"/>
                  <a:pt x="1394404" y="913884"/>
                  <a:pt x="1387869" y="917884"/>
                </a:cubicBezTo>
                <a:cubicBezTo>
                  <a:pt x="1381335" y="921885"/>
                  <a:pt x="1376301" y="927519"/>
                  <a:pt x="1372767" y="934787"/>
                </a:cubicBezTo>
                <a:cubicBezTo>
                  <a:pt x="1369233" y="942054"/>
                  <a:pt x="1367467" y="950489"/>
                  <a:pt x="1367467" y="960090"/>
                </a:cubicBezTo>
                <a:cubicBezTo>
                  <a:pt x="1367467" y="969691"/>
                  <a:pt x="1369233" y="978125"/>
                  <a:pt x="1372767" y="985393"/>
                </a:cubicBezTo>
                <a:cubicBezTo>
                  <a:pt x="1376301" y="992661"/>
                  <a:pt x="1381335" y="998361"/>
                  <a:pt x="1387869" y="1002495"/>
                </a:cubicBezTo>
                <a:cubicBezTo>
                  <a:pt x="1394404" y="1006629"/>
                  <a:pt x="1402138" y="1008696"/>
                  <a:pt x="1411072" y="1008696"/>
                </a:cubicBezTo>
                <a:cubicBezTo>
                  <a:pt x="1418673" y="1008696"/>
                  <a:pt x="1425440" y="1006929"/>
                  <a:pt x="1431375" y="1003395"/>
                </a:cubicBezTo>
                <a:cubicBezTo>
                  <a:pt x="1437309" y="999861"/>
                  <a:pt x="1441676" y="995028"/>
                  <a:pt x="1444477" y="988893"/>
                </a:cubicBezTo>
                <a:lnTo>
                  <a:pt x="1444477" y="1006096"/>
                </a:lnTo>
                <a:cubicBezTo>
                  <a:pt x="1444477" y="1025831"/>
                  <a:pt x="1434875" y="1035699"/>
                  <a:pt x="1415673" y="1035699"/>
                </a:cubicBezTo>
                <a:cubicBezTo>
                  <a:pt x="1410472" y="1035699"/>
                  <a:pt x="1405205" y="1035033"/>
                  <a:pt x="1399871" y="1033699"/>
                </a:cubicBezTo>
                <a:cubicBezTo>
                  <a:pt x="1394537" y="1032366"/>
                  <a:pt x="1388936" y="1029899"/>
                  <a:pt x="1383069" y="1026298"/>
                </a:cubicBezTo>
                <a:cubicBezTo>
                  <a:pt x="1381335" y="1025365"/>
                  <a:pt x="1379702" y="1025231"/>
                  <a:pt x="1378168" y="1025898"/>
                </a:cubicBezTo>
                <a:cubicBezTo>
                  <a:pt x="1376635" y="1026565"/>
                  <a:pt x="1375468" y="1027665"/>
                  <a:pt x="1374668" y="1029198"/>
                </a:cubicBezTo>
                <a:cubicBezTo>
                  <a:pt x="1373868" y="1030732"/>
                  <a:pt x="1373634" y="1032332"/>
                  <a:pt x="1373968" y="1033999"/>
                </a:cubicBezTo>
                <a:cubicBezTo>
                  <a:pt x="1374301" y="1035666"/>
                  <a:pt x="1375468" y="1037099"/>
                  <a:pt x="1377468" y="1038300"/>
                </a:cubicBezTo>
                <a:cubicBezTo>
                  <a:pt x="1382935" y="1041900"/>
                  <a:pt x="1389036" y="1044534"/>
                  <a:pt x="1395770" y="1046201"/>
                </a:cubicBezTo>
                <a:cubicBezTo>
                  <a:pt x="1402504" y="1047867"/>
                  <a:pt x="1409405" y="1048701"/>
                  <a:pt x="1416473" y="1048701"/>
                </a:cubicBezTo>
                <a:cubicBezTo>
                  <a:pt x="1430875" y="1048701"/>
                  <a:pt x="1441776" y="1044967"/>
                  <a:pt x="1449177" y="1037500"/>
                </a:cubicBezTo>
                <a:cubicBezTo>
                  <a:pt x="1456578" y="1030032"/>
                  <a:pt x="1460278" y="1018831"/>
                  <a:pt x="1460278" y="1003895"/>
                </a:cubicBezTo>
                <a:lnTo>
                  <a:pt x="1460278" y="920485"/>
                </a:lnTo>
                <a:cubicBezTo>
                  <a:pt x="1460278" y="915018"/>
                  <a:pt x="1457611" y="912284"/>
                  <a:pt x="1452278" y="912284"/>
                </a:cubicBezTo>
                <a:cubicBezTo>
                  <a:pt x="1446943" y="912284"/>
                  <a:pt x="1444276" y="915018"/>
                  <a:pt x="1444276" y="920485"/>
                </a:cubicBezTo>
                <a:lnTo>
                  <a:pt x="1444276" y="930886"/>
                </a:lnTo>
                <a:cubicBezTo>
                  <a:pt x="1441476" y="924885"/>
                  <a:pt x="1437142" y="920218"/>
                  <a:pt x="1431275" y="916884"/>
                </a:cubicBezTo>
                <a:cubicBezTo>
                  <a:pt x="1425407" y="913551"/>
                  <a:pt x="1418673" y="911884"/>
                  <a:pt x="1411072" y="911884"/>
                </a:cubicBezTo>
                <a:close/>
                <a:moveTo>
                  <a:pt x="1307697" y="911884"/>
                </a:moveTo>
                <a:cubicBezTo>
                  <a:pt x="1302497" y="911884"/>
                  <a:pt x="1296996" y="912551"/>
                  <a:pt x="1291195" y="913884"/>
                </a:cubicBezTo>
                <a:cubicBezTo>
                  <a:pt x="1285395" y="915218"/>
                  <a:pt x="1279627" y="917351"/>
                  <a:pt x="1273893" y="920285"/>
                </a:cubicBezTo>
                <a:cubicBezTo>
                  <a:pt x="1271893" y="921218"/>
                  <a:pt x="1270593" y="922585"/>
                  <a:pt x="1269993" y="924385"/>
                </a:cubicBezTo>
                <a:cubicBezTo>
                  <a:pt x="1269393" y="926186"/>
                  <a:pt x="1269393" y="927919"/>
                  <a:pt x="1269993" y="929586"/>
                </a:cubicBezTo>
                <a:cubicBezTo>
                  <a:pt x="1270593" y="931253"/>
                  <a:pt x="1271659" y="932453"/>
                  <a:pt x="1273193" y="933186"/>
                </a:cubicBezTo>
                <a:cubicBezTo>
                  <a:pt x="1274727" y="933920"/>
                  <a:pt x="1276627" y="933687"/>
                  <a:pt x="1278894" y="932486"/>
                </a:cubicBezTo>
                <a:cubicBezTo>
                  <a:pt x="1283961" y="929819"/>
                  <a:pt x="1288862" y="927886"/>
                  <a:pt x="1293595" y="926686"/>
                </a:cubicBezTo>
                <a:cubicBezTo>
                  <a:pt x="1298329" y="925485"/>
                  <a:pt x="1303030" y="924885"/>
                  <a:pt x="1307697" y="924885"/>
                </a:cubicBezTo>
                <a:cubicBezTo>
                  <a:pt x="1315165" y="924885"/>
                  <a:pt x="1320599" y="926719"/>
                  <a:pt x="1323999" y="930386"/>
                </a:cubicBezTo>
                <a:cubicBezTo>
                  <a:pt x="1327400" y="934053"/>
                  <a:pt x="1329100" y="940021"/>
                  <a:pt x="1329100" y="948288"/>
                </a:cubicBezTo>
                <a:lnTo>
                  <a:pt x="1329100" y="954489"/>
                </a:lnTo>
                <a:lnTo>
                  <a:pt x="1322699" y="954489"/>
                </a:lnTo>
                <a:cubicBezTo>
                  <a:pt x="1308031" y="954489"/>
                  <a:pt x="1296462" y="955389"/>
                  <a:pt x="1287995" y="957189"/>
                </a:cubicBezTo>
                <a:cubicBezTo>
                  <a:pt x="1279527" y="958990"/>
                  <a:pt x="1273460" y="961957"/>
                  <a:pt x="1269793" y="966091"/>
                </a:cubicBezTo>
                <a:cubicBezTo>
                  <a:pt x="1266125" y="970224"/>
                  <a:pt x="1264292" y="975825"/>
                  <a:pt x="1264292" y="982893"/>
                </a:cubicBezTo>
                <a:cubicBezTo>
                  <a:pt x="1264292" y="988493"/>
                  <a:pt x="1265825" y="993561"/>
                  <a:pt x="1268893" y="998095"/>
                </a:cubicBezTo>
                <a:cubicBezTo>
                  <a:pt x="1271959" y="1002628"/>
                  <a:pt x="1276126" y="1006196"/>
                  <a:pt x="1281394" y="1008796"/>
                </a:cubicBezTo>
                <a:cubicBezTo>
                  <a:pt x="1286661" y="1011396"/>
                  <a:pt x="1292629" y="1012696"/>
                  <a:pt x="1299296" y="1012696"/>
                </a:cubicBezTo>
                <a:cubicBezTo>
                  <a:pt x="1306364" y="1012696"/>
                  <a:pt x="1312531" y="1011030"/>
                  <a:pt x="1317798" y="1007696"/>
                </a:cubicBezTo>
                <a:cubicBezTo>
                  <a:pt x="1323066" y="1004362"/>
                  <a:pt x="1326967" y="999828"/>
                  <a:pt x="1329500" y="994094"/>
                </a:cubicBezTo>
                <a:lnTo>
                  <a:pt x="1329500" y="1003895"/>
                </a:lnTo>
                <a:cubicBezTo>
                  <a:pt x="1329500" y="1009496"/>
                  <a:pt x="1332101" y="1012296"/>
                  <a:pt x="1337301" y="1012296"/>
                </a:cubicBezTo>
                <a:cubicBezTo>
                  <a:pt x="1342235" y="1012296"/>
                  <a:pt x="1344702" y="1009496"/>
                  <a:pt x="1344702" y="1003895"/>
                </a:cubicBezTo>
                <a:lnTo>
                  <a:pt x="1344702" y="949689"/>
                </a:lnTo>
                <a:cubicBezTo>
                  <a:pt x="1344702" y="936754"/>
                  <a:pt x="1341669" y="927219"/>
                  <a:pt x="1335601" y="921085"/>
                </a:cubicBezTo>
                <a:cubicBezTo>
                  <a:pt x="1329533" y="914951"/>
                  <a:pt x="1320232" y="911884"/>
                  <a:pt x="1307697" y="911884"/>
                </a:cubicBezTo>
                <a:close/>
                <a:moveTo>
                  <a:pt x="1077697" y="911884"/>
                </a:moveTo>
                <a:cubicBezTo>
                  <a:pt x="1068763" y="911884"/>
                  <a:pt x="1061028" y="913884"/>
                  <a:pt x="1054494" y="917884"/>
                </a:cubicBezTo>
                <a:cubicBezTo>
                  <a:pt x="1047960" y="921885"/>
                  <a:pt x="1042926" y="927519"/>
                  <a:pt x="1039392" y="934787"/>
                </a:cubicBezTo>
                <a:cubicBezTo>
                  <a:pt x="1035858" y="942054"/>
                  <a:pt x="1034092" y="950489"/>
                  <a:pt x="1034092" y="960090"/>
                </a:cubicBezTo>
                <a:cubicBezTo>
                  <a:pt x="1034092" y="969691"/>
                  <a:pt x="1035858" y="978125"/>
                  <a:pt x="1039392" y="985393"/>
                </a:cubicBezTo>
                <a:cubicBezTo>
                  <a:pt x="1042926" y="992661"/>
                  <a:pt x="1047960" y="998361"/>
                  <a:pt x="1054494" y="1002495"/>
                </a:cubicBezTo>
                <a:cubicBezTo>
                  <a:pt x="1061028" y="1006629"/>
                  <a:pt x="1068763" y="1008696"/>
                  <a:pt x="1077697" y="1008696"/>
                </a:cubicBezTo>
                <a:cubicBezTo>
                  <a:pt x="1085298" y="1008696"/>
                  <a:pt x="1092066" y="1006929"/>
                  <a:pt x="1098000" y="1003395"/>
                </a:cubicBezTo>
                <a:cubicBezTo>
                  <a:pt x="1103934" y="999861"/>
                  <a:pt x="1108301" y="995028"/>
                  <a:pt x="1111101" y="988893"/>
                </a:cubicBezTo>
                <a:lnTo>
                  <a:pt x="1111101" y="1006096"/>
                </a:lnTo>
                <a:cubicBezTo>
                  <a:pt x="1111101" y="1025831"/>
                  <a:pt x="1101500" y="1035699"/>
                  <a:pt x="1082298" y="1035699"/>
                </a:cubicBezTo>
                <a:cubicBezTo>
                  <a:pt x="1077097" y="1035699"/>
                  <a:pt x="1071830" y="1035033"/>
                  <a:pt x="1066496" y="1033699"/>
                </a:cubicBezTo>
                <a:cubicBezTo>
                  <a:pt x="1061162" y="1032366"/>
                  <a:pt x="1055561" y="1029899"/>
                  <a:pt x="1049694" y="1026298"/>
                </a:cubicBezTo>
                <a:cubicBezTo>
                  <a:pt x="1047960" y="1025365"/>
                  <a:pt x="1046326" y="1025231"/>
                  <a:pt x="1044793" y="1025898"/>
                </a:cubicBezTo>
                <a:cubicBezTo>
                  <a:pt x="1043259" y="1026565"/>
                  <a:pt x="1042093" y="1027665"/>
                  <a:pt x="1041292" y="1029198"/>
                </a:cubicBezTo>
                <a:cubicBezTo>
                  <a:pt x="1040492" y="1030732"/>
                  <a:pt x="1040259" y="1032332"/>
                  <a:pt x="1040592" y="1033999"/>
                </a:cubicBezTo>
                <a:cubicBezTo>
                  <a:pt x="1040926" y="1035666"/>
                  <a:pt x="1042093" y="1037099"/>
                  <a:pt x="1044093" y="1038300"/>
                </a:cubicBezTo>
                <a:cubicBezTo>
                  <a:pt x="1049560" y="1041900"/>
                  <a:pt x="1055661" y="1044534"/>
                  <a:pt x="1062395" y="1046201"/>
                </a:cubicBezTo>
                <a:cubicBezTo>
                  <a:pt x="1069129" y="1047867"/>
                  <a:pt x="1076030" y="1048701"/>
                  <a:pt x="1083098" y="1048701"/>
                </a:cubicBezTo>
                <a:cubicBezTo>
                  <a:pt x="1097500" y="1048701"/>
                  <a:pt x="1108401" y="1044967"/>
                  <a:pt x="1115802" y="1037500"/>
                </a:cubicBezTo>
                <a:cubicBezTo>
                  <a:pt x="1123203" y="1030032"/>
                  <a:pt x="1126903" y="1018831"/>
                  <a:pt x="1126903" y="1003895"/>
                </a:cubicBezTo>
                <a:lnTo>
                  <a:pt x="1126903" y="920485"/>
                </a:lnTo>
                <a:cubicBezTo>
                  <a:pt x="1126903" y="915018"/>
                  <a:pt x="1124236" y="912284"/>
                  <a:pt x="1118902" y="912284"/>
                </a:cubicBezTo>
                <a:cubicBezTo>
                  <a:pt x="1113568" y="912284"/>
                  <a:pt x="1110901" y="915018"/>
                  <a:pt x="1110901" y="920485"/>
                </a:cubicBezTo>
                <a:lnTo>
                  <a:pt x="1110901" y="930886"/>
                </a:lnTo>
                <a:cubicBezTo>
                  <a:pt x="1108101" y="924885"/>
                  <a:pt x="1103767" y="920218"/>
                  <a:pt x="1097900" y="916884"/>
                </a:cubicBezTo>
                <a:cubicBezTo>
                  <a:pt x="1092032" y="913551"/>
                  <a:pt x="1085298" y="911884"/>
                  <a:pt x="1077697" y="911884"/>
                </a:cubicBezTo>
                <a:close/>
                <a:moveTo>
                  <a:pt x="974998" y="911884"/>
                </a:moveTo>
                <a:cubicBezTo>
                  <a:pt x="967664" y="911884"/>
                  <a:pt x="961063" y="913417"/>
                  <a:pt x="955196" y="916484"/>
                </a:cubicBezTo>
                <a:cubicBezTo>
                  <a:pt x="949329" y="919551"/>
                  <a:pt x="944795" y="924152"/>
                  <a:pt x="941594" y="930286"/>
                </a:cubicBezTo>
                <a:lnTo>
                  <a:pt x="941594" y="920485"/>
                </a:lnTo>
                <a:cubicBezTo>
                  <a:pt x="941594" y="915018"/>
                  <a:pt x="938927" y="912284"/>
                  <a:pt x="933593" y="912284"/>
                </a:cubicBezTo>
                <a:cubicBezTo>
                  <a:pt x="928393" y="912284"/>
                  <a:pt x="925792" y="915018"/>
                  <a:pt x="925792" y="920485"/>
                </a:cubicBezTo>
                <a:lnTo>
                  <a:pt x="925792" y="1003895"/>
                </a:lnTo>
                <a:cubicBezTo>
                  <a:pt x="925792" y="1009496"/>
                  <a:pt x="928459" y="1012296"/>
                  <a:pt x="933793" y="1012296"/>
                </a:cubicBezTo>
                <a:cubicBezTo>
                  <a:pt x="939261" y="1012296"/>
                  <a:pt x="941994" y="1009496"/>
                  <a:pt x="941994" y="1003895"/>
                </a:cubicBezTo>
                <a:lnTo>
                  <a:pt x="941994" y="955489"/>
                </a:lnTo>
                <a:cubicBezTo>
                  <a:pt x="941994" y="946288"/>
                  <a:pt x="944628" y="938920"/>
                  <a:pt x="949895" y="933386"/>
                </a:cubicBezTo>
                <a:cubicBezTo>
                  <a:pt x="955163" y="927852"/>
                  <a:pt x="962264" y="925085"/>
                  <a:pt x="971198" y="925085"/>
                </a:cubicBezTo>
                <a:cubicBezTo>
                  <a:pt x="978932" y="925085"/>
                  <a:pt x="984566" y="927186"/>
                  <a:pt x="988100" y="931386"/>
                </a:cubicBezTo>
                <a:cubicBezTo>
                  <a:pt x="991634" y="935587"/>
                  <a:pt x="993401" y="942221"/>
                  <a:pt x="993401" y="951289"/>
                </a:cubicBezTo>
                <a:lnTo>
                  <a:pt x="993401" y="1003895"/>
                </a:lnTo>
                <a:cubicBezTo>
                  <a:pt x="993401" y="1009496"/>
                  <a:pt x="996134" y="1012296"/>
                  <a:pt x="1001602" y="1012296"/>
                </a:cubicBezTo>
                <a:cubicBezTo>
                  <a:pt x="1006936" y="1012296"/>
                  <a:pt x="1009603" y="1009496"/>
                  <a:pt x="1009603" y="1003895"/>
                </a:cubicBezTo>
                <a:lnTo>
                  <a:pt x="1009603" y="950289"/>
                </a:lnTo>
                <a:cubicBezTo>
                  <a:pt x="1009603" y="924685"/>
                  <a:pt x="998068" y="911884"/>
                  <a:pt x="974998" y="911884"/>
                </a:cubicBezTo>
                <a:close/>
                <a:moveTo>
                  <a:pt x="860022" y="911884"/>
                </a:moveTo>
                <a:cubicBezTo>
                  <a:pt x="854821" y="911884"/>
                  <a:pt x="849321" y="912551"/>
                  <a:pt x="843520" y="913884"/>
                </a:cubicBezTo>
                <a:cubicBezTo>
                  <a:pt x="837719" y="915218"/>
                  <a:pt x="831952" y="917351"/>
                  <a:pt x="826218" y="920285"/>
                </a:cubicBezTo>
                <a:cubicBezTo>
                  <a:pt x="824218" y="921218"/>
                  <a:pt x="822917" y="922585"/>
                  <a:pt x="822317" y="924385"/>
                </a:cubicBezTo>
                <a:cubicBezTo>
                  <a:pt x="821718" y="926186"/>
                  <a:pt x="821718" y="927919"/>
                  <a:pt x="822317" y="929586"/>
                </a:cubicBezTo>
                <a:cubicBezTo>
                  <a:pt x="822917" y="931253"/>
                  <a:pt x="823984" y="932453"/>
                  <a:pt x="825518" y="933186"/>
                </a:cubicBezTo>
                <a:cubicBezTo>
                  <a:pt x="827051" y="933920"/>
                  <a:pt x="828952" y="933687"/>
                  <a:pt x="831219" y="932486"/>
                </a:cubicBezTo>
                <a:cubicBezTo>
                  <a:pt x="836286" y="929819"/>
                  <a:pt x="841187" y="927886"/>
                  <a:pt x="845920" y="926686"/>
                </a:cubicBezTo>
                <a:cubicBezTo>
                  <a:pt x="850654" y="925485"/>
                  <a:pt x="855355" y="924885"/>
                  <a:pt x="860022" y="924885"/>
                </a:cubicBezTo>
                <a:cubicBezTo>
                  <a:pt x="867490" y="924885"/>
                  <a:pt x="872924" y="926719"/>
                  <a:pt x="876324" y="930386"/>
                </a:cubicBezTo>
                <a:cubicBezTo>
                  <a:pt x="879725" y="934053"/>
                  <a:pt x="881425" y="940021"/>
                  <a:pt x="881425" y="948288"/>
                </a:cubicBezTo>
                <a:lnTo>
                  <a:pt x="881425" y="954489"/>
                </a:lnTo>
                <a:lnTo>
                  <a:pt x="875024" y="954489"/>
                </a:lnTo>
                <a:cubicBezTo>
                  <a:pt x="860356" y="954489"/>
                  <a:pt x="848787" y="955389"/>
                  <a:pt x="840320" y="957189"/>
                </a:cubicBezTo>
                <a:cubicBezTo>
                  <a:pt x="831852" y="958990"/>
                  <a:pt x="825785" y="961957"/>
                  <a:pt x="822117" y="966091"/>
                </a:cubicBezTo>
                <a:cubicBezTo>
                  <a:pt x="818450" y="970224"/>
                  <a:pt x="816617" y="975825"/>
                  <a:pt x="816617" y="982893"/>
                </a:cubicBezTo>
                <a:cubicBezTo>
                  <a:pt x="816617" y="988493"/>
                  <a:pt x="818150" y="993561"/>
                  <a:pt x="821217" y="998095"/>
                </a:cubicBezTo>
                <a:cubicBezTo>
                  <a:pt x="824284" y="1002628"/>
                  <a:pt x="828452" y="1006196"/>
                  <a:pt x="833719" y="1008796"/>
                </a:cubicBezTo>
                <a:cubicBezTo>
                  <a:pt x="838986" y="1011396"/>
                  <a:pt x="844954" y="1012696"/>
                  <a:pt x="851621" y="1012696"/>
                </a:cubicBezTo>
                <a:cubicBezTo>
                  <a:pt x="858689" y="1012696"/>
                  <a:pt x="864856" y="1011030"/>
                  <a:pt x="870123" y="1007696"/>
                </a:cubicBezTo>
                <a:cubicBezTo>
                  <a:pt x="875391" y="1004362"/>
                  <a:pt x="879291" y="999828"/>
                  <a:pt x="881825" y="994094"/>
                </a:cubicBezTo>
                <a:lnTo>
                  <a:pt x="881825" y="1003895"/>
                </a:lnTo>
                <a:cubicBezTo>
                  <a:pt x="881825" y="1009496"/>
                  <a:pt x="884425" y="1012296"/>
                  <a:pt x="889626" y="1012296"/>
                </a:cubicBezTo>
                <a:cubicBezTo>
                  <a:pt x="894560" y="1012296"/>
                  <a:pt x="897027" y="1009496"/>
                  <a:pt x="897027" y="1003895"/>
                </a:cubicBezTo>
                <a:lnTo>
                  <a:pt x="897027" y="949689"/>
                </a:lnTo>
                <a:cubicBezTo>
                  <a:pt x="897027" y="936754"/>
                  <a:pt x="893993" y="927219"/>
                  <a:pt x="887926" y="921085"/>
                </a:cubicBezTo>
                <a:cubicBezTo>
                  <a:pt x="881858" y="914951"/>
                  <a:pt x="872557" y="911884"/>
                  <a:pt x="860022" y="911884"/>
                </a:cubicBezTo>
                <a:close/>
                <a:moveTo>
                  <a:pt x="632098" y="911884"/>
                </a:moveTo>
                <a:cubicBezTo>
                  <a:pt x="624764" y="911884"/>
                  <a:pt x="618163" y="913417"/>
                  <a:pt x="612296" y="916484"/>
                </a:cubicBezTo>
                <a:cubicBezTo>
                  <a:pt x="606429" y="919551"/>
                  <a:pt x="601895" y="924152"/>
                  <a:pt x="598694" y="930286"/>
                </a:cubicBezTo>
                <a:lnTo>
                  <a:pt x="598694" y="920485"/>
                </a:lnTo>
                <a:cubicBezTo>
                  <a:pt x="598694" y="915018"/>
                  <a:pt x="596027" y="912284"/>
                  <a:pt x="590693" y="912284"/>
                </a:cubicBezTo>
                <a:cubicBezTo>
                  <a:pt x="585493" y="912284"/>
                  <a:pt x="582892" y="915018"/>
                  <a:pt x="582892" y="920485"/>
                </a:cubicBezTo>
                <a:lnTo>
                  <a:pt x="582892" y="1003895"/>
                </a:lnTo>
                <a:cubicBezTo>
                  <a:pt x="582892" y="1009496"/>
                  <a:pt x="585559" y="1012296"/>
                  <a:pt x="590893" y="1012296"/>
                </a:cubicBezTo>
                <a:cubicBezTo>
                  <a:pt x="596361" y="1012296"/>
                  <a:pt x="599094" y="1009496"/>
                  <a:pt x="599094" y="1003895"/>
                </a:cubicBezTo>
                <a:lnTo>
                  <a:pt x="599094" y="955489"/>
                </a:lnTo>
                <a:cubicBezTo>
                  <a:pt x="599094" y="946288"/>
                  <a:pt x="601728" y="938920"/>
                  <a:pt x="606995" y="933386"/>
                </a:cubicBezTo>
                <a:cubicBezTo>
                  <a:pt x="612263" y="927852"/>
                  <a:pt x="619364" y="925085"/>
                  <a:pt x="628298" y="925085"/>
                </a:cubicBezTo>
                <a:cubicBezTo>
                  <a:pt x="636032" y="925085"/>
                  <a:pt x="641666" y="927186"/>
                  <a:pt x="645200" y="931386"/>
                </a:cubicBezTo>
                <a:cubicBezTo>
                  <a:pt x="648734" y="935587"/>
                  <a:pt x="650501" y="942221"/>
                  <a:pt x="650501" y="951289"/>
                </a:cubicBezTo>
                <a:lnTo>
                  <a:pt x="650501" y="1003895"/>
                </a:lnTo>
                <a:cubicBezTo>
                  <a:pt x="650501" y="1009496"/>
                  <a:pt x="653235" y="1012296"/>
                  <a:pt x="658702" y="1012296"/>
                </a:cubicBezTo>
                <a:cubicBezTo>
                  <a:pt x="664036" y="1012296"/>
                  <a:pt x="666703" y="1009496"/>
                  <a:pt x="666703" y="1003895"/>
                </a:cubicBezTo>
                <a:lnTo>
                  <a:pt x="666703" y="950289"/>
                </a:lnTo>
                <a:cubicBezTo>
                  <a:pt x="666703" y="924685"/>
                  <a:pt x="655168" y="911884"/>
                  <a:pt x="632098" y="911884"/>
                </a:cubicBezTo>
                <a:close/>
                <a:moveTo>
                  <a:pt x="506197" y="911884"/>
                </a:moveTo>
                <a:cubicBezTo>
                  <a:pt x="497263" y="911884"/>
                  <a:pt x="489528" y="913884"/>
                  <a:pt x="482994" y="917884"/>
                </a:cubicBezTo>
                <a:cubicBezTo>
                  <a:pt x="476460" y="921885"/>
                  <a:pt x="471426" y="927519"/>
                  <a:pt x="467892" y="934787"/>
                </a:cubicBezTo>
                <a:cubicBezTo>
                  <a:pt x="464358" y="942054"/>
                  <a:pt x="462592" y="950489"/>
                  <a:pt x="462592" y="960090"/>
                </a:cubicBezTo>
                <a:cubicBezTo>
                  <a:pt x="462592" y="969691"/>
                  <a:pt x="464358" y="978125"/>
                  <a:pt x="467892" y="985393"/>
                </a:cubicBezTo>
                <a:cubicBezTo>
                  <a:pt x="471426" y="992661"/>
                  <a:pt x="476460" y="998361"/>
                  <a:pt x="482994" y="1002495"/>
                </a:cubicBezTo>
                <a:cubicBezTo>
                  <a:pt x="489528" y="1006629"/>
                  <a:pt x="497263" y="1008696"/>
                  <a:pt x="506197" y="1008696"/>
                </a:cubicBezTo>
                <a:cubicBezTo>
                  <a:pt x="513798" y="1008696"/>
                  <a:pt x="520565" y="1006929"/>
                  <a:pt x="526500" y="1003395"/>
                </a:cubicBezTo>
                <a:cubicBezTo>
                  <a:pt x="532434" y="999861"/>
                  <a:pt x="536801" y="995028"/>
                  <a:pt x="539601" y="988893"/>
                </a:cubicBezTo>
                <a:lnTo>
                  <a:pt x="539601" y="1006096"/>
                </a:lnTo>
                <a:cubicBezTo>
                  <a:pt x="539601" y="1025831"/>
                  <a:pt x="530000" y="1035699"/>
                  <a:pt x="510798" y="1035699"/>
                </a:cubicBezTo>
                <a:cubicBezTo>
                  <a:pt x="505597" y="1035699"/>
                  <a:pt x="500330" y="1035033"/>
                  <a:pt x="494996" y="1033699"/>
                </a:cubicBezTo>
                <a:cubicBezTo>
                  <a:pt x="489662" y="1032366"/>
                  <a:pt x="484061" y="1029899"/>
                  <a:pt x="478194" y="1026298"/>
                </a:cubicBezTo>
                <a:cubicBezTo>
                  <a:pt x="476460" y="1025365"/>
                  <a:pt x="474826" y="1025231"/>
                  <a:pt x="473293" y="1025898"/>
                </a:cubicBezTo>
                <a:cubicBezTo>
                  <a:pt x="471759" y="1026565"/>
                  <a:pt x="470593" y="1027665"/>
                  <a:pt x="469792" y="1029198"/>
                </a:cubicBezTo>
                <a:cubicBezTo>
                  <a:pt x="468992" y="1030732"/>
                  <a:pt x="468759" y="1032332"/>
                  <a:pt x="469092" y="1033999"/>
                </a:cubicBezTo>
                <a:cubicBezTo>
                  <a:pt x="469426" y="1035666"/>
                  <a:pt x="470593" y="1037099"/>
                  <a:pt x="472593" y="1038300"/>
                </a:cubicBezTo>
                <a:cubicBezTo>
                  <a:pt x="478060" y="1041900"/>
                  <a:pt x="484161" y="1044534"/>
                  <a:pt x="490895" y="1046201"/>
                </a:cubicBezTo>
                <a:cubicBezTo>
                  <a:pt x="497629" y="1047867"/>
                  <a:pt x="504530" y="1048701"/>
                  <a:pt x="511598" y="1048701"/>
                </a:cubicBezTo>
                <a:cubicBezTo>
                  <a:pt x="526000" y="1048701"/>
                  <a:pt x="536901" y="1044967"/>
                  <a:pt x="544302" y="1037500"/>
                </a:cubicBezTo>
                <a:cubicBezTo>
                  <a:pt x="551703" y="1030032"/>
                  <a:pt x="555403" y="1018831"/>
                  <a:pt x="555403" y="1003895"/>
                </a:cubicBezTo>
                <a:lnTo>
                  <a:pt x="555403" y="920485"/>
                </a:lnTo>
                <a:cubicBezTo>
                  <a:pt x="555403" y="915018"/>
                  <a:pt x="552736" y="912284"/>
                  <a:pt x="547402" y="912284"/>
                </a:cubicBezTo>
                <a:cubicBezTo>
                  <a:pt x="542068" y="912284"/>
                  <a:pt x="539401" y="915018"/>
                  <a:pt x="539401" y="920485"/>
                </a:cubicBezTo>
                <a:lnTo>
                  <a:pt x="539401" y="930886"/>
                </a:lnTo>
                <a:cubicBezTo>
                  <a:pt x="536601" y="924885"/>
                  <a:pt x="532267" y="920218"/>
                  <a:pt x="526400" y="916884"/>
                </a:cubicBezTo>
                <a:cubicBezTo>
                  <a:pt x="520532" y="913551"/>
                  <a:pt x="513798" y="911884"/>
                  <a:pt x="506197" y="911884"/>
                </a:cubicBezTo>
                <a:close/>
                <a:moveTo>
                  <a:pt x="361122" y="911884"/>
                </a:moveTo>
                <a:cubicBezTo>
                  <a:pt x="349787" y="911884"/>
                  <a:pt x="340619" y="914551"/>
                  <a:pt x="333618" y="919885"/>
                </a:cubicBezTo>
                <a:cubicBezTo>
                  <a:pt x="326617" y="925219"/>
                  <a:pt x="323117" y="932286"/>
                  <a:pt x="323117" y="941087"/>
                </a:cubicBezTo>
                <a:cubicBezTo>
                  <a:pt x="323117" y="954556"/>
                  <a:pt x="331385" y="963090"/>
                  <a:pt x="347920" y="966691"/>
                </a:cubicBezTo>
                <a:lnTo>
                  <a:pt x="366122" y="970691"/>
                </a:lnTo>
                <a:cubicBezTo>
                  <a:pt x="371590" y="971891"/>
                  <a:pt x="375590" y="973591"/>
                  <a:pt x="378124" y="975792"/>
                </a:cubicBezTo>
                <a:cubicBezTo>
                  <a:pt x="380658" y="977992"/>
                  <a:pt x="381924" y="980959"/>
                  <a:pt x="381924" y="984693"/>
                </a:cubicBezTo>
                <a:cubicBezTo>
                  <a:pt x="381924" y="989493"/>
                  <a:pt x="379991" y="993294"/>
                  <a:pt x="376124" y="996094"/>
                </a:cubicBezTo>
                <a:cubicBezTo>
                  <a:pt x="372257" y="998895"/>
                  <a:pt x="366522" y="1000295"/>
                  <a:pt x="358921" y="1000295"/>
                </a:cubicBezTo>
                <a:cubicBezTo>
                  <a:pt x="354121" y="1000295"/>
                  <a:pt x="349287" y="999661"/>
                  <a:pt x="344420" y="998395"/>
                </a:cubicBezTo>
                <a:cubicBezTo>
                  <a:pt x="339552" y="997128"/>
                  <a:pt x="334518" y="994894"/>
                  <a:pt x="329318" y="991694"/>
                </a:cubicBezTo>
                <a:cubicBezTo>
                  <a:pt x="326651" y="990360"/>
                  <a:pt x="324450" y="990360"/>
                  <a:pt x="322717" y="991694"/>
                </a:cubicBezTo>
                <a:cubicBezTo>
                  <a:pt x="320983" y="993027"/>
                  <a:pt x="320083" y="994861"/>
                  <a:pt x="320017" y="997194"/>
                </a:cubicBezTo>
                <a:cubicBezTo>
                  <a:pt x="319950" y="999528"/>
                  <a:pt x="321117" y="1001428"/>
                  <a:pt x="323517" y="1002895"/>
                </a:cubicBezTo>
                <a:cubicBezTo>
                  <a:pt x="328718" y="1006362"/>
                  <a:pt x="334352" y="1008863"/>
                  <a:pt x="340419" y="1010396"/>
                </a:cubicBezTo>
                <a:cubicBezTo>
                  <a:pt x="346486" y="1011930"/>
                  <a:pt x="352521" y="1012696"/>
                  <a:pt x="358521" y="1012696"/>
                </a:cubicBezTo>
                <a:cubicBezTo>
                  <a:pt x="370256" y="1012696"/>
                  <a:pt x="379657" y="1010129"/>
                  <a:pt x="386725" y="1004995"/>
                </a:cubicBezTo>
                <a:cubicBezTo>
                  <a:pt x="393792" y="999861"/>
                  <a:pt x="397326" y="992827"/>
                  <a:pt x="397326" y="983893"/>
                </a:cubicBezTo>
                <a:cubicBezTo>
                  <a:pt x="397326" y="976959"/>
                  <a:pt x="395126" y="971458"/>
                  <a:pt x="390725" y="967391"/>
                </a:cubicBezTo>
                <a:cubicBezTo>
                  <a:pt x="386325" y="963324"/>
                  <a:pt x="379857" y="960357"/>
                  <a:pt x="371323" y="958490"/>
                </a:cubicBezTo>
                <a:lnTo>
                  <a:pt x="353121" y="954689"/>
                </a:lnTo>
                <a:cubicBezTo>
                  <a:pt x="343253" y="952556"/>
                  <a:pt x="338319" y="947755"/>
                  <a:pt x="338319" y="940287"/>
                </a:cubicBezTo>
                <a:cubicBezTo>
                  <a:pt x="338319" y="935487"/>
                  <a:pt x="340253" y="931620"/>
                  <a:pt x="344120" y="928686"/>
                </a:cubicBezTo>
                <a:cubicBezTo>
                  <a:pt x="347987" y="925752"/>
                  <a:pt x="353654" y="924285"/>
                  <a:pt x="361122" y="924285"/>
                </a:cubicBezTo>
                <a:cubicBezTo>
                  <a:pt x="365122" y="924285"/>
                  <a:pt x="369189" y="924919"/>
                  <a:pt x="373323" y="926186"/>
                </a:cubicBezTo>
                <a:cubicBezTo>
                  <a:pt x="377457" y="927452"/>
                  <a:pt x="381524" y="929419"/>
                  <a:pt x="385525" y="932086"/>
                </a:cubicBezTo>
                <a:cubicBezTo>
                  <a:pt x="388058" y="933687"/>
                  <a:pt x="390225" y="933853"/>
                  <a:pt x="392026" y="932586"/>
                </a:cubicBezTo>
                <a:cubicBezTo>
                  <a:pt x="393826" y="931320"/>
                  <a:pt x="394859" y="929553"/>
                  <a:pt x="395126" y="927286"/>
                </a:cubicBezTo>
                <a:cubicBezTo>
                  <a:pt x="395393" y="925019"/>
                  <a:pt x="394393" y="923085"/>
                  <a:pt x="392126" y="921485"/>
                </a:cubicBezTo>
                <a:cubicBezTo>
                  <a:pt x="387858" y="918151"/>
                  <a:pt x="383058" y="915718"/>
                  <a:pt x="377724" y="914184"/>
                </a:cubicBezTo>
                <a:cubicBezTo>
                  <a:pt x="372390" y="912651"/>
                  <a:pt x="366856" y="911884"/>
                  <a:pt x="361122" y="911884"/>
                </a:cubicBezTo>
                <a:close/>
                <a:moveTo>
                  <a:pt x="261747" y="911884"/>
                </a:moveTo>
                <a:cubicBezTo>
                  <a:pt x="252546" y="911884"/>
                  <a:pt x="244445" y="913984"/>
                  <a:pt x="237444" y="918185"/>
                </a:cubicBezTo>
                <a:cubicBezTo>
                  <a:pt x="230444" y="922385"/>
                  <a:pt x="224943" y="928319"/>
                  <a:pt x="220942" y="935987"/>
                </a:cubicBezTo>
                <a:cubicBezTo>
                  <a:pt x="216942" y="943654"/>
                  <a:pt x="214942" y="952489"/>
                  <a:pt x="214942" y="962490"/>
                </a:cubicBezTo>
                <a:cubicBezTo>
                  <a:pt x="214942" y="977959"/>
                  <a:pt x="219409" y="990194"/>
                  <a:pt x="228343" y="999195"/>
                </a:cubicBezTo>
                <a:cubicBezTo>
                  <a:pt x="237278" y="1008196"/>
                  <a:pt x="249413" y="1012696"/>
                  <a:pt x="264748" y="1012696"/>
                </a:cubicBezTo>
                <a:cubicBezTo>
                  <a:pt x="270482" y="1012696"/>
                  <a:pt x="276383" y="1011830"/>
                  <a:pt x="282450" y="1010096"/>
                </a:cubicBezTo>
                <a:cubicBezTo>
                  <a:pt x="288517" y="1008362"/>
                  <a:pt x="293751" y="1005896"/>
                  <a:pt x="298152" y="1002695"/>
                </a:cubicBezTo>
                <a:cubicBezTo>
                  <a:pt x="300952" y="1000828"/>
                  <a:pt x="302319" y="998661"/>
                  <a:pt x="302252" y="996194"/>
                </a:cubicBezTo>
                <a:cubicBezTo>
                  <a:pt x="302186" y="993727"/>
                  <a:pt x="301119" y="991894"/>
                  <a:pt x="299052" y="990694"/>
                </a:cubicBezTo>
                <a:cubicBezTo>
                  <a:pt x="296985" y="989493"/>
                  <a:pt x="294418" y="989894"/>
                  <a:pt x="291351" y="991894"/>
                </a:cubicBezTo>
                <a:cubicBezTo>
                  <a:pt x="287084" y="994827"/>
                  <a:pt x="282683" y="996861"/>
                  <a:pt x="278149" y="997995"/>
                </a:cubicBezTo>
                <a:cubicBezTo>
                  <a:pt x="273616" y="999128"/>
                  <a:pt x="269148" y="999695"/>
                  <a:pt x="264748" y="999695"/>
                </a:cubicBezTo>
                <a:cubicBezTo>
                  <a:pt x="254347" y="999695"/>
                  <a:pt x="246212" y="996794"/>
                  <a:pt x="240345" y="990994"/>
                </a:cubicBezTo>
                <a:cubicBezTo>
                  <a:pt x="234477" y="985193"/>
                  <a:pt x="231277" y="976759"/>
                  <a:pt x="230744" y="965691"/>
                </a:cubicBezTo>
                <a:lnTo>
                  <a:pt x="296952" y="965691"/>
                </a:lnTo>
                <a:cubicBezTo>
                  <a:pt x="301619" y="965691"/>
                  <a:pt x="303953" y="963624"/>
                  <a:pt x="303953" y="959490"/>
                </a:cubicBezTo>
                <a:cubicBezTo>
                  <a:pt x="303953" y="944688"/>
                  <a:pt x="300219" y="933053"/>
                  <a:pt x="292751" y="924585"/>
                </a:cubicBezTo>
                <a:cubicBezTo>
                  <a:pt x="285284" y="916118"/>
                  <a:pt x="274949" y="911884"/>
                  <a:pt x="261747" y="911884"/>
                </a:cubicBezTo>
                <a:close/>
                <a:moveTo>
                  <a:pt x="4050573" y="911684"/>
                </a:moveTo>
                <a:cubicBezTo>
                  <a:pt x="4042839" y="911950"/>
                  <a:pt x="4036171" y="913717"/>
                  <a:pt x="4030571" y="916984"/>
                </a:cubicBezTo>
                <a:cubicBezTo>
                  <a:pt x="4024970" y="920252"/>
                  <a:pt x="4020836" y="924952"/>
                  <a:pt x="4018169" y="931086"/>
                </a:cubicBezTo>
                <a:lnTo>
                  <a:pt x="4018169" y="920485"/>
                </a:lnTo>
                <a:cubicBezTo>
                  <a:pt x="4018169" y="915018"/>
                  <a:pt x="4015502" y="912284"/>
                  <a:pt x="4010168" y="912284"/>
                </a:cubicBezTo>
                <a:cubicBezTo>
                  <a:pt x="4004968" y="912284"/>
                  <a:pt x="4002367" y="915018"/>
                  <a:pt x="4002367" y="920485"/>
                </a:cubicBezTo>
                <a:lnTo>
                  <a:pt x="4002367" y="1003895"/>
                </a:lnTo>
                <a:cubicBezTo>
                  <a:pt x="4002367" y="1009496"/>
                  <a:pt x="4005101" y="1012296"/>
                  <a:pt x="4010568" y="1012296"/>
                </a:cubicBezTo>
                <a:cubicBezTo>
                  <a:pt x="4016036" y="1012296"/>
                  <a:pt x="4018769" y="1009496"/>
                  <a:pt x="4018769" y="1003895"/>
                </a:cubicBezTo>
                <a:lnTo>
                  <a:pt x="4018769" y="955489"/>
                </a:lnTo>
                <a:cubicBezTo>
                  <a:pt x="4018769" y="946821"/>
                  <a:pt x="4021170" y="939987"/>
                  <a:pt x="4025970" y="934987"/>
                </a:cubicBezTo>
                <a:cubicBezTo>
                  <a:pt x="4030771" y="929986"/>
                  <a:pt x="4037772" y="927086"/>
                  <a:pt x="4046973" y="926286"/>
                </a:cubicBezTo>
                <a:lnTo>
                  <a:pt x="4050173" y="925886"/>
                </a:lnTo>
                <a:cubicBezTo>
                  <a:pt x="4055374" y="925352"/>
                  <a:pt x="4057774" y="922752"/>
                  <a:pt x="4057374" y="918085"/>
                </a:cubicBezTo>
                <a:cubicBezTo>
                  <a:pt x="4057107" y="913417"/>
                  <a:pt x="4054840" y="911284"/>
                  <a:pt x="4050573" y="911684"/>
                </a:cubicBezTo>
                <a:close/>
                <a:moveTo>
                  <a:pt x="3548444" y="882480"/>
                </a:moveTo>
                <a:cubicBezTo>
                  <a:pt x="3542976" y="882480"/>
                  <a:pt x="3540243" y="885214"/>
                  <a:pt x="3540243" y="890681"/>
                </a:cubicBezTo>
                <a:lnTo>
                  <a:pt x="3540243" y="913684"/>
                </a:lnTo>
                <a:lnTo>
                  <a:pt x="3526841" y="913684"/>
                </a:lnTo>
                <a:cubicBezTo>
                  <a:pt x="3522174" y="913684"/>
                  <a:pt x="3519840" y="915751"/>
                  <a:pt x="3519840" y="919885"/>
                </a:cubicBezTo>
                <a:cubicBezTo>
                  <a:pt x="3519840" y="924152"/>
                  <a:pt x="3522174" y="926286"/>
                  <a:pt x="3526841" y="926286"/>
                </a:cubicBezTo>
                <a:lnTo>
                  <a:pt x="3540243" y="926286"/>
                </a:lnTo>
                <a:lnTo>
                  <a:pt x="3540243" y="977292"/>
                </a:lnTo>
                <a:cubicBezTo>
                  <a:pt x="3540243" y="988760"/>
                  <a:pt x="3543110" y="997528"/>
                  <a:pt x="3548844" y="1003595"/>
                </a:cubicBezTo>
                <a:cubicBezTo>
                  <a:pt x="3554578" y="1009663"/>
                  <a:pt x="3563179" y="1012696"/>
                  <a:pt x="3574647" y="1012696"/>
                </a:cubicBezTo>
                <a:cubicBezTo>
                  <a:pt x="3576780" y="1012696"/>
                  <a:pt x="3579148" y="1012463"/>
                  <a:pt x="3581748" y="1011996"/>
                </a:cubicBezTo>
                <a:cubicBezTo>
                  <a:pt x="3584348" y="1011530"/>
                  <a:pt x="3586448" y="1011030"/>
                  <a:pt x="3588049" y="1010496"/>
                </a:cubicBezTo>
                <a:cubicBezTo>
                  <a:pt x="3589516" y="1009963"/>
                  <a:pt x="3590549" y="1009029"/>
                  <a:pt x="3591149" y="1007696"/>
                </a:cubicBezTo>
                <a:cubicBezTo>
                  <a:pt x="3591749" y="1006362"/>
                  <a:pt x="3592049" y="1004895"/>
                  <a:pt x="3592049" y="1003295"/>
                </a:cubicBezTo>
                <a:cubicBezTo>
                  <a:pt x="3592049" y="1001028"/>
                  <a:pt x="3591649" y="999428"/>
                  <a:pt x="3590849" y="998495"/>
                </a:cubicBezTo>
                <a:cubicBezTo>
                  <a:pt x="3590049" y="997561"/>
                  <a:pt x="3589049" y="997161"/>
                  <a:pt x="3587849" y="997294"/>
                </a:cubicBezTo>
                <a:cubicBezTo>
                  <a:pt x="3586515" y="997294"/>
                  <a:pt x="3584982" y="997561"/>
                  <a:pt x="3583248" y="998095"/>
                </a:cubicBezTo>
                <a:cubicBezTo>
                  <a:pt x="3581515" y="998628"/>
                  <a:pt x="3579381" y="998895"/>
                  <a:pt x="3576847" y="998895"/>
                </a:cubicBezTo>
                <a:cubicBezTo>
                  <a:pt x="3569646" y="998895"/>
                  <a:pt x="3564446" y="996928"/>
                  <a:pt x="3561245" y="992994"/>
                </a:cubicBezTo>
                <a:cubicBezTo>
                  <a:pt x="3558045" y="989060"/>
                  <a:pt x="3556445" y="983293"/>
                  <a:pt x="3556445" y="975692"/>
                </a:cubicBezTo>
                <a:lnTo>
                  <a:pt x="3556445" y="926286"/>
                </a:lnTo>
                <a:lnTo>
                  <a:pt x="3581648" y="926286"/>
                </a:lnTo>
                <a:cubicBezTo>
                  <a:pt x="3586315" y="926286"/>
                  <a:pt x="3588649" y="924152"/>
                  <a:pt x="3588649" y="919885"/>
                </a:cubicBezTo>
                <a:cubicBezTo>
                  <a:pt x="3588649" y="915751"/>
                  <a:pt x="3586315" y="913684"/>
                  <a:pt x="3581648" y="913684"/>
                </a:cubicBezTo>
                <a:lnTo>
                  <a:pt x="3556445" y="913684"/>
                </a:lnTo>
                <a:lnTo>
                  <a:pt x="3556445" y="890681"/>
                </a:lnTo>
                <a:cubicBezTo>
                  <a:pt x="3556445" y="885214"/>
                  <a:pt x="3553778" y="882480"/>
                  <a:pt x="3548444" y="882480"/>
                </a:cubicBezTo>
                <a:close/>
                <a:moveTo>
                  <a:pt x="2538794" y="882480"/>
                </a:moveTo>
                <a:cubicBezTo>
                  <a:pt x="2533326" y="882480"/>
                  <a:pt x="2530593" y="885214"/>
                  <a:pt x="2530593" y="890681"/>
                </a:cubicBezTo>
                <a:lnTo>
                  <a:pt x="2530593" y="913684"/>
                </a:lnTo>
                <a:lnTo>
                  <a:pt x="2517191" y="913684"/>
                </a:lnTo>
                <a:cubicBezTo>
                  <a:pt x="2512524" y="913684"/>
                  <a:pt x="2510190" y="915751"/>
                  <a:pt x="2510190" y="919885"/>
                </a:cubicBezTo>
                <a:cubicBezTo>
                  <a:pt x="2510190" y="924152"/>
                  <a:pt x="2512524" y="926286"/>
                  <a:pt x="2517191" y="926286"/>
                </a:cubicBezTo>
                <a:lnTo>
                  <a:pt x="2530593" y="926286"/>
                </a:lnTo>
                <a:lnTo>
                  <a:pt x="2530593" y="977292"/>
                </a:lnTo>
                <a:cubicBezTo>
                  <a:pt x="2530593" y="988760"/>
                  <a:pt x="2533460" y="997528"/>
                  <a:pt x="2539194" y="1003595"/>
                </a:cubicBezTo>
                <a:cubicBezTo>
                  <a:pt x="2544928" y="1009663"/>
                  <a:pt x="2553529" y="1012696"/>
                  <a:pt x="2564997" y="1012696"/>
                </a:cubicBezTo>
                <a:cubicBezTo>
                  <a:pt x="2567130" y="1012696"/>
                  <a:pt x="2569498" y="1012463"/>
                  <a:pt x="2572098" y="1011996"/>
                </a:cubicBezTo>
                <a:cubicBezTo>
                  <a:pt x="2574698" y="1011530"/>
                  <a:pt x="2576798" y="1011030"/>
                  <a:pt x="2578399" y="1010496"/>
                </a:cubicBezTo>
                <a:cubicBezTo>
                  <a:pt x="2579865" y="1009963"/>
                  <a:pt x="2580899" y="1009029"/>
                  <a:pt x="2581499" y="1007696"/>
                </a:cubicBezTo>
                <a:cubicBezTo>
                  <a:pt x="2582099" y="1006362"/>
                  <a:pt x="2582399" y="1004895"/>
                  <a:pt x="2582399" y="1003295"/>
                </a:cubicBezTo>
                <a:cubicBezTo>
                  <a:pt x="2582399" y="1001028"/>
                  <a:pt x="2581999" y="999428"/>
                  <a:pt x="2581199" y="998495"/>
                </a:cubicBezTo>
                <a:cubicBezTo>
                  <a:pt x="2580399" y="997561"/>
                  <a:pt x="2579399" y="997161"/>
                  <a:pt x="2578199" y="997294"/>
                </a:cubicBezTo>
                <a:cubicBezTo>
                  <a:pt x="2576865" y="997294"/>
                  <a:pt x="2575332" y="997561"/>
                  <a:pt x="2573598" y="998095"/>
                </a:cubicBezTo>
                <a:cubicBezTo>
                  <a:pt x="2571864" y="998628"/>
                  <a:pt x="2569731" y="998895"/>
                  <a:pt x="2567197" y="998895"/>
                </a:cubicBezTo>
                <a:cubicBezTo>
                  <a:pt x="2559996" y="998895"/>
                  <a:pt x="2554796" y="996928"/>
                  <a:pt x="2551595" y="992994"/>
                </a:cubicBezTo>
                <a:cubicBezTo>
                  <a:pt x="2548395" y="989060"/>
                  <a:pt x="2546795" y="983293"/>
                  <a:pt x="2546795" y="975692"/>
                </a:cubicBezTo>
                <a:lnTo>
                  <a:pt x="2546795" y="926286"/>
                </a:lnTo>
                <a:lnTo>
                  <a:pt x="2571998" y="926286"/>
                </a:lnTo>
                <a:cubicBezTo>
                  <a:pt x="2576665" y="926286"/>
                  <a:pt x="2578999" y="924152"/>
                  <a:pt x="2578999" y="919885"/>
                </a:cubicBezTo>
                <a:cubicBezTo>
                  <a:pt x="2578999" y="915751"/>
                  <a:pt x="2576665" y="913684"/>
                  <a:pt x="2571998" y="913684"/>
                </a:cubicBezTo>
                <a:lnTo>
                  <a:pt x="2546795" y="913684"/>
                </a:lnTo>
                <a:lnTo>
                  <a:pt x="2546795" y="890681"/>
                </a:lnTo>
                <a:cubicBezTo>
                  <a:pt x="2546795" y="885214"/>
                  <a:pt x="2544128" y="882480"/>
                  <a:pt x="2538794" y="882480"/>
                </a:cubicBezTo>
                <a:close/>
                <a:moveTo>
                  <a:pt x="1843469" y="882480"/>
                </a:moveTo>
                <a:cubicBezTo>
                  <a:pt x="1838001" y="882480"/>
                  <a:pt x="1835268" y="885214"/>
                  <a:pt x="1835268" y="890681"/>
                </a:cubicBezTo>
                <a:lnTo>
                  <a:pt x="1835268" y="913684"/>
                </a:lnTo>
                <a:lnTo>
                  <a:pt x="1821867" y="913684"/>
                </a:lnTo>
                <a:cubicBezTo>
                  <a:pt x="1817199" y="913684"/>
                  <a:pt x="1814866" y="915751"/>
                  <a:pt x="1814866" y="919885"/>
                </a:cubicBezTo>
                <a:cubicBezTo>
                  <a:pt x="1814866" y="924152"/>
                  <a:pt x="1817199" y="926286"/>
                  <a:pt x="1821867" y="926286"/>
                </a:cubicBezTo>
                <a:lnTo>
                  <a:pt x="1835268" y="926286"/>
                </a:lnTo>
                <a:lnTo>
                  <a:pt x="1835268" y="977292"/>
                </a:lnTo>
                <a:cubicBezTo>
                  <a:pt x="1835268" y="988760"/>
                  <a:pt x="1838135" y="997528"/>
                  <a:pt x="1843869" y="1003595"/>
                </a:cubicBezTo>
                <a:cubicBezTo>
                  <a:pt x="1849603" y="1009663"/>
                  <a:pt x="1858204" y="1012696"/>
                  <a:pt x="1869673" y="1012696"/>
                </a:cubicBezTo>
                <a:cubicBezTo>
                  <a:pt x="1871806" y="1012696"/>
                  <a:pt x="1874173" y="1012463"/>
                  <a:pt x="1876773" y="1011996"/>
                </a:cubicBezTo>
                <a:cubicBezTo>
                  <a:pt x="1879374" y="1011530"/>
                  <a:pt x="1881474" y="1011030"/>
                  <a:pt x="1883074" y="1010496"/>
                </a:cubicBezTo>
                <a:cubicBezTo>
                  <a:pt x="1884541" y="1009963"/>
                  <a:pt x="1885574" y="1009029"/>
                  <a:pt x="1886175" y="1007696"/>
                </a:cubicBezTo>
                <a:cubicBezTo>
                  <a:pt x="1886775" y="1006362"/>
                  <a:pt x="1887075" y="1004895"/>
                  <a:pt x="1887075" y="1003295"/>
                </a:cubicBezTo>
                <a:cubicBezTo>
                  <a:pt x="1887075" y="1001028"/>
                  <a:pt x="1886675" y="999428"/>
                  <a:pt x="1885874" y="998495"/>
                </a:cubicBezTo>
                <a:cubicBezTo>
                  <a:pt x="1885074" y="997561"/>
                  <a:pt x="1884074" y="997161"/>
                  <a:pt x="1882874" y="997294"/>
                </a:cubicBezTo>
                <a:cubicBezTo>
                  <a:pt x="1881540" y="997294"/>
                  <a:pt x="1880007" y="997561"/>
                  <a:pt x="1878274" y="998095"/>
                </a:cubicBezTo>
                <a:cubicBezTo>
                  <a:pt x="1876540" y="998628"/>
                  <a:pt x="1874407" y="998895"/>
                  <a:pt x="1871873" y="998895"/>
                </a:cubicBezTo>
                <a:cubicBezTo>
                  <a:pt x="1864672" y="998895"/>
                  <a:pt x="1859471" y="996928"/>
                  <a:pt x="1856271" y="992994"/>
                </a:cubicBezTo>
                <a:cubicBezTo>
                  <a:pt x="1853070" y="989060"/>
                  <a:pt x="1851470" y="983293"/>
                  <a:pt x="1851470" y="975692"/>
                </a:cubicBezTo>
                <a:lnTo>
                  <a:pt x="1851470" y="926286"/>
                </a:lnTo>
                <a:lnTo>
                  <a:pt x="1876674" y="926286"/>
                </a:lnTo>
                <a:cubicBezTo>
                  <a:pt x="1881341" y="926286"/>
                  <a:pt x="1883674" y="924152"/>
                  <a:pt x="1883674" y="919885"/>
                </a:cubicBezTo>
                <a:cubicBezTo>
                  <a:pt x="1883674" y="915751"/>
                  <a:pt x="1881341" y="913684"/>
                  <a:pt x="1876674" y="913684"/>
                </a:cubicBezTo>
                <a:lnTo>
                  <a:pt x="1851470" y="913684"/>
                </a:lnTo>
                <a:lnTo>
                  <a:pt x="1851470" y="890681"/>
                </a:lnTo>
                <a:cubicBezTo>
                  <a:pt x="1851470" y="885214"/>
                  <a:pt x="1848803" y="882480"/>
                  <a:pt x="1843469" y="882480"/>
                </a:cubicBezTo>
                <a:close/>
                <a:moveTo>
                  <a:pt x="5267668" y="870479"/>
                </a:moveTo>
                <a:cubicBezTo>
                  <a:pt x="5260601" y="870479"/>
                  <a:pt x="5257067" y="873746"/>
                  <a:pt x="5257067" y="880280"/>
                </a:cubicBezTo>
                <a:cubicBezTo>
                  <a:pt x="5257067" y="886947"/>
                  <a:pt x="5260600" y="890281"/>
                  <a:pt x="5267668" y="890281"/>
                </a:cubicBezTo>
                <a:cubicBezTo>
                  <a:pt x="5274735" y="890281"/>
                  <a:pt x="5278269" y="886947"/>
                  <a:pt x="5278269" y="880280"/>
                </a:cubicBezTo>
                <a:cubicBezTo>
                  <a:pt x="5278269" y="873746"/>
                  <a:pt x="5274735" y="870479"/>
                  <a:pt x="5267668" y="870479"/>
                </a:cubicBezTo>
                <a:close/>
                <a:moveTo>
                  <a:pt x="3257893" y="870479"/>
                </a:moveTo>
                <a:cubicBezTo>
                  <a:pt x="3250826" y="870479"/>
                  <a:pt x="3247292" y="873746"/>
                  <a:pt x="3247292" y="880280"/>
                </a:cubicBezTo>
                <a:cubicBezTo>
                  <a:pt x="3247292" y="886947"/>
                  <a:pt x="3250826" y="890281"/>
                  <a:pt x="3257893" y="890281"/>
                </a:cubicBezTo>
                <a:cubicBezTo>
                  <a:pt x="3264961" y="890281"/>
                  <a:pt x="3268495" y="886947"/>
                  <a:pt x="3268495" y="880280"/>
                </a:cubicBezTo>
                <a:cubicBezTo>
                  <a:pt x="3268495" y="873746"/>
                  <a:pt x="3264961" y="870479"/>
                  <a:pt x="3257893" y="870479"/>
                </a:cubicBezTo>
                <a:close/>
                <a:moveTo>
                  <a:pt x="2867368" y="870479"/>
                </a:moveTo>
                <a:cubicBezTo>
                  <a:pt x="2860301" y="870479"/>
                  <a:pt x="2856767" y="873746"/>
                  <a:pt x="2856767" y="880280"/>
                </a:cubicBezTo>
                <a:cubicBezTo>
                  <a:pt x="2856767" y="886947"/>
                  <a:pt x="2860301" y="890281"/>
                  <a:pt x="2867368" y="890281"/>
                </a:cubicBezTo>
                <a:cubicBezTo>
                  <a:pt x="2874436" y="890281"/>
                  <a:pt x="2877969" y="886947"/>
                  <a:pt x="2877969" y="880280"/>
                </a:cubicBezTo>
                <a:cubicBezTo>
                  <a:pt x="2877969" y="873746"/>
                  <a:pt x="2874436" y="870479"/>
                  <a:pt x="2867368" y="870479"/>
                </a:cubicBezTo>
                <a:close/>
                <a:moveTo>
                  <a:pt x="1676744" y="870479"/>
                </a:moveTo>
                <a:cubicBezTo>
                  <a:pt x="1669676" y="870479"/>
                  <a:pt x="1666142" y="873746"/>
                  <a:pt x="1666142" y="880280"/>
                </a:cubicBezTo>
                <a:cubicBezTo>
                  <a:pt x="1666142" y="886947"/>
                  <a:pt x="1669676" y="890281"/>
                  <a:pt x="1676744" y="890281"/>
                </a:cubicBezTo>
                <a:cubicBezTo>
                  <a:pt x="1683811" y="890281"/>
                  <a:pt x="1687345" y="886947"/>
                  <a:pt x="1687345" y="880280"/>
                </a:cubicBezTo>
                <a:cubicBezTo>
                  <a:pt x="1687345" y="873746"/>
                  <a:pt x="1683811" y="870479"/>
                  <a:pt x="1676744" y="870479"/>
                </a:cubicBezTo>
                <a:close/>
                <a:moveTo>
                  <a:pt x="428968" y="870479"/>
                </a:moveTo>
                <a:cubicBezTo>
                  <a:pt x="421901" y="870479"/>
                  <a:pt x="418367" y="873746"/>
                  <a:pt x="418367" y="880280"/>
                </a:cubicBezTo>
                <a:cubicBezTo>
                  <a:pt x="418367" y="886947"/>
                  <a:pt x="421901" y="890281"/>
                  <a:pt x="428968" y="890281"/>
                </a:cubicBezTo>
                <a:cubicBezTo>
                  <a:pt x="436036" y="890281"/>
                  <a:pt x="439570" y="886947"/>
                  <a:pt x="439570" y="880280"/>
                </a:cubicBezTo>
                <a:cubicBezTo>
                  <a:pt x="439570" y="873746"/>
                  <a:pt x="436036" y="870479"/>
                  <a:pt x="428968" y="870479"/>
                </a:cubicBezTo>
                <a:close/>
                <a:moveTo>
                  <a:pt x="4802448" y="869078"/>
                </a:moveTo>
                <a:lnTo>
                  <a:pt x="4796648" y="869678"/>
                </a:lnTo>
                <a:cubicBezTo>
                  <a:pt x="4772244" y="871812"/>
                  <a:pt x="4760043" y="885347"/>
                  <a:pt x="4760043" y="910284"/>
                </a:cubicBezTo>
                <a:lnTo>
                  <a:pt x="4760043" y="913684"/>
                </a:lnTo>
                <a:lnTo>
                  <a:pt x="4747241" y="913684"/>
                </a:lnTo>
                <a:cubicBezTo>
                  <a:pt x="4742574" y="913684"/>
                  <a:pt x="4740241" y="915751"/>
                  <a:pt x="4740241" y="919885"/>
                </a:cubicBezTo>
                <a:cubicBezTo>
                  <a:pt x="4740241" y="924152"/>
                  <a:pt x="4742574" y="926286"/>
                  <a:pt x="4747241" y="926286"/>
                </a:cubicBezTo>
                <a:lnTo>
                  <a:pt x="4760043" y="926286"/>
                </a:lnTo>
                <a:lnTo>
                  <a:pt x="4760043" y="1003895"/>
                </a:lnTo>
                <a:cubicBezTo>
                  <a:pt x="4760043" y="1009496"/>
                  <a:pt x="4762710" y="1012296"/>
                  <a:pt x="4768044" y="1012296"/>
                </a:cubicBezTo>
                <a:cubicBezTo>
                  <a:pt x="4773511" y="1012296"/>
                  <a:pt x="4776245" y="1009496"/>
                  <a:pt x="4776245" y="1003895"/>
                </a:cubicBezTo>
                <a:lnTo>
                  <a:pt x="4776245" y="926286"/>
                </a:lnTo>
                <a:lnTo>
                  <a:pt x="4797848" y="926286"/>
                </a:lnTo>
                <a:cubicBezTo>
                  <a:pt x="4802515" y="926286"/>
                  <a:pt x="4804849" y="924152"/>
                  <a:pt x="4804849" y="919885"/>
                </a:cubicBezTo>
                <a:cubicBezTo>
                  <a:pt x="4804849" y="915751"/>
                  <a:pt x="4802515" y="913684"/>
                  <a:pt x="4797848" y="913684"/>
                </a:cubicBezTo>
                <a:lnTo>
                  <a:pt x="4776245" y="913684"/>
                </a:lnTo>
                <a:lnTo>
                  <a:pt x="4776245" y="908283"/>
                </a:lnTo>
                <a:cubicBezTo>
                  <a:pt x="4776245" y="900016"/>
                  <a:pt x="4778078" y="893748"/>
                  <a:pt x="4781746" y="889481"/>
                </a:cubicBezTo>
                <a:cubicBezTo>
                  <a:pt x="4785413" y="885214"/>
                  <a:pt x="4791314" y="882747"/>
                  <a:pt x="4799448" y="882080"/>
                </a:cubicBezTo>
                <a:lnTo>
                  <a:pt x="4804049" y="881680"/>
                </a:lnTo>
                <a:cubicBezTo>
                  <a:pt x="4805782" y="881547"/>
                  <a:pt x="4807116" y="880813"/>
                  <a:pt x="4808049" y="879480"/>
                </a:cubicBezTo>
                <a:cubicBezTo>
                  <a:pt x="4808982" y="878146"/>
                  <a:pt x="4809416" y="876646"/>
                  <a:pt x="4809349" y="874979"/>
                </a:cubicBezTo>
                <a:cubicBezTo>
                  <a:pt x="4809282" y="873312"/>
                  <a:pt x="4808716" y="871879"/>
                  <a:pt x="4807649" y="870679"/>
                </a:cubicBezTo>
                <a:cubicBezTo>
                  <a:pt x="4806582" y="869479"/>
                  <a:pt x="4804849" y="868945"/>
                  <a:pt x="4802448" y="869078"/>
                </a:cubicBezTo>
                <a:close/>
                <a:moveTo>
                  <a:pt x="3345123" y="869078"/>
                </a:moveTo>
                <a:lnTo>
                  <a:pt x="3339322" y="869678"/>
                </a:lnTo>
                <a:cubicBezTo>
                  <a:pt x="3314919" y="871812"/>
                  <a:pt x="3302718" y="885347"/>
                  <a:pt x="3302718" y="910284"/>
                </a:cubicBezTo>
                <a:lnTo>
                  <a:pt x="3302718" y="913684"/>
                </a:lnTo>
                <a:lnTo>
                  <a:pt x="3289916" y="913684"/>
                </a:lnTo>
                <a:cubicBezTo>
                  <a:pt x="3285249" y="913684"/>
                  <a:pt x="3282915" y="915751"/>
                  <a:pt x="3282915" y="919885"/>
                </a:cubicBezTo>
                <a:cubicBezTo>
                  <a:pt x="3282915" y="924152"/>
                  <a:pt x="3285249" y="926286"/>
                  <a:pt x="3289916" y="926286"/>
                </a:cubicBezTo>
                <a:lnTo>
                  <a:pt x="3302718" y="926286"/>
                </a:lnTo>
                <a:lnTo>
                  <a:pt x="3302718" y="1003895"/>
                </a:lnTo>
                <a:cubicBezTo>
                  <a:pt x="3302718" y="1009496"/>
                  <a:pt x="3305385" y="1012296"/>
                  <a:pt x="3310719" y="1012296"/>
                </a:cubicBezTo>
                <a:cubicBezTo>
                  <a:pt x="3316186" y="1012296"/>
                  <a:pt x="3318920" y="1009496"/>
                  <a:pt x="3318920" y="1003895"/>
                </a:cubicBezTo>
                <a:lnTo>
                  <a:pt x="3318920" y="926286"/>
                </a:lnTo>
                <a:lnTo>
                  <a:pt x="3340522" y="926286"/>
                </a:lnTo>
                <a:cubicBezTo>
                  <a:pt x="3345190" y="926286"/>
                  <a:pt x="3347523" y="924152"/>
                  <a:pt x="3347523" y="919885"/>
                </a:cubicBezTo>
                <a:cubicBezTo>
                  <a:pt x="3347523" y="915751"/>
                  <a:pt x="3345190" y="913684"/>
                  <a:pt x="3340522" y="913684"/>
                </a:cubicBezTo>
                <a:lnTo>
                  <a:pt x="3318920" y="913684"/>
                </a:lnTo>
                <a:lnTo>
                  <a:pt x="3318920" y="908283"/>
                </a:lnTo>
                <a:cubicBezTo>
                  <a:pt x="3318920" y="900016"/>
                  <a:pt x="3320753" y="893748"/>
                  <a:pt x="3324420" y="889481"/>
                </a:cubicBezTo>
                <a:cubicBezTo>
                  <a:pt x="3328087" y="885214"/>
                  <a:pt x="3333988" y="882747"/>
                  <a:pt x="3342123" y="882080"/>
                </a:cubicBezTo>
                <a:lnTo>
                  <a:pt x="3346723" y="881680"/>
                </a:lnTo>
                <a:cubicBezTo>
                  <a:pt x="3348457" y="881547"/>
                  <a:pt x="3349790" y="880813"/>
                  <a:pt x="3350724" y="879480"/>
                </a:cubicBezTo>
                <a:cubicBezTo>
                  <a:pt x="3351657" y="878146"/>
                  <a:pt x="3352091" y="876646"/>
                  <a:pt x="3352024" y="874979"/>
                </a:cubicBezTo>
                <a:cubicBezTo>
                  <a:pt x="3351957" y="873312"/>
                  <a:pt x="3351390" y="871879"/>
                  <a:pt x="3350324" y="870679"/>
                </a:cubicBezTo>
                <a:cubicBezTo>
                  <a:pt x="3349257" y="869479"/>
                  <a:pt x="3347523" y="868945"/>
                  <a:pt x="3345123" y="869078"/>
                </a:cubicBezTo>
                <a:close/>
                <a:moveTo>
                  <a:pt x="5162893" y="868478"/>
                </a:moveTo>
                <a:cubicBezTo>
                  <a:pt x="5157559" y="868478"/>
                  <a:pt x="5154892" y="871212"/>
                  <a:pt x="5154892" y="876679"/>
                </a:cubicBezTo>
                <a:lnTo>
                  <a:pt x="5154892" y="1003895"/>
                </a:lnTo>
                <a:cubicBezTo>
                  <a:pt x="5154892" y="1009496"/>
                  <a:pt x="5157559" y="1012296"/>
                  <a:pt x="5162893" y="1012296"/>
                </a:cubicBezTo>
                <a:cubicBezTo>
                  <a:pt x="5168360" y="1012296"/>
                  <a:pt x="5171094" y="1009496"/>
                  <a:pt x="5171094" y="1003895"/>
                </a:cubicBezTo>
                <a:lnTo>
                  <a:pt x="5171094" y="965290"/>
                </a:lnTo>
                <a:lnTo>
                  <a:pt x="5171494" y="965290"/>
                </a:lnTo>
                <a:lnTo>
                  <a:pt x="5215900" y="1006296"/>
                </a:lnTo>
                <a:cubicBezTo>
                  <a:pt x="5217900" y="1008296"/>
                  <a:pt x="5219667" y="1009796"/>
                  <a:pt x="5221200" y="1010796"/>
                </a:cubicBezTo>
                <a:cubicBezTo>
                  <a:pt x="5222734" y="1011796"/>
                  <a:pt x="5224701" y="1012296"/>
                  <a:pt x="5227101" y="1012296"/>
                </a:cubicBezTo>
                <a:cubicBezTo>
                  <a:pt x="5230035" y="1012296"/>
                  <a:pt x="5232135" y="1011030"/>
                  <a:pt x="5233402" y="1008496"/>
                </a:cubicBezTo>
                <a:cubicBezTo>
                  <a:pt x="5234669" y="1005962"/>
                  <a:pt x="5233902" y="1003362"/>
                  <a:pt x="5231101" y="1000695"/>
                </a:cubicBezTo>
                <a:lnTo>
                  <a:pt x="5188296" y="960490"/>
                </a:lnTo>
                <a:lnTo>
                  <a:pt x="5227301" y="923485"/>
                </a:lnTo>
                <a:cubicBezTo>
                  <a:pt x="5229701" y="920952"/>
                  <a:pt x="5230401" y="918451"/>
                  <a:pt x="5229401" y="915984"/>
                </a:cubicBezTo>
                <a:cubicBezTo>
                  <a:pt x="5228401" y="913517"/>
                  <a:pt x="5226301" y="912284"/>
                  <a:pt x="5223101" y="912284"/>
                </a:cubicBezTo>
                <a:cubicBezTo>
                  <a:pt x="5220700" y="912284"/>
                  <a:pt x="5218767" y="912751"/>
                  <a:pt x="5217300" y="913684"/>
                </a:cubicBezTo>
                <a:cubicBezTo>
                  <a:pt x="5215833" y="914617"/>
                  <a:pt x="5214233" y="915951"/>
                  <a:pt x="5212499" y="917685"/>
                </a:cubicBezTo>
                <a:lnTo>
                  <a:pt x="5171494" y="956889"/>
                </a:lnTo>
                <a:lnTo>
                  <a:pt x="5171094" y="956889"/>
                </a:lnTo>
                <a:lnTo>
                  <a:pt x="5171094" y="876679"/>
                </a:lnTo>
                <a:cubicBezTo>
                  <a:pt x="5171094" y="871212"/>
                  <a:pt x="5168360" y="868478"/>
                  <a:pt x="5162893" y="868478"/>
                </a:cubicBezTo>
                <a:close/>
                <a:moveTo>
                  <a:pt x="3610318" y="868478"/>
                </a:moveTo>
                <a:cubicBezTo>
                  <a:pt x="3604984" y="868478"/>
                  <a:pt x="3602317" y="871212"/>
                  <a:pt x="3602317" y="876679"/>
                </a:cubicBezTo>
                <a:lnTo>
                  <a:pt x="3602317" y="1003895"/>
                </a:lnTo>
                <a:cubicBezTo>
                  <a:pt x="3602317" y="1009496"/>
                  <a:pt x="3604984" y="1012296"/>
                  <a:pt x="3610318" y="1012296"/>
                </a:cubicBezTo>
                <a:cubicBezTo>
                  <a:pt x="3615785" y="1012296"/>
                  <a:pt x="3618519" y="1009496"/>
                  <a:pt x="3618519" y="1003895"/>
                </a:cubicBezTo>
                <a:lnTo>
                  <a:pt x="3618519" y="955489"/>
                </a:lnTo>
                <a:cubicBezTo>
                  <a:pt x="3618519" y="946288"/>
                  <a:pt x="3621153" y="938920"/>
                  <a:pt x="3626420" y="933386"/>
                </a:cubicBezTo>
                <a:cubicBezTo>
                  <a:pt x="3631687" y="927852"/>
                  <a:pt x="3638788" y="925085"/>
                  <a:pt x="3647723" y="925085"/>
                </a:cubicBezTo>
                <a:cubicBezTo>
                  <a:pt x="3655457" y="925085"/>
                  <a:pt x="3661091" y="927186"/>
                  <a:pt x="3664625" y="931386"/>
                </a:cubicBezTo>
                <a:cubicBezTo>
                  <a:pt x="3668159" y="935587"/>
                  <a:pt x="3669926" y="942221"/>
                  <a:pt x="3669926" y="951289"/>
                </a:cubicBezTo>
                <a:lnTo>
                  <a:pt x="3669926" y="1003895"/>
                </a:lnTo>
                <a:cubicBezTo>
                  <a:pt x="3669926" y="1009496"/>
                  <a:pt x="3672659" y="1012296"/>
                  <a:pt x="3678127" y="1012296"/>
                </a:cubicBezTo>
                <a:cubicBezTo>
                  <a:pt x="3683461" y="1012296"/>
                  <a:pt x="3686128" y="1009496"/>
                  <a:pt x="3686128" y="1003895"/>
                </a:cubicBezTo>
                <a:lnTo>
                  <a:pt x="3686128" y="950289"/>
                </a:lnTo>
                <a:cubicBezTo>
                  <a:pt x="3686128" y="924685"/>
                  <a:pt x="3674593" y="911884"/>
                  <a:pt x="3651523" y="911884"/>
                </a:cubicBezTo>
                <a:cubicBezTo>
                  <a:pt x="3644322" y="911884"/>
                  <a:pt x="3637822" y="913384"/>
                  <a:pt x="3632021" y="916384"/>
                </a:cubicBezTo>
                <a:cubicBezTo>
                  <a:pt x="3626220" y="919385"/>
                  <a:pt x="3621720" y="923819"/>
                  <a:pt x="3618519" y="929686"/>
                </a:cubicBezTo>
                <a:lnTo>
                  <a:pt x="3618519" y="876679"/>
                </a:lnTo>
                <a:cubicBezTo>
                  <a:pt x="3618519" y="871212"/>
                  <a:pt x="3615785" y="868478"/>
                  <a:pt x="3610318" y="868478"/>
                </a:cubicBezTo>
                <a:close/>
                <a:moveTo>
                  <a:pt x="3200743" y="868478"/>
                </a:moveTo>
                <a:cubicBezTo>
                  <a:pt x="3195409" y="868478"/>
                  <a:pt x="3192742" y="871212"/>
                  <a:pt x="3192742" y="876679"/>
                </a:cubicBezTo>
                <a:lnTo>
                  <a:pt x="3192742" y="978692"/>
                </a:lnTo>
                <a:cubicBezTo>
                  <a:pt x="3192742" y="989760"/>
                  <a:pt x="3195276" y="998195"/>
                  <a:pt x="3200343" y="1003995"/>
                </a:cubicBezTo>
                <a:cubicBezTo>
                  <a:pt x="3205410" y="1009796"/>
                  <a:pt x="3212744" y="1012696"/>
                  <a:pt x="3222346" y="1012696"/>
                </a:cubicBezTo>
                <a:cubicBezTo>
                  <a:pt x="3223412" y="1012696"/>
                  <a:pt x="3224546" y="1012663"/>
                  <a:pt x="3225746" y="1012596"/>
                </a:cubicBezTo>
                <a:cubicBezTo>
                  <a:pt x="3226946" y="1012530"/>
                  <a:pt x="3228080" y="1012363"/>
                  <a:pt x="3229147" y="1012096"/>
                </a:cubicBezTo>
                <a:cubicBezTo>
                  <a:pt x="3233681" y="1011430"/>
                  <a:pt x="3235947" y="1008829"/>
                  <a:pt x="3235947" y="1004295"/>
                </a:cubicBezTo>
                <a:cubicBezTo>
                  <a:pt x="3235947" y="1001895"/>
                  <a:pt x="3235647" y="1000295"/>
                  <a:pt x="3235047" y="999495"/>
                </a:cubicBezTo>
                <a:cubicBezTo>
                  <a:pt x="3234447" y="998695"/>
                  <a:pt x="3233414" y="998361"/>
                  <a:pt x="3231947" y="998495"/>
                </a:cubicBezTo>
                <a:cubicBezTo>
                  <a:pt x="3231013" y="998495"/>
                  <a:pt x="3230080" y="998561"/>
                  <a:pt x="3229147" y="998695"/>
                </a:cubicBezTo>
                <a:cubicBezTo>
                  <a:pt x="3228213" y="998828"/>
                  <a:pt x="3227146" y="998895"/>
                  <a:pt x="3225946" y="998895"/>
                </a:cubicBezTo>
                <a:cubicBezTo>
                  <a:pt x="3214611" y="998895"/>
                  <a:pt x="3208944" y="991760"/>
                  <a:pt x="3208944" y="977492"/>
                </a:cubicBezTo>
                <a:lnTo>
                  <a:pt x="3208944" y="876679"/>
                </a:lnTo>
                <a:cubicBezTo>
                  <a:pt x="3208944" y="871212"/>
                  <a:pt x="3206210" y="868478"/>
                  <a:pt x="3200743" y="868478"/>
                </a:cubicBezTo>
                <a:close/>
                <a:moveTo>
                  <a:pt x="2413702" y="868478"/>
                </a:moveTo>
                <a:cubicBezTo>
                  <a:pt x="2408235" y="868478"/>
                  <a:pt x="2405501" y="871212"/>
                  <a:pt x="2405501" y="876679"/>
                </a:cubicBezTo>
                <a:lnTo>
                  <a:pt x="2405501" y="930686"/>
                </a:lnTo>
                <a:cubicBezTo>
                  <a:pt x="2402701" y="924819"/>
                  <a:pt x="2398400" y="920218"/>
                  <a:pt x="2392599" y="916884"/>
                </a:cubicBezTo>
                <a:cubicBezTo>
                  <a:pt x="2386799" y="913551"/>
                  <a:pt x="2380098" y="911884"/>
                  <a:pt x="2372497" y="911884"/>
                </a:cubicBezTo>
                <a:cubicBezTo>
                  <a:pt x="2363829" y="911884"/>
                  <a:pt x="2356262" y="913917"/>
                  <a:pt x="2349794" y="917985"/>
                </a:cubicBezTo>
                <a:cubicBezTo>
                  <a:pt x="2343326" y="922052"/>
                  <a:pt x="2338326" y="927852"/>
                  <a:pt x="2334792" y="935387"/>
                </a:cubicBezTo>
                <a:cubicBezTo>
                  <a:pt x="2331259" y="942921"/>
                  <a:pt x="2329492" y="951889"/>
                  <a:pt x="2329492" y="962290"/>
                </a:cubicBezTo>
                <a:cubicBezTo>
                  <a:pt x="2329492" y="972558"/>
                  <a:pt x="2331259" y="981459"/>
                  <a:pt x="2334792" y="988993"/>
                </a:cubicBezTo>
                <a:cubicBezTo>
                  <a:pt x="2338326" y="996528"/>
                  <a:pt x="2343326" y="1002362"/>
                  <a:pt x="2349794" y="1006496"/>
                </a:cubicBezTo>
                <a:cubicBezTo>
                  <a:pt x="2356262" y="1010629"/>
                  <a:pt x="2363829" y="1012696"/>
                  <a:pt x="2372497" y="1012696"/>
                </a:cubicBezTo>
                <a:cubicBezTo>
                  <a:pt x="2380098" y="1012696"/>
                  <a:pt x="2386799" y="1010996"/>
                  <a:pt x="2392599" y="1007596"/>
                </a:cubicBezTo>
                <a:cubicBezTo>
                  <a:pt x="2398400" y="1004195"/>
                  <a:pt x="2402767" y="999495"/>
                  <a:pt x="2405701" y="993494"/>
                </a:cubicBezTo>
                <a:lnTo>
                  <a:pt x="2405701" y="1003895"/>
                </a:lnTo>
                <a:cubicBezTo>
                  <a:pt x="2405701" y="1009496"/>
                  <a:pt x="2408368" y="1012296"/>
                  <a:pt x="2413702" y="1012296"/>
                </a:cubicBezTo>
                <a:cubicBezTo>
                  <a:pt x="2419036" y="1012296"/>
                  <a:pt x="2421703" y="1009496"/>
                  <a:pt x="2421703" y="1003895"/>
                </a:cubicBezTo>
                <a:lnTo>
                  <a:pt x="2421703" y="876679"/>
                </a:lnTo>
                <a:cubicBezTo>
                  <a:pt x="2421703" y="871212"/>
                  <a:pt x="2419036" y="868478"/>
                  <a:pt x="2413702" y="868478"/>
                </a:cubicBezTo>
                <a:close/>
                <a:moveTo>
                  <a:pt x="2194627" y="868478"/>
                </a:moveTo>
                <a:cubicBezTo>
                  <a:pt x="2189160" y="868478"/>
                  <a:pt x="2186426" y="871212"/>
                  <a:pt x="2186426" y="876679"/>
                </a:cubicBezTo>
                <a:lnTo>
                  <a:pt x="2186426" y="930686"/>
                </a:lnTo>
                <a:cubicBezTo>
                  <a:pt x="2183626" y="924819"/>
                  <a:pt x="2179325" y="920218"/>
                  <a:pt x="2173524" y="916884"/>
                </a:cubicBezTo>
                <a:cubicBezTo>
                  <a:pt x="2167724" y="913551"/>
                  <a:pt x="2161023" y="911884"/>
                  <a:pt x="2153422" y="911884"/>
                </a:cubicBezTo>
                <a:cubicBezTo>
                  <a:pt x="2144754" y="911884"/>
                  <a:pt x="2137186" y="913917"/>
                  <a:pt x="2130719" y="917985"/>
                </a:cubicBezTo>
                <a:cubicBezTo>
                  <a:pt x="2124251" y="922052"/>
                  <a:pt x="2119251" y="927852"/>
                  <a:pt x="2115717" y="935387"/>
                </a:cubicBezTo>
                <a:cubicBezTo>
                  <a:pt x="2112183" y="942921"/>
                  <a:pt x="2110417" y="951889"/>
                  <a:pt x="2110417" y="962290"/>
                </a:cubicBezTo>
                <a:cubicBezTo>
                  <a:pt x="2110417" y="972558"/>
                  <a:pt x="2112183" y="981459"/>
                  <a:pt x="2115717" y="988993"/>
                </a:cubicBezTo>
                <a:cubicBezTo>
                  <a:pt x="2119251" y="996528"/>
                  <a:pt x="2124251" y="1002362"/>
                  <a:pt x="2130719" y="1006496"/>
                </a:cubicBezTo>
                <a:cubicBezTo>
                  <a:pt x="2137186" y="1010629"/>
                  <a:pt x="2144754" y="1012696"/>
                  <a:pt x="2153422" y="1012696"/>
                </a:cubicBezTo>
                <a:cubicBezTo>
                  <a:pt x="2161023" y="1012696"/>
                  <a:pt x="2167724" y="1010996"/>
                  <a:pt x="2173524" y="1007596"/>
                </a:cubicBezTo>
                <a:cubicBezTo>
                  <a:pt x="2179325" y="1004195"/>
                  <a:pt x="2183692" y="999495"/>
                  <a:pt x="2186626" y="993494"/>
                </a:cubicBezTo>
                <a:lnTo>
                  <a:pt x="2186626" y="1003895"/>
                </a:lnTo>
                <a:cubicBezTo>
                  <a:pt x="2186626" y="1009496"/>
                  <a:pt x="2189293" y="1012296"/>
                  <a:pt x="2194627" y="1012296"/>
                </a:cubicBezTo>
                <a:cubicBezTo>
                  <a:pt x="2199961" y="1012296"/>
                  <a:pt x="2202628" y="1009496"/>
                  <a:pt x="2202628" y="1003895"/>
                </a:cubicBezTo>
                <a:lnTo>
                  <a:pt x="2202628" y="876679"/>
                </a:lnTo>
                <a:cubicBezTo>
                  <a:pt x="2202628" y="871212"/>
                  <a:pt x="2199961" y="868478"/>
                  <a:pt x="2194627" y="868478"/>
                </a:cubicBezTo>
                <a:close/>
                <a:moveTo>
                  <a:pt x="771868" y="868478"/>
                </a:moveTo>
                <a:cubicBezTo>
                  <a:pt x="766534" y="868478"/>
                  <a:pt x="763867" y="871212"/>
                  <a:pt x="763867" y="876679"/>
                </a:cubicBezTo>
                <a:lnTo>
                  <a:pt x="763867" y="978692"/>
                </a:lnTo>
                <a:cubicBezTo>
                  <a:pt x="763867" y="989760"/>
                  <a:pt x="766401" y="998195"/>
                  <a:pt x="771468" y="1003995"/>
                </a:cubicBezTo>
                <a:cubicBezTo>
                  <a:pt x="776536" y="1009796"/>
                  <a:pt x="783870" y="1012696"/>
                  <a:pt x="793471" y="1012696"/>
                </a:cubicBezTo>
                <a:cubicBezTo>
                  <a:pt x="794538" y="1012696"/>
                  <a:pt x="795671" y="1012663"/>
                  <a:pt x="796872" y="1012596"/>
                </a:cubicBezTo>
                <a:cubicBezTo>
                  <a:pt x="798072" y="1012530"/>
                  <a:pt x="799205" y="1012363"/>
                  <a:pt x="800272" y="1012096"/>
                </a:cubicBezTo>
                <a:cubicBezTo>
                  <a:pt x="804806" y="1011430"/>
                  <a:pt x="807073" y="1008829"/>
                  <a:pt x="807073" y="1004295"/>
                </a:cubicBezTo>
                <a:cubicBezTo>
                  <a:pt x="807073" y="1001895"/>
                  <a:pt x="806773" y="1000295"/>
                  <a:pt x="806173" y="999495"/>
                </a:cubicBezTo>
                <a:cubicBezTo>
                  <a:pt x="805573" y="998695"/>
                  <a:pt x="804539" y="998361"/>
                  <a:pt x="803072" y="998495"/>
                </a:cubicBezTo>
                <a:cubicBezTo>
                  <a:pt x="802139" y="998495"/>
                  <a:pt x="801205" y="998561"/>
                  <a:pt x="800272" y="998695"/>
                </a:cubicBezTo>
                <a:cubicBezTo>
                  <a:pt x="799338" y="998828"/>
                  <a:pt x="798272" y="998895"/>
                  <a:pt x="797071" y="998895"/>
                </a:cubicBezTo>
                <a:cubicBezTo>
                  <a:pt x="785737" y="998895"/>
                  <a:pt x="780069" y="991760"/>
                  <a:pt x="780069" y="977492"/>
                </a:cubicBezTo>
                <a:lnTo>
                  <a:pt x="780069" y="876679"/>
                </a:lnTo>
                <a:cubicBezTo>
                  <a:pt x="780069" y="871212"/>
                  <a:pt x="777336" y="868478"/>
                  <a:pt x="771868" y="868478"/>
                </a:cubicBezTo>
                <a:close/>
                <a:moveTo>
                  <a:pt x="184852" y="868478"/>
                </a:moveTo>
                <a:cubicBezTo>
                  <a:pt x="179385" y="868478"/>
                  <a:pt x="176651" y="871212"/>
                  <a:pt x="176651" y="876679"/>
                </a:cubicBezTo>
                <a:lnTo>
                  <a:pt x="176651" y="930686"/>
                </a:lnTo>
                <a:cubicBezTo>
                  <a:pt x="173851" y="924819"/>
                  <a:pt x="169550" y="920218"/>
                  <a:pt x="163749" y="916884"/>
                </a:cubicBezTo>
                <a:cubicBezTo>
                  <a:pt x="157949" y="913551"/>
                  <a:pt x="151248" y="911884"/>
                  <a:pt x="143647" y="911884"/>
                </a:cubicBezTo>
                <a:cubicBezTo>
                  <a:pt x="134979" y="911884"/>
                  <a:pt x="127412" y="913917"/>
                  <a:pt x="120944" y="917985"/>
                </a:cubicBezTo>
                <a:cubicBezTo>
                  <a:pt x="114477" y="922052"/>
                  <a:pt x="109476" y="927852"/>
                  <a:pt x="105942" y="935387"/>
                </a:cubicBezTo>
                <a:cubicBezTo>
                  <a:pt x="102408" y="942921"/>
                  <a:pt x="100642" y="951889"/>
                  <a:pt x="100642" y="962290"/>
                </a:cubicBezTo>
                <a:cubicBezTo>
                  <a:pt x="100642" y="972558"/>
                  <a:pt x="102408" y="981459"/>
                  <a:pt x="105942" y="988993"/>
                </a:cubicBezTo>
                <a:cubicBezTo>
                  <a:pt x="109476" y="996528"/>
                  <a:pt x="114477" y="1002362"/>
                  <a:pt x="120944" y="1006496"/>
                </a:cubicBezTo>
                <a:cubicBezTo>
                  <a:pt x="127412" y="1010629"/>
                  <a:pt x="134979" y="1012696"/>
                  <a:pt x="143647" y="1012696"/>
                </a:cubicBezTo>
                <a:cubicBezTo>
                  <a:pt x="151248" y="1012696"/>
                  <a:pt x="157949" y="1010996"/>
                  <a:pt x="163749" y="1007596"/>
                </a:cubicBezTo>
                <a:cubicBezTo>
                  <a:pt x="169550" y="1004195"/>
                  <a:pt x="173917" y="999495"/>
                  <a:pt x="176851" y="993494"/>
                </a:cubicBezTo>
                <a:lnTo>
                  <a:pt x="176851" y="1003895"/>
                </a:lnTo>
                <a:cubicBezTo>
                  <a:pt x="176851" y="1009496"/>
                  <a:pt x="179518" y="1012296"/>
                  <a:pt x="184852" y="1012296"/>
                </a:cubicBezTo>
                <a:cubicBezTo>
                  <a:pt x="190186" y="1012296"/>
                  <a:pt x="192853" y="1009496"/>
                  <a:pt x="192853" y="1003895"/>
                </a:cubicBezTo>
                <a:lnTo>
                  <a:pt x="192853" y="876679"/>
                </a:lnTo>
                <a:cubicBezTo>
                  <a:pt x="192853" y="871212"/>
                  <a:pt x="190186" y="868478"/>
                  <a:pt x="184852" y="868478"/>
                </a:cubicBezTo>
                <a:close/>
                <a:moveTo>
                  <a:pt x="4800343" y="742043"/>
                </a:moveTo>
                <a:cubicBezTo>
                  <a:pt x="4797143" y="742043"/>
                  <a:pt x="4794576" y="743077"/>
                  <a:pt x="4792642" y="745144"/>
                </a:cubicBezTo>
                <a:cubicBezTo>
                  <a:pt x="4790708" y="747211"/>
                  <a:pt x="4789742" y="749844"/>
                  <a:pt x="4789742" y="753045"/>
                </a:cubicBezTo>
                <a:cubicBezTo>
                  <a:pt x="4789742" y="756112"/>
                  <a:pt x="4790675" y="758646"/>
                  <a:pt x="4792542" y="760646"/>
                </a:cubicBezTo>
                <a:cubicBezTo>
                  <a:pt x="4794409" y="762646"/>
                  <a:pt x="4796943" y="763780"/>
                  <a:pt x="4800143" y="764046"/>
                </a:cubicBezTo>
                <a:cubicBezTo>
                  <a:pt x="4799743" y="765913"/>
                  <a:pt x="4799143" y="767913"/>
                  <a:pt x="4798343" y="770047"/>
                </a:cubicBezTo>
                <a:cubicBezTo>
                  <a:pt x="4797543" y="772181"/>
                  <a:pt x="4796343" y="774248"/>
                  <a:pt x="4794742" y="776248"/>
                </a:cubicBezTo>
                <a:cubicBezTo>
                  <a:pt x="4793009" y="778648"/>
                  <a:pt x="4792475" y="780715"/>
                  <a:pt x="4793142" y="782449"/>
                </a:cubicBezTo>
                <a:cubicBezTo>
                  <a:pt x="4793809" y="784182"/>
                  <a:pt x="4795076" y="785149"/>
                  <a:pt x="4796943" y="785349"/>
                </a:cubicBezTo>
                <a:cubicBezTo>
                  <a:pt x="4798810" y="785549"/>
                  <a:pt x="4800677" y="784515"/>
                  <a:pt x="4802543" y="782249"/>
                </a:cubicBezTo>
                <a:cubicBezTo>
                  <a:pt x="4805877" y="777981"/>
                  <a:pt x="4808211" y="773514"/>
                  <a:pt x="4809544" y="768847"/>
                </a:cubicBezTo>
                <a:cubicBezTo>
                  <a:pt x="4810878" y="764180"/>
                  <a:pt x="4811545" y="759779"/>
                  <a:pt x="4811545" y="755645"/>
                </a:cubicBezTo>
                <a:cubicBezTo>
                  <a:pt x="4811545" y="751245"/>
                  <a:pt x="4810544" y="747878"/>
                  <a:pt x="4808544" y="745544"/>
                </a:cubicBezTo>
                <a:cubicBezTo>
                  <a:pt x="4806544" y="743210"/>
                  <a:pt x="4803810" y="742043"/>
                  <a:pt x="4800343" y="742043"/>
                </a:cubicBezTo>
                <a:close/>
                <a:moveTo>
                  <a:pt x="2380993" y="742043"/>
                </a:moveTo>
                <a:cubicBezTo>
                  <a:pt x="2377793" y="742043"/>
                  <a:pt x="2375226" y="743077"/>
                  <a:pt x="2373292" y="745144"/>
                </a:cubicBezTo>
                <a:cubicBezTo>
                  <a:pt x="2371358" y="747211"/>
                  <a:pt x="2370392" y="749844"/>
                  <a:pt x="2370392" y="753045"/>
                </a:cubicBezTo>
                <a:cubicBezTo>
                  <a:pt x="2370392" y="756112"/>
                  <a:pt x="2371325" y="758646"/>
                  <a:pt x="2373192" y="760646"/>
                </a:cubicBezTo>
                <a:cubicBezTo>
                  <a:pt x="2375059" y="762646"/>
                  <a:pt x="2377593" y="763780"/>
                  <a:pt x="2380793" y="764046"/>
                </a:cubicBezTo>
                <a:cubicBezTo>
                  <a:pt x="2380393" y="765913"/>
                  <a:pt x="2379793" y="767913"/>
                  <a:pt x="2378993" y="770047"/>
                </a:cubicBezTo>
                <a:cubicBezTo>
                  <a:pt x="2378193" y="772181"/>
                  <a:pt x="2376993" y="774248"/>
                  <a:pt x="2375393" y="776248"/>
                </a:cubicBezTo>
                <a:cubicBezTo>
                  <a:pt x="2373659" y="778648"/>
                  <a:pt x="2373125" y="780715"/>
                  <a:pt x="2373792" y="782449"/>
                </a:cubicBezTo>
                <a:cubicBezTo>
                  <a:pt x="2374459" y="784182"/>
                  <a:pt x="2375726" y="785149"/>
                  <a:pt x="2377593" y="785349"/>
                </a:cubicBezTo>
                <a:cubicBezTo>
                  <a:pt x="2379460" y="785549"/>
                  <a:pt x="2381326" y="784515"/>
                  <a:pt x="2383194" y="782249"/>
                </a:cubicBezTo>
                <a:cubicBezTo>
                  <a:pt x="2386527" y="777981"/>
                  <a:pt x="2388861" y="773514"/>
                  <a:pt x="2390194" y="768847"/>
                </a:cubicBezTo>
                <a:cubicBezTo>
                  <a:pt x="2391528" y="764180"/>
                  <a:pt x="2392195" y="759779"/>
                  <a:pt x="2392195" y="755645"/>
                </a:cubicBezTo>
                <a:cubicBezTo>
                  <a:pt x="2392195" y="751245"/>
                  <a:pt x="2391194" y="747878"/>
                  <a:pt x="2389194" y="745544"/>
                </a:cubicBezTo>
                <a:cubicBezTo>
                  <a:pt x="2387194" y="743210"/>
                  <a:pt x="2384460" y="742043"/>
                  <a:pt x="2380993" y="742043"/>
                </a:cubicBezTo>
                <a:close/>
                <a:moveTo>
                  <a:pt x="5151949" y="717440"/>
                </a:moveTo>
                <a:lnTo>
                  <a:pt x="5158149" y="717440"/>
                </a:lnTo>
                <a:lnTo>
                  <a:pt x="5158149" y="723441"/>
                </a:lnTo>
                <a:cubicBezTo>
                  <a:pt x="5158149" y="731976"/>
                  <a:pt x="5155616" y="739010"/>
                  <a:pt x="5150549" y="744544"/>
                </a:cubicBezTo>
                <a:cubicBezTo>
                  <a:pt x="5145482" y="750078"/>
                  <a:pt x="5138947" y="752845"/>
                  <a:pt x="5130946" y="752845"/>
                </a:cubicBezTo>
                <a:cubicBezTo>
                  <a:pt x="5124412" y="752845"/>
                  <a:pt x="5119245" y="751111"/>
                  <a:pt x="5115444" y="747644"/>
                </a:cubicBezTo>
                <a:cubicBezTo>
                  <a:pt x="5111644" y="744177"/>
                  <a:pt x="5109744" y="739710"/>
                  <a:pt x="5109744" y="734243"/>
                </a:cubicBezTo>
                <a:cubicBezTo>
                  <a:pt x="5109744" y="729975"/>
                  <a:pt x="5110977" y="726608"/>
                  <a:pt x="5113444" y="724141"/>
                </a:cubicBezTo>
                <a:cubicBezTo>
                  <a:pt x="5115911" y="721674"/>
                  <a:pt x="5120245" y="719941"/>
                  <a:pt x="5126445" y="718941"/>
                </a:cubicBezTo>
                <a:cubicBezTo>
                  <a:pt x="5132646" y="717941"/>
                  <a:pt x="5141147" y="717440"/>
                  <a:pt x="5151949" y="717440"/>
                </a:cubicBezTo>
                <a:close/>
                <a:moveTo>
                  <a:pt x="4208974" y="717440"/>
                </a:moveTo>
                <a:lnTo>
                  <a:pt x="4215175" y="717440"/>
                </a:lnTo>
                <a:lnTo>
                  <a:pt x="4215175" y="723441"/>
                </a:lnTo>
                <a:cubicBezTo>
                  <a:pt x="4215175" y="731976"/>
                  <a:pt x="4212641" y="739010"/>
                  <a:pt x="4207574" y="744544"/>
                </a:cubicBezTo>
                <a:cubicBezTo>
                  <a:pt x="4202507" y="750078"/>
                  <a:pt x="4195972" y="752845"/>
                  <a:pt x="4187971" y="752845"/>
                </a:cubicBezTo>
                <a:cubicBezTo>
                  <a:pt x="4181437" y="752845"/>
                  <a:pt x="4176270" y="751111"/>
                  <a:pt x="4172469" y="747644"/>
                </a:cubicBezTo>
                <a:cubicBezTo>
                  <a:pt x="4168669" y="744177"/>
                  <a:pt x="4166768" y="739710"/>
                  <a:pt x="4166768" y="734243"/>
                </a:cubicBezTo>
                <a:cubicBezTo>
                  <a:pt x="4166768" y="729975"/>
                  <a:pt x="4168002" y="726608"/>
                  <a:pt x="4170469" y="724141"/>
                </a:cubicBezTo>
                <a:cubicBezTo>
                  <a:pt x="4172936" y="721674"/>
                  <a:pt x="4177270" y="719941"/>
                  <a:pt x="4183471" y="718941"/>
                </a:cubicBezTo>
                <a:cubicBezTo>
                  <a:pt x="4189671" y="717941"/>
                  <a:pt x="4198172" y="717440"/>
                  <a:pt x="4208974" y="717440"/>
                </a:cubicBezTo>
                <a:close/>
                <a:moveTo>
                  <a:pt x="713299" y="717440"/>
                </a:moveTo>
                <a:lnTo>
                  <a:pt x="719500" y="717440"/>
                </a:lnTo>
                <a:lnTo>
                  <a:pt x="719500" y="723441"/>
                </a:lnTo>
                <a:cubicBezTo>
                  <a:pt x="719500" y="731976"/>
                  <a:pt x="716966" y="739010"/>
                  <a:pt x="711899" y="744544"/>
                </a:cubicBezTo>
                <a:cubicBezTo>
                  <a:pt x="706832" y="750078"/>
                  <a:pt x="700298" y="752845"/>
                  <a:pt x="692297" y="752845"/>
                </a:cubicBezTo>
                <a:cubicBezTo>
                  <a:pt x="685763" y="752845"/>
                  <a:pt x="680595" y="751111"/>
                  <a:pt x="676795" y="747644"/>
                </a:cubicBezTo>
                <a:cubicBezTo>
                  <a:pt x="672994" y="744177"/>
                  <a:pt x="671094" y="739710"/>
                  <a:pt x="671094" y="734243"/>
                </a:cubicBezTo>
                <a:cubicBezTo>
                  <a:pt x="671094" y="729975"/>
                  <a:pt x="672328" y="726608"/>
                  <a:pt x="674794" y="724141"/>
                </a:cubicBezTo>
                <a:cubicBezTo>
                  <a:pt x="677261" y="721674"/>
                  <a:pt x="681595" y="719941"/>
                  <a:pt x="687796" y="718941"/>
                </a:cubicBezTo>
                <a:cubicBezTo>
                  <a:pt x="693997" y="717941"/>
                  <a:pt x="702498" y="717440"/>
                  <a:pt x="713299" y="717440"/>
                </a:cubicBezTo>
                <a:close/>
                <a:moveTo>
                  <a:pt x="418024" y="717440"/>
                </a:moveTo>
                <a:lnTo>
                  <a:pt x="424225" y="717440"/>
                </a:lnTo>
                <a:lnTo>
                  <a:pt x="424225" y="723441"/>
                </a:lnTo>
                <a:cubicBezTo>
                  <a:pt x="424225" y="731976"/>
                  <a:pt x="421691" y="739010"/>
                  <a:pt x="416624" y="744544"/>
                </a:cubicBezTo>
                <a:cubicBezTo>
                  <a:pt x="411557" y="750078"/>
                  <a:pt x="405023" y="752845"/>
                  <a:pt x="397022" y="752845"/>
                </a:cubicBezTo>
                <a:cubicBezTo>
                  <a:pt x="390487" y="752845"/>
                  <a:pt x="385320" y="751111"/>
                  <a:pt x="381520" y="747644"/>
                </a:cubicBezTo>
                <a:cubicBezTo>
                  <a:pt x="377719" y="744177"/>
                  <a:pt x="375819" y="739710"/>
                  <a:pt x="375819" y="734243"/>
                </a:cubicBezTo>
                <a:cubicBezTo>
                  <a:pt x="375819" y="729975"/>
                  <a:pt x="377053" y="726608"/>
                  <a:pt x="379519" y="724141"/>
                </a:cubicBezTo>
                <a:cubicBezTo>
                  <a:pt x="381986" y="721674"/>
                  <a:pt x="386320" y="719941"/>
                  <a:pt x="392521" y="718941"/>
                </a:cubicBezTo>
                <a:cubicBezTo>
                  <a:pt x="398722" y="717941"/>
                  <a:pt x="407223" y="717440"/>
                  <a:pt x="418024" y="717440"/>
                </a:cubicBezTo>
                <a:close/>
                <a:moveTo>
                  <a:pt x="103161" y="699287"/>
                </a:moveTo>
                <a:cubicBezTo>
                  <a:pt x="101821" y="699287"/>
                  <a:pt x="100817" y="699845"/>
                  <a:pt x="100147" y="700962"/>
                </a:cubicBezTo>
                <a:cubicBezTo>
                  <a:pt x="99477" y="702078"/>
                  <a:pt x="99142" y="704050"/>
                  <a:pt x="99142" y="706878"/>
                </a:cubicBezTo>
                <a:cubicBezTo>
                  <a:pt x="99142" y="709705"/>
                  <a:pt x="99477" y="711696"/>
                  <a:pt x="100147" y="712849"/>
                </a:cubicBezTo>
                <a:cubicBezTo>
                  <a:pt x="100817" y="714003"/>
                  <a:pt x="101821" y="714579"/>
                  <a:pt x="103161" y="714579"/>
                </a:cubicBezTo>
                <a:lnTo>
                  <a:pt x="149818" y="714579"/>
                </a:lnTo>
                <a:cubicBezTo>
                  <a:pt x="151083" y="714579"/>
                  <a:pt x="152051" y="714021"/>
                  <a:pt x="152721" y="712905"/>
                </a:cubicBezTo>
                <a:cubicBezTo>
                  <a:pt x="153390" y="711789"/>
                  <a:pt x="153725" y="709780"/>
                  <a:pt x="153725" y="706878"/>
                </a:cubicBezTo>
                <a:cubicBezTo>
                  <a:pt x="153725" y="705464"/>
                  <a:pt x="153632" y="704273"/>
                  <a:pt x="153446" y="703306"/>
                </a:cubicBezTo>
                <a:cubicBezTo>
                  <a:pt x="153260" y="702338"/>
                  <a:pt x="153000" y="701538"/>
                  <a:pt x="152665" y="700906"/>
                </a:cubicBezTo>
                <a:cubicBezTo>
                  <a:pt x="152330" y="700273"/>
                  <a:pt x="151921" y="699845"/>
                  <a:pt x="151437" y="699622"/>
                </a:cubicBezTo>
                <a:cubicBezTo>
                  <a:pt x="150953" y="699399"/>
                  <a:pt x="150414" y="699287"/>
                  <a:pt x="149818" y="699287"/>
                </a:cubicBezTo>
                <a:close/>
                <a:moveTo>
                  <a:pt x="5619798" y="677235"/>
                </a:moveTo>
                <a:cubicBezTo>
                  <a:pt x="5628865" y="677235"/>
                  <a:pt x="5636133" y="680436"/>
                  <a:pt x="5641601" y="686837"/>
                </a:cubicBezTo>
                <a:cubicBezTo>
                  <a:pt x="5647068" y="693237"/>
                  <a:pt x="5649802" y="702505"/>
                  <a:pt x="5649802" y="714640"/>
                </a:cubicBezTo>
                <a:cubicBezTo>
                  <a:pt x="5649802" y="726642"/>
                  <a:pt x="5647068" y="735876"/>
                  <a:pt x="5641601" y="742344"/>
                </a:cubicBezTo>
                <a:cubicBezTo>
                  <a:pt x="5636133" y="748811"/>
                  <a:pt x="5628865" y="752045"/>
                  <a:pt x="5619798" y="752045"/>
                </a:cubicBezTo>
                <a:cubicBezTo>
                  <a:pt x="5610730" y="752045"/>
                  <a:pt x="5603462" y="748811"/>
                  <a:pt x="5597995" y="742344"/>
                </a:cubicBezTo>
                <a:cubicBezTo>
                  <a:pt x="5592527" y="735876"/>
                  <a:pt x="5589794" y="726642"/>
                  <a:pt x="5589794" y="714640"/>
                </a:cubicBezTo>
                <a:cubicBezTo>
                  <a:pt x="5589794" y="702505"/>
                  <a:pt x="5592527" y="693237"/>
                  <a:pt x="5597995" y="686837"/>
                </a:cubicBezTo>
                <a:cubicBezTo>
                  <a:pt x="5603462" y="680436"/>
                  <a:pt x="5610730" y="677235"/>
                  <a:pt x="5619798" y="677235"/>
                </a:cubicBezTo>
                <a:close/>
                <a:moveTo>
                  <a:pt x="4023722" y="677235"/>
                </a:moveTo>
                <a:cubicBezTo>
                  <a:pt x="4032790" y="677235"/>
                  <a:pt x="4040058" y="680436"/>
                  <a:pt x="4045525" y="686837"/>
                </a:cubicBezTo>
                <a:cubicBezTo>
                  <a:pt x="4050992" y="693237"/>
                  <a:pt x="4053726" y="702505"/>
                  <a:pt x="4053726" y="714640"/>
                </a:cubicBezTo>
                <a:cubicBezTo>
                  <a:pt x="4053726" y="726642"/>
                  <a:pt x="4050992" y="735876"/>
                  <a:pt x="4045525" y="742344"/>
                </a:cubicBezTo>
                <a:cubicBezTo>
                  <a:pt x="4040058" y="748811"/>
                  <a:pt x="4032790" y="752045"/>
                  <a:pt x="4023722" y="752045"/>
                </a:cubicBezTo>
                <a:cubicBezTo>
                  <a:pt x="4014521" y="752045"/>
                  <a:pt x="4007220" y="748811"/>
                  <a:pt x="4001819" y="742344"/>
                </a:cubicBezTo>
                <a:cubicBezTo>
                  <a:pt x="3996419" y="735876"/>
                  <a:pt x="3993718" y="726642"/>
                  <a:pt x="3993718" y="714640"/>
                </a:cubicBezTo>
                <a:cubicBezTo>
                  <a:pt x="3993718" y="702505"/>
                  <a:pt x="3996419" y="693237"/>
                  <a:pt x="4001819" y="686837"/>
                </a:cubicBezTo>
                <a:cubicBezTo>
                  <a:pt x="4007220" y="680436"/>
                  <a:pt x="4014521" y="677235"/>
                  <a:pt x="4023722" y="677235"/>
                </a:cubicBezTo>
                <a:close/>
                <a:moveTo>
                  <a:pt x="3785597" y="677235"/>
                </a:moveTo>
                <a:cubicBezTo>
                  <a:pt x="3794665" y="677235"/>
                  <a:pt x="3801932" y="680436"/>
                  <a:pt x="3807400" y="686837"/>
                </a:cubicBezTo>
                <a:cubicBezTo>
                  <a:pt x="3812867" y="693237"/>
                  <a:pt x="3815601" y="702505"/>
                  <a:pt x="3815601" y="714640"/>
                </a:cubicBezTo>
                <a:cubicBezTo>
                  <a:pt x="3815601" y="726642"/>
                  <a:pt x="3812867" y="735876"/>
                  <a:pt x="3807400" y="742344"/>
                </a:cubicBezTo>
                <a:cubicBezTo>
                  <a:pt x="3801932" y="748811"/>
                  <a:pt x="3794665" y="752045"/>
                  <a:pt x="3785597" y="752045"/>
                </a:cubicBezTo>
                <a:cubicBezTo>
                  <a:pt x="3776396" y="752045"/>
                  <a:pt x="3769095" y="748811"/>
                  <a:pt x="3763694" y="742344"/>
                </a:cubicBezTo>
                <a:cubicBezTo>
                  <a:pt x="3758294" y="735876"/>
                  <a:pt x="3755593" y="726642"/>
                  <a:pt x="3755593" y="714640"/>
                </a:cubicBezTo>
                <a:cubicBezTo>
                  <a:pt x="3755593" y="702505"/>
                  <a:pt x="3758294" y="693237"/>
                  <a:pt x="3763694" y="686837"/>
                </a:cubicBezTo>
                <a:cubicBezTo>
                  <a:pt x="3769095" y="680436"/>
                  <a:pt x="3776396" y="677235"/>
                  <a:pt x="3785597" y="677235"/>
                </a:cubicBezTo>
                <a:close/>
                <a:moveTo>
                  <a:pt x="2842623" y="677235"/>
                </a:moveTo>
                <a:cubicBezTo>
                  <a:pt x="2851690" y="677235"/>
                  <a:pt x="2858958" y="680436"/>
                  <a:pt x="2864425" y="686837"/>
                </a:cubicBezTo>
                <a:cubicBezTo>
                  <a:pt x="2869892" y="693237"/>
                  <a:pt x="2872626" y="702505"/>
                  <a:pt x="2872626" y="714640"/>
                </a:cubicBezTo>
                <a:cubicBezTo>
                  <a:pt x="2872626" y="726642"/>
                  <a:pt x="2869892" y="735876"/>
                  <a:pt x="2864425" y="742344"/>
                </a:cubicBezTo>
                <a:cubicBezTo>
                  <a:pt x="2858958" y="748811"/>
                  <a:pt x="2851690" y="752045"/>
                  <a:pt x="2842623" y="752045"/>
                </a:cubicBezTo>
                <a:cubicBezTo>
                  <a:pt x="2833421" y="752045"/>
                  <a:pt x="2826120" y="748811"/>
                  <a:pt x="2820720" y="742344"/>
                </a:cubicBezTo>
                <a:cubicBezTo>
                  <a:pt x="2815319" y="735876"/>
                  <a:pt x="2812619" y="726642"/>
                  <a:pt x="2812619" y="714640"/>
                </a:cubicBezTo>
                <a:cubicBezTo>
                  <a:pt x="2812619" y="702505"/>
                  <a:pt x="2815319" y="693237"/>
                  <a:pt x="2820720" y="686837"/>
                </a:cubicBezTo>
                <a:cubicBezTo>
                  <a:pt x="2826120" y="680436"/>
                  <a:pt x="2833421" y="677235"/>
                  <a:pt x="2842623" y="677235"/>
                </a:cubicBezTo>
                <a:close/>
                <a:moveTo>
                  <a:pt x="2614022" y="677235"/>
                </a:moveTo>
                <a:cubicBezTo>
                  <a:pt x="2623090" y="677235"/>
                  <a:pt x="2630358" y="680436"/>
                  <a:pt x="2635825" y="686837"/>
                </a:cubicBezTo>
                <a:cubicBezTo>
                  <a:pt x="2641293" y="693237"/>
                  <a:pt x="2644026" y="702505"/>
                  <a:pt x="2644026" y="714640"/>
                </a:cubicBezTo>
                <a:cubicBezTo>
                  <a:pt x="2644026" y="726642"/>
                  <a:pt x="2641293" y="735876"/>
                  <a:pt x="2635825" y="742344"/>
                </a:cubicBezTo>
                <a:cubicBezTo>
                  <a:pt x="2630358" y="748811"/>
                  <a:pt x="2623090" y="752045"/>
                  <a:pt x="2614022" y="752045"/>
                </a:cubicBezTo>
                <a:cubicBezTo>
                  <a:pt x="2604821" y="752045"/>
                  <a:pt x="2597520" y="748811"/>
                  <a:pt x="2592120" y="742344"/>
                </a:cubicBezTo>
                <a:cubicBezTo>
                  <a:pt x="2586719" y="735876"/>
                  <a:pt x="2584019" y="726642"/>
                  <a:pt x="2584019" y="714640"/>
                </a:cubicBezTo>
                <a:cubicBezTo>
                  <a:pt x="2584019" y="702505"/>
                  <a:pt x="2586719" y="693237"/>
                  <a:pt x="2592120" y="686837"/>
                </a:cubicBezTo>
                <a:cubicBezTo>
                  <a:pt x="2597520" y="680436"/>
                  <a:pt x="2604821" y="677235"/>
                  <a:pt x="2614022" y="677235"/>
                </a:cubicBezTo>
                <a:close/>
                <a:moveTo>
                  <a:pt x="1080697" y="677235"/>
                </a:moveTo>
                <a:cubicBezTo>
                  <a:pt x="1090032" y="677235"/>
                  <a:pt x="1097433" y="680402"/>
                  <a:pt x="1102900" y="686737"/>
                </a:cubicBezTo>
                <a:cubicBezTo>
                  <a:pt x="1108368" y="693071"/>
                  <a:pt x="1111101" y="701638"/>
                  <a:pt x="1111101" y="712440"/>
                </a:cubicBezTo>
                <a:cubicBezTo>
                  <a:pt x="1111101" y="723241"/>
                  <a:pt x="1108368" y="731842"/>
                  <a:pt x="1102900" y="738243"/>
                </a:cubicBezTo>
                <a:cubicBezTo>
                  <a:pt x="1097433" y="744644"/>
                  <a:pt x="1090032" y="747844"/>
                  <a:pt x="1080697" y="747844"/>
                </a:cubicBezTo>
                <a:cubicBezTo>
                  <a:pt x="1071496" y="747844"/>
                  <a:pt x="1064162" y="744644"/>
                  <a:pt x="1058695" y="738243"/>
                </a:cubicBezTo>
                <a:cubicBezTo>
                  <a:pt x="1053227" y="731842"/>
                  <a:pt x="1050494" y="723241"/>
                  <a:pt x="1050494" y="712440"/>
                </a:cubicBezTo>
                <a:cubicBezTo>
                  <a:pt x="1050494" y="701638"/>
                  <a:pt x="1053227" y="693071"/>
                  <a:pt x="1058695" y="686737"/>
                </a:cubicBezTo>
                <a:cubicBezTo>
                  <a:pt x="1064162" y="680402"/>
                  <a:pt x="1071496" y="677235"/>
                  <a:pt x="1080697" y="677235"/>
                </a:cubicBezTo>
                <a:close/>
                <a:moveTo>
                  <a:pt x="804273" y="677235"/>
                </a:moveTo>
                <a:cubicBezTo>
                  <a:pt x="813340" y="677235"/>
                  <a:pt x="820608" y="680436"/>
                  <a:pt x="826075" y="686837"/>
                </a:cubicBezTo>
                <a:cubicBezTo>
                  <a:pt x="831542" y="693237"/>
                  <a:pt x="834276" y="702505"/>
                  <a:pt x="834276" y="714640"/>
                </a:cubicBezTo>
                <a:cubicBezTo>
                  <a:pt x="834276" y="726642"/>
                  <a:pt x="831542" y="735876"/>
                  <a:pt x="826075" y="742344"/>
                </a:cubicBezTo>
                <a:cubicBezTo>
                  <a:pt x="820608" y="748811"/>
                  <a:pt x="813340" y="752045"/>
                  <a:pt x="804273" y="752045"/>
                </a:cubicBezTo>
                <a:cubicBezTo>
                  <a:pt x="795071" y="752045"/>
                  <a:pt x="787770" y="748811"/>
                  <a:pt x="782370" y="742344"/>
                </a:cubicBezTo>
                <a:cubicBezTo>
                  <a:pt x="776969" y="735876"/>
                  <a:pt x="774269" y="726642"/>
                  <a:pt x="774269" y="714640"/>
                </a:cubicBezTo>
                <a:cubicBezTo>
                  <a:pt x="774269" y="702505"/>
                  <a:pt x="776969" y="693237"/>
                  <a:pt x="782370" y="686837"/>
                </a:cubicBezTo>
                <a:cubicBezTo>
                  <a:pt x="787770" y="680436"/>
                  <a:pt x="795071" y="677235"/>
                  <a:pt x="804273" y="677235"/>
                </a:cubicBezTo>
                <a:close/>
                <a:moveTo>
                  <a:pt x="5786647" y="676235"/>
                </a:moveTo>
                <a:cubicBezTo>
                  <a:pt x="5795315" y="676235"/>
                  <a:pt x="5802016" y="678969"/>
                  <a:pt x="5806750" y="684436"/>
                </a:cubicBezTo>
                <a:cubicBezTo>
                  <a:pt x="5811484" y="689904"/>
                  <a:pt x="5814051" y="697571"/>
                  <a:pt x="5814451" y="707439"/>
                </a:cubicBezTo>
                <a:lnTo>
                  <a:pt x="5755444" y="707439"/>
                </a:lnTo>
                <a:cubicBezTo>
                  <a:pt x="5756377" y="698105"/>
                  <a:pt x="5759510" y="690570"/>
                  <a:pt x="5764845" y="684836"/>
                </a:cubicBezTo>
                <a:cubicBezTo>
                  <a:pt x="5770178" y="679102"/>
                  <a:pt x="5777446" y="676235"/>
                  <a:pt x="5786647" y="676235"/>
                </a:cubicBezTo>
                <a:close/>
                <a:moveTo>
                  <a:pt x="3681622" y="676235"/>
                </a:moveTo>
                <a:cubicBezTo>
                  <a:pt x="3690290" y="676235"/>
                  <a:pt x="3696991" y="678969"/>
                  <a:pt x="3701725" y="684436"/>
                </a:cubicBezTo>
                <a:cubicBezTo>
                  <a:pt x="3706459" y="689904"/>
                  <a:pt x="3709025" y="697571"/>
                  <a:pt x="3709425" y="707439"/>
                </a:cubicBezTo>
                <a:lnTo>
                  <a:pt x="3650418" y="707439"/>
                </a:lnTo>
                <a:cubicBezTo>
                  <a:pt x="3651352" y="698105"/>
                  <a:pt x="3654485" y="690570"/>
                  <a:pt x="3659819" y="684836"/>
                </a:cubicBezTo>
                <a:cubicBezTo>
                  <a:pt x="3665153" y="679102"/>
                  <a:pt x="3672421" y="676235"/>
                  <a:pt x="3681622" y="676235"/>
                </a:cubicBezTo>
                <a:close/>
                <a:moveTo>
                  <a:pt x="3424447" y="676235"/>
                </a:moveTo>
                <a:cubicBezTo>
                  <a:pt x="3433115" y="676235"/>
                  <a:pt x="3439816" y="678969"/>
                  <a:pt x="3444550" y="684436"/>
                </a:cubicBezTo>
                <a:cubicBezTo>
                  <a:pt x="3449284" y="689904"/>
                  <a:pt x="3451850" y="697571"/>
                  <a:pt x="3452251" y="707439"/>
                </a:cubicBezTo>
                <a:lnTo>
                  <a:pt x="3393243" y="707439"/>
                </a:lnTo>
                <a:cubicBezTo>
                  <a:pt x="3394177" y="698105"/>
                  <a:pt x="3397310" y="690570"/>
                  <a:pt x="3402644" y="684836"/>
                </a:cubicBezTo>
                <a:cubicBezTo>
                  <a:pt x="3407978" y="679102"/>
                  <a:pt x="3415246" y="676235"/>
                  <a:pt x="3424447" y="676235"/>
                </a:cubicBezTo>
                <a:close/>
                <a:moveTo>
                  <a:pt x="3252997" y="676235"/>
                </a:moveTo>
                <a:cubicBezTo>
                  <a:pt x="3261665" y="676235"/>
                  <a:pt x="3268366" y="678969"/>
                  <a:pt x="3273100" y="684436"/>
                </a:cubicBezTo>
                <a:cubicBezTo>
                  <a:pt x="3277833" y="689904"/>
                  <a:pt x="3280401" y="697571"/>
                  <a:pt x="3280801" y="707439"/>
                </a:cubicBezTo>
                <a:lnTo>
                  <a:pt x="3221793" y="707439"/>
                </a:lnTo>
                <a:cubicBezTo>
                  <a:pt x="3222727" y="698105"/>
                  <a:pt x="3225860" y="690570"/>
                  <a:pt x="3231194" y="684836"/>
                </a:cubicBezTo>
                <a:cubicBezTo>
                  <a:pt x="3236528" y="679102"/>
                  <a:pt x="3243796" y="676235"/>
                  <a:pt x="3252997" y="676235"/>
                </a:cubicBezTo>
                <a:close/>
                <a:moveTo>
                  <a:pt x="2148097" y="676235"/>
                </a:moveTo>
                <a:cubicBezTo>
                  <a:pt x="2156765" y="676235"/>
                  <a:pt x="2163466" y="678969"/>
                  <a:pt x="2168200" y="684436"/>
                </a:cubicBezTo>
                <a:cubicBezTo>
                  <a:pt x="2172934" y="689904"/>
                  <a:pt x="2175501" y="697571"/>
                  <a:pt x="2175901" y="707439"/>
                </a:cubicBezTo>
                <a:lnTo>
                  <a:pt x="2116894" y="707439"/>
                </a:lnTo>
                <a:cubicBezTo>
                  <a:pt x="2117827" y="698105"/>
                  <a:pt x="2120960" y="690570"/>
                  <a:pt x="2126294" y="684836"/>
                </a:cubicBezTo>
                <a:cubicBezTo>
                  <a:pt x="2131629" y="679102"/>
                  <a:pt x="2138896" y="676235"/>
                  <a:pt x="2148097" y="676235"/>
                </a:cubicBezTo>
                <a:close/>
                <a:moveTo>
                  <a:pt x="2043323" y="676235"/>
                </a:moveTo>
                <a:cubicBezTo>
                  <a:pt x="2051990" y="676235"/>
                  <a:pt x="2058691" y="678969"/>
                  <a:pt x="2063425" y="684436"/>
                </a:cubicBezTo>
                <a:cubicBezTo>
                  <a:pt x="2068159" y="689904"/>
                  <a:pt x="2070726" y="697571"/>
                  <a:pt x="2071126" y="707439"/>
                </a:cubicBezTo>
                <a:lnTo>
                  <a:pt x="2012119" y="707439"/>
                </a:lnTo>
                <a:cubicBezTo>
                  <a:pt x="2013052" y="698105"/>
                  <a:pt x="2016186" y="690570"/>
                  <a:pt x="2021520" y="684836"/>
                </a:cubicBezTo>
                <a:cubicBezTo>
                  <a:pt x="2026854" y="679102"/>
                  <a:pt x="2034121" y="676235"/>
                  <a:pt x="2043323" y="676235"/>
                </a:cubicBezTo>
                <a:close/>
                <a:moveTo>
                  <a:pt x="1633748" y="676235"/>
                </a:moveTo>
                <a:cubicBezTo>
                  <a:pt x="1642415" y="676235"/>
                  <a:pt x="1649116" y="678969"/>
                  <a:pt x="1653850" y="684436"/>
                </a:cubicBezTo>
                <a:cubicBezTo>
                  <a:pt x="1658584" y="689904"/>
                  <a:pt x="1661151" y="697571"/>
                  <a:pt x="1661551" y="707439"/>
                </a:cubicBezTo>
                <a:lnTo>
                  <a:pt x="1602544" y="707439"/>
                </a:lnTo>
                <a:cubicBezTo>
                  <a:pt x="1603477" y="698105"/>
                  <a:pt x="1606611" y="690570"/>
                  <a:pt x="1611945" y="684836"/>
                </a:cubicBezTo>
                <a:cubicBezTo>
                  <a:pt x="1617279" y="679102"/>
                  <a:pt x="1624546" y="676235"/>
                  <a:pt x="1633748" y="676235"/>
                </a:cubicBezTo>
                <a:close/>
                <a:moveTo>
                  <a:pt x="5362918" y="665034"/>
                </a:moveTo>
                <a:cubicBezTo>
                  <a:pt x="5357584" y="665034"/>
                  <a:pt x="5354917" y="667901"/>
                  <a:pt x="5354917" y="673635"/>
                </a:cubicBezTo>
                <a:lnTo>
                  <a:pt x="5354917" y="755445"/>
                </a:lnTo>
                <a:cubicBezTo>
                  <a:pt x="5354917" y="761313"/>
                  <a:pt x="5357584" y="764246"/>
                  <a:pt x="5362918" y="764246"/>
                </a:cubicBezTo>
                <a:cubicBezTo>
                  <a:pt x="5368385" y="764246"/>
                  <a:pt x="5371119" y="761313"/>
                  <a:pt x="5371119" y="755445"/>
                </a:cubicBezTo>
                <a:lnTo>
                  <a:pt x="5371119" y="673635"/>
                </a:lnTo>
                <a:cubicBezTo>
                  <a:pt x="5371119" y="667901"/>
                  <a:pt x="5368385" y="665034"/>
                  <a:pt x="5362918" y="665034"/>
                </a:cubicBezTo>
                <a:close/>
                <a:moveTo>
                  <a:pt x="4905718" y="665034"/>
                </a:moveTo>
                <a:cubicBezTo>
                  <a:pt x="4900384" y="665034"/>
                  <a:pt x="4897717" y="667901"/>
                  <a:pt x="4897717" y="673635"/>
                </a:cubicBezTo>
                <a:lnTo>
                  <a:pt x="4897717" y="755445"/>
                </a:lnTo>
                <a:cubicBezTo>
                  <a:pt x="4897717" y="761313"/>
                  <a:pt x="4900384" y="764246"/>
                  <a:pt x="4905718" y="764246"/>
                </a:cubicBezTo>
                <a:cubicBezTo>
                  <a:pt x="4911185" y="764246"/>
                  <a:pt x="4913919" y="761313"/>
                  <a:pt x="4913919" y="755445"/>
                </a:cubicBezTo>
                <a:lnTo>
                  <a:pt x="4913919" y="673635"/>
                </a:lnTo>
                <a:cubicBezTo>
                  <a:pt x="4913919" y="667901"/>
                  <a:pt x="4911185" y="665034"/>
                  <a:pt x="4905718" y="665034"/>
                </a:cubicBezTo>
                <a:close/>
                <a:moveTo>
                  <a:pt x="886168" y="665034"/>
                </a:moveTo>
                <a:cubicBezTo>
                  <a:pt x="880835" y="665034"/>
                  <a:pt x="878167" y="667901"/>
                  <a:pt x="878167" y="673635"/>
                </a:cubicBezTo>
                <a:lnTo>
                  <a:pt x="878167" y="755445"/>
                </a:lnTo>
                <a:cubicBezTo>
                  <a:pt x="878167" y="761313"/>
                  <a:pt x="880835" y="764246"/>
                  <a:pt x="886168" y="764246"/>
                </a:cubicBezTo>
                <a:cubicBezTo>
                  <a:pt x="891636" y="764246"/>
                  <a:pt x="894369" y="761313"/>
                  <a:pt x="894369" y="755445"/>
                </a:cubicBezTo>
                <a:lnTo>
                  <a:pt x="894369" y="673635"/>
                </a:lnTo>
                <a:cubicBezTo>
                  <a:pt x="894369" y="667901"/>
                  <a:pt x="891636" y="665034"/>
                  <a:pt x="886168" y="665034"/>
                </a:cubicBezTo>
                <a:close/>
                <a:moveTo>
                  <a:pt x="2971867" y="664634"/>
                </a:moveTo>
                <a:cubicBezTo>
                  <a:pt x="2968266" y="664634"/>
                  <a:pt x="2965833" y="665767"/>
                  <a:pt x="2964566" y="668034"/>
                </a:cubicBezTo>
                <a:cubicBezTo>
                  <a:pt x="2963299" y="670301"/>
                  <a:pt x="2963333" y="672968"/>
                  <a:pt x="2964666" y="676035"/>
                </a:cubicBezTo>
                <a:lnTo>
                  <a:pt x="3001471" y="761646"/>
                </a:lnTo>
                <a:lnTo>
                  <a:pt x="2989269" y="789249"/>
                </a:lnTo>
                <a:cubicBezTo>
                  <a:pt x="2988069" y="792183"/>
                  <a:pt x="2988003" y="794817"/>
                  <a:pt x="2989069" y="797150"/>
                </a:cubicBezTo>
                <a:cubicBezTo>
                  <a:pt x="2990136" y="799484"/>
                  <a:pt x="2992203" y="800651"/>
                  <a:pt x="2995270" y="800651"/>
                </a:cubicBezTo>
                <a:cubicBezTo>
                  <a:pt x="2997537" y="800651"/>
                  <a:pt x="2999304" y="800184"/>
                  <a:pt x="3000570" y="799251"/>
                </a:cubicBezTo>
                <a:cubicBezTo>
                  <a:pt x="3001837" y="798317"/>
                  <a:pt x="3003004" y="796650"/>
                  <a:pt x="3004071" y="794250"/>
                </a:cubicBezTo>
                <a:lnTo>
                  <a:pt x="3055277" y="675835"/>
                </a:lnTo>
                <a:cubicBezTo>
                  <a:pt x="3056478" y="672902"/>
                  <a:pt x="3056544" y="670301"/>
                  <a:pt x="3055477" y="668034"/>
                </a:cubicBezTo>
                <a:cubicBezTo>
                  <a:pt x="3054410" y="665767"/>
                  <a:pt x="3052344" y="664634"/>
                  <a:pt x="3049277" y="664634"/>
                </a:cubicBezTo>
                <a:cubicBezTo>
                  <a:pt x="3047010" y="664634"/>
                  <a:pt x="3045276" y="665101"/>
                  <a:pt x="3044076" y="666034"/>
                </a:cubicBezTo>
                <a:cubicBezTo>
                  <a:pt x="3042876" y="666967"/>
                  <a:pt x="3041742" y="668634"/>
                  <a:pt x="3040676" y="671035"/>
                </a:cubicBezTo>
                <a:lnTo>
                  <a:pt x="3010272" y="744844"/>
                </a:lnTo>
                <a:lnTo>
                  <a:pt x="2980068" y="671035"/>
                </a:lnTo>
                <a:cubicBezTo>
                  <a:pt x="2978334" y="666767"/>
                  <a:pt x="2975601" y="664634"/>
                  <a:pt x="2971867" y="664634"/>
                </a:cubicBezTo>
                <a:close/>
                <a:moveTo>
                  <a:pt x="1428817" y="664634"/>
                </a:moveTo>
                <a:cubicBezTo>
                  <a:pt x="1425217" y="664634"/>
                  <a:pt x="1422783" y="665767"/>
                  <a:pt x="1421516" y="668034"/>
                </a:cubicBezTo>
                <a:cubicBezTo>
                  <a:pt x="1420249" y="670301"/>
                  <a:pt x="1420283" y="672968"/>
                  <a:pt x="1421616" y="676035"/>
                </a:cubicBezTo>
                <a:lnTo>
                  <a:pt x="1458421" y="761646"/>
                </a:lnTo>
                <a:lnTo>
                  <a:pt x="1446219" y="789249"/>
                </a:lnTo>
                <a:cubicBezTo>
                  <a:pt x="1445019" y="792183"/>
                  <a:pt x="1444953" y="794817"/>
                  <a:pt x="1446019" y="797150"/>
                </a:cubicBezTo>
                <a:cubicBezTo>
                  <a:pt x="1447086" y="799484"/>
                  <a:pt x="1449153" y="800651"/>
                  <a:pt x="1452220" y="800651"/>
                </a:cubicBezTo>
                <a:cubicBezTo>
                  <a:pt x="1454487" y="800651"/>
                  <a:pt x="1456254" y="800184"/>
                  <a:pt x="1457521" y="799251"/>
                </a:cubicBezTo>
                <a:cubicBezTo>
                  <a:pt x="1458788" y="798317"/>
                  <a:pt x="1459954" y="796650"/>
                  <a:pt x="1461021" y="794250"/>
                </a:cubicBezTo>
                <a:lnTo>
                  <a:pt x="1512227" y="675835"/>
                </a:lnTo>
                <a:cubicBezTo>
                  <a:pt x="1513428" y="672902"/>
                  <a:pt x="1513494" y="670301"/>
                  <a:pt x="1512428" y="668034"/>
                </a:cubicBezTo>
                <a:cubicBezTo>
                  <a:pt x="1511361" y="665767"/>
                  <a:pt x="1509294" y="664634"/>
                  <a:pt x="1506227" y="664634"/>
                </a:cubicBezTo>
                <a:cubicBezTo>
                  <a:pt x="1503960" y="664634"/>
                  <a:pt x="1502226" y="665101"/>
                  <a:pt x="1501026" y="666034"/>
                </a:cubicBezTo>
                <a:cubicBezTo>
                  <a:pt x="1499826" y="666967"/>
                  <a:pt x="1498692" y="668634"/>
                  <a:pt x="1497626" y="671035"/>
                </a:cubicBezTo>
                <a:lnTo>
                  <a:pt x="1467222" y="744844"/>
                </a:lnTo>
                <a:lnTo>
                  <a:pt x="1437018" y="671035"/>
                </a:lnTo>
                <a:cubicBezTo>
                  <a:pt x="1435285" y="666767"/>
                  <a:pt x="1432551" y="664634"/>
                  <a:pt x="1428817" y="664634"/>
                </a:cubicBezTo>
                <a:close/>
                <a:moveTo>
                  <a:pt x="5786247" y="664234"/>
                </a:moveTo>
                <a:cubicBezTo>
                  <a:pt x="5777046" y="664234"/>
                  <a:pt x="5768945" y="666334"/>
                  <a:pt x="5761944" y="670535"/>
                </a:cubicBezTo>
                <a:cubicBezTo>
                  <a:pt x="5754943" y="674735"/>
                  <a:pt x="5749443" y="680669"/>
                  <a:pt x="5745442" y="688337"/>
                </a:cubicBezTo>
                <a:cubicBezTo>
                  <a:pt x="5741442" y="696004"/>
                  <a:pt x="5739441" y="704839"/>
                  <a:pt x="5739441" y="714840"/>
                </a:cubicBezTo>
                <a:cubicBezTo>
                  <a:pt x="5739441" y="730309"/>
                  <a:pt x="5743908" y="742544"/>
                  <a:pt x="5752843" y="751545"/>
                </a:cubicBezTo>
                <a:cubicBezTo>
                  <a:pt x="5761778" y="760546"/>
                  <a:pt x="5773912" y="765046"/>
                  <a:pt x="5789247" y="765046"/>
                </a:cubicBezTo>
                <a:cubicBezTo>
                  <a:pt x="5794981" y="765046"/>
                  <a:pt x="5800882" y="764180"/>
                  <a:pt x="5806950" y="762446"/>
                </a:cubicBezTo>
                <a:cubicBezTo>
                  <a:pt x="5813017" y="760712"/>
                  <a:pt x="5818252" y="758246"/>
                  <a:pt x="5822652" y="755045"/>
                </a:cubicBezTo>
                <a:cubicBezTo>
                  <a:pt x="5825452" y="753178"/>
                  <a:pt x="5826819" y="751011"/>
                  <a:pt x="5826752" y="748544"/>
                </a:cubicBezTo>
                <a:cubicBezTo>
                  <a:pt x="5826685" y="746077"/>
                  <a:pt x="5825618" y="744244"/>
                  <a:pt x="5823552" y="743044"/>
                </a:cubicBezTo>
                <a:cubicBezTo>
                  <a:pt x="5821485" y="741843"/>
                  <a:pt x="5818918" y="742244"/>
                  <a:pt x="5815851" y="744244"/>
                </a:cubicBezTo>
                <a:cubicBezTo>
                  <a:pt x="5811584" y="747177"/>
                  <a:pt x="5807183" y="749211"/>
                  <a:pt x="5802650" y="750345"/>
                </a:cubicBezTo>
                <a:cubicBezTo>
                  <a:pt x="5798115" y="751478"/>
                  <a:pt x="5793648" y="752045"/>
                  <a:pt x="5789247" y="752045"/>
                </a:cubicBezTo>
                <a:cubicBezTo>
                  <a:pt x="5778846" y="752045"/>
                  <a:pt x="5770712" y="749144"/>
                  <a:pt x="5764845" y="743344"/>
                </a:cubicBezTo>
                <a:cubicBezTo>
                  <a:pt x="5758977" y="737543"/>
                  <a:pt x="5755777" y="729109"/>
                  <a:pt x="5755243" y="718041"/>
                </a:cubicBezTo>
                <a:lnTo>
                  <a:pt x="5821452" y="718041"/>
                </a:lnTo>
                <a:cubicBezTo>
                  <a:pt x="5826118" y="718041"/>
                  <a:pt x="5828453" y="715974"/>
                  <a:pt x="5828453" y="711840"/>
                </a:cubicBezTo>
                <a:cubicBezTo>
                  <a:pt x="5828453" y="697038"/>
                  <a:pt x="5824719" y="685403"/>
                  <a:pt x="5817251" y="676935"/>
                </a:cubicBezTo>
                <a:cubicBezTo>
                  <a:pt x="5809783" y="668468"/>
                  <a:pt x="5799449" y="664234"/>
                  <a:pt x="5786247" y="664234"/>
                </a:cubicBezTo>
                <a:close/>
                <a:moveTo>
                  <a:pt x="5623198" y="664234"/>
                </a:moveTo>
                <a:cubicBezTo>
                  <a:pt x="5615598" y="664234"/>
                  <a:pt x="5608863" y="665934"/>
                  <a:pt x="5602996" y="669334"/>
                </a:cubicBezTo>
                <a:cubicBezTo>
                  <a:pt x="5597128" y="672735"/>
                  <a:pt x="5592794" y="677369"/>
                  <a:pt x="5589995" y="683236"/>
                </a:cubicBezTo>
                <a:lnTo>
                  <a:pt x="5589995" y="672835"/>
                </a:lnTo>
                <a:cubicBezTo>
                  <a:pt x="5589995" y="667368"/>
                  <a:pt x="5587260" y="664634"/>
                  <a:pt x="5581793" y="664634"/>
                </a:cubicBezTo>
                <a:cubicBezTo>
                  <a:pt x="5576592" y="664634"/>
                  <a:pt x="5573992" y="667368"/>
                  <a:pt x="5573992" y="672835"/>
                </a:cubicBezTo>
                <a:lnTo>
                  <a:pt x="5573992" y="792450"/>
                </a:lnTo>
                <a:cubicBezTo>
                  <a:pt x="5573992" y="797917"/>
                  <a:pt x="5576659" y="800651"/>
                  <a:pt x="5581993" y="800651"/>
                </a:cubicBezTo>
                <a:cubicBezTo>
                  <a:pt x="5587460" y="800651"/>
                  <a:pt x="5590194" y="797917"/>
                  <a:pt x="5590194" y="792450"/>
                </a:cubicBezTo>
                <a:lnTo>
                  <a:pt x="5590194" y="746244"/>
                </a:lnTo>
                <a:cubicBezTo>
                  <a:pt x="5592994" y="752111"/>
                  <a:pt x="5597328" y="756712"/>
                  <a:pt x="5603196" y="760046"/>
                </a:cubicBezTo>
                <a:cubicBezTo>
                  <a:pt x="5609063" y="763380"/>
                  <a:pt x="5615731" y="765046"/>
                  <a:pt x="5623198" y="765046"/>
                </a:cubicBezTo>
                <a:cubicBezTo>
                  <a:pt x="5631866" y="765046"/>
                  <a:pt x="5639433" y="762979"/>
                  <a:pt x="5645901" y="758846"/>
                </a:cubicBezTo>
                <a:cubicBezTo>
                  <a:pt x="5652369" y="754712"/>
                  <a:pt x="5657369" y="748878"/>
                  <a:pt x="5660903" y="741343"/>
                </a:cubicBezTo>
                <a:cubicBezTo>
                  <a:pt x="5664436" y="733809"/>
                  <a:pt x="5666204" y="724908"/>
                  <a:pt x="5666204" y="714640"/>
                </a:cubicBezTo>
                <a:cubicBezTo>
                  <a:pt x="5666204" y="704239"/>
                  <a:pt x="5664436" y="695271"/>
                  <a:pt x="5660903" y="687737"/>
                </a:cubicBezTo>
                <a:cubicBezTo>
                  <a:pt x="5657369" y="680202"/>
                  <a:pt x="5652369" y="674402"/>
                  <a:pt x="5645901" y="670335"/>
                </a:cubicBezTo>
                <a:cubicBezTo>
                  <a:pt x="5639433" y="666267"/>
                  <a:pt x="5631866" y="664234"/>
                  <a:pt x="5623198" y="664234"/>
                </a:cubicBezTo>
                <a:close/>
                <a:moveTo>
                  <a:pt x="5449148" y="664234"/>
                </a:moveTo>
                <a:cubicBezTo>
                  <a:pt x="5442213" y="664234"/>
                  <a:pt x="5436146" y="665801"/>
                  <a:pt x="5430945" y="668934"/>
                </a:cubicBezTo>
                <a:cubicBezTo>
                  <a:pt x="5425745" y="672068"/>
                  <a:pt x="5421678" y="676569"/>
                  <a:pt x="5418744" y="682436"/>
                </a:cubicBezTo>
                <a:lnTo>
                  <a:pt x="5418744" y="672835"/>
                </a:lnTo>
                <a:cubicBezTo>
                  <a:pt x="5418744" y="667368"/>
                  <a:pt x="5416077" y="664634"/>
                  <a:pt x="5410743" y="664634"/>
                </a:cubicBezTo>
                <a:cubicBezTo>
                  <a:pt x="5405542" y="664634"/>
                  <a:pt x="5402942" y="667368"/>
                  <a:pt x="5402942" y="672835"/>
                </a:cubicBezTo>
                <a:lnTo>
                  <a:pt x="5402942" y="756245"/>
                </a:lnTo>
                <a:cubicBezTo>
                  <a:pt x="5402942" y="761846"/>
                  <a:pt x="5405609" y="764646"/>
                  <a:pt x="5410943" y="764646"/>
                </a:cubicBezTo>
                <a:cubicBezTo>
                  <a:pt x="5416410" y="764646"/>
                  <a:pt x="5419144" y="761846"/>
                  <a:pt x="5419144" y="756245"/>
                </a:cubicBezTo>
                <a:lnTo>
                  <a:pt x="5419144" y="708239"/>
                </a:lnTo>
                <a:cubicBezTo>
                  <a:pt x="5419144" y="698905"/>
                  <a:pt x="5421444" y="691437"/>
                  <a:pt x="5426045" y="685836"/>
                </a:cubicBezTo>
                <a:cubicBezTo>
                  <a:pt x="5430646" y="680236"/>
                  <a:pt x="5436946" y="677435"/>
                  <a:pt x="5444947" y="677435"/>
                </a:cubicBezTo>
                <a:cubicBezTo>
                  <a:pt x="5452148" y="677435"/>
                  <a:pt x="5457315" y="679536"/>
                  <a:pt x="5460449" y="683736"/>
                </a:cubicBezTo>
                <a:cubicBezTo>
                  <a:pt x="5463583" y="687937"/>
                  <a:pt x="5465150" y="694504"/>
                  <a:pt x="5465150" y="703439"/>
                </a:cubicBezTo>
                <a:lnTo>
                  <a:pt x="5465150" y="756245"/>
                </a:lnTo>
                <a:cubicBezTo>
                  <a:pt x="5465150" y="761846"/>
                  <a:pt x="5467817" y="764646"/>
                  <a:pt x="5473150" y="764646"/>
                </a:cubicBezTo>
                <a:cubicBezTo>
                  <a:pt x="5478618" y="764646"/>
                  <a:pt x="5481352" y="761846"/>
                  <a:pt x="5481352" y="756245"/>
                </a:cubicBezTo>
                <a:lnTo>
                  <a:pt x="5481352" y="708239"/>
                </a:lnTo>
                <a:cubicBezTo>
                  <a:pt x="5481352" y="698905"/>
                  <a:pt x="5483686" y="691437"/>
                  <a:pt x="5488352" y="685836"/>
                </a:cubicBezTo>
                <a:cubicBezTo>
                  <a:pt x="5493020" y="680236"/>
                  <a:pt x="5499288" y="677435"/>
                  <a:pt x="5507155" y="677435"/>
                </a:cubicBezTo>
                <a:cubicBezTo>
                  <a:pt x="5514356" y="677435"/>
                  <a:pt x="5519523" y="679536"/>
                  <a:pt x="5522657" y="683736"/>
                </a:cubicBezTo>
                <a:cubicBezTo>
                  <a:pt x="5525791" y="687937"/>
                  <a:pt x="5527358" y="694504"/>
                  <a:pt x="5527358" y="703439"/>
                </a:cubicBezTo>
                <a:lnTo>
                  <a:pt x="5527358" y="756245"/>
                </a:lnTo>
                <a:cubicBezTo>
                  <a:pt x="5527358" y="761846"/>
                  <a:pt x="5530025" y="764646"/>
                  <a:pt x="5535358" y="764646"/>
                </a:cubicBezTo>
                <a:cubicBezTo>
                  <a:pt x="5540826" y="764646"/>
                  <a:pt x="5543560" y="761846"/>
                  <a:pt x="5543560" y="756245"/>
                </a:cubicBezTo>
                <a:lnTo>
                  <a:pt x="5543560" y="702639"/>
                </a:lnTo>
                <a:cubicBezTo>
                  <a:pt x="5543560" y="677035"/>
                  <a:pt x="5532758" y="664234"/>
                  <a:pt x="5511156" y="664234"/>
                </a:cubicBezTo>
                <a:cubicBezTo>
                  <a:pt x="5503688" y="664234"/>
                  <a:pt x="5497087" y="666001"/>
                  <a:pt x="5491353" y="669534"/>
                </a:cubicBezTo>
                <a:cubicBezTo>
                  <a:pt x="5485619" y="673068"/>
                  <a:pt x="5481285" y="677902"/>
                  <a:pt x="5478351" y="684036"/>
                </a:cubicBezTo>
                <a:cubicBezTo>
                  <a:pt x="5474084" y="670835"/>
                  <a:pt x="5464350" y="664234"/>
                  <a:pt x="5449148" y="664234"/>
                </a:cubicBezTo>
                <a:close/>
                <a:moveTo>
                  <a:pt x="5295071" y="664234"/>
                </a:moveTo>
                <a:cubicBezTo>
                  <a:pt x="5283737" y="664234"/>
                  <a:pt x="5274569" y="666901"/>
                  <a:pt x="5267568" y="672235"/>
                </a:cubicBezTo>
                <a:cubicBezTo>
                  <a:pt x="5260567" y="677569"/>
                  <a:pt x="5257067" y="684636"/>
                  <a:pt x="5257067" y="693437"/>
                </a:cubicBezTo>
                <a:cubicBezTo>
                  <a:pt x="5257067" y="706906"/>
                  <a:pt x="5265335" y="715440"/>
                  <a:pt x="5281870" y="719041"/>
                </a:cubicBezTo>
                <a:lnTo>
                  <a:pt x="5300072" y="723041"/>
                </a:lnTo>
                <a:cubicBezTo>
                  <a:pt x="5305540" y="724241"/>
                  <a:pt x="5309540" y="725941"/>
                  <a:pt x="5312074" y="728142"/>
                </a:cubicBezTo>
                <a:cubicBezTo>
                  <a:pt x="5314607" y="730342"/>
                  <a:pt x="5315874" y="733309"/>
                  <a:pt x="5315874" y="737043"/>
                </a:cubicBezTo>
                <a:cubicBezTo>
                  <a:pt x="5315874" y="741843"/>
                  <a:pt x="5313940" y="745644"/>
                  <a:pt x="5310073" y="748444"/>
                </a:cubicBezTo>
                <a:cubicBezTo>
                  <a:pt x="5306206" y="751245"/>
                  <a:pt x="5300472" y="752645"/>
                  <a:pt x="5292871" y="752645"/>
                </a:cubicBezTo>
                <a:cubicBezTo>
                  <a:pt x="5288070" y="752645"/>
                  <a:pt x="5283236" y="752011"/>
                  <a:pt x="5278369" y="750745"/>
                </a:cubicBezTo>
                <a:cubicBezTo>
                  <a:pt x="5273502" y="749478"/>
                  <a:pt x="5268468" y="747244"/>
                  <a:pt x="5263267" y="744044"/>
                </a:cubicBezTo>
                <a:cubicBezTo>
                  <a:pt x="5260600" y="742710"/>
                  <a:pt x="5258400" y="742710"/>
                  <a:pt x="5256667" y="744044"/>
                </a:cubicBezTo>
                <a:cubicBezTo>
                  <a:pt x="5254933" y="745377"/>
                  <a:pt x="5254033" y="747211"/>
                  <a:pt x="5253966" y="749544"/>
                </a:cubicBezTo>
                <a:cubicBezTo>
                  <a:pt x="5253899" y="751878"/>
                  <a:pt x="5255067" y="753778"/>
                  <a:pt x="5257467" y="755245"/>
                </a:cubicBezTo>
                <a:cubicBezTo>
                  <a:pt x="5262667" y="758712"/>
                  <a:pt x="5268301" y="761213"/>
                  <a:pt x="5274369" y="762746"/>
                </a:cubicBezTo>
                <a:cubicBezTo>
                  <a:pt x="5280437" y="764280"/>
                  <a:pt x="5286471" y="765046"/>
                  <a:pt x="5292471" y="765046"/>
                </a:cubicBezTo>
                <a:cubicBezTo>
                  <a:pt x="5304206" y="765046"/>
                  <a:pt x="5313607" y="762479"/>
                  <a:pt x="5320675" y="757345"/>
                </a:cubicBezTo>
                <a:cubicBezTo>
                  <a:pt x="5327742" y="752211"/>
                  <a:pt x="5331276" y="745177"/>
                  <a:pt x="5331276" y="736243"/>
                </a:cubicBezTo>
                <a:cubicBezTo>
                  <a:pt x="5331276" y="729309"/>
                  <a:pt x="5329076" y="723808"/>
                  <a:pt x="5324675" y="719741"/>
                </a:cubicBezTo>
                <a:cubicBezTo>
                  <a:pt x="5320274" y="715674"/>
                  <a:pt x="5313807" y="712707"/>
                  <a:pt x="5305273" y="710840"/>
                </a:cubicBezTo>
                <a:lnTo>
                  <a:pt x="5287071" y="707039"/>
                </a:lnTo>
                <a:cubicBezTo>
                  <a:pt x="5277203" y="704906"/>
                  <a:pt x="5272269" y="700105"/>
                  <a:pt x="5272269" y="692637"/>
                </a:cubicBezTo>
                <a:cubicBezTo>
                  <a:pt x="5272269" y="687837"/>
                  <a:pt x="5274202" y="683970"/>
                  <a:pt x="5278069" y="681036"/>
                </a:cubicBezTo>
                <a:cubicBezTo>
                  <a:pt x="5281937" y="678102"/>
                  <a:pt x="5287604" y="676635"/>
                  <a:pt x="5295071" y="676635"/>
                </a:cubicBezTo>
                <a:cubicBezTo>
                  <a:pt x="5299072" y="676635"/>
                  <a:pt x="5303139" y="677269"/>
                  <a:pt x="5307273" y="678536"/>
                </a:cubicBezTo>
                <a:cubicBezTo>
                  <a:pt x="5311407" y="679802"/>
                  <a:pt x="5315474" y="681769"/>
                  <a:pt x="5319474" y="684436"/>
                </a:cubicBezTo>
                <a:cubicBezTo>
                  <a:pt x="5322008" y="686037"/>
                  <a:pt x="5324175" y="686203"/>
                  <a:pt x="5325975" y="684936"/>
                </a:cubicBezTo>
                <a:cubicBezTo>
                  <a:pt x="5327776" y="683670"/>
                  <a:pt x="5328809" y="681903"/>
                  <a:pt x="5329076" y="679636"/>
                </a:cubicBezTo>
                <a:cubicBezTo>
                  <a:pt x="5329342" y="677369"/>
                  <a:pt x="5328342" y="675435"/>
                  <a:pt x="5326075" y="673835"/>
                </a:cubicBezTo>
                <a:cubicBezTo>
                  <a:pt x="5321808" y="670501"/>
                  <a:pt x="5317007" y="668068"/>
                  <a:pt x="5311674" y="666534"/>
                </a:cubicBezTo>
                <a:cubicBezTo>
                  <a:pt x="5306340" y="665001"/>
                  <a:pt x="5300805" y="664234"/>
                  <a:pt x="5295071" y="664234"/>
                </a:cubicBezTo>
                <a:close/>
                <a:moveTo>
                  <a:pt x="5136747" y="664234"/>
                </a:moveTo>
                <a:cubicBezTo>
                  <a:pt x="5131546" y="664234"/>
                  <a:pt x="5126046" y="664901"/>
                  <a:pt x="5120245" y="666234"/>
                </a:cubicBezTo>
                <a:cubicBezTo>
                  <a:pt x="5114444" y="667568"/>
                  <a:pt x="5108677" y="669701"/>
                  <a:pt x="5102943" y="672635"/>
                </a:cubicBezTo>
                <a:cubicBezTo>
                  <a:pt x="5100942" y="673568"/>
                  <a:pt x="5099642" y="674935"/>
                  <a:pt x="5099042" y="676735"/>
                </a:cubicBezTo>
                <a:cubicBezTo>
                  <a:pt x="5098442" y="678536"/>
                  <a:pt x="5098442" y="680269"/>
                  <a:pt x="5099042" y="681936"/>
                </a:cubicBezTo>
                <a:cubicBezTo>
                  <a:pt x="5099642" y="683603"/>
                  <a:pt x="5100709" y="684803"/>
                  <a:pt x="5102243" y="685536"/>
                </a:cubicBezTo>
                <a:cubicBezTo>
                  <a:pt x="5103777" y="686270"/>
                  <a:pt x="5105676" y="686037"/>
                  <a:pt x="5107943" y="684836"/>
                </a:cubicBezTo>
                <a:cubicBezTo>
                  <a:pt x="5113011" y="682169"/>
                  <a:pt x="5117911" y="680236"/>
                  <a:pt x="5122645" y="679036"/>
                </a:cubicBezTo>
                <a:cubicBezTo>
                  <a:pt x="5127379" y="677835"/>
                  <a:pt x="5132080" y="677235"/>
                  <a:pt x="5136747" y="677235"/>
                </a:cubicBezTo>
                <a:cubicBezTo>
                  <a:pt x="5144215" y="677235"/>
                  <a:pt x="5149649" y="679069"/>
                  <a:pt x="5153049" y="682736"/>
                </a:cubicBezTo>
                <a:cubicBezTo>
                  <a:pt x="5156449" y="686403"/>
                  <a:pt x="5158149" y="692371"/>
                  <a:pt x="5158149" y="700638"/>
                </a:cubicBezTo>
                <a:lnTo>
                  <a:pt x="5158149" y="706839"/>
                </a:lnTo>
                <a:lnTo>
                  <a:pt x="5151749" y="706839"/>
                </a:lnTo>
                <a:cubicBezTo>
                  <a:pt x="5137080" y="706839"/>
                  <a:pt x="5125512" y="707739"/>
                  <a:pt x="5117044" y="709539"/>
                </a:cubicBezTo>
                <a:cubicBezTo>
                  <a:pt x="5108577" y="711340"/>
                  <a:pt x="5102509" y="714307"/>
                  <a:pt x="5098842" y="718441"/>
                </a:cubicBezTo>
                <a:cubicBezTo>
                  <a:pt x="5095175" y="722574"/>
                  <a:pt x="5093342" y="728175"/>
                  <a:pt x="5093342" y="735243"/>
                </a:cubicBezTo>
                <a:cubicBezTo>
                  <a:pt x="5093342" y="740843"/>
                  <a:pt x="5094875" y="745911"/>
                  <a:pt x="5097942" y="750445"/>
                </a:cubicBezTo>
                <a:cubicBezTo>
                  <a:pt x="5101009" y="754978"/>
                  <a:pt x="5105176" y="758546"/>
                  <a:pt x="5110444" y="761146"/>
                </a:cubicBezTo>
                <a:cubicBezTo>
                  <a:pt x="5115711" y="763746"/>
                  <a:pt x="5121678" y="765046"/>
                  <a:pt x="5128346" y="765046"/>
                </a:cubicBezTo>
                <a:cubicBezTo>
                  <a:pt x="5135414" y="765046"/>
                  <a:pt x="5141581" y="763380"/>
                  <a:pt x="5146848" y="760046"/>
                </a:cubicBezTo>
                <a:cubicBezTo>
                  <a:pt x="5152115" y="756712"/>
                  <a:pt x="5156016" y="752178"/>
                  <a:pt x="5158550" y="746444"/>
                </a:cubicBezTo>
                <a:lnTo>
                  <a:pt x="5158550" y="756245"/>
                </a:lnTo>
                <a:cubicBezTo>
                  <a:pt x="5158550" y="761846"/>
                  <a:pt x="5161150" y="764646"/>
                  <a:pt x="5166351" y="764646"/>
                </a:cubicBezTo>
                <a:cubicBezTo>
                  <a:pt x="5171285" y="764646"/>
                  <a:pt x="5173751" y="761846"/>
                  <a:pt x="5173751" y="756245"/>
                </a:cubicBezTo>
                <a:lnTo>
                  <a:pt x="5173751" y="702039"/>
                </a:lnTo>
                <a:cubicBezTo>
                  <a:pt x="5173751" y="689104"/>
                  <a:pt x="5170718" y="679569"/>
                  <a:pt x="5164651" y="673435"/>
                </a:cubicBezTo>
                <a:cubicBezTo>
                  <a:pt x="5158583" y="667301"/>
                  <a:pt x="5149282" y="664234"/>
                  <a:pt x="5136747" y="664234"/>
                </a:cubicBezTo>
                <a:close/>
                <a:moveTo>
                  <a:pt x="4980746" y="664234"/>
                </a:moveTo>
                <a:cubicBezTo>
                  <a:pt x="4969412" y="664234"/>
                  <a:pt x="4960244" y="666901"/>
                  <a:pt x="4953243" y="672235"/>
                </a:cubicBezTo>
                <a:cubicBezTo>
                  <a:pt x="4946242" y="677569"/>
                  <a:pt x="4942742" y="684636"/>
                  <a:pt x="4942742" y="693437"/>
                </a:cubicBezTo>
                <a:cubicBezTo>
                  <a:pt x="4942742" y="706906"/>
                  <a:pt x="4951010" y="715440"/>
                  <a:pt x="4967545" y="719041"/>
                </a:cubicBezTo>
                <a:lnTo>
                  <a:pt x="4985747" y="723041"/>
                </a:lnTo>
                <a:cubicBezTo>
                  <a:pt x="4991215" y="724241"/>
                  <a:pt x="4995215" y="725941"/>
                  <a:pt x="4997749" y="728142"/>
                </a:cubicBezTo>
                <a:cubicBezTo>
                  <a:pt x="5000282" y="730342"/>
                  <a:pt x="5001549" y="733309"/>
                  <a:pt x="5001549" y="737043"/>
                </a:cubicBezTo>
                <a:cubicBezTo>
                  <a:pt x="5001549" y="741843"/>
                  <a:pt x="4999615" y="745644"/>
                  <a:pt x="4995748" y="748444"/>
                </a:cubicBezTo>
                <a:cubicBezTo>
                  <a:pt x="4991881" y="751245"/>
                  <a:pt x="4986147" y="752645"/>
                  <a:pt x="4978546" y="752645"/>
                </a:cubicBezTo>
                <a:cubicBezTo>
                  <a:pt x="4973745" y="752645"/>
                  <a:pt x="4968911" y="752011"/>
                  <a:pt x="4964044" y="750745"/>
                </a:cubicBezTo>
                <a:cubicBezTo>
                  <a:pt x="4959177" y="749478"/>
                  <a:pt x="4954143" y="747244"/>
                  <a:pt x="4948942" y="744044"/>
                </a:cubicBezTo>
                <a:cubicBezTo>
                  <a:pt x="4946276" y="742710"/>
                  <a:pt x="4944075" y="742710"/>
                  <a:pt x="4942342" y="744044"/>
                </a:cubicBezTo>
                <a:cubicBezTo>
                  <a:pt x="4940608" y="745377"/>
                  <a:pt x="4939708" y="747211"/>
                  <a:pt x="4939641" y="749544"/>
                </a:cubicBezTo>
                <a:cubicBezTo>
                  <a:pt x="4939575" y="751878"/>
                  <a:pt x="4940741" y="753778"/>
                  <a:pt x="4943142" y="755245"/>
                </a:cubicBezTo>
                <a:cubicBezTo>
                  <a:pt x="4948342" y="758712"/>
                  <a:pt x="4953976" y="761213"/>
                  <a:pt x="4960044" y="762746"/>
                </a:cubicBezTo>
                <a:cubicBezTo>
                  <a:pt x="4966112" y="764280"/>
                  <a:pt x="4972146" y="765046"/>
                  <a:pt x="4978146" y="765046"/>
                </a:cubicBezTo>
                <a:cubicBezTo>
                  <a:pt x="4989881" y="765046"/>
                  <a:pt x="4999282" y="762479"/>
                  <a:pt x="5006349" y="757345"/>
                </a:cubicBezTo>
                <a:cubicBezTo>
                  <a:pt x="5013417" y="752211"/>
                  <a:pt x="5016951" y="745177"/>
                  <a:pt x="5016951" y="736243"/>
                </a:cubicBezTo>
                <a:cubicBezTo>
                  <a:pt x="5016951" y="729309"/>
                  <a:pt x="5014751" y="723808"/>
                  <a:pt x="5010350" y="719741"/>
                </a:cubicBezTo>
                <a:cubicBezTo>
                  <a:pt x="5005949" y="715674"/>
                  <a:pt x="4999482" y="712707"/>
                  <a:pt x="4990948" y="710840"/>
                </a:cubicBezTo>
                <a:lnTo>
                  <a:pt x="4972746" y="707039"/>
                </a:lnTo>
                <a:cubicBezTo>
                  <a:pt x="4962878" y="704906"/>
                  <a:pt x="4957944" y="700105"/>
                  <a:pt x="4957944" y="692637"/>
                </a:cubicBezTo>
                <a:cubicBezTo>
                  <a:pt x="4957944" y="687837"/>
                  <a:pt x="4959877" y="683970"/>
                  <a:pt x="4963744" y="681036"/>
                </a:cubicBezTo>
                <a:cubicBezTo>
                  <a:pt x="4967612" y="678102"/>
                  <a:pt x="4973279" y="676635"/>
                  <a:pt x="4980746" y="676635"/>
                </a:cubicBezTo>
                <a:cubicBezTo>
                  <a:pt x="4984747" y="676635"/>
                  <a:pt x="4988814" y="677269"/>
                  <a:pt x="4992948" y="678536"/>
                </a:cubicBezTo>
                <a:cubicBezTo>
                  <a:pt x="4997082" y="679802"/>
                  <a:pt x="5001149" y="681769"/>
                  <a:pt x="5005149" y="684436"/>
                </a:cubicBezTo>
                <a:cubicBezTo>
                  <a:pt x="5007683" y="686037"/>
                  <a:pt x="5009850" y="686203"/>
                  <a:pt x="5011650" y="684936"/>
                </a:cubicBezTo>
                <a:cubicBezTo>
                  <a:pt x="5013451" y="683670"/>
                  <a:pt x="5014484" y="681903"/>
                  <a:pt x="5014751" y="679636"/>
                </a:cubicBezTo>
                <a:cubicBezTo>
                  <a:pt x="5015017" y="677369"/>
                  <a:pt x="5014017" y="675435"/>
                  <a:pt x="5011750" y="673835"/>
                </a:cubicBezTo>
                <a:cubicBezTo>
                  <a:pt x="5007483" y="670501"/>
                  <a:pt x="5002683" y="668068"/>
                  <a:pt x="4997349" y="666534"/>
                </a:cubicBezTo>
                <a:cubicBezTo>
                  <a:pt x="4992015" y="665001"/>
                  <a:pt x="4986481" y="664234"/>
                  <a:pt x="4980746" y="664234"/>
                </a:cubicBezTo>
                <a:close/>
                <a:moveTo>
                  <a:pt x="4294947" y="664234"/>
                </a:moveTo>
                <a:cubicBezTo>
                  <a:pt x="4283612" y="664234"/>
                  <a:pt x="4274444" y="666901"/>
                  <a:pt x="4267443" y="672235"/>
                </a:cubicBezTo>
                <a:cubicBezTo>
                  <a:pt x="4260442" y="677569"/>
                  <a:pt x="4256942" y="684636"/>
                  <a:pt x="4256942" y="693437"/>
                </a:cubicBezTo>
                <a:cubicBezTo>
                  <a:pt x="4256942" y="706906"/>
                  <a:pt x="4265210" y="715440"/>
                  <a:pt x="4281745" y="719041"/>
                </a:cubicBezTo>
                <a:lnTo>
                  <a:pt x="4299947" y="723041"/>
                </a:lnTo>
                <a:cubicBezTo>
                  <a:pt x="4305414" y="724241"/>
                  <a:pt x="4309415" y="725941"/>
                  <a:pt x="4311949" y="728142"/>
                </a:cubicBezTo>
                <a:cubicBezTo>
                  <a:pt x="4314483" y="730342"/>
                  <a:pt x="4315749" y="733309"/>
                  <a:pt x="4315749" y="737043"/>
                </a:cubicBezTo>
                <a:cubicBezTo>
                  <a:pt x="4315749" y="741843"/>
                  <a:pt x="4313816" y="745644"/>
                  <a:pt x="4309949" y="748444"/>
                </a:cubicBezTo>
                <a:cubicBezTo>
                  <a:pt x="4306081" y="751245"/>
                  <a:pt x="4300347" y="752645"/>
                  <a:pt x="4292746" y="752645"/>
                </a:cubicBezTo>
                <a:cubicBezTo>
                  <a:pt x="4287945" y="752645"/>
                  <a:pt x="4283112" y="752011"/>
                  <a:pt x="4278244" y="750745"/>
                </a:cubicBezTo>
                <a:cubicBezTo>
                  <a:pt x="4273377" y="749478"/>
                  <a:pt x="4268343" y="747244"/>
                  <a:pt x="4263143" y="744044"/>
                </a:cubicBezTo>
                <a:cubicBezTo>
                  <a:pt x="4260476" y="742710"/>
                  <a:pt x="4258275" y="742710"/>
                  <a:pt x="4256542" y="744044"/>
                </a:cubicBezTo>
                <a:cubicBezTo>
                  <a:pt x="4254808" y="745377"/>
                  <a:pt x="4253908" y="747211"/>
                  <a:pt x="4253841" y="749544"/>
                </a:cubicBezTo>
                <a:cubicBezTo>
                  <a:pt x="4253775" y="751878"/>
                  <a:pt x="4254941" y="753778"/>
                  <a:pt x="4257342" y="755245"/>
                </a:cubicBezTo>
                <a:cubicBezTo>
                  <a:pt x="4262542" y="758712"/>
                  <a:pt x="4268177" y="761213"/>
                  <a:pt x="4274244" y="762746"/>
                </a:cubicBezTo>
                <a:cubicBezTo>
                  <a:pt x="4280311" y="764280"/>
                  <a:pt x="4286345" y="765046"/>
                  <a:pt x="4292346" y="765046"/>
                </a:cubicBezTo>
                <a:cubicBezTo>
                  <a:pt x="4304081" y="765046"/>
                  <a:pt x="4313482" y="762479"/>
                  <a:pt x="4320550" y="757345"/>
                </a:cubicBezTo>
                <a:cubicBezTo>
                  <a:pt x="4327617" y="752211"/>
                  <a:pt x="4331151" y="745177"/>
                  <a:pt x="4331151" y="736243"/>
                </a:cubicBezTo>
                <a:cubicBezTo>
                  <a:pt x="4331151" y="729309"/>
                  <a:pt x="4328951" y="723808"/>
                  <a:pt x="4324550" y="719741"/>
                </a:cubicBezTo>
                <a:cubicBezTo>
                  <a:pt x="4320150" y="715674"/>
                  <a:pt x="4313682" y="712707"/>
                  <a:pt x="4305148" y="710840"/>
                </a:cubicBezTo>
                <a:lnTo>
                  <a:pt x="4286946" y="707039"/>
                </a:lnTo>
                <a:cubicBezTo>
                  <a:pt x="4277078" y="704906"/>
                  <a:pt x="4272144" y="700105"/>
                  <a:pt x="4272144" y="692637"/>
                </a:cubicBezTo>
                <a:cubicBezTo>
                  <a:pt x="4272144" y="687837"/>
                  <a:pt x="4274077" y="683970"/>
                  <a:pt x="4277944" y="681036"/>
                </a:cubicBezTo>
                <a:cubicBezTo>
                  <a:pt x="4281812" y="678102"/>
                  <a:pt x="4287479" y="676635"/>
                  <a:pt x="4294947" y="676635"/>
                </a:cubicBezTo>
                <a:cubicBezTo>
                  <a:pt x="4298947" y="676635"/>
                  <a:pt x="4303014" y="677269"/>
                  <a:pt x="4307148" y="678536"/>
                </a:cubicBezTo>
                <a:cubicBezTo>
                  <a:pt x="4311282" y="679802"/>
                  <a:pt x="4315349" y="681769"/>
                  <a:pt x="4319350" y="684436"/>
                </a:cubicBezTo>
                <a:cubicBezTo>
                  <a:pt x="4321883" y="686037"/>
                  <a:pt x="4324050" y="686203"/>
                  <a:pt x="4325850" y="684936"/>
                </a:cubicBezTo>
                <a:cubicBezTo>
                  <a:pt x="4327651" y="683670"/>
                  <a:pt x="4328684" y="681903"/>
                  <a:pt x="4328951" y="679636"/>
                </a:cubicBezTo>
                <a:cubicBezTo>
                  <a:pt x="4329218" y="677369"/>
                  <a:pt x="4328217" y="675435"/>
                  <a:pt x="4325950" y="673835"/>
                </a:cubicBezTo>
                <a:cubicBezTo>
                  <a:pt x="4321683" y="670501"/>
                  <a:pt x="4316883" y="668068"/>
                  <a:pt x="4311549" y="666534"/>
                </a:cubicBezTo>
                <a:cubicBezTo>
                  <a:pt x="4306215" y="665001"/>
                  <a:pt x="4300681" y="664234"/>
                  <a:pt x="4294947" y="664234"/>
                </a:cubicBezTo>
                <a:close/>
                <a:moveTo>
                  <a:pt x="4193772" y="664234"/>
                </a:moveTo>
                <a:cubicBezTo>
                  <a:pt x="4188571" y="664234"/>
                  <a:pt x="4183070" y="664901"/>
                  <a:pt x="4177270" y="666234"/>
                </a:cubicBezTo>
                <a:cubicBezTo>
                  <a:pt x="4171469" y="667568"/>
                  <a:pt x="4165702" y="669701"/>
                  <a:pt x="4159968" y="672635"/>
                </a:cubicBezTo>
                <a:cubicBezTo>
                  <a:pt x="4157967" y="673568"/>
                  <a:pt x="4156667" y="674935"/>
                  <a:pt x="4156067" y="676735"/>
                </a:cubicBezTo>
                <a:cubicBezTo>
                  <a:pt x="4155467" y="678536"/>
                  <a:pt x="4155467" y="680269"/>
                  <a:pt x="4156067" y="681936"/>
                </a:cubicBezTo>
                <a:cubicBezTo>
                  <a:pt x="4156667" y="683603"/>
                  <a:pt x="4157734" y="684803"/>
                  <a:pt x="4159267" y="685536"/>
                </a:cubicBezTo>
                <a:cubicBezTo>
                  <a:pt x="4160801" y="686270"/>
                  <a:pt x="4162701" y="686037"/>
                  <a:pt x="4164968" y="684836"/>
                </a:cubicBezTo>
                <a:cubicBezTo>
                  <a:pt x="4170036" y="682169"/>
                  <a:pt x="4174936" y="680236"/>
                  <a:pt x="4179670" y="679036"/>
                </a:cubicBezTo>
                <a:cubicBezTo>
                  <a:pt x="4184404" y="677835"/>
                  <a:pt x="4189105" y="677235"/>
                  <a:pt x="4193772" y="677235"/>
                </a:cubicBezTo>
                <a:cubicBezTo>
                  <a:pt x="4201240" y="677235"/>
                  <a:pt x="4206673" y="679069"/>
                  <a:pt x="4210074" y="682736"/>
                </a:cubicBezTo>
                <a:cubicBezTo>
                  <a:pt x="4213474" y="686403"/>
                  <a:pt x="4215175" y="692371"/>
                  <a:pt x="4215175" y="700638"/>
                </a:cubicBezTo>
                <a:lnTo>
                  <a:pt x="4215175" y="706839"/>
                </a:lnTo>
                <a:lnTo>
                  <a:pt x="4208774" y="706839"/>
                </a:lnTo>
                <a:cubicBezTo>
                  <a:pt x="4194105" y="706839"/>
                  <a:pt x="4182537" y="707739"/>
                  <a:pt x="4174069" y="709539"/>
                </a:cubicBezTo>
                <a:cubicBezTo>
                  <a:pt x="4165602" y="711340"/>
                  <a:pt x="4159534" y="714307"/>
                  <a:pt x="4155867" y="718441"/>
                </a:cubicBezTo>
                <a:cubicBezTo>
                  <a:pt x="4152200" y="722574"/>
                  <a:pt x="4150366" y="728175"/>
                  <a:pt x="4150366" y="735243"/>
                </a:cubicBezTo>
                <a:cubicBezTo>
                  <a:pt x="4150366" y="740843"/>
                  <a:pt x="4151900" y="745911"/>
                  <a:pt x="4154967" y="750445"/>
                </a:cubicBezTo>
                <a:cubicBezTo>
                  <a:pt x="4158034" y="754978"/>
                  <a:pt x="4162201" y="758546"/>
                  <a:pt x="4167468" y="761146"/>
                </a:cubicBezTo>
                <a:cubicBezTo>
                  <a:pt x="4172736" y="763746"/>
                  <a:pt x="4178703" y="765046"/>
                  <a:pt x="4185371" y="765046"/>
                </a:cubicBezTo>
                <a:cubicBezTo>
                  <a:pt x="4192438" y="765046"/>
                  <a:pt x="4198606" y="763380"/>
                  <a:pt x="4203873" y="760046"/>
                </a:cubicBezTo>
                <a:cubicBezTo>
                  <a:pt x="4209141" y="756712"/>
                  <a:pt x="4213041" y="752178"/>
                  <a:pt x="4215575" y="746444"/>
                </a:cubicBezTo>
                <a:lnTo>
                  <a:pt x="4215575" y="756245"/>
                </a:lnTo>
                <a:cubicBezTo>
                  <a:pt x="4215575" y="761846"/>
                  <a:pt x="4218175" y="764646"/>
                  <a:pt x="4223376" y="764646"/>
                </a:cubicBezTo>
                <a:cubicBezTo>
                  <a:pt x="4228310" y="764646"/>
                  <a:pt x="4230777" y="761846"/>
                  <a:pt x="4230777" y="756245"/>
                </a:cubicBezTo>
                <a:lnTo>
                  <a:pt x="4230777" y="702039"/>
                </a:lnTo>
                <a:cubicBezTo>
                  <a:pt x="4230777" y="689104"/>
                  <a:pt x="4227743" y="679569"/>
                  <a:pt x="4221675" y="673435"/>
                </a:cubicBezTo>
                <a:cubicBezTo>
                  <a:pt x="4215608" y="667301"/>
                  <a:pt x="4206307" y="664234"/>
                  <a:pt x="4193772" y="664234"/>
                </a:cubicBezTo>
                <a:close/>
                <a:moveTo>
                  <a:pt x="4023722" y="664234"/>
                </a:moveTo>
                <a:cubicBezTo>
                  <a:pt x="4014254" y="664234"/>
                  <a:pt x="4006053" y="666301"/>
                  <a:pt x="3999119" y="670435"/>
                </a:cubicBezTo>
                <a:cubicBezTo>
                  <a:pt x="3992185" y="674568"/>
                  <a:pt x="3986818" y="680402"/>
                  <a:pt x="3983017" y="687937"/>
                </a:cubicBezTo>
                <a:cubicBezTo>
                  <a:pt x="3979217" y="695471"/>
                  <a:pt x="3977316" y="704372"/>
                  <a:pt x="3977316" y="714640"/>
                </a:cubicBezTo>
                <a:cubicBezTo>
                  <a:pt x="3977316" y="724908"/>
                  <a:pt x="3979217" y="733809"/>
                  <a:pt x="3983017" y="741343"/>
                </a:cubicBezTo>
                <a:cubicBezTo>
                  <a:pt x="3986818" y="748878"/>
                  <a:pt x="3992185" y="754712"/>
                  <a:pt x="3999119" y="758846"/>
                </a:cubicBezTo>
                <a:cubicBezTo>
                  <a:pt x="4006053" y="762979"/>
                  <a:pt x="4014254" y="765046"/>
                  <a:pt x="4023722" y="765046"/>
                </a:cubicBezTo>
                <a:cubicBezTo>
                  <a:pt x="4033057" y="765046"/>
                  <a:pt x="4041224" y="762979"/>
                  <a:pt x="4048225" y="758846"/>
                </a:cubicBezTo>
                <a:cubicBezTo>
                  <a:pt x="4055226" y="754712"/>
                  <a:pt x="4060627" y="748878"/>
                  <a:pt x="4064427" y="741343"/>
                </a:cubicBezTo>
                <a:cubicBezTo>
                  <a:pt x="4068228" y="733809"/>
                  <a:pt x="4070128" y="724908"/>
                  <a:pt x="4070128" y="714640"/>
                </a:cubicBezTo>
                <a:cubicBezTo>
                  <a:pt x="4070128" y="704372"/>
                  <a:pt x="4068228" y="695471"/>
                  <a:pt x="4064427" y="687937"/>
                </a:cubicBezTo>
                <a:cubicBezTo>
                  <a:pt x="4060627" y="680402"/>
                  <a:pt x="4055226" y="674568"/>
                  <a:pt x="4048225" y="670435"/>
                </a:cubicBezTo>
                <a:cubicBezTo>
                  <a:pt x="4041224" y="666301"/>
                  <a:pt x="4033057" y="664234"/>
                  <a:pt x="4023722" y="664234"/>
                </a:cubicBezTo>
                <a:close/>
                <a:moveTo>
                  <a:pt x="3681222" y="664234"/>
                </a:moveTo>
                <a:cubicBezTo>
                  <a:pt x="3672021" y="664234"/>
                  <a:pt x="3663920" y="666334"/>
                  <a:pt x="3656919" y="670535"/>
                </a:cubicBezTo>
                <a:cubicBezTo>
                  <a:pt x="3649918" y="674735"/>
                  <a:pt x="3644417" y="680669"/>
                  <a:pt x="3640417" y="688337"/>
                </a:cubicBezTo>
                <a:cubicBezTo>
                  <a:pt x="3636417" y="696004"/>
                  <a:pt x="3634416" y="704839"/>
                  <a:pt x="3634416" y="714840"/>
                </a:cubicBezTo>
                <a:cubicBezTo>
                  <a:pt x="3634416" y="730309"/>
                  <a:pt x="3638884" y="742544"/>
                  <a:pt x="3647818" y="751545"/>
                </a:cubicBezTo>
                <a:cubicBezTo>
                  <a:pt x="3656753" y="760546"/>
                  <a:pt x="3668888" y="765046"/>
                  <a:pt x="3684222" y="765046"/>
                </a:cubicBezTo>
                <a:cubicBezTo>
                  <a:pt x="3689957" y="765046"/>
                  <a:pt x="3695857" y="764180"/>
                  <a:pt x="3701925" y="762446"/>
                </a:cubicBezTo>
                <a:cubicBezTo>
                  <a:pt x="3707992" y="760712"/>
                  <a:pt x="3713226" y="758246"/>
                  <a:pt x="3717627" y="755045"/>
                </a:cubicBezTo>
                <a:cubicBezTo>
                  <a:pt x="3720427" y="753178"/>
                  <a:pt x="3721794" y="751011"/>
                  <a:pt x="3721727" y="748544"/>
                </a:cubicBezTo>
                <a:cubicBezTo>
                  <a:pt x="3721660" y="746077"/>
                  <a:pt x="3720594" y="744244"/>
                  <a:pt x="3718527" y="743044"/>
                </a:cubicBezTo>
                <a:cubicBezTo>
                  <a:pt x="3716460" y="741843"/>
                  <a:pt x="3713893" y="742244"/>
                  <a:pt x="3710826" y="744244"/>
                </a:cubicBezTo>
                <a:cubicBezTo>
                  <a:pt x="3706559" y="747177"/>
                  <a:pt x="3702158" y="749211"/>
                  <a:pt x="3697624" y="750345"/>
                </a:cubicBezTo>
                <a:cubicBezTo>
                  <a:pt x="3693090" y="751478"/>
                  <a:pt x="3688623" y="752045"/>
                  <a:pt x="3684222" y="752045"/>
                </a:cubicBezTo>
                <a:cubicBezTo>
                  <a:pt x="3673821" y="752045"/>
                  <a:pt x="3665687" y="749144"/>
                  <a:pt x="3659819" y="743344"/>
                </a:cubicBezTo>
                <a:cubicBezTo>
                  <a:pt x="3653952" y="737543"/>
                  <a:pt x="3650752" y="729109"/>
                  <a:pt x="3650218" y="718041"/>
                </a:cubicBezTo>
                <a:lnTo>
                  <a:pt x="3716426" y="718041"/>
                </a:lnTo>
                <a:cubicBezTo>
                  <a:pt x="3721094" y="718041"/>
                  <a:pt x="3723427" y="715974"/>
                  <a:pt x="3723427" y="711840"/>
                </a:cubicBezTo>
                <a:cubicBezTo>
                  <a:pt x="3723427" y="697038"/>
                  <a:pt x="3719694" y="685403"/>
                  <a:pt x="3712226" y="676935"/>
                </a:cubicBezTo>
                <a:cubicBezTo>
                  <a:pt x="3704759" y="668468"/>
                  <a:pt x="3694424" y="664234"/>
                  <a:pt x="3681222" y="664234"/>
                </a:cubicBezTo>
                <a:close/>
                <a:moveTo>
                  <a:pt x="3424047" y="664234"/>
                </a:moveTo>
                <a:cubicBezTo>
                  <a:pt x="3414846" y="664234"/>
                  <a:pt x="3406745" y="666334"/>
                  <a:pt x="3399744" y="670535"/>
                </a:cubicBezTo>
                <a:cubicBezTo>
                  <a:pt x="3392743" y="674735"/>
                  <a:pt x="3387242" y="680669"/>
                  <a:pt x="3383242" y="688337"/>
                </a:cubicBezTo>
                <a:cubicBezTo>
                  <a:pt x="3379242" y="696004"/>
                  <a:pt x="3377241" y="704839"/>
                  <a:pt x="3377241" y="714840"/>
                </a:cubicBezTo>
                <a:cubicBezTo>
                  <a:pt x="3377241" y="730309"/>
                  <a:pt x="3381709" y="742544"/>
                  <a:pt x="3390643" y="751545"/>
                </a:cubicBezTo>
                <a:cubicBezTo>
                  <a:pt x="3399577" y="760546"/>
                  <a:pt x="3411713" y="765046"/>
                  <a:pt x="3427047" y="765046"/>
                </a:cubicBezTo>
                <a:cubicBezTo>
                  <a:pt x="3432782" y="765046"/>
                  <a:pt x="3438682" y="764180"/>
                  <a:pt x="3444750" y="762446"/>
                </a:cubicBezTo>
                <a:cubicBezTo>
                  <a:pt x="3450817" y="760712"/>
                  <a:pt x="3456051" y="758246"/>
                  <a:pt x="3460452" y="755045"/>
                </a:cubicBezTo>
                <a:cubicBezTo>
                  <a:pt x="3463252" y="753178"/>
                  <a:pt x="3464619" y="751011"/>
                  <a:pt x="3464552" y="748544"/>
                </a:cubicBezTo>
                <a:cubicBezTo>
                  <a:pt x="3464485" y="746077"/>
                  <a:pt x="3463419" y="744244"/>
                  <a:pt x="3461352" y="743044"/>
                </a:cubicBezTo>
                <a:cubicBezTo>
                  <a:pt x="3459285" y="741843"/>
                  <a:pt x="3456718" y="742244"/>
                  <a:pt x="3453651" y="744244"/>
                </a:cubicBezTo>
                <a:cubicBezTo>
                  <a:pt x="3449384" y="747177"/>
                  <a:pt x="3444983" y="749211"/>
                  <a:pt x="3440449" y="750345"/>
                </a:cubicBezTo>
                <a:cubicBezTo>
                  <a:pt x="3435915" y="751478"/>
                  <a:pt x="3431448" y="752045"/>
                  <a:pt x="3427047" y="752045"/>
                </a:cubicBezTo>
                <a:cubicBezTo>
                  <a:pt x="3416646" y="752045"/>
                  <a:pt x="3408512" y="749144"/>
                  <a:pt x="3402644" y="743344"/>
                </a:cubicBezTo>
                <a:cubicBezTo>
                  <a:pt x="3396777" y="737543"/>
                  <a:pt x="3393577" y="729109"/>
                  <a:pt x="3393043" y="718041"/>
                </a:cubicBezTo>
                <a:lnTo>
                  <a:pt x="3459251" y="718041"/>
                </a:lnTo>
                <a:cubicBezTo>
                  <a:pt x="3463919" y="718041"/>
                  <a:pt x="3466253" y="715974"/>
                  <a:pt x="3466253" y="711840"/>
                </a:cubicBezTo>
                <a:cubicBezTo>
                  <a:pt x="3466253" y="697038"/>
                  <a:pt x="3462519" y="685403"/>
                  <a:pt x="3455051" y="676935"/>
                </a:cubicBezTo>
                <a:cubicBezTo>
                  <a:pt x="3447584" y="668468"/>
                  <a:pt x="3437249" y="664234"/>
                  <a:pt x="3424047" y="664234"/>
                </a:cubicBezTo>
                <a:close/>
                <a:moveTo>
                  <a:pt x="3252597" y="664234"/>
                </a:moveTo>
                <a:cubicBezTo>
                  <a:pt x="3243396" y="664234"/>
                  <a:pt x="3235295" y="666334"/>
                  <a:pt x="3228294" y="670535"/>
                </a:cubicBezTo>
                <a:cubicBezTo>
                  <a:pt x="3221293" y="674735"/>
                  <a:pt x="3215793" y="680669"/>
                  <a:pt x="3211792" y="688337"/>
                </a:cubicBezTo>
                <a:cubicBezTo>
                  <a:pt x="3207792" y="696004"/>
                  <a:pt x="3205791" y="704839"/>
                  <a:pt x="3205791" y="714840"/>
                </a:cubicBezTo>
                <a:cubicBezTo>
                  <a:pt x="3205791" y="730309"/>
                  <a:pt x="3210259" y="742544"/>
                  <a:pt x="3219193" y="751545"/>
                </a:cubicBezTo>
                <a:cubicBezTo>
                  <a:pt x="3228128" y="760546"/>
                  <a:pt x="3240262" y="765046"/>
                  <a:pt x="3255598" y="765046"/>
                </a:cubicBezTo>
                <a:cubicBezTo>
                  <a:pt x="3261332" y="765046"/>
                  <a:pt x="3267232" y="764180"/>
                  <a:pt x="3273300" y="762446"/>
                </a:cubicBezTo>
                <a:cubicBezTo>
                  <a:pt x="3279367" y="760712"/>
                  <a:pt x="3284601" y="758246"/>
                  <a:pt x="3289002" y="755045"/>
                </a:cubicBezTo>
                <a:cubicBezTo>
                  <a:pt x="3291802" y="753178"/>
                  <a:pt x="3293169" y="751011"/>
                  <a:pt x="3293102" y="748544"/>
                </a:cubicBezTo>
                <a:cubicBezTo>
                  <a:pt x="3293035" y="746077"/>
                  <a:pt x="3291969" y="744244"/>
                  <a:pt x="3289902" y="743044"/>
                </a:cubicBezTo>
                <a:cubicBezTo>
                  <a:pt x="3287835" y="741843"/>
                  <a:pt x="3285268" y="742244"/>
                  <a:pt x="3282201" y="744244"/>
                </a:cubicBezTo>
                <a:cubicBezTo>
                  <a:pt x="3277934" y="747177"/>
                  <a:pt x="3273533" y="749211"/>
                  <a:pt x="3268999" y="750345"/>
                </a:cubicBezTo>
                <a:cubicBezTo>
                  <a:pt x="3264465" y="751478"/>
                  <a:pt x="3259998" y="752045"/>
                  <a:pt x="3255598" y="752045"/>
                </a:cubicBezTo>
                <a:cubicBezTo>
                  <a:pt x="3245196" y="752045"/>
                  <a:pt x="3237062" y="749144"/>
                  <a:pt x="3231194" y="743344"/>
                </a:cubicBezTo>
                <a:cubicBezTo>
                  <a:pt x="3225327" y="737543"/>
                  <a:pt x="3222127" y="729109"/>
                  <a:pt x="3221593" y="718041"/>
                </a:cubicBezTo>
                <a:lnTo>
                  <a:pt x="3287802" y="718041"/>
                </a:lnTo>
                <a:cubicBezTo>
                  <a:pt x="3292469" y="718041"/>
                  <a:pt x="3294803" y="715974"/>
                  <a:pt x="3294803" y="711840"/>
                </a:cubicBezTo>
                <a:cubicBezTo>
                  <a:pt x="3294803" y="697038"/>
                  <a:pt x="3291069" y="685403"/>
                  <a:pt x="3283601" y="676935"/>
                </a:cubicBezTo>
                <a:cubicBezTo>
                  <a:pt x="3276133" y="668468"/>
                  <a:pt x="3265799" y="664234"/>
                  <a:pt x="3252597" y="664234"/>
                </a:cubicBezTo>
                <a:close/>
                <a:moveTo>
                  <a:pt x="2737123" y="664234"/>
                </a:moveTo>
                <a:cubicBezTo>
                  <a:pt x="2729789" y="664234"/>
                  <a:pt x="2723188" y="665767"/>
                  <a:pt x="2717321" y="668834"/>
                </a:cubicBezTo>
                <a:cubicBezTo>
                  <a:pt x="2711453" y="671901"/>
                  <a:pt x="2706919" y="676502"/>
                  <a:pt x="2703719" y="682636"/>
                </a:cubicBezTo>
                <a:lnTo>
                  <a:pt x="2703719" y="672835"/>
                </a:lnTo>
                <a:cubicBezTo>
                  <a:pt x="2703719" y="667368"/>
                  <a:pt x="2701052" y="664634"/>
                  <a:pt x="2695718" y="664634"/>
                </a:cubicBezTo>
                <a:cubicBezTo>
                  <a:pt x="2690518" y="664634"/>
                  <a:pt x="2687917" y="667368"/>
                  <a:pt x="2687917" y="672835"/>
                </a:cubicBezTo>
                <a:lnTo>
                  <a:pt x="2687917" y="756245"/>
                </a:lnTo>
                <a:cubicBezTo>
                  <a:pt x="2687917" y="761846"/>
                  <a:pt x="2690584" y="764646"/>
                  <a:pt x="2695918" y="764646"/>
                </a:cubicBezTo>
                <a:cubicBezTo>
                  <a:pt x="2701386" y="764646"/>
                  <a:pt x="2704119" y="761846"/>
                  <a:pt x="2704119" y="756245"/>
                </a:cubicBezTo>
                <a:lnTo>
                  <a:pt x="2704119" y="707839"/>
                </a:lnTo>
                <a:cubicBezTo>
                  <a:pt x="2704119" y="698638"/>
                  <a:pt x="2706753" y="691270"/>
                  <a:pt x="2712020" y="685736"/>
                </a:cubicBezTo>
                <a:cubicBezTo>
                  <a:pt x="2717287" y="680202"/>
                  <a:pt x="2724388" y="677435"/>
                  <a:pt x="2733323" y="677435"/>
                </a:cubicBezTo>
                <a:cubicBezTo>
                  <a:pt x="2741057" y="677435"/>
                  <a:pt x="2746691" y="679536"/>
                  <a:pt x="2750225" y="683736"/>
                </a:cubicBezTo>
                <a:cubicBezTo>
                  <a:pt x="2753759" y="687937"/>
                  <a:pt x="2755526" y="694571"/>
                  <a:pt x="2755526" y="703639"/>
                </a:cubicBezTo>
                <a:lnTo>
                  <a:pt x="2755526" y="756245"/>
                </a:lnTo>
                <a:cubicBezTo>
                  <a:pt x="2755526" y="761846"/>
                  <a:pt x="2758259" y="764646"/>
                  <a:pt x="2763727" y="764646"/>
                </a:cubicBezTo>
                <a:cubicBezTo>
                  <a:pt x="2769061" y="764646"/>
                  <a:pt x="2771727" y="761846"/>
                  <a:pt x="2771727" y="756245"/>
                </a:cubicBezTo>
                <a:lnTo>
                  <a:pt x="2771727" y="702639"/>
                </a:lnTo>
                <a:cubicBezTo>
                  <a:pt x="2771727" y="677035"/>
                  <a:pt x="2760193" y="664234"/>
                  <a:pt x="2737123" y="664234"/>
                </a:cubicBezTo>
                <a:close/>
                <a:moveTo>
                  <a:pt x="2614022" y="664234"/>
                </a:moveTo>
                <a:cubicBezTo>
                  <a:pt x="2604554" y="664234"/>
                  <a:pt x="2596353" y="666301"/>
                  <a:pt x="2589419" y="670435"/>
                </a:cubicBezTo>
                <a:cubicBezTo>
                  <a:pt x="2582485" y="674568"/>
                  <a:pt x="2577118" y="680402"/>
                  <a:pt x="2573317" y="687937"/>
                </a:cubicBezTo>
                <a:cubicBezTo>
                  <a:pt x="2569517" y="695471"/>
                  <a:pt x="2567616" y="704372"/>
                  <a:pt x="2567616" y="714640"/>
                </a:cubicBezTo>
                <a:cubicBezTo>
                  <a:pt x="2567616" y="724908"/>
                  <a:pt x="2569517" y="733809"/>
                  <a:pt x="2573317" y="741343"/>
                </a:cubicBezTo>
                <a:cubicBezTo>
                  <a:pt x="2577118" y="748878"/>
                  <a:pt x="2582485" y="754712"/>
                  <a:pt x="2589419" y="758846"/>
                </a:cubicBezTo>
                <a:cubicBezTo>
                  <a:pt x="2596353" y="762979"/>
                  <a:pt x="2604554" y="765046"/>
                  <a:pt x="2614022" y="765046"/>
                </a:cubicBezTo>
                <a:cubicBezTo>
                  <a:pt x="2623357" y="765046"/>
                  <a:pt x="2631524" y="762979"/>
                  <a:pt x="2638525" y="758846"/>
                </a:cubicBezTo>
                <a:cubicBezTo>
                  <a:pt x="2645526" y="754712"/>
                  <a:pt x="2650927" y="748878"/>
                  <a:pt x="2654727" y="741343"/>
                </a:cubicBezTo>
                <a:cubicBezTo>
                  <a:pt x="2658528" y="733809"/>
                  <a:pt x="2660428" y="724908"/>
                  <a:pt x="2660428" y="714640"/>
                </a:cubicBezTo>
                <a:cubicBezTo>
                  <a:pt x="2660428" y="704372"/>
                  <a:pt x="2658528" y="695471"/>
                  <a:pt x="2654727" y="687937"/>
                </a:cubicBezTo>
                <a:cubicBezTo>
                  <a:pt x="2650927" y="680402"/>
                  <a:pt x="2645526" y="674568"/>
                  <a:pt x="2638525" y="670435"/>
                </a:cubicBezTo>
                <a:cubicBezTo>
                  <a:pt x="2631524" y="666301"/>
                  <a:pt x="2623357" y="664234"/>
                  <a:pt x="2614022" y="664234"/>
                </a:cubicBezTo>
                <a:close/>
                <a:moveTo>
                  <a:pt x="2313747" y="664234"/>
                </a:moveTo>
                <a:cubicBezTo>
                  <a:pt x="2302412" y="664234"/>
                  <a:pt x="2293244" y="666901"/>
                  <a:pt x="2286243" y="672235"/>
                </a:cubicBezTo>
                <a:cubicBezTo>
                  <a:pt x="2279243" y="677569"/>
                  <a:pt x="2275742" y="684636"/>
                  <a:pt x="2275742" y="693437"/>
                </a:cubicBezTo>
                <a:cubicBezTo>
                  <a:pt x="2275742" y="706906"/>
                  <a:pt x="2284009" y="715440"/>
                  <a:pt x="2300545" y="719041"/>
                </a:cubicBezTo>
                <a:lnTo>
                  <a:pt x="2318747" y="723041"/>
                </a:lnTo>
                <a:cubicBezTo>
                  <a:pt x="2324215" y="724241"/>
                  <a:pt x="2328215" y="725941"/>
                  <a:pt x="2330749" y="728142"/>
                </a:cubicBezTo>
                <a:cubicBezTo>
                  <a:pt x="2333282" y="730342"/>
                  <a:pt x="2334549" y="733309"/>
                  <a:pt x="2334549" y="737043"/>
                </a:cubicBezTo>
                <a:cubicBezTo>
                  <a:pt x="2334549" y="741843"/>
                  <a:pt x="2332616" y="745644"/>
                  <a:pt x="2328748" y="748444"/>
                </a:cubicBezTo>
                <a:cubicBezTo>
                  <a:pt x="2324881" y="751245"/>
                  <a:pt x="2319147" y="752645"/>
                  <a:pt x="2311546" y="752645"/>
                </a:cubicBezTo>
                <a:cubicBezTo>
                  <a:pt x="2306746" y="752645"/>
                  <a:pt x="2301912" y="752011"/>
                  <a:pt x="2297044" y="750745"/>
                </a:cubicBezTo>
                <a:cubicBezTo>
                  <a:pt x="2292177" y="749478"/>
                  <a:pt x="2287143" y="747244"/>
                  <a:pt x="2281943" y="744044"/>
                </a:cubicBezTo>
                <a:cubicBezTo>
                  <a:pt x="2279276" y="742710"/>
                  <a:pt x="2277075" y="742710"/>
                  <a:pt x="2275342" y="744044"/>
                </a:cubicBezTo>
                <a:cubicBezTo>
                  <a:pt x="2273608" y="745377"/>
                  <a:pt x="2272708" y="747211"/>
                  <a:pt x="2272641" y="749544"/>
                </a:cubicBezTo>
                <a:cubicBezTo>
                  <a:pt x="2272575" y="751878"/>
                  <a:pt x="2273741" y="753778"/>
                  <a:pt x="2276142" y="755245"/>
                </a:cubicBezTo>
                <a:cubicBezTo>
                  <a:pt x="2281343" y="758712"/>
                  <a:pt x="2286977" y="761213"/>
                  <a:pt x="2293044" y="762746"/>
                </a:cubicBezTo>
                <a:cubicBezTo>
                  <a:pt x="2299112" y="764280"/>
                  <a:pt x="2305145" y="765046"/>
                  <a:pt x="2311146" y="765046"/>
                </a:cubicBezTo>
                <a:cubicBezTo>
                  <a:pt x="2322881" y="765046"/>
                  <a:pt x="2332282" y="762479"/>
                  <a:pt x="2339350" y="757345"/>
                </a:cubicBezTo>
                <a:cubicBezTo>
                  <a:pt x="2346417" y="752211"/>
                  <a:pt x="2349951" y="745177"/>
                  <a:pt x="2349951" y="736243"/>
                </a:cubicBezTo>
                <a:cubicBezTo>
                  <a:pt x="2349951" y="729309"/>
                  <a:pt x="2347751" y="723808"/>
                  <a:pt x="2343350" y="719741"/>
                </a:cubicBezTo>
                <a:cubicBezTo>
                  <a:pt x="2338950" y="715674"/>
                  <a:pt x="2332482" y="712707"/>
                  <a:pt x="2323948" y="710840"/>
                </a:cubicBezTo>
                <a:lnTo>
                  <a:pt x="2305746" y="707039"/>
                </a:lnTo>
                <a:cubicBezTo>
                  <a:pt x="2295878" y="704906"/>
                  <a:pt x="2290944" y="700105"/>
                  <a:pt x="2290944" y="692637"/>
                </a:cubicBezTo>
                <a:cubicBezTo>
                  <a:pt x="2290944" y="687837"/>
                  <a:pt x="2292877" y="683970"/>
                  <a:pt x="2296744" y="681036"/>
                </a:cubicBezTo>
                <a:cubicBezTo>
                  <a:pt x="2300612" y="678102"/>
                  <a:pt x="2306279" y="676635"/>
                  <a:pt x="2313747" y="676635"/>
                </a:cubicBezTo>
                <a:cubicBezTo>
                  <a:pt x="2317747" y="676635"/>
                  <a:pt x="2321814" y="677269"/>
                  <a:pt x="2325948" y="678536"/>
                </a:cubicBezTo>
                <a:cubicBezTo>
                  <a:pt x="2330082" y="679802"/>
                  <a:pt x="2334149" y="681769"/>
                  <a:pt x="2338150" y="684436"/>
                </a:cubicBezTo>
                <a:cubicBezTo>
                  <a:pt x="2340683" y="686037"/>
                  <a:pt x="2342850" y="686203"/>
                  <a:pt x="2344650" y="684936"/>
                </a:cubicBezTo>
                <a:cubicBezTo>
                  <a:pt x="2346451" y="683670"/>
                  <a:pt x="2347484" y="681903"/>
                  <a:pt x="2347751" y="679636"/>
                </a:cubicBezTo>
                <a:cubicBezTo>
                  <a:pt x="2348017" y="677369"/>
                  <a:pt x="2347017" y="675435"/>
                  <a:pt x="2344750" y="673835"/>
                </a:cubicBezTo>
                <a:cubicBezTo>
                  <a:pt x="2340483" y="670501"/>
                  <a:pt x="2335683" y="668068"/>
                  <a:pt x="2330349" y="666534"/>
                </a:cubicBezTo>
                <a:cubicBezTo>
                  <a:pt x="2325015" y="665001"/>
                  <a:pt x="2319481" y="664234"/>
                  <a:pt x="2313747" y="664234"/>
                </a:cubicBezTo>
                <a:close/>
                <a:moveTo>
                  <a:pt x="2147697" y="664234"/>
                </a:moveTo>
                <a:cubicBezTo>
                  <a:pt x="2138496" y="664234"/>
                  <a:pt x="2130395" y="666334"/>
                  <a:pt x="2123394" y="670535"/>
                </a:cubicBezTo>
                <a:cubicBezTo>
                  <a:pt x="2116393" y="674735"/>
                  <a:pt x="2110892" y="680669"/>
                  <a:pt x="2106892" y="688337"/>
                </a:cubicBezTo>
                <a:cubicBezTo>
                  <a:pt x="2102892" y="696004"/>
                  <a:pt x="2100892" y="704839"/>
                  <a:pt x="2100892" y="714840"/>
                </a:cubicBezTo>
                <a:cubicBezTo>
                  <a:pt x="2100892" y="730309"/>
                  <a:pt x="2105359" y="742544"/>
                  <a:pt x="2114293" y="751545"/>
                </a:cubicBezTo>
                <a:cubicBezTo>
                  <a:pt x="2123228" y="760546"/>
                  <a:pt x="2135363" y="765046"/>
                  <a:pt x="2150698" y="765046"/>
                </a:cubicBezTo>
                <a:cubicBezTo>
                  <a:pt x="2156432" y="765046"/>
                  <a:pt x="2162332" y="764180"/>
                  <a:pt x="2168400" y="762446"/>
                </a:cubicBezTo>
                <a:cubicBezTo>
                  <a:pt x="2174467" y="760712"/>
                  <a:pt x="2179701" y="758246"/>
                  <a:pt x="2184102" y="755045"/>
                </a:cubicBezTo>
                <a:cubicBezTo>
                  <a:pt x="2186902" y="753178"/>
                  <a:pt x="2188269" y="751011"/>
                  <a:pt x="2188202" y="748544"/>
                </a:cubicBezTo>
                <a:cubicBezTo>
                  <a:pt x="2188136" y="746077"/>
                  <a:pt x="2187069" y="744244"/>
                  <a:pt x="2185002" y="743044"/>
                </a:cubicBezTo>
                <a:cubicBezTo>
                  <a:pt x="2182935" y="741843"/>
                  <a:pt x="2180368" y="742244"/>
                  <a:pt x="2177301" y="744244"/>
                </a:cubicBezTo>
                <a:cubicBezTo>
                  <a:pt x="2173034" y="747177"/>
                  <a:pt x="2168633" y="749211"/>
                  <a:pt x="2164100" y="750345"/>
                </a:cubicBezTo>
                <a:cubicBezTo>
                  <a:pt x="2159566" y="751478"/>
                  <a:pt x="2155099" y="752045"/>
                  <a:pt x="2150698" y="752045"/>
                </a:cubicBezTo>
                <a:cubicBezTo>
                  <a:pt x="2140296" y="752045"/>
                  <a:pt x="2132162" y="749144"/>
                  <a:pt x="2126294" y="743344"/>
                </a:cubicBezTo>
                <a:cubicBezTo>
                  <a:pt x="2120427" y="737543"/>
                  <a:pt x="2117227" y="729109"/>
                  <a:pt x="2116694" y="718041"/>
                </a:cubicBezTo>
                <a:lnTo>
                  <a:pt x="2182902" y="718041"/>
                </a:lnTo>
                <a:cubicBezTo>
                  <a:pt x="2187569" y="718041"/>
                  <a:pt x="2189902" y="715974"/>
                  <a:pt x="2189902" y="711840"/>
                </a:cubicBezTo>
                <a:cubicBezTo>
                  <a:pt x="2189902" y="697038"/>
                  <a:pt x="2186169" y="685403"/>
                  <a:pt x="2178701" y="676935"/>
                </a:cubicBezTo>
                <a:cubicBezTo>
                  <a:pt x="2171233" y="668468"/>
                  <a:pt x="2160899" y="664234"/>
                  <a:pt x="2147697" y="664234"/>
                </a:cubicBezTo>
                <a:close/>
                <a:moveTo>
                  <a:pt x="2042923" y="664234"/>
                </a:moveTo>
                <a:cubicBezTo>
                  <a:pt x="2033722" y="664234"/>
                  <a:pt x="2025620" y="666334"/>
                  <a:pt x="2018620" y="670535"/>
                </a:cubicBezTo>
                <a:cubicBezTo>
                  <a:pt x="2011619" y="674735"/>
                  <a:pt x="2006118" y="680669"/>
                  <a:pt x="2002117" y="688337"/>
                </a:cubicBezTo>
                <a:cubicBezTo>
                  <a:pt x="1998117" y="696004"/>
                  <a:pt x="1996117" y="704839"/>
                  <a:pt x="1996117" y="714840"/>
                </a:cubicBezTo>
                <a:cubicBezTo>
                  <a:pt x="1996117" y="730309"/>
                  <a:pt x="2000584" y="742544"/>
                  <a:pt x="2009518" y="751545"/>
                </a:cubicBezTo>
                <a:cubicBezTo>
                  <a:pt x="2018453" y="760546"/>
                  <a:pt x="2030588" y="765046"/>
                  <a:pt x="2045923" y="765046"/>
                </a:cubicBezTo>
                <a:cubicBezTo>
                  <a:pt x="2051657" y="765046"/>
                  <a:pt x="2057558" y="764180"/>
                  <a:pt x="2063625" y="762446"/>
                </a:cubicBezTo>
                <a:cubicBezTo>
                  <a:pt x="2069693" y="760712"/>
                  <a:pt x="2074927" y="758246"/>
                  <a:pt x="2079327" y="755045"/>
                </a:cubicBezTo>
                <a:cubicBezTo>
                  <a:pt x="2082127" y="753178"/>
                  <a:pt x="2083494" y="751011"/>
                  <a:pt x="2083428" y="748544"/>
                </a:cubicBezTo>
                <a:cubicBezTo>
                  <a:pt x="2083361" y="746077"/>
                  <a:pt x="2082294" y="744244"/>
                  <a:pt x="2080227" y="743044"/>
                </a:cubicBezTo>
                <a:cubicBezTo>
                  <a:pt x="2078160" y="741843"/>
                  <a:pt x="2075593" y="742244"/>
                  <a:pt x="2072526" y="744244"/>
                </a:cubicBezTo>
                <a:cubicBezTo>
                  <a:pt x="2068259" y="747177"/>
                  <a:pt x="2063859" y="749211"/>
                  <a:pt x="2059325" y="750345"/>
                </a:cubicBezTo>
                <a:cubicBezTo>
                  <a:pt x="2054791" y="751478"/>
                  <a:pt x="2050323" y="752045"/>
                  <a:pt x="2045923" y="752045"/>
                </a:cubicBezTo>
                <a:cubicBezTo>
                  <a:pt x="2035522" y="752045"/>
                  <a:pt x="2027387" y="749144"/>
                  <a:pt x="2021520" y="743344"/>
                </a:cubicBezTo>
                <a:cubicBezTo>
                  <a:pt x="2015653" y="737543"/>
                  <a:pt x="2012452" y="729109"/>
                  <a:pt x="2011919" y="718041"/>
                </a:cubicBezTo>
                <a:lnTo>
                  <a:pt x="2078127" y="718041"/>
                </a:lnTo>
                <a:cubicBezTo>
                  <a:pt x="2082794" y="718041"/>
                  <a:pt x="2085128" y="715974"/>
                  <a:pt x="2085128" y="711840"/>
                </a:cubicBezTo>
                <a:cubicBezTo>
                  <a:pt x="2085128" y="697038"/>
                  <a:pt x="2081394" y="685403"/>
                  <a:pt x="2073926" y="676935"/>
                </a:cubicBezTo>
                <a:cubicBezTo>
                  <a:pt x="2066459" y="668468"/>
                  <a:pt x="2056124" y="664234"/>
                  <a:pt x="2042923" y="664234"/>
                </a:cubicBezTo>
                <a:close/>
                <a:moveTo>
                  <a:pt x="1633347" y="664234"/>
                </a:moveTo>
                <a:cubicBezTo>
                  <a:pt x="1624146" y="664234"/>
                  <a:pt x="1616045" y="666334"/>
                  <a:pt x="1609044" y="670535"/>
                </a:cubicBezTo>
                <a:cubicBezTo>
                  <a:pt x="1602044" y="674735"/>
                  <a:pt x="1596543" y="680669"/>
                  <a:pt x="1592542" y="688337"/>
                </a:cubicBezTo>
                <a:cubicBezTo>
                  <a:pt x="1588542" y="696004"/>
                  <a:pt x="1586542" y="704839"/>
                  <a:pt x="1586542" y="714840"/>
                </a:cubicBezTo>
                <a:cubicBezTo>
                  <a:pt x="1586542" y="730309"/>
                  <a:pt x="1591009" y="742544"/>
                  <a:pt x="1599943" y="751545"/>
                </a:cubicBezTo>
                <a:cubicBezTo>
                  <a:pt x="1608878" y="760546"/>
                  <a:pt x="1621013" y="765046"/>
                  <a:pt x="1636348" y="765046"/>
                </a:cubicBezTo>
                <a:cubicBezTo>
                  <a:pt x="1642082" y="765046"/>
                  <a:pt x="1647983" y="764180"/>
                  <a:pt x="1654050" y="762446"/>
                </a:cubicBezTo>
                <a:cubicBezTo>
                  <a:pt x="1660117" y="760712"/>
                  <a:pt x="1665351" y="758246"/>
                  <a:pt x="1669752" y="755045"/>
                </a:cubicBezTo>
                <a:cubicBezTo>
                  <a:pt x="1672552" y="753178"/>
                  <a:pt x="1673919" y="751011"/>
                  <a:pt x="1673853" y="748544"/>
                </a:cubicBezTo>
                <a:cubicBezTo>
                  <a:pt x="1673786" y="746077"/>
                  <a:pt x="1672719" y="744244"/>
                  <a:pt x="1670652" y="743044"/>
                </a:cubicBezTo>
                <a:cubicBezTo>
                  <a:pt x="1668585" y="741843"/>
                  <a:pt x="1666018" y="742244"/>
                  <a:pt x="1662951" y="744244"/>
                </a:cubicBezTo>
                <a:cubicBezTo>
                  <a:pt x="1658684" y="747177"/>
                  <a:pt x="1654283" y="749211"/>
                  <a:pt x="1649749" y="750345"/>
                </a:cubicBezTo>
                <a:cubicBezTo>
                  <a:pt x="1645216" y="751478"/>
                  <a:pt x="1640748" y="752045"/>
                  <a:pt x="1636348" y="752045"/>
                </a:cubicBezTo>
                <a:cubicBezTo>
                  <a:pt x="1625947" y="752045"/>
                  <a:pt x="1617812" y="749144"/>
                  <a:pt x="1611945" y="743344"/>
                </a:cubicBezTo>
                <a:cubicBezTo>
                  <a:pt x="1606078" y="737543"/>
                  <a:pt x="1602877" y="729109"/>
                  <a:pt x="1602344" y="718041"/>
                </a:cubicBezTo>
                <a:lnTo>
                  <a:pt x="1668552" y="718041"/>
                </a:lnTo>
                <a:cubicBezTo>
                  <a:pt x="1673219" y="718041"/>
                  <a:pt x="1675553" y="715974"/>
                  <a:pt x="1675553" y="711840"/>
                </a:cubicBezTo>
                <a:cubicBezTo>
                  <a:pt x="1675553" y="697038"/>
                  <a:pt x="1671819" y="685403"/>
                  <a:pt x="1664351" y="676935"/>
                </a:cubicBezTo>
                <a:cubicBezTo>
                  <a:pt x="1656884" y="668468"/>
                  <a:pt x="1646549" y="664234"/>
                  <a:pt x="1633347" y="664234"/>
                </a:cubicBezTo>
                <a:close/>
                <a:moveTo>
                  <a:pt x="1077697" y="664234"/>
                </a:moveTo>
                <a:cubicBezTo>
                  <a:pt x="1068763" y="664234"/>
                  <a:pt x="1061028" y="666234"/>
                  <a:pt x="1054494" y="670235"/>
                </a:cubicBezTo>
                <a:cubicBezTo>
                  <a:pt x="1047960" y="674235"/>
                  <a:pt x="1042926" y="679869"/>
                  <a:pt x="1039392" y="687137"/>
                </a:cubicBezTo>
                <a:cubicBezTo>
                  <a:pt x="1035859" y="694404"/>
                  <a:pt x="1034092" y="702839"/>
                  <a:pt x="1034092" y="712440"/>
                </a:cubicBezTo>
                <a:cubicBezTo>
                  <a:pt x="1034092" y="722041"/>
                  <a:pt x="1035859" y="730475"/>
                  <a:pt x="1039392" y="737743"/>
                </a:cubicBezTo>
                <a:cubicBezTo>
                  <a:pt x="1042926" y="745011"/>
                  <a:pt x="1047960" y="750711"/>
                  <a:pt x="1054494" y="754845"/>
                </a:cubicBezTo>
                <a:cubicBezTo>
                  <a:pt x="1061028" y="758979"/>
                  <a:pt x="1068763" y="761046"/>
                  <a:pt x="1077697" y="761046"/>
                </a:cubicBezTo>
                <a:cubicBezTo>
                  <a:pt x="1085298" y="761046"/>
                  <a:pt x="1092066" y="759279"/>
                  <a:pt x="1098000" y="755745"/>
                </a:cubicBezTo>
                <a:cubicBezTo>
                  <a:pt x="1103934" y="752211"/>
                  <a:pt x="1108301" y="747378"/>
                  <a:pt x="1111101" y="741243"/>
                </a:cubicBezTo>
                <a:lnTo>
                  <a:pt x="1111101" y="758446"/>
                </a:lnTo>
                <a:cubicBezTo>
                  <a:pt x="1111101" y="778181"/>
                  <a:pt x="1101500" y="788049"/>
                  <a:pt x="1082298" y="788049"/>
                </a:cubicBezTo>
                <a:cubicBezTo>
                  <a:pt x="1077097" y="788049"/>
                  <a:pt x="1071830" y="787383"/>
                  <a:pt x="1066496" y="786049"/>
                </a:cubicBezTo>
                <a:cubicBezTo>
                  <a:pt x="1061162" y="784716"/>
                  <a:pt x="1055561" y="782249"/>
                  <a:pt x="1049694" y="778648"/>
                </a:cubicBezTo>
                <a:cubicBezTo>
                  <a:pt x="1047960" y="777715"/>
                  <a:pt x="1046327" y="777581"/>
                  <a:pt x="1044793" y="778248"/>
                </a:cubicBezTo>
                <a:cubicBezTo>
                  <a:pt x="1043259" y="778915"/>
                  <a:pt x="1042093" y="780015"/>
                  <a:pt x="1041293" y="781548"/>
                </a:cubicBezTo>
                <a:cubicBezTo>
                  <a:pt x="1040492" y="783082"/>
                  <a:pt x="1040259" y="784682"/>
                  <a:pt x="1040592" y="786349"/>
                </a:cubicBezTo>
                <a:cubicBezTo>
                  <a:pt x="1040926" y="788016"/>
                  <a:pt x="1042093" y="789449"/>
                  <a:pt x="1044093" y="790650"/>
                </a:cubicBezTo>
                <a:cubicBezTo>
                  <a:pt x="1049560" y="794250"/>
                  <a:pt x="1055661" y="796884"/>
                  <a:pt x="1062395" y="798551"/>
                </a:cubicBezTo>
                <a:cubicBezTo>
                  <a:pt x="1069129" y="800217"/>
                  <a:pt x="1076030" y="801051"/>
                  <a:pt x="1083098" y="801051"/>
                </a:cubicBezTo>
                <a:cubicBezTo>
                  <a:pt x="1097500" y="801051"/>
                  <a:pt x="1108401" y="797317"/>
                  <a:pt x="1115802" y="789850"/>
                </a:cubicBezTo>
                <a:cubicBezTo>
                  <a:pt x="1123203" y="782382"/>
                  <a:pt x="1126903" y="771181"/>
                  <a:pt x="1126903" y="756245"/>
                </a:cubicBezTo>
                <a:lnTo>
                  <a:pt x="1126903" y="672835"/>
                </a:lnTo>
                <a:cubicBezTo>
                  <a:pt x="1126903" y="667368"/>
                  <a:pt x="1124236" y="664634"/>
                  <a:pt x="1118902" y="664634"/>
                </a:cubicBezTo>
                <a:cubicBezTo>
                  <a:pt x="1113568" y="664634"/>
                  <a:pt x="1110901" y="667368"/>
                  <a:pt x="1110901" y="672835"/>
                </a:cubicBezTo>
                <a:lnTo>
                  <a:pt x="1110901" y="683236"/>
                </a:lnTo>
                <a:cubicBezTo>
                  <a:pt x="1108101" y="677235"/>
                  <a:pt x="1103767" y="672568"/>
                  <a:pt x="1097900" y="669234"/>
                </a:cubicBezTo>
                <a:cubicBezTo>
                  <a:pt x="1092032" y="665901"/>
                  <a:pt x="1085298" y="664234"/>
                  <a:pt x="1077697" y="664234"/>
                </a:cubicBezTo>
                <a:close/>
                <a:moveTo>
                  <a:pt x="974999" y="664234"/>
                </a:moveTo>
                <a:cubicBezTo>
                  <a:pt x="967664" y="664234"/>
                  <a:pt x="961064" y="665767"/>
                  <a:pt x="955196" y="668834"/>
                </a:cubicBezTo>
                <a:cubicBezTo>
                  <a:pt x="949329" y="671901"/>
                  <a:pt x="944795" y="676502"/>
                  <a:pt x="941594" y="682636"/>
                </a:cubicBezTo>
                <a:lnTo>
                  <a:pt x="941594" y="672835"/>
                </a:lnTo>
                <a:cubicBezTo>
                  <a:pt x="941594" y="667368"/>
                  <a:pt x="938927" y="664634"/>
                  <a:pt x="933593" y="664634"/>
                </a:cubicBezTo>
                <a:cubicBezTo>
                  <a:pt x="928393" y="664634"/>
                  <a:pt x="925792" y="667368"/>
                  <a:pt x="925792" y="672835"/>
                </a:cubicBezTo>
                <a:lnTo>
                  <a:pt x="925792" y="756245"/>
                </a:lnTo>
                <a:cubicBezTo>
                  <a:pt x="925792" y="761846"/>
                  <a:pt x="928459" y="764646"/>
                  <a:pt x="933793" y="764646"/>
                </a:cubicBezTo>
                <a:cubicBezTo>
                  <a:pt x="939261" y="764646"/>
                  <a:pt x="941994" y="761846"/>
                  <a:pt x="941994" y="756245"/>
                </a:cubicBezTo>
                <a:lnTo>
                  <a:pt x="941994" y="707839"/>
                </a:lnTo>
                <a:cubicBezTo>
                  <a:pt x="941994" y="698638"/>
                  <a:pt x="944628" y="691270"/>
                  <a:pt x="949895" y="685736"/>
                </a:cubicBezTo>
                <a:cubicBezTo>
                  <a:pt x="955163" y="680202"/>
                  <a:pt x="962264" y="677435"/>
                  <a:pt x="971198" y="677435"/>
                </a:cubicBezTo>
                <a:cubicBezTo>
                  <a:pt x="978932" y="677435"/>
                  <a:pt x="984566" y="679536"/>
                  <a:pt x="988100" y="683736"/>
                </a:cubicBezTo>
                <a:cubicBezTo>
                  <a:pt x="991634" y="687937"/>
                  <a:pt x="993401" y="694571"/>
                  <a:pt x="993401" y="703639"/>
                </a:cubicBezTo>
                <a:lnTo>
                  <a:pt x="993401" y="756245"/>
                </a:lnTo>
                <a:cubicBezTo>
                  <a:pt x="993401" y="761846"/>
                  <a:pt x="996135" y="764646"/>
                  <a:pt x="1001602" y="764646"/>
                </a:cubicBezTo>
                <a:cubicBezTo>
                  <a:pt x="1006936" y="764646"/>
                  <a:pt x="1009603" y="761846"/>
                  <a:pt x="1009603" y="756245"/>
                </a:cubicBezTo>
                <a:lnTo>
                  <a:pt x="1009603" y="702639"/>
                </a:lnTo>
                <a:cubicBezTo>
                  <a:pt x="1009603" y="677035"/>
                  <a:pt x="998068" y="664234"/>
                  <a:pt x="974999" y="664234"/>
                </a:cubicBezTo>
                <a:close/>
                <a:moveTo>
                  <a:pt x="698097" y="664234"/>
                </a:moveTo>
                <a:cubicBezTo>
                  <a:pt x="692897" y="664234"/>
                  <a:pt x="687396" y="664901"/>
                  <a:pt x="681595" y="666234"/>
                </a:cubicBezTo>
                <a:cubicBezTo>
                  <a:pt x="675795" y="667568"/>
                  <a:pt x="670027" y="669701"/>
                  <a:pt x="664293" y="672635"/>
                </a:cubicBezTo>
                <a:cubicBezTo>
                  <a:pt x="662293" y="673568"/>
                  <a:pt x="660993" y="674935"/>
                  <a:pt x="660393" y="676735"/>
                </a:cubicBezTo>
                <a:cubicBezTo>
                  <a:pt x="659792" y="678536"/>
                  <a:pt x="659792" y="680269"/>
                  <a:pt x="660393" y="681936"/>
                </a:cubicBezTo>
                <a:cubicBezTo>
                  <a:pt x="660993" y="683603"/>
                  <a:pt x="662060" y="684803"/>
                  <a:pt x="663593" y="685536"/>
                </a:cubicBezTo>
                <a:cubicBezTo>
                  <a:pt x="665127" y="686270"/>
                  <a:pt x="667027" y="686037"/>
                  <a:pt x="669294" y="684836"/>
                </a:cubicBezTo>
                <a:cubicBezTo>
                  <a:pt x="674361" y="682169"/>
                  <a:pt x="679262" y="680236"/>
                  <a:pt x="683996" y="679036"/>
                </a:cubicBezTo>
                <a:cubicBezTo>
                  <a:pt x="688730" y="677835"/>
                  <a:pt x="693430" y="677235"/>
                  <a:pt x="698097" y="677235"/>
                </a:cubicBezTo>
                <a:cubicBezTo>
                  <a:pt x="705565" y="677235"/>
                  <a:pt x="710999" y="679069"/>
                  <a:pt x="714399" y="682736"/>
                </a:cubicBezTo>
                <a:cubicBezTo>
                  <a:pt x="717800" y="686403"/>
                  <a:pt x="719500" y="692371"/>
                  <a:pt x="719500" y="700638"/>
                </a:cubicBezTo>
                <a:lnTo>
                  <a:pt x="719500" y="706839"/>
                </a:lnTo>
                <a:lnTo>
                  <a:pt x="713099" y="706839"/>
                </a:lnTo>
                <a:cubicBezTo>
                  <a:pt x="698431" y="706839"/>
                  <a:pt x="686863" y="707739"/>
                  <a:pt x="678395" y="709539"/>
                </a:cubicBezTo>
                <a:cubicBezTo>
                  <a:pt x="669927" y="711340"/>
                  <a:pt x="663860" y="714307"/>
                  <a:pt x="660193" y="718441"/>
                </a:cubicBezTo>
                <a:cubicBezTo>
                  <a:pt x="656525" y="722574"/>
                  <a:pt x="654692" y="728175"/>
                  <a:pt x="654692" y="735243"/>
                </a:cubicBezTo>
                <a:cubicBezTo>
                  <a:pt x="654692" y="740843"/>
                  <a:pt x="656226" y="745911"/>
                  <a:pt x="659293" y="750445"/>
                </a:cubicBezTo>
                <a:cubicBezTo>
                  <a:pt x="662360" y="754978"/>
                  <a:pt x="666527" y="758546"/>
                  <a:pt x="671794" y="761146"/>
                </a:cubicBezTo>
                <a:cubicBezTo>
                  <a:pt x="677061" y="763746"/>
                  <a:pt x="683029" y="765046"/>
                  <a:pt x="689696" y="765046"/>
                </a:cubicBezTo>
                <a:cubicBezTo>
                  <a:pt x="696764" y="765046"/>
                  <a:pt x="702931" y="763380"/>
                  <a:pt x="708199" y="760046"/>
                </a:cubicBezTo>
                <a:cubicBezTo>
                  <a:pt x="713466" y="756712"/>
                  <a:pt x="717367" y="752178"/>
                  <a:pt x="719900" y="746444"/>
                </a:cubicBezTo>
                <a:lnTo>
                  <a:pt x="719900" y="756245"/>
                </a:lnTo>
                <a:cubicBezTo>
                  <a:pt x="719900" y="761846"/>
                  <a:pt x="722500" y="764646"/>
                  <a:pt x="727701" y="764646"/>
                </a:cubicBezTo>
                <a:cubicBezTo>
                  <a:pt x="732635" y="764646"/>
                  <a:pt x="735102" y="761846"/>
                  <a:pt x="735102" y="756245"/>
                </a:cubicBezTo>
                <a:lnTo>
                  <a:pt x="735102" y="702039"/>
                </a:lnTo>
                <a:cubicBezTo>
                  <a:pt x="735102" y="689104"/>
                  <a:pt x="732068" y="679569"/>
                  <a:pt x="726001" y="673435"/>
                </a:cubicBezTo>
                <a:cubicBezTo>
                  <a:pt x="719933" y="667301"/>
                  <a:pt x="710632" y="664234"/>
                  <a:pt x="698097" y="664234"/>
                </a:cubicBezTo>
                <a:close/>
                <a:moveTo>
                  <a:pt x="605048" y="664234"/>
                </a:moveTo>
                <a:cubicBezTo>
                  <a:pt x="590379" y="664234"/>
                  <a:pt x="578844" y="668668"/>
                  <a:pt x="570443" y="677535"/>
                </a:cubicBezTo>
                <a:cubicBezTo>
                  <a:pt x="562042" y="686403"/>
                  <a:pt x="557842" y="698571"/>
                  <a:pt x="557842" y="714040"/>
                </a:cubicBezTo>
                <a:cubicBezTo>
                  <a:pt x="557842" y="724308"/>
                  <a:pt x="559742" y="733276"/>
                  <a:pt x="563542" y="740943"/>
                </a:cubicBezTo>
                <a:cubicBezTo>
                  <a:pt x="567343" y="748611"/>
                  <a:pt x="572777" y="754545"/>
                  <a:pt x="579845" y="758746"/>
                </a:cubicBezTo>
                <a:cubicBezTo>
                  <a:pt x="586912" y="762946"/>
                  <a:pt x="595313" y="765046"/>
                  <a:pt x="605048" y="765046"/>
                </a:cubicBezTo>
                <a:cubicBezTo>
                  <a:pt x="609848" y="765046"/>
                  <a:pt x="614782" y="764280"/>
                  <a:pt x="619849" y="762746"/>
                </a:cubicBezTo>
                <a:cubicBezTo>
                  <a:pt x="624917" y="761213"/>
                  <a:pt x="629584" y="758712"/>
                  <a:pt x="633851" y="755245"/>
                </a:cubicBezTo>
                <a:cubicBezTo>
                  <a:pt x="635985" y="753778"/>
                  <a:pt x="636952" y="751845"/>
                  <a:pt x="636752" y="749444"/>
                </a:cubicBezTo>
                <a:cubicBezTo>
                  <a:pt x="636551" y="747044"/>
                  <a:pt x="635518" y="745211"/>
                  <a:pt x="633651" y="743944"/>
                </a:cubicBezTo>
                <a:cubicBezTo>
                  <a:pt x="631784" y="742677"/>
                  <a:pt x="629584" y="742910"/>
                  <a:pt x="627050" y="744644"/>
                </a:cubicBezTo>
                <a:cubicBezTo>
                  <a:pt x="623450" y="747311"/>
                  <a:pt x="619883" y="749178"/>
                  <a:pt x="616349" y="750245"/>
                </a:cubicBezTo>
                <a:cubicBezTo>
                  <a:pt x="612815" y="751311"/>
                  <a:pt x="609382" y="751845"/>
                  <a:pt x="606048" y="751845"/>
                </a:cubicBezTo>
                <a:cubicBezTo>
                  <a:pt x="595913" y="751845"/>
                  <a:pt x="588112" y="748478"/>
                  <a:pt x="582645" y="741744"/>
                </a:cubicBezTo>
                <a:cubicBezTo>
                  <a:pt x="577177" y="735009"/>
                  <a:pt x="574444" y="725841"/>
                  <a:pt x="574444" y="714240"/>
                </a:cubicBezTo>
                <a:cubicBezTo>
                  <a:pt x="574444" y="702372"/>
                  <a:pt x="577177" y="693271"/>
                  <a:pt x="582645" y="686937"/>
                </a:cubicBezTo>
                <a:cubicBezTo>
                  <a:pt x="588112" y="680603"/>
                  <a:pt x="595913" y="677435"/>
                  <a:pt x="606048" y="677435"/>
                </a:cubicBezTo>
                <a:cubicBezTo>
                  <a:pt x="609382" y="677435"/>
                  <a:pt x="612815" y="677969"/>
                  <a:pt x="616349" y="679036"/>
                </a:cubicBezTo>
                <a:cubicBezTo>
                  <a:pt x="619883" y="680102"/>
                  <a:pt x="623450" y="681969"/>
                  <a:pt x="627050" y="684636"/>
                </a:cubicBezTo>
                <a:cubicBezTo>
                  <a:pt x="629584" y="686370"/>
                  <a:pt x="631818" y="686637"/>
                  <a:pt x="633751" y="685436"/>
                </a:cubicBezTo>
                <a:cubicBezTo>
                  <a:pt x="635685" y="684236"/>
                  <a:pt x="636818" y="682436"/>
                  <a:pt x="637152" y="680036"/>
                </a:cubicBezTo>
                <a:cubicBezTo>
                  <a:pt x="637485" y="677635"/>
                  <a:pt x="636518" y="675635"/>
                  <a:pt x="634251" y="674035"/>
                </a:cubicBezTo>
                <a:cubicBezTo>
                  <a:pt x="629984" y="670568"/>
                  <a:pt x="625250" y="668068"/>
                  <a:pt x="620049" y="666534"/>
                </a:cubicBezTo>
                <a:cubicBezTo>
                  <a:pt x="614849" y="665001"/>
                  <a:pt x="609848" y="664234"/>
                  <a:pt x="605048" y="664234"/>
                </a:cubicBezTo>
                <a:close/>
                <a:moveTo>
                  <a:pt x="503997" y="664234"/>
                </a:moveTo>
                <a:cubicBezTo>
                  <a:pt x="492662" y="664234"/>
                  <a:pt x="483494" y="666901"/>
                  <a:pt x="476493" y="672235"/>
                </a:cubicBezTo>
                <a:cubicBezTo>
                  <a:pt x="469493" y="677569"/>
                  <a:pt x="465992" y="684636"/>
                  <a:pt x="465992" y="693437"/>
                </a:cubicBezTo>
                <a:cubicBezTo>
                  <a:pt x="465992" y="706906"/>
                  <a:pt x="474260" y="715440"/>
                  <a:pt x="490795" y="719041"/>
                </a:cubicBezTo>
                <a:lnTo>
                  <a:pt x="508998" y="723041"/>
                </a:lnTo>
                <a:cubicBezTo>
                  <a:pt x="514465" y="724241"/>
                  <a:pt x="518465" y="725941"/>
                  <a:pt x="520999" y="728142"/>
                </a:cubicBezTo>
                <a:cubicBezTo>
                  <a:pt x="523533" y="730342"/>
                  <a:pt x="524800" y="733309"/>
                  <a:pt x="524800" y="737043"/>
                </a:cubicBezTo>
                <a:cubicBezTo>
                  <a:pt x="524800" y="741843"/>
                  <a:pt x="522866" y="745644"/>
                  <a:pt x="518999" y="748444"/>
                </a:cubicBezTo>
                <a:cubicBezTo>
                  <a:pt x="515132" y="751245"/>
                  <a:pt x="509398" y="752645"/>
                  <a:pt x="501797" y="752645"/>
                </a:cubicBezTo>
                <a:cubicBezTo>
                  <a:pt x="496996" y="752645"/>
                  <a:pt x="492162" y="752011"/>
                  <a:pt x="487295" y="750745"/>
                </a:cubicBezTo>
                <a:cubicBezTo>
                  <a:pt x="482428" y="749478"/>
                  <a:pt x="477394" y="747244"/>
                  <a:pt x="472193" y="744044"/>
                </a:cubicBezTo>
                <a:cubicBezTo>
                  <a:pt x="469526" y="742710"/>
                  <a:pt x="467326" y="742710"/>
                  <a:pt x="465592" y="744044"/>
                </a:cubicBezTo>
                <a:cubicBezTo>
                  <a:pt x="463859" y="745377"/>
                  <a:pt x="462958" y="747211"/>
                  <a:pt x="462892" y="749544"/>
                </a:cubicBezTo>
                <a:cubicBezTo>
                  <a:pt x="462825" y="751878"/>
                  <a:pt x="463992" y="753778"/>
                  <a:pt x="466392" y="755245"/>
                </a:cubicBezTo>
                <a:cubicBezTo>
                  <a:pt x="471593" y="758712"/>
                  <a:pt x="477227" y="761213"/>
                  <a:pt x="483294" y="762746"/>
                </a:cubicBezTo>
                <a:cubicBezTo>
                  <a:pt x="489362" y="764280"/>
                  <a:pt x="495396" y="765046"/>
                  <a:pt x="501397" y="765046"/>
                </a:cubicBezTo>
                <a:cubicBezTo>
                  <a:pt x="513131" y="765046"/>
                  <a:pt x="522533" y="762479"/>
                  <a:pt x="529600" y="757345"/>
                </a:cubicBezTo>
                <a:cubicBezTo>
                  <a:pt x="536668" y="752211"/>
                  <a:pt x="540202" y="745177"/>
                  <a:pt x="540202" y="736243"/>
                </a:cubicBezTo>
                <a:cubicBezTo>
                  <a:pt x="540202" y="729309"/>
                  <a:pt x="538001" y="723808"/>
                  <a:pt x="533601" y="719741"/>
                </a:cubicBezTo>
                <a:cubicBezTo>
                  <a:pt x="529200" y="715674"/>
                  <a:pt x="522733" y="712707"/>
                  <a:pt x="514198" y="710840"/>
                </a:cubicBezTo>
                <a:lnTo>
                  <a:pt x="495996" y="707039"/>
                </a:lnTo>
                <a:cubicBezTo>
                  <a:pt x="486128" y="704906"/>
                  <a:pt x="481194" y="700105"/>
                  <a:pt x="481194" y="692637"/>
                </a:cubicBezTo>
                <a:cubicBezTo>
                  <a:pt x="481194" y="687837"/>
                  <a:pt x="483128" y="683970"/>
                  <a:pt x="486995" y="681036"/>
                </a:cubicBezTo>
                <a:cubicBezTo>
                  <a:pt x="490862" y="678102"/>
                  <a:pt x="496529" y="676635"/>
                  <a:pt x="503997" y="676635"/>
                </a:cubicBezTo>
                <a:cubicBezTo>
                  <a:pt x="507997" y="676635"/>
                  <a:pt x="512065" y="677269"/>
                  <a:pt x="516198" y="678536"/>
                </a:cubicBezTo>
                <a:cubicBezTo>
                  <a:pt x="520332" y="679802"/>
                  <a:pt x="524399" y="681769"/>
                  <a:pt x="528400" y="684436"/>
                </a:cubicBezTo>
                <a:cubicBezTo>
                  <a:pt x="530934" y="686037"/>
                  <a:pt x="533101" y="686203"/>
                  <a:pt x="534901" y="684936"/>
                </a:cubicBezTo>
                <a:cubicBezTo>
                  <a:pt x="536701" y="683670"/>
                  <a:pt x="537734" y="681903"/>
                  <a:pt x="538001" y="679636"/>
                </a:cubicBezTo>
                <a:cubicBezTo>
                  <a:pt x="538268" y="677369"/>
                  <a:pt x="537268" y="675435"/>
                  <a:pt x="535001" y="673835"/>
                </a:cubicBezTo>
                <a:cubicBezTo>
                  <a:pt x="530734" y="670501"/>
                  <a:pt x="525933" y="668068"/>
                  <a:pt x="520599" y="666534"/>
                </a:cubicBezTo>
                <a:cubicBezTo>
                  <a:pt x="515265" y="665001"/>
                  <a:pt x="509731" y="664234"/>
                  <a:pt x="503997" y="664234"/>
                </a:cubicBezTo>
                <a:close/>
                <a:moveTo>
                  <a:pt x="402822" y="664234"/>
                </a:moveTo>
                <a:cubicBezTo>
                  <a:pt x="397622" y="664234"/>
                  <a:pt x="392121" y="664901"/>
                  <a:pt x="386320" y="666234"/>
                </a:cubicBezTo>
                <a:cubicBezTo>
                  <a:pt x="380520" y="667568"/>
                  <a:pt x="374752" y="669701"/>
                  <a:pt x="369018" y="672635"/>
                </a:cubicBezTo>
                <a:cubicBezTo>
                  <a:pt x="367018" y="673568"/>
                  <a:pt x="365718" y="674935"/>
                  <a:pt x="365118" y="676735"/>
                </a:cubicBezTo>
                <a:cubicBezTo>
                  <a:pt x="364518" y="678536"/>
                  <a:pt x="364518" y="680269"/>
                  <a:pt x="365118" y="681936"/>
                </a:cubicBezTo>
                <a:cubicBezTo>
                  <a:pt x="365718" y="683603"/>
                  <a:pt x="366784" y="684803"/>
                  <a:pt x="368318" y="685536"/>
                </a:cubicBezTo>
                <a:cubicBezTo>
                  <a:pt x="369852" y="686270"/>
                  <a:pt x="371752" y="686037"/>
                  <a:pt x="374019" y="684836"/>
                </a:cubicBezTo>
                <a:cubicBezTo>
                  <a:pt x="379086" y="682169"/>
                  <a:pt x="383987" y="680236"/>
                  <a:pt x="388721" y="679036"/>
                </a:cubicBezTo>
                <a:cubicBezTo>
                  <a:pt x="393455" y="677835"/>
                  <a:pt x="398155" y="677235"/>
                  <a:pt x="402822" y="677235"/>
                </a:cubicBezTo>
                <a:cubicBezTo>
                  <a:pt x="410290" y="677235"/>
                  <a:pt x="415724" y="679069"/>
                  <a:pt x="419124" y="682736"/>
                </a:cubicBezTo>
                <a:cubicBezTo>
                  <a:pt x="422525" y="686403"/>
                  <a:pt x="424225" y="692371"/>
                  <a:pt x="424225" y="700638"/>
                </a:cubicBezTo>
                <a:lnTo>
                  <a:pt x="424225" y="706839"/>
                </a:lnTo>
                <a:lnTo>
                  <a:pt x="417824" y="706839"/>
                </a:lnTo>
                <a:cubicBezTo>
                  <a:pt x="403156" y="706839"/>
                  <a:pt x="391588" y="707739"/>
                  <a:pt x="383120" y="709539"/>
                </a:cubicBezTo>
                <a:cubicBezTo>
                  <a:pt x="374652" y="711340"/>
                  <a:pt x="368585" y="714307"/>
                  <a:pt x="364918" y="718441"/>
                </a:cubicBezTo>
                <a:cubicBezTo>
                  <a:pt x="361250" y="722574"/>
                  <a:pt x="359417" y="728175"/>
                  <a:pt x="359417" y="735243"/>
                </a:cubicBezTo>
                <a:cubicBezTo>
                  <a:pt x="359417" y="740843"/>
                  <a:pt x="360950" y="745911"/>
                  <a:pt x="364017" y="750445"/>
                </a:cubicBezTo>
                <a:cubicBezTo>
                  <a:pt x="367085" y="754978"/>
                  <a:pt x="371252" y="758546"/>
                  <a:pt x="376519" y="761146"/>
                </a:cubicBezTo>
                <a:cubicBezTo>
                  <a:pt x="381786" y="763746"/>
                  <a:pt x="387754" y="765046"/>
                  <a:pt x="394421" y="765046"/>
                </a:cubicBezTo>
                <a:cubicBezTo>
                  <a:pt x="401489" y="765046"/>
                  <a:pt x="407656" y="763380"/>
                  <a:pt x="412924" y="760046"/>
                </a:cubicBezTo>
                <a:cubicBezTo>
                  <a:pt x="418191" y="756712"/>
                  <a:pt x="422091" y="752178"/>
                  <a:pt x="424625" y="746444"/>
                </a:cubicBezTo>
                <a:lnTo>
                  <a:pt x="424625" y="756245"/>
                </a:lnTo>
                <a:cubicBezTo>
                  <a:pt x="424625" y="761846"/>
                  <a:pt x="427225" y="764646"/>
                  <a:pt x="432426" y="764646"/>
                </a:cubicBezTo>
                <a:cubicBezTo>
                  <a:pt x="437360" y="764646"/>
                  <a:pt x="439827" y="761846"/>
                  <a:pt x="439827" y="756245"/>
                </a:cubicBezTo>
                <a:lnTo>
                  <a:pt x="439827" y="702039"/>
                </a:lnTo>
                <a:cubicBezTo>
                  <a:pt x="439827" y="689104"/>
                  <a:pt x="436793" y="679569"/>
                  <a:pt x="430726" y="673435"/>
                </a:cubicBezTo>
                <a:cubicBezTo>
                  <a:pt x="424658" y="667301"/>
                  <a:pt x="415357" y="664234"/>
                  <a:pt x="402822" y="664234"/>
                </a:cubicBezTo>
                <a:close/>
                <a:moveTo>
                  <a:pt x="3612423" y="664034"/>
                </a:moveTo>
                <a:cubicBezTo>
                  <a:pt x="3604689" y="664300"/>
                  <a:pt x="3598021" y="666067"/>
                  <a:pt x="3592420" y="669334"/>
                </a:cubicBezTo>
                <a:cubicBezTo>
                  <a:pt x="3586820" y="672602"/>
                  <a:pt x="3582686" y="677302"/>
                  <a:pt x="3580019" y="683436"/>
                </a:cubicBezTo>
                <a:lnTo>
                  <a:pt x="3580019" y="672835"/>
                </a:lnTo>
                <a:cubicBezTo>
                  <a:pt x="3580019" y="667368"/>
                  <a:pt x="3577352" y="664634"/>
                  <a:pt x="3572018" y="664634"/>
                </a:cubicBezTo>
                <a:cubicBezTo>
                  <a:pt x="3566817" y="664634"/>
                  <a:pt x="3564217" y="667368"/>
                  <a:pt x="3564217" y="672835"/>
                </a:cubicBezTo>
                <a:lnTo>
                  <a:pt x="3564217" y="756245"/>
                </a:lnTo>
                <a:cubicBezTo>
                  <a:pt x="3564217" y="761846"/>
                  <a:pt x="3566951" y="764646"/>
                  <a:pt x="3572418" y="764646"/>
                </a:cubicBezTo>
                <a:cubicBezTo>
                  <a:pt x="3577886" y="764646"/>
                  <a:pt x="3580619" y="761846"/>
                  <a:pt x="3580619" y="756245"/>
                </a:cubicBezTo>
                <a:lnTo>
                  <a:pt x="3580619" y="707839"/>
                </a:lnTo>
                <a:cubicBezTo>
                  <a:pt x="3580619" y="699171"/>
                  <a:pt x="3583019" y="692337"/>
                  <a:pt x="3587820" y="687337"/>
                </a:cubicBezTo>
                <a:cubicBezTo>
                  <a:pt x="3592620" y="682336"/>
                  <a:pt x="3599621" y="679436"/>
                  <a:pt x="3608823" y="678636"/>
                </a:cubicBezTo>
                <a:lnTo>
                  <a:pt x="3612023" y="678236"/>
                </a:lnTo>
                <a:cubicBezTo>
                  <a:pt x="3617224" y="677702"/>
                  <a:pt x="3619624" y="675102"/>
                  <a:pt x="3619224" y="670435"/>
                </a:cubicBezTo>
                <a:cubicBezTo>
                  <a:pt x="3618957" y="665767"/>
                  <a:pt x="3616690" y="663634"/>
                  <a:pt x="3612423" y="664034"/>
                </a:cubicBezTo>
                <a:close/>
                <a:moveTo>
                  <a:pt x="3536223" y="664034"/>
                </a:moveTo>
                <a:cubicBezTo>
                  <a:pt x="3528489" y="664300"/>
                  <a:pt x="3521821" y="666067"/>
                  <a:pt x="3516221" y="669334"/>
                </a:cubicBezTo>
                <a:cubicBezTo>
                  <a:pt x="3510620" y="672602"/>
                  <a:pt x="3506486" y="677302"/>
                  <a:pt x="3503819" y="683436"/>
                </a:cubicBezTo>
                <a:lnTo>
                  <a:pt x="3503819" y="672835"/>
                </a:lnTo>
                <a:cubicBezTo>
                  <a:pt x="3503819" y="667368"/>
                  <a:pt x="3501152" y="664634"/>
                  <a:pt x="3495818" y="664634"/>
                </a:cubicBezTo>
                <a:cubicBezTo>
                  <a:pt x="3490617" y="664634"/>
                  <a:pt x="3488017" y="667368"/>
                  <a:pt x="3488017" y="672835"/>
                </a:cubicBezTo>
                <a:lnTo>
                  <a:pt x="3488017" y="756245"/>
                </a:lnTo>
                <a:cubicBezTo>
                  <a:pt x="3488017" y="761846"/>
                  <a:pt x="3490751" y="764646"/>
                  <a:pt x="3496218" y="764646"/>
                </a:cubicBezTo>
                <a:cubicBezTo>
                  <a:pt x="3501686" y="764646"/>
                  <a:pt x="3504419" y="761846"/>
                  <a:pt x="3504419" y="756245"/>
                </a:cubicBezTo>
                <a:lnTo>
                  <a:pt x="3504419" y="707839"/>
                </a:lnTo>
                <a:cubicBezTo>
                  <a:pt x="3504419" y="699171"/>
                  <a:pt x="3506820" y="692337"/>
                  <a:pt x="3511620" y="687337"/>
                </a:cubicBezTo>
                <a:cubicBezTo>
                  <a:pt x="3516421" y="682336"/>
                  <a:pt x="3523421" y="679436"/>
                  <a:pt x="3532623" y="678636"/>
                </a:cubicBezTo>
                <a:lnTo>
                  <a:pt x="3535823" y="678236"/>
                </a:lnTo>
                <a:cubicBezTo>
                  <a:pt x="3541024" y="677702"/>
                  <a:pt x="3543424" y="675102"/>
                  <a:pt x="3543024" y="670435"/>
                </a:cubicBezTo>
                <a:cubicBezTo>
                  <a:pt x="3542757" y="665767"/>
                  <a:pt x="3540490" y="663634"/>
                  <a:pt x="3536223" y="664034"/>
                </a:cubicBezTo>
                <a:close/>
                <a:moveTo>
                  <a:pt x="3183798" y="664034"/>
                </a:moveTo>
                <a:cubicBezTo>
                  <a:pt x="3176064" y="664300"/>
                  <a:pt x="3169396" y="666067"/>
                  <a:pt x="3163796" y="669334"/>
                </a:cubicBezTo>
                <a:cubicBezTo>
                  <a:pt x="3158195" y="672602"/>
                  <a:pt x="3154061" y="677302"/>
                  <a:pt x="3151394" y="683436"/>
                </a:cubicBezTo>
                <a:lnTo>
                  <a:pt x="3151394" y="672835"/>
                </a:lnTo>
                <a:cubicBezTo>
                  <a:pt x="3151394" y="667368"/>
                  <a:pt x="3148727" y="664634"/>
                  <a:pt x="3143393" y="664634"/>
                </a:cubicBezTo>
                <a:cubicBezTo>
                  <a:pt x="3138192" y="664634"/>
                  <a:pt x="3135592" y="667368"/>
                  <a:pt x="3135592" y="672835"/>
                </a:cubicBezTo>
                <a:lnTo>
                  <a:pt x="3135592" y="756245"/>
                </a:lnTo>
                <a:cubicBezTo>
                  <a:pt x="3135592" y="761846"/>
                  <a:pt x="3138326" y="764646"/>
                  <a:pt x="3143793" y="764646"/>
                </a:cubicBezTo>
                <a:cubicBezTo>
                  <a:pt x="3149261" y="764646"/>
                  <a:pt x="3151994" y="761846"/>
                  <a:pt x="3151994" y="756245"/>
                </a:cubicBezTo>
                <a:lnTo>
                  <a:pt x="3151994" y="707839"/>
                </a:lnTo>
                <a:cubicBezTo>
                  <a:pt x="3151994" y="699171"/>
                  <a:pt x="3154394" y="692337"/>
                  <a:pt x="3159195" y="687337"/>
                </a:cubicBezTo>
                <a:cubicBezTo>
                  <a:pt x="3163996" y="682336"/>
                  <a:pt x="3170997" y="679436"/>
                  <a:pt x="3180198" y="678636"/>
                </a:cubicBezTo>
                <a:lnTo>
                  <a:pt x="3183398" y="678236"/>
                </a:lnTo>
                <a:cubicBezTo>
                  <a:pt x="3188599" y="677702"/>
                  <a:pt x="3190999" y="675102"/>
                  <a:pt x="3190599" y="670435"/>
                </a:cubicBezTo>
                <a:cubicBezTo>
                  <a:pt x="3190332" y="665767"/>
                  <a:pt x="3188065" y="663634"/>
                  <a:pt x="3183798" y="664034"/>
                </a:cubicBezTo>
                <a:close/>
                <a:moveTo>
                  <a:pt x="3929444" y="634830"/>
                </a:moveTo>
                <a:cubicBezTo>
                  <a:pt x="3923976" y="634830"/>
                  <a:pt x="3921243" y="637564"/>
                  <a:pt x="3921243" y="643031"/>
                </a:cubicBezTo>
                <a:lnTo>
                  <a:pt x="3921243" y="666034"/>
                </a:lnTo>
                <a:lnTo>
                  <a:pt x="3907841" y="666034"/>
                </a:lnTo>
                <a:cubicBezTo>
                  <a:pt x="3903174" y="666034"/>
                  <a:pt x="3900840" y="668101"/>
                  <a:pt x="3900840" y="672235"/>
                </a:cubicBezTo>
                <a:cubicBezTo>
                  <a:pt x="3900840" y="676502"/>
                  <a:pt x="3903174" y="678636"/>
                  <a:pt x="3907841" y="678636"/>
                </a:cubicBezTo>
                <a:lnTo>
                  <a:pt x="3921243" y="678636"/>
                </a:lnTo>
                <a:lnTo>
                  <a:pt x="3921243" y="729642"/>
                </a:lnTo>
                <a:cubicBezTo>
                  <a:pt x="3921243" y="741110"/>
                  <a:pt x="3924110" y="749878"/>
                  <a:pt x="3929844" y="755945"/>
                </a:cubicBezTo>
                <a:cubicBezTo>
                  <a:pt x="3935578" y="762013"/>
                  <a:pt x="3944179" y="765046"/>
                  <a:pt x="3955647" y="765046"/>
                </a:cubicBezTo>
                <a:cubicBezTo>
                  <a:pt x="3957780" y="765046"/>
                  <a:pt x="3960148" y="764813"/>
                  <a:pt x="3962748" y="764346"/>
                </a:cubicBezTo>
                <a:cubicBezTo>
                  <a:pt x="3965348" y="763880"/>
                  <a:pt x="3967448" y="763380"/>
                  <a:pt x="3969049" y="762846"/>
                </a:cubicBezTo>
                <a:cubicBezTo>
                  <a:pt x="3970515" y="762313"/>
                  <a:pt x="3971549" y="761379"/>
                  <a:pt x="3972149" y="760046"/>
                </a:cubicBezTo>
                <a:cubicBezTo>
                  <a:pt x="3972749" y="758712"/>
                  <a:pt x="3973049" y="757245"/>
                  <a:pt x="3973049" y="755645"/>
                </a:cubicBezTo>
                <a:cubicBezTo>
                  <a:pt x="3973049" y="753378"/>
                  <a:pt x="3972649" y="751778"/>
                  <a:pt x="3971849" y="750845"/>
                </a:cubicBezTo>
                <a:cubicBezTo>
                  <a:pt x="3971049" y="749911"/>
                  <a:pt x="3970049" y="749511"/>
                  <a:pt x="3968849" y="749644"/>
                </a:cubicBezTo>
                <a:cubicBezTo>
                  <a:pt x="3967515" y="749644"/>
                  <a:pt x="3965981" y="749911"/>
                  <a:pt x="3964248" y="750445"/>
                </a:cubicBezTo>
                <a:cubicBezTo>
                  <a:pt x="3962514" y="750978"/>
                  <a:pt x="3960381" y="751245"/>
                  <a:pt x="3957847" y="751245"/>
                </a:cubicBezTo>
                <a:cubicBezTo>
                  <a:pt x="3950646" y="751245"/>
                  <a:pt x="3945446" y="749278"/>
                  <a:pt x="3942245" y="745344"/>
                </a:cubicBezTo>
                <a:cubicBezTo>
                  <a:pt x="3939045" y="741410"/>
                  <a:pt x="3937445" y="735643"/>
                  <a:pt x="3937445" y="728042"/>
                </a:cubicBezTo>
                <a:lnTo>
                  <a:pt x="3937445" y="678636"/>
                </a:lnTo>
                <a:lnTo>
                  <a:pt x="3962648" y="678636"/>
                </a:lnTo>
                <a:cubicBezTo>
                  <a:pt x="3967315" y="678636"/>
                  <a:pt x="3969649" y="676502"/>
                  <a:pt x="3969649" y="672235"/>
                </a:cubicBezTo>
                <a:cubicBezTo>
                  <a:pt x="3969649" y="668101"/>
                  <a:pt x="3967315" y="666034"/>
                  <a:pt x="3962648" y="666034"/>
                </a:cubicBezTo>
                <a:lnTo>
                  <a:pt x="3937445" y="666034"/>
                </a:lnTo>
                <a:lnTo>
                  <a:pt x="3937445" y="643031"/>
                </a:lnTo>
                <a:cubicBezTo>
                  <a:pt x="3937445" y="637564"/>
                  <a:pt x="3934777" y="634830"/>
                  <a:pt x="3929444" y="634830"/>
                </a:cubicBezTo>
                <a:close/>
                <a:moveTo>
                  <a:pt x="2224469" y="634830"/>
                </a:moveTo>
                <a:cubicBezTo>
                  <a:pt x="2219001" y="634830"/>
                  <a:pt x="2216268" y="637564"/>
                  <a:pt x="2216268" y="643031"/>
                </a:cubicBezTo>
                <a:lnTo>
                  <a:pt x="2216268" y="666034"/>
                </a:lnTo>
                <a:lnTo>
                  <a:pt x="2202866" y="666034"/>
                </a:lnTo>
                <a:cubicBezTo>
                  <a:pt x="2198199" y="666034"/>
                  <a:pt x="2195865" y="668101"/>
                  <a:pt x="2195865" y="672235"/>
                </a:cubicBezTo>
                <a:cubicBezTo>
                  <a:pt x="2195865" y="676502"/>
                  <a:pt x="2198199" y="678636"/>
                  <a:pt x="2202866" y="678636"/>
                </a:cubicBezTo>
                <a:lnTo>
                  <a:pt x="2216268" y="678636"/>
                </a:lnTo>
                <a:lnTo>
                  <a:pt x="2216268" y="729642"/>
                </a:lnTo>
                <a:cubicBezTo>
                  <a:pt x="2216268" y="741110"/>
                  <a:pt x="2219135" y="749878"/>
                  <a:pt x="2224869" y="755945"/>
                </a:cubicBezTo>
                <a:cubicBezTo>
                  <a:pt x="2230603" y="762013"/>
                  <a:pt x="2239204" y="765046"/>
                  <a:pt x="2250672" y="765046"/>
                </a:cubicBezTo>
                <a:cubicBezTo>
                  <a:pt x="2252805" y="765046"/>
                  <a:pt x="2255173" y="764813"/>
                  <a:pt x="2257773" y="764346"/>
                </a:cubicBezTo>
                <a:cubicBezTo>
                  <a:pt x="2260374" y="763880"/>
                  <a:pt x="2262473" y="763380"/>
                  <a:pt x="2264074" y="762846"/>
                </a:cubicBezTo>
                <a:cubicBezTo>
                  <a:pt x="2265540" y="762313"/>
                  <a:pt x="2266574" y="761379"/>
                  <a:pt x="2267174" y="760046"/>
                </a:cubicBezTo>
                <a:cubicBezTo>
                  <a:pt x="2267775" y="758712"/>
                  <a:pt x="2268074" y="757245"/>
                  <a:pt x="2268074" y="755645"/>
                </a:cubicBezTo>
                <a:cubicBezTo>
                  <a:pt x="2268074" y="753378"/>
                  <a:pt x="2267674" y="751778"/>
                  <a:pt x="2266874" y="750845"/>
                </a:cubicBezTo>
                <a:cubicBezTo>
                  <a:pt x="2266074" y="749911"/>
                  <a:pt x="2265074" y="749511"/>
                  <a:pt x="2263874" y="749644"/>
                </a:cubicBezTo>
                <a:cubicBezTo>
                  <a:pt x="2262540" y="749644"/>
                  <a:pt x="2261007" y="749911"/>
                  <a:pt x="2259273" y="750445"/>
                </a:cubicBezTo>
                <a:cubicBezTo>
                  <a:pt x="2257540" y="750978"/>
                  <a:pt x="2255406" y="751245"/>
                  <a:pt x="2252872" y="751245"/>
                </a:cubicBezTo>
                <a:cubicBezTo>
                  <a:pt x="2245671" y="751245"/>
                  <a:pt x="2240471" y="749278"/>
                  <a:pt x="2237270" y="745344"/>
                </a:cubicBezTo>
                <a:cubicBezTo>
                  <a:pt x="2234070" y="741410"/>
                  <a:pt x="2232470" y="735643"/>
                  <a:pt x="2232470" y="728042"/>
                </a:cubicBezTo>
                <a:lnTo>
                  <a:pt x="2232470" y="678636"/>
                </a:lnTo>
                <a:lnTo>
                  <a:pt x="2257673" y="678636"/>
                </a:lnTo>
                <a:cubicBezTo>
                  <a:pt x="2262340" y="678636"/>
                  <a:pt x="2264674" y="676502"/>
                  <a:pt x="2264674" y="672235"/>
                </a:cubicBezTo>
                <a:cubicBezTo>
                  <a:pt x="2264674" y="668101"/>
                  <a:pt x="2262340" y="666034"/>
                  <a:pt x="2257673" y="666034"/>
                </a:cubicBezTo>
                <a:lnTo>
                  <a:pt x="2232470" y="666034"/>
                </a:lnTo>
                <a:lnTo>
                  <a:pt x="2232470" y="643031"/>
                </a:lnTo>
                <a:cubicBezTo>
                  <a:pt x="2232470" y="637564"/>
                  <a:pt x="2229803" y="634830"/>
                  <a:pt x="2224469" y="634830"/>
                </a:cubicBezTo>
                <a:close/>
                <a:moveTo>
                  <a:pt x="1376744" y="634830"/>
                </a:moveTo>
                <a:cubicBezTo>
                  <a:pt x="1371277" y="634830"/>
                  <a:pt x="1368543" y="637564"/>
                  <a:pt x="1368543" y="643031"/>
                </a:cubicBezTo>
                <a:lnTo>
                  <a:pt x="1368543" y="666034"/>
                </a:lnTo>
                <a:lnTo>
                  <a:pt x="1355141" y="666034"/>
                </a:lnTo>
                <a:cubicBezTo>
                  <a:pt x="1350474" y="666034"/>
                  <a:pt x="1348140" y="668101"/>
                  <a:pt x="1348140" y="672235"/>
                </a:cubicBezTo>
                <a:cubicBezTo>
                  <a:pt x="1348140" y="676502"/>
                  <a:pt x="1350474" y="678636"/>
                  <a:pt x="1355141" y="678636"/>
                </a:cubicBezTo>
                <a:lnTo>
                  <a:pt x="1368543" y="678636"/>
                </a:lnTo>
                <a:lnTo>
                  <a:pt x="1368543" y="729642"/>
                </a:lnTo>
                <a:cubicBezTo>
                  <a:pt x="1368543" y="741110"/>
                  <a:pt x="1371410" y="749878"/>
                  <a:pt x="1377144" y="755945"/>
                </a:cubicBezTo>
                <a:cubicBezTo>
                  <a:pt x="1382878" y="762013"/>
                  <a:pt x="1391479" y="765046"/>
                  <a:pt x="1402947" y="765046"/>
                </a:cubicBezTo>
                <a:cubicBezTo>
                  <a:pt x="1405081" y="765046"/>
                  <a:pt x="1407448" y="764813"/>
                  <a:pt x="1410048" y="764346"/>
                </a:cubicBezTo>
                <a:cubicBezTo>
                  <a:pt x="1412648" y="763880"/>
                  <a:pt x="1414749" y="763380"/>
                  <a:pt x="1416349" y="762846"/>
                </a:cubicBezTo>
                <a:cubicBezTo>
                  <a:pt x="1417816" y="762313"/>
                  <a:pt x="1418849" y="761379"/>
                  <a:pt x="1419449" y="760046"/>
                </a:cubicBezTo>
                <a:cubicBezTo>
                  <a:pt x="1420049" y="758712"/>
                  <a:pt x="1420349" y="757245"/>
                  <a:pt x="1420349" y="755645"/>
                </a:cubicBezTo>
                <a:cubicBezTo>
                  <a:pt x="1420349" y="753378"/>
                  <a:pt x="1419949" y="751778"/>
                  <a:pt x="1419149" y="750845"/>
                </a:cubicBezTo>
                <a:cubicBezTo>
                  <a:pt x="1418349" y="749911"/>
                  <a:pt x="1417349" y="749511"/>
                  <a:pt x="1416149" y="749644"/>
                </a:cubicBezTo>
                <a:cubicBezTo>
                  <a:pt x="1414816" y="749644"/>
                  <a:pt x="1413282" y="749911"/>
                  <a:pt x="1411548" y="750445"/>
                </a:cubicBezTo>
                <a:cubicBezTo>
                  <a:pt x="1409815" y="750978"/>
                  <a:pt x="1407681" y="751245"/>
                  <a:pt x="1405147" y="751245"/>
                </a:cubicBezTo>
                <a:cubicBezTo>
                  <a:pt x="1397947" y="751245"/>
                  <a:pt x="1392746" y="749278"/>
                  <a:pt x="1389546" y="745344"/>
                </a:cubicBezTo>
                <a:cubicBezTo>
                  <a:pt x="1386345" y="741410"/>
                  <a:pt x="1384745" y="735643"/>
                  <a:pt x="1384745" y="728042"/>
                </a:cubicBezTo>
                <a:lnTo>
                  <a:pt x="1384745" y="678636"/>
                </a:lnTo>
                <a:lnTo>
                  <a:pt x="1409948" y="678636"/>
                </a:lnTo>
                <a:cubicBezTo>
                  <a:pt x="1414615" y="678636"/>
                  <a:pt x="1416949" y="676502"/>
                  <a:pt x="1416949" y="672235"/>
                </a:cubicBezTo>
                <a:cubicBezTo>
                  <a:pt x="1416949" y="668101"/>
                  <a:pt x="1414615" y="666034"/>
                  <a:pt x="1409948" y="666034"/>
                </a:cubicBezTo>
                <a:lnTo>
                  <a:pt x="1384745" y="666034"/>
                </a:lnTo>
                <a:lnTo>
                  <a:pt x="1384745" y="643031"/>
                </a:lnTo>
                <a:cubicBezTo>
                  <a:pt x="1384745" y="637564"/>
                  <a:pt x="1382078" y="634830"/>
                  <a:pt x="1376744" y="634830"/>
                </a:cubicBezTo>
                <a:close/>
                <a:moveTo>
                  <a:pt x="5362918" y="622829"/>
                </a:moveTo>
                <a:cubicBezTo>
                  <a:pt x="5355851" y="622829"/>
                  <a:pt x="5352317" y="626096"/>
                  <a:pt x="5352317" y="632630"/>
                </a:cubicBezTo>
                <a:cubicBezTo>
                  <a:pt x="5352317" y="639297"/>
                  <a:pt x="5355851" y="642631"/>
                  <a:pt x="5362918" y="642631"/>
                </a:cubicBezTo>
                <a:cubicBezTo>
                  <a:pt x="5369985" y="642631"/>
                  <a:pt x="5373519" y="639297"/>
                  <a:pt x="5373519" y="632630"/>
                </a:cubicBezTo>
                <a:cubicBezTo>
                  <a:pt x="5373519" y="626096"/>
                  <a:pt x="5369985" y="622829"/>
                  <a:pt x="5362918" y="622829"/>
                </a:cubicBezTo>
                <a:close/>
                <a:moveTo>
                  <a:pt x="4905718" y="622829"/>
                </a:moveTo>
                <a:cubicBezTo>
                  <a:pt x="4898651" y="622829"/>
                  <a:pt x="4895117" y="626096"/>
                  <a:pt x="4895117" y="632630"/>
                </a:cubicBezTo>
                <a:cubicBezTo>
                  <a:pt x="4895117" y="639297"/>
                  <a:pt x="4898651" y="642631"/>
                  <a:pt x="4905718" y="642631"/>
                </a:cubicBezTo>
                <a:cubicBezTo>
                  <a:pt x="4912786" y="642631"/>
                  <a:pt x="4916319" y="639297"/>
                  <a:pt x="4916319" y="632630"/>
                </a:cubicBezTo>
                <a:cubicBezTo>
                  <a:pt x="4916319" y="626096"/>
                  <a:pt x="4912786" y="622829"/>
                  <a:pt x="4905718" y="622829"/>
                </a:cubicBezTo>
                <a:close/>
                <a:moveTo>
                  <a:pt x="886168" y="622829"/>
                </a:moveTo>
                <a:cubicBezTo>
                  <a:pt x="879101" y="622829"/>
                  <a:pt x="875567" y="626096"/>
                  <a:pt x="875567" y="632630"/>
                </a:cubicBezTo>
                <a:cubicBezTo>
                  <a:pt x="875567" y="639297"/>
                  <a:pt x="879101" y="642631"/>
                  <a:pt x="886168" y="642631"/>
                </a:cubicBezTo>
                <a:cubicBezTo>
                  <a:pt x="893236" y="642631"/>
                  <a:pt x="896770" y="639297"/>
                  <a:pt x="896770" y="632630"/>
                </a:cubicBezTo>
                <a:cubicBezTo>
                  <a:pt x="896770" y="626096"/>
                  <a:pt x="893236" y="622829"/>
                  <a:pt x="886168" y="622829"/>
                </a:cubicBezTo>
                <a:close/>
                <a:moveTo>
                  <a:pt x="3364173" y="621428"/>
                </a:moveTo>
                <a:lnTo>
                  <a:pt x="3358372" y="622028"/>
                </a:lnTo>
                <a:cubicBezTo>
                  <a:pt x="3333969" y="624162"/>
                  <a:pt x="3321768" y="637697"/>
                  <a:pt x="3321768" y="662634"/>
                </a:cubicBezTo>
                <a:lnTo>
                  <a:pt x="3321768" y="666034"/>
                </a:lnTo>
                <a:lnTo>
                  <a:pt x="3308966" y="666034"/>
                </a:lnTo>
                <a:cubicBezTo>
                  <a:pt x="3304299" y="666034"/>
                  <a:pt x="3301965" y="668101"/>
                  <a:pt x="3301965" y="672235"/>
                </a:cubicBezTo>
                <a:cubicBezTo>
                  <a:pt x="3301965" y="676502"/>
                  <a:pt x="3304299" y="678636"/>
                  <a:pt x="3308966" y="678636"/>
                </a:cubicBezTo>
                <a:lnTo>
                  <a:pt x="3321768" y="678636"/>
                </a:lnTo>
                <a:lnTo>
                  <a:pt x="3321768" y="756245"/>
                </a:lnTo>
                <a:cubicBezTo>
                  <a:pt x="3321768" y="761846"/>
                  <a:pt x="3324435" y="764646"/>
                  <a:pt x="3329769" y="764646"/>
                </a:cubicBezTo>
                <a:cubicBezTo>
                  <a:pt x="3335236" y="764646"/>
                  <a:pt x="3337970" y="761846"/>
                  <a:pt x="3337970" y="756245"/>
                </a:cubicBezTo>
                <a:lnTo>
                  <a:pt x="3337970" y="678636"/>
                </a:lnTo>
                <a:lnTo>
                  <a:pt x="3359572" y="678636"/>
                </a:lnTo>
                <a:cubicBezTo>
                  <a:pt x="3364240" y="678636"/>
                  <a:pt x="3366573" y="676502"/>
                  <a:pt x="3366573" y="672235"/>
                </a:cubicBezTo>
                <a:cubicBezTo>
                  <a:pt x="3366573" y="668101"/>
                  <a:pt x="3364240" y="666034"/>
                  <a:pt x="3359572" y="666034"/>
                </a:cubicBezTo>
                <a:lnTo>
                  <a:pt x="3337970" y="666034"/>
                </a:lnTo>
                <a:lnTo>
                  <a:pt x="3337970" y="660633"/>
                </a:lnTo>
                <a:cubicBezTo>
                  <a:pt x="3337970" y="652366"/>
                  <a:pt x="3339804" y="646098"/>
                  <a:pt x="3343470" y="641831"/>
                </a:cubicBezTo>
                <a:cubicBezTo>
                  <a:pt x="3347137" y="637564"/>
                  <a:pt x="3353038" y="635097"/>
                  <a:pt x="3361173" y="634430"/>
                </a:cubicBezTo>
                <a:lnTo>
                  <a:pt x="3365773" y="634030"/>
                </a:lnTo>
                <a:cubicBezTo>
                  <a:pt x="3367507" y="633897"/>
                  <a:pt x="3368840" y="633163"/>
                  <a:pt x="3369774" y="631830"/>
                </a:cubicBezTo>
                <a:cubicBezTo>
                  <a:pt x="3370707" y="630496"/>
                  <a:pt x="3371141" y="628996"/>
                  <a:pt x="3371074" y="627329"/>
                </a:cubicBezTo>
                <a:cubicBezTo>
                  <a:pt x="3371007" y="625662"/>
                  <a:pt x="3370440" y="624229"/>
                  <a:pt x="3369374" y="623029"/>
                </a:cubicBezTo>
                <a:cubicBezTo>
                  <a:pt x="3368307" y="621828"/>
                  <a:pt x="3366573" y="621295"/>
                  <a:pt x="3364173" y="621428"/>
                </a:cubicBezTo>
                <a:close/>
                <a:moveTo>
                  <a:pt x="2554548" y="621428"/>
                </a:moveTo>
                <a:lnTo>
                  <a:pt x="2548747" y="622028"/>
                </a:lnTo>
                <a:cubicBezTo>
                  <a:pt x="2524345" y="624162"/>
                  <a:pt x="2512143" y="637697"/>
                  <a:pt x="2512143" y="662634"/>
                </a:cubicBezTo>
                <a:lnTo>
                  <a:pt x="2512143" y="666034"/>
                </a:lnTo>
                <a:lnTo>
                  <a:pt x="2499341" y="666034"/>
                </a:lnTo>
                <a:cubicBezTo>
                  <a:pt x="2494674" y="666034"/>
                  <a:pt x="2492340" y="668101"/>
                  <a:pt x="2492340" y="672235"/>
                </a:cubicBezTo>
                <a:cubicBezTo>
                  <a:pt x="2492340" y="676502"/>
                  <a:pt x="2494674" y="678636"/>
                  <a:pt x="2499341" y="678636"/>
                </a:cubicBezTo>
                <a:lnTo>
                  <a:pt x="2512143" y="678636"/>
                </a:lnTo>
                <a:lnTo>
                  <a:pt x="2512143" y="756245"/>
                </a:lnTo>
                <a:cubicBezTo>
                  <a:pt x="2512143" y="761846"/>
                  <a:pt x="2514810" y="764646"/>
                  <a:pt x="2520144" y="764646"/>
                </a:cubicBezTo>
                <a:cubicBezTo>
                  <a:pt x="2525611" y="764646"/>
                  <a:pt x="2528345" y="761846"/>
                  <a:pt x="2528345" y="756245"/>
                </a:cubicBezTo>
                <a:lnTo>
                  <a:pt x="2528345" y="678636"/>
                </a:lnTo>
                <a:lnTo>
                  <a:pt x="2549947" y="678636"/>
                </a:lnTo>
                <a:cubicBezTo>
                  <a:pt x="2554615" y="678636"/>
                  <a:pt x="2556948" y="676502"/>
                  <a:pt x="2556948" y="672235"/>
                </a:cubicBezTo>
                <a:cubicBezTo>
                  <a:pt x="2556948" y="668101"/>
                  <a:pt x="2554615" y="666034"/>
                  <a:pt x="2549947" y="666034"/>
                </a:cubicBezTo>
                <a:lnTo>
                  <a:pt x="2528345" y="666034"/>
                </a:lnTo>
                <a:lnTo>
                  <a:pt x="2528345" y="660633"/>
                </a:lnTo>
                <a:cubicBezTo>
                  <a:pt x="2528345" y="652366"/>
                  <a:pt x="2530178" y="646098"/>
                  <a:pt x="2533845" y="641831"/>
                </a:cubicBezTo>
                <a:cubicBezTo>
                  <a:pt x="2537513" y="637564"/>
                  <a:pt x="2543413" y="635097"/>
                  <a:pt x="2551548" y="634430"/>
                </a:cubicBezTo>
                <a:lnTo>
                  <a:pt x="2556148" y="634030"/>
                </a:lnTo>
                <a:cubicBezTo>
                  <a:pt x="2557882" y="633897"/>
                  <a:pt x="2559216" y="633163"/>
                  <a:pt x="2560149" y="631830"/>
                </a:cubicBezTo>
                <a:cubicBezTo>
                  <a:pt x="2561082" y="630496"/>
                  <a:pt x="2561516" y="628996"/>
                  <a:pt x="2561449" y="627329"/>
                </a:cubicBezTo>
                <a:cubicBezTo>
                  <a:pt x="2561382" y="625662"/>
                  <a:pt x="2560816" y="624229"/>
                  <a:pt x="2559749" y="623029"/>
                </a:cubicBezTo>
                <a:cubicBezTo>
                  <a:pt x="2558682" y="621828"/>
                  <a:pt x="2556948" y="621295"/>
                  <a:pt x="2554548" y="621428"/>
                </a:cubicBezTo>
                <a:close/>
                <a:moveTo>
                  <a:pt x="5696293" y="620828"/>
                </a:moveTo>
                <a:cubicBezTo>
                  <a:pt x="5690959" y="620828"/>
                  <a:pt x="5688292" y="623562"/>
                  <a:pt x="5688292" y="629029"/>
                </a:cubicBezTo>
                <a:lnTo>
                  <a:pt x="5688292" y="731042"/>
                </a:lnTo>
                <a:cubicBezTo>
                  <a:pt x="5688292" y="742110"/>
                  <a:pt x="5690826" y="750545"/>
                  <a:pt x="5695893" y="756345"/>
                </a:cubicBezTo>
                <a:cubicBezTo>
                  <a:pt x="5700960" y="762146"/>
                  <a:pt x="5708295" y="765046"/>
                  <a:pt x="5717896" y="765046"/>
                </a:cubicBezTo>
                <a:cubicBezTo>
                  <a:pt x="5718963" y="765046"/>
                  <a:pt x="5720096" y="765013"/>
                  <a:pt x="5721296" y="764946"/>
                </a:cubicBezTo>
                <a:cubicBezTo>
                  <a:pt x="5722496" y="764880"/>
                  <a:pt x="5723630" y="764713"/>
                  <a:pt x="5724697" y="764446"/>
                </a:cubicBezTo>
                <a:cubicBezTo>
                  <a:pt x="5729230" y="763780"/>
                  <a:pt x="5731497" y="761179"/>
                  <a:pt x="5731497" y="756645"/>
                </a:cubicBezTo>
                <a:cubicBezTo>
                  <a:pt x="5731497" y="754245"/>
                  <a:pt x="5731198" y="752645"/>
                  <a:pt x="5730598" y="751845"/>
                </a:cubicBezTo>
                <a:cubicBezTo>
                  <a:pt x="5729997" y="751045"/>
                  <a:pt x="5728964" y="750711"/>
                  <a:pt x="5727497" y="750845"/>
                </a:cubicBezTo>
                <a:cubicBezTo>
                  <a:pt x="5726563" y="750845"/>
                  <a:pt x="5725630" y="750911"/>
                  <a:pt x="5724697" y="751045"/>
                </a:cubicBezTo>
                <a:cubicBezTo>
                  <a:pt x="5723763" y="751178"/>
                  <a:pt x="5722696" y="751245"/>
                  <a:pt x="5721496" y="751245"/>
                </a:cubicBezTo>
                <a:cubicBezTo>
                  <a:pt x="5710162" y="751245"/>
                  <a:pt x="5704494" y="744110"/>
                  <a:pt x="5704494" y="729842"/>
                </a:cubicBezTo>
                <a:lnTo>
                  <a:pt x="5704494" y="629029"/>
                </a:lnTo>
                <a:cubicBezTo>
                  <a:pt x="5704494" y="623562"/>
                  <a:pt x="5701760" y="620828"/>
                  <a:pt x="5696293" y="620828"/>
                </a:cubicBezTo>
                <a:close/>
                <a:moveTo>
                  <a:pt x="3823402" y="620828"/>
                </a:moveTo>
                <a:cubicBezTo>
                  <a:pt x="3817935" y="620828"/>
                  <a:pt x="3815201" y="623562"/>
                  <a:pt x="3815201" y="629029"/>
                </a:cubicBezTo>
                <a:lnTo>
                  <a:pt x="3815201" y="683036"/>
                </a:lnTo>
                <a:cubicBezTo>
                  <a:pt x="3812400" y="677169"/>
                  <a:pt x="3808100" y="672568"/>
                  <a:pt x="3802299" y="669234"/>
                </a:cubicBezTo>
                <a:cubicBezTo>
                  <a:pt x="3796498" y="665901"/>
                  <a:pt x="3789798" y="664234"/>
                  <a:pt x="3782197" y="664234"/>
                </a:cubicBezTo>
                <a:cubicBezTo>
                  <a:pt x="3773529" y="664234"/>
                  <a:pt x="3765961" y="666267"/>
                  <a:pt x="3759494" y="670335"/>
                </a:cubicBezTo>
                <a:cubicBezTo>
                  <a:pt x="3753026" y="674402"/>
                  <a:pt x="3748026" y="680202"/>
                  <a:pt x="3744492" y="687737"/>
                </a:cubicBezTo>
                <a:cubicBezTo>
                  <a:pt x="3740958" y="695271"/>
                  <a:pt x="3739191" y="704239"/>
                  <a:pt x="3739191" y="714640"/>
                </a:cubicBezTo>
                <a:cubicBezTo>
                  <a:pt x="3739191" y="724908"/>
                  <a:pt x="3740958" y="733809"/>
                  <a:pt x="3744492" y="741343"/>
                </a:cubicBezTo>
                <a:cubicBezTo>
                  <a:pt x="3748026" y="748878"/>
                  <a:pt x="3753026" y="754712"/>
                  <a:pt x="3759494" y="758846"/>
                </a:cubicBezTo>
                <a:cubicBezTo>
                  <a:pt x="3765961" y="762979"/>
                  <a:pt x="3773529" y="765046"/>
                  <a:pt x="3782197" y="765046"/>
                </a:cubicBezTo>
                <a:cubicBezTo>
                  <a:pt x="3789798" y="765046"/>
                  <a:pt x="3796498" y="763346"/>
                  <a:pt x="3802299" y="759946"/>
                </a:cubicBezTo>
                <a:cubicBezTo>
                  <a:pt x="3808100" y="756545"/>
                  <a:pt x="3812467" y="751845"/>
                  <a:pt x="3815401" y="745844"/>
                </a:cubicBezTo>
                <a:lnTo>
                  <a:pt x="3815401" y="756245"/>
                </a:lnTo>
                <a:cubicBezTo>
                  <a:pt x="3815401" y="761846"/>
                  <a:pt x="3818068" y="764646"/>
                  <a:pt x="3823402" y="764646"/>
                </a:cubicBezTo>
                <a:cubicBezTo>
                  <a:pt x="3828736" y="764646"/>
                  <a:pt x="3831403" y="761846"/>
                  <a:pt x="3831403" y="756245"/>
                </a:cubicBezTo>
                <a:lnTo>
                  <a:pt x="3831403" y="629029"/>
                </a:lnTo>
                <a:cubicBezTo>
                  <a:pt x="3831403" y="623562"/>
                  <a:pt x="3828736" y="620828"/>
                  <a:pt x="3823402" y="620828"/>
                </a:cubicBezTo>
                <a:close/>
                <a:moveTo>
                  <a:pt x="2924518" y="620828"/>
                </a:moveTo>
                <a:cubicBezTo>
                  <a:pt x="2919184" y="620828"/>
                  <a:pt x="2916517" y="623562"/>
                  <a:pt x="2916517" y="629029"/>
                </a:cubicBezTo>
                <a:lnTo>
                  <a:pt x="2916517" y="731042"/>
                </a:lnTo>
                <a:cubicBezTo>
                  <a:pt x="2916517" y="742110"/>
                  <a:pt x="2919051" y="750545"/>
                  <a:pt x="2924119" y="756345"/>
                </a:cubicBezTo>
                <a:cubicBezTo>
                  <a:pt x="2929186" y="762146"/>
                  <a:pt x="2936520" y="765046"/>
                  <a:pt x="2946121" y="765046"/>
                </a:cubicBezTo>
                <a:cubicBezTo>
                  <a:pt x="2947188" y="765046"/>
                  <a:pt x="2948321" y="765013"/>
                  <a:pt x="2949521" y="764946"/>
                </a:cubicBezTo>
                <a:cubicBezTo>
                  <a:pt x="2950721" y="764880"/>
                  <a:pt x="2951855" y="764713"/>
                  <a:pt x="2952922" y="764446"/>
                </a:cubicBezTo>
                <a:cubicBezTo>
                  <a:pt x="2957456" y="763780"/>
                  <a:pt x="2959722" y="761179"/>
                  <a:pt x="2959722" y="756645"/>
                </a:cubicBezTo>
                <a:cubicBezTo>
                  <a:pt x="2959722" y="754245"/>
                  <a:pt x="2959422" y="752645"/>
                  <a:pt x="2958822" y="751845"/>
                </a:cubicBezTo>
                <a:cubicBezTo>
                  <a:pt x="2958222" y="751045"/>
                  <a:pt x="2957189" y="750711"/>
                  <a:pt x="2955722" y="750845"/>
                </a:cubicBezTo>
                <a:cubicBezTo>
                  <a:pt x="2954789" y="750845"/>
                  <a:pt x="2953855" y="750911"/>
                  <a:pt x="2952922" y="751045"/>
                </a:cubicBezTo>
                <a:cubicBezTo>
                  <a:pt x="2951988" y="751178"/>
                  <a:pt x="2950921" y="751245"/>
                  <a:pt x="2949721" y="751245"/>
                </a:cubicBezTo>
                <a:cubicBezTo>
                  <a:pt x="2938387" y="751245"/>
                  <a:pt x="2932719" y="744110"/>
                  <a:pt x="2932719" y="729842"/>
                </a:cubicBezTo>
                <a:lnTo>
                  <a:pt x="2932719" y="629029"/>
                </a:lnTo>
                <a:cubicBezTo>
                  <a:pt x="2932719" y="623562"/>
                  <a:pt x="2929986" y="620828"/>
                  <a:pt x="2924518" y="620828"/>
                </a:cubicBezTo>
                <a:close/>
                <a:moveTo>
                  <a:pt x="2880427" y="620828"/>
                </a:moveTo>
                <a:cubicBezTo>
                  <a:pt x="2874960" y="620828"/>
                  <a:pt x="2872226" y="623562"/>
                  <a:pt x="2872226" y="629029"/>
                </a:cubicBezTo>
                <a:lnTo>
                  <a:pt x="2872226" y="683036"/>
                </a:lnTo>
                <a:cubicBezTo>
                  <a:pt x="2869426" y="677169"/>
                  <a:pt x="2865125" y="672568"/>
                  <a:pt x="2859324" y="669234"/>
                </a:cubicBezTo>
                <a:cubicBezTo>
                  <a:pt x="2853524" y="665901"/>
                  <a:pt x="2846823" y="664234"/>
                  <a:pt x="2839222" y="664234"/>
                </a:cubicBezTo>
                <a:cubicBezTo>
                  <a:pt x="2830554" y="664234"/>
                  <a:pt x="2822986" y="666267"/>
                  <a:pt x="2816519" y="670335"/>
                </a:cubicBezTo>
                <a:cubicBezTo>
                  <a:pt x="2810052" y="674402"/>
                  <a:pt x="2805051" y="680202"/>
                  <a:pt x="2801517" y="687737"/>
                </a:cubicBezTo>
                <a:cubicBezTo>
                  <a:pt x="2797983" y="695271"/>
                  <a:pt x="2796216" y="704239"/>
                  <a:pt x="2796216" y="714640"/>
                </a:cubicBezTo>
                <a:cubicBezTo>
                  <a:pt x="2796216" y="724908"/>
                  <a:pt x="2797983" y="733809"/>
                  <a:pt x="2801517" y="741343"/>
                </a:cubicBezTo>
                <a:cubicBezTo>
                  <a:pt x="2805051" y="748878"/>
                  <a:pt x="2810052" y="754712"/>
                  <a:pt x="2816519" y="758846"/>
                </a:cubicBezTo>
                <a:cubicBezTo>
                  <a:pt x="2822986" y="762979"/>
                  <a:pt x="2830554" y="765046"/>
                  <a:pt x="2839222" y="765046"/>
                </a:cubicBezTo>
                <a:cubicBezTo>
                  <a:pt x="2846823" y="765046"/>
                  <a:pt x="2853524" y="763346"/>
                  <a:pt x="2859324" y="759946"/>
                </a:cubicBezTo>
                <a:cubicBezTo>
                  <a:pt x="2865125" y="756545"/>
                  <a:pt x="2869492" y="751845"/>
                  <a:pt x="2872426" y="745844"/>
                </a:cubicBezTo>
                <a:lnTo>
                  <a:pt x="2872426" y="756245"/>
                </a:lnTo>
                <a:cubicBezTo>
                  <a:pt x="2872426" y="761846"/>
                  <a:pt x="2875093" y="764646"/>
                  <a:pt x="2880427" y="764646"/>
                </a:cubicBezTo>
                <a:cubicBezTo>
                  <a:pt x="2885761" y="764646"/>
                  <a:pt x="2888428" y="761846"/>
                  <a:pt x="2888428" y="756245"/>
                </a:cubicBezTo>
                <a:lnTo>
                  <a:pt x="2888428" y="629029"/>
                </a:lnTo>
                <a:cubicBezTo>
                  <a:pt x="2888428" y="623562"/>
                  <a:pt x="2885761" y="620828"/>
                  <a:pt x="2880427" y="620828"/>
                </a:cubicBezTo>
                <a:close/>
                <a:moveTo>
                  <a:pt x="1895819" y="620828"/>
                </a:moveTo>
                <a:cubicBezTo>
                  <a:pt x="1890484" y="620828"/>
                  <a:pt x="1887818" y="623562"/>
                  <a:pt x="1887818" y="629029"/>
                </a:cubicBezTo>
                <a:lnTo>
                  <a:pt x="1887818" y="756245"/>
                </a:lnTo>
                <a:cubicBezTo>
                  <a:pt x="1887818" y="761846"/>
                  <a:pt x="1890484" y="764646"/>
                  <a:pt x="1895819" y="764646"/>
                </a:cubicBezTo>
                <a:cubicBezTo>
                  <a:pt x="1901286" y="764646"/>
                  <a:pt x="1904020" y="761846"/>
                  <a:pt x="1904020" y="756245"/>
                </a:cubicBezTo>
                <a:lnTo>
                  <a:pt x="1904020" y="707839"/>
                </a:lnTo>
                <a:cubicBezTo>
                  <a:pt x="1904020" y="698638"/>
                  <a:pt x="1906653" y="691270"/>
                  <a:pt x="1911920" y="685736"/>
                </a:cubicBezTo>
                <a:cubicBezTo>
                  <a:pt x="1917188" y="680202"/>
                  <a:pt x="1924289" y="677435"/>
                  <a:pt x="1933223" y="677435"/>
                </a:cubicBezTo>
                <a:cubicBezTo>
                  <a:pt x="1940958" y="677435"/>
                  <a:pt x="1946591" y="679536"/>
                  <a:pt x="1950125" y="683736"/>
                </a:cubicBezTo>
                <a:cubicBezTo>
                  <a:pt x="1953659" y="687937"/>
                  <a:pt x="1955426" y="694571"/>
                  <a:pt x="1955426" y="703639"/>
                </a:cubicBezTo>
                <a:lnTo>
                  <a:pt x="1955426" y="756245"/>
                </a:lnTo>
                <a:cubicBezTo>
                  <a:pt x="1955426" y="761846"/>
                  <a:pt x="1958160" y="764646"/>
                  <a:pt x="1963627" y="764646"/>
                </a:cubicBezTo>
                <a:cubicBezTo>
                  <a:pt x="1968961" y="764646"/>
                  <a:pt x="1971628" y="761846"/>
                  <a:pt x="1971628" y="756245"/>
                </a:cubicBezTo>
                <a:lnTo>
                  <a:pt x="1971628" y="702639"/>
                </a:lnTo>
                <a:cubicBezTo>
                  <a:pt x="1971628" y="677035"/>
                  <a:pt x="1960093" y="664234"/>
                  <a:pt x="1937024" y="664234"/>
                </a:cubicBezTo>
                <a:cubicBezTo>
                  <a:pt x="1929823" y="664234"/>
                  <a:pt x="1923322" y="665734"/>
                  <a:pt x="1917521" y="668734"/>
                </a:cubicBezTo>
                <a:cubicBezTo>
                  <a:pt x="1911721" y="671735"/>
                  <a:pt x="1907220" y="676169"/>
                  <a:pt x="1904020" y="682036"/>
                </a:cubicBezTo>
                <a:lnTo>
                  <a:pt x="1904020" y="629029"/>
                </a:lnTo>
                <a:cubicBezTo>
                  <a:pt x="1904020" y="623562"/>
                  <a:pt x="1901286" y="620828"/>
                  <a:pt x="1895819" y="620828"/>
                </a:cubicBezTo>
                <a:close/>
                <a:moveTo>
                  <a:pt x="1543394" y="620828"/>
                </a:moveTo>
                <a:cubicBezTo>
                  <a:pt x="1538059" y="620828"/>
                  <a:pt x="1535392" y="623562"/>
                  <a:pt x="1535392" y="629029"/>
                </a:cubicBezTo>
                <a:lnTo>
                  <a:pt x="1535392" y="731042"/>
                </a:lnTo>
                <a:cubicBezTo>
                  <a:pt x="1535392" y="742110"/>
                  <a:pt x="1537926" y="750545"/>
                  <a:pt x="1542993" y="756345"/>
                </a:cubicBezTo>
                <a:cubicBezTo>
                  <a:pt x="1548061" y="762146"/>
                  <a:pt x="1555395" y="765046"/>
                  <a:pt x="1564996" y="765046"/>
                </a:cubicBezTo>
                <a:cubicBezTo>
                  <a:pt x="1566063" y="765046"/>
                  <a:pt x="1567196" y="765013"/>
                  <a:pt x="1568397" y="764946"/>
                </a:cubicBezTo>
                <a:cubicBezTo>
                  <a:pt x="1569597" y="764880"/>
                  <a:pt x="1570730" y="764713"/>
                  <a:pt x="1571797" y="764446"/>
                </a:cubicBezTo>
                <a:cubicBezTo>
                  <a:pt x="1576331" y="763780"/>
                  <a:pt x="1578598" y="761179"/>
                  <a:pt x="1578598" y="756645"/>
                </a:cubicBezTo>
                <a:cubicBezTo>
                  <a:pt x="1578598" y="754245"/>
                  <a:pt x="1578298" y="752645"/>
                  <a:pt x="1577698" y="751845"/>
                </a:cubicBezTo>
                <a:cubicBezTo>
                  <a:pt x="1577097" y="751045"/>
                  <a:pt x="1576064" y="750711"/>
                  <a:pt x="1574597" y="750845"/>
                </a:cubicBezTo>
                <a:cubicBezTo>
                  <a:pt x="1573664" y="750845"/>
                  <a:pt x="1572730" y="750911"/>
                  <a:pt x="1571797" y="751045"/>
                </a:cubicBezTo>
                <a:cubicBezTo>
                  <a:pt x="1570864" y="751178"/>
                  <a:pt x="1569797" y="751245"/>
                  <a:pt x="1568596" y="751245"/>
                </a:cubicBezTo>
                <a:cubicBezTo>
                  <a:pt x="1557262" y="751245"/>
                  <a:pt x="1551595" y="744110"/>
                  <a:pt x="1551595" y="729842"/>
                </a:cubicBezTo>
                <a:lnTo>
                  <a:pt x="1551595" y="629029"/>
                </a:lnTo>
                <a:cubicBezTo>
                  <a:pt x="1551595" y="623562"/>
                  <a:pt x="1548861" y="620828"/>
                  <a:pt x="1543394" y="620828"/>
                </a:cubicBezTo>
                <a:close/>
                <a:moveTo>
                  <a:pt x="842077" y="620828"/>
                </a:moveTo>
                <a:cubicBezTo>
                  <a:pt x="836610" y="620828"/>
                  <a:pt x="833876" y="623562"/>
                  <a:pt x="833876" y="629029"/>
                </a:cubicBezTo>
                <a:lnTo>
                  <a:pt x="833876" y="683036"/>
                </a:lnTo>
                <a:cubicBezTo>
                  <a:pt x="831076" y="677169"/>
                  <a:pt x="826775" y="672568"/>
                  <a:pt x="820975" y="669234"/>
                </a:cubicBezTo>
                <a:cubicBezTo>
                  <a:pt x="815174" y="665901"/>
                  <a:pt x="808473" y="664234"/>
                  <a:pt x="800872" y="664234"/>
                </a:cubicBezTo>
                <a:cubicBezTo>
                  <a:pt x="792204" y="664234"/>
                  <a:pt x="784637" y="666267"/>
                  <a:pt x="778169" y="670335"/>
                </a:cubicBezTo>
                <a:cubicBezTo>
                  <a:pt x="771702" y="674402"/>
                  <a:pt x="766701" y="680202"/>
                  <a:pt x="763167" y="687737"/>
                </a:cubicBezTo>
                <a:cubicBezTo>
                  <a:pt x="759634" y="695271"/>
                  <a:pt x="757867" y="704239"/>
                  <a:pt x="757867" y="714640"/>
                </a:cubicBezTo>
                <a:cubicBezTo>
                  <a:pt x="757867" y="724908"/>
                  <a:pt x="759634" y="733809"/>
                  <a:pt x="763167" y="741343"/>
                </a:cubicBezTo>
                <a:cubicBezTo>
                  <a:pt x="766701" y="748878"/>
                  <a:pt x="771702" y="754712"/>
                  <a:pt x="778169" y="758846"/>
                </a:cubicBezTo>
                <a:cubicBezTo>
                  <a:pt x="784637" y="762979"/>
                  <a:pt x="792204" y="765046"/>
                  <a:pt x="800872" y="765046"/>
                </a:cubicBezTo>
                <a:cubicBezTo>
                  <a:pt x="808473" y="765046"/>
                  <a:pt x="815174" y="763346"/>
                  <a:pt x="820975" y="759946"/>
                </a:cubicBezTo>
                <a:cubicBezTo>
                  <a:pt x="826775" y="756545"/>
                  <a:pt x="831143" y="751845"/>
                  <a:pt x="834076" y="745844"/>
                </a:cubicBezTo>
                <a:lnTo>
                  <a:pt x="834076" y="756245"/>
                </a:lnTo>
                <a:cubicBezTo>
                  <a:pt x="834076" y="761846"/>
                  <a:pt x="836743" y="764646"/>
                  <a:pt x="842077" y="764646"/>
                </a:cubicBezTo>
                <a:cubicBezTo>
                  <a:pt x="847411" y="764646"/>
                  <a:pt x="850078" y="761846"/>
                  <a:pt x="850078" y="756245"/>
                </a:cubicBezTo>
                <a:lnTo>
                  <a:pt x="850078" y="629029"/>
                </a:lnTo>
                <a:cubicBezTo>
                  <a:pt x="850078" y="623562"/>
                  <a:pt x="847411" y="620828"/>
                  <a:pt x="842077" y="620828"/>
                </a:cubicBezTo>
                <a:close/>
                <a:moveTo>
                  <a:pt x="4718123" y="620428"/>
                </a:moveTo>
                <a:cubicBezTo>
                  <a:pt x="4707989" y="620428"/>
                  <a:pt x="4699054" y="622162"/>
                  <a:pt x="4691320" y="625629"/>
                </a:cubicBezTo>
                <a:cubicBezTo>
                  <a:pt x="4683586" y="629096"/>
                  <a:pt x="4677552" y="633963"/>
                  <a:pt x="4673218" y="640231"/>
                </a:cubicBezTo>
                <a:cubicBezTo>
                  <a:pt x="4668884" y="646498"/>
                  <a:pt x="4666717" y="653832"/>
                  <a:pt x="4666717" y="662234"/>
                </a:cubicBezTo>
                <a:cubicBezTo>
                  <a:pt x="4666717" y="672368"/>
                  <a:pt x="4669817" y="680469"/>
                  <a:pt x="4676018" y="686537"/>
                </a:cubicBezTo>
                <a:cubicBezTo>
                  <a:pt x="4682219" y="692604"/>
                  <a:pt x="4691587" y="696971"/>
                  <a:pt x="4704122" y="699638"/>
                </a:cubicBezTo>
                <a:lnTo>
                  <a:pt x="4724924" y="703839"/>
                </a:lnTo>
                <a:cubicBezTo>
                  <a:pt x="4734792" y="705839"/>
                  <a:pt x="4741826" y="708573"/>
                  <a:pt x="4746027" y="712040"/>
                </a:cubicBezTo>
                <a:cubicBezTo>
                  <a:pt x="4750227" y="715507"/>
                  <a:pt x="4752328" y="720174"/>
                  <a:pt x="4752328" y="726041"/>
                </a:cubicBezTo>
                <a:cubicBezTo>
                  <a:pt x="4752328" y="733376"/>
                  <a:pt x="4749427" y="739277"/>
                  <a:pt x="4743626" y="743744"/>
                </a:cubicBezTo>
                <a:cubicBezTo>
                  <a:pt x="4737826" y="748211"/>
                  <a:pt x="4728925" y="750445"/>
                  <a:pt x="4716923" y="750445"/>
                </a:cubicBezTo>
                <a:cubicBezTo>
                  <a:pt x="4708389" y="750445"/>
                  <a:pt x="4700721" y="749511"/>
                  <a:pt x="4693920" y="747644"/>
                </a:cubicBezTo>
                <a:cubicBezTo>
                  <a:pt x="4687119" y="745777"/>
                  <a:pt x="4680719" y="742644"/>
                  <a:pt x="4674718" y="738243"/>
                </a:cubicBezTo>
                <a:cubicBezTo>
                  <a:pt x="4672451" y="736776"/>
                  <a:pt x="4670451" y="736343"/>
                  <a:pt x="4668717" y="736943"/>
                </a:cubicBezTo>
                <a:cubicBezTo>
                  <a:pt x="4666984" y="737543"/>
                  <a:pt x="4665683" y="738710"/>
                  <a:pt x="4664817" y="740443"/>
                </a:cubicBezTo>
                <a:cubicBezTo>
                  <a:pt x="4663950" y="742177"/>
                  <a:pt x="4663716" y="744044"/>
                  <a:pt x="4664116" y="746044"/>
                </a:cubicBezTo>
                <a:cubicBezTo>
                  <a:pt x="4664517" y="748044"/>
                  <a:pt x="4665783" y="749778"/>
                  <a:pt x="4667917" y="751245"/>
                </a:cubicBezTo>
                <a:cubicBezTo>
                  <a:pt x="4674051" y="755779"/>
                  <a:pt x="4681352" y="759212"/>
                  <a:pt x="4689820" y="761546"/>
                </a:cubicBezTo>
                <a:cubicBezTo>
                  <a:pt x="4698288" y="763880"/>
                  <a:pt x="4707322" y="765046"/>
                  <a:pt x="4716923" y="765046"/>
                </a:cubicBezTo>
                <a:cubicBezTo>
                  <a:pt x="4727591" y="765046"/>
                  <a:pt x="4736826" y="763380"/>
                  <a:pt x="4744627" y="760046"/>
                </a:cubicBezTo>
                <a:cubicBezTo>
                  <a:pt x="4752428" y="756712"/>
                  <a:pt x="4758428" y="752045"/>
                  <a:pt x="4762629" y="746044"/>
                </a:cubicBezTo>
                <a:cubicBezTo>
                  <a:pt x="4766829" y="740043"/>
                  <a:pt x="4768930" y="733109"/>
                  <a:pt x="4768930" y="725241"/>
                </a:cubicBezTo>
                <a:cubicBezTo>
                  <a:pt x="4768930" y="715507"/>
                  <a:pt x="4765696" y="707806"/>
                  <a:pt x="4759228" y="702139"/>
                </a:cubicBezTo>
                <a:cubicBezTo>
                  <a:pt x="4752761" y="696471"/>
                  <a:pt x="4742793" y="692237"/>
                  <a:pt x="4729325" y="689437"/>
                </a:cubicBezTo>
                <a:lnTo>
                  <a:pt x="4708522" y="685036"/>
                </a:lnTo>
                <a:cubicBezTo>
                  <a:pt x="4699588" y="683303"/>
                  <a:pt x="4693154" y="680569"/>
                  <a:pt x="4689220" y="676835"/>
                </a:cubicBezTo>
                <a:cubicBezTo>
                  <a:pt x="4685286" y="673102"/>
                  <a:pt x="4683319" y="668034"/>
                  <a:pt x="4683319" y="661633"/>
                </a:cubicBezTo>
                <a:cubicBezTo>
                  <a:pt x="4683319" y="653632"/>
                  <a:pt x="4686453" y="647198"/>
                  <a:pt x="4692720" y="642331"/>
                </a:cubicBezTo>
                <a:cubicBezTo>
                  <a:pt x="4698988" y="637464"/>
                  <a:pt x="4707388" y="635030"/>
                  <a:pt x="4717923" y="635030"/>
                </a:cubicBezTo>
                <a:cubicBezTo>
                  <a:pt x="4724724" y="635030"/>
                  <a:pt x="4731025" y="635897"/>
                  <a:pt x="4736826" y="637630"/>
                </a:cubicBezTo>
                <a:cubicBezTo>
                  <a:pt x="4742626" y="639364"/>
                  <a:pt x="4748194" y="642298"/>
                  <a:pt x="4753528" y="646432"/>
                </a:cubicBezTo>
                <a:cubicBezTo>
                  <a:pt x="4755928" y="647898"/>
                  <a:pt x="4757995" y="648398"/>
                  <a:pt x="4759729" y="647932"/>
                </a:cubicBezTo>
                <a:cubicBezTo>
                  <a:pt x="4761462" y="647465"/>
                  <a:pt x="4762796" y="646432"/>
                  <a:pt x="4763729" y="644831"/>
                </a:cubicBezTo>
                <a:cubicBezTo>
                  <a:pt x="4764663" y="643231"/>
                  <a:pt x="4764963" y="641464"/>
                  <a:pt x="4764629" y="639531"/>
                </a:cubicBezTo>
                <a:cubicBezTo>
                  <a:pt x="4764296" y="637597"/>
                  <a:pt x="4763196" y="635897"/>
                  <a:pt x="4761329" y="634430"/>
                </a:cubicBezTo>
                <a:cubicBezTo>
                  <a:pt x="4755461" y="629763"/>
                  <a:pt x="4748894" y="626262"/>
                  <a:pt x="4741626" y="623929"/>
                </a:cubicBezTo>
                <a:cubicBezTo>
                  <a:pt x="4734359" y="621595"/>
                  <a:pt x="4726524" y="620428"/>
                  <a:pt x="4718123" y="620428"/>
                </a:cubicBezTo>
                <a:close/>
                <a:moveTo>
                  <a:pt x="4594298" y="620428"/>
                </a:moveTo>
                <a:cubicBezTo>
                  <a:pt x="4584164" y="620428"/>
                  <a:pt x="4575229" y="622162"/>
                  <a:pt x="4567495" y="625629"/>
                </a:cubicBezTo>
                <a:cubicBezTo>
                  <a:pt x="4559761" y="629096"/>
                  <a:pt x="4553727" y="633963"/>
                  <a:pt x="4549393" y="640231"/>
                </a:cubicBezTo>
                <a:cubicBezTo>
                  <a:pt x="4545059" y="646498"/>
                  <a:pt x="4542892" y="653832"/>
                  <a:pt x="4542892" y="662234"/>
                </a:cubicBezTo>
                <a:cubicBezTo>
                  <a:pt x="4542892" y="672368"/>
                  <a:pt x="4545992" y="680469"/>
                  <a:pt x="4552193" y="686537"/>
                </a:cubicBezTo>
                <a:cubicBezTo>
                  <a:pt x="4558394" y="692604"/>
                  <a:pt x="4567762" y="696971"/>
                  <a:pt x="4580297" y="699638"/>
                </a:cubicBezTo>
                <a:lnTo>
                  <a:pt x="4601099" y="703839"/>
                </a:lnTo>
                <a:cubicBezTo>
                  <a:pt x="4610967" y="705839"/>
                  <a:pt x="4618001" y="708573"/>
                  <a:pt x="4622202" y="712040"/>
                </a:cubicBezTo>
                <a:cubicBezTo>
                  <a:pt x="4626402" y="715507"/>
                  <a:pt x="4628503" y="720174"/>
                  <a:pt x="4628503" y="726041"/>
                </a:cubicBezTo>
                <a:cubicBezTo>
                  <a:pt x="4628503" y="733376"/>
                  <a:pt x="4625602" y="739277"/>
                  <a:pt x="4619801" y="743744"/>
                </a:cubicBezTo>
                <a:cubicBezTo>
                  <a:pt x="4614001" y="748211"/>
                  <a:pt x="4605100" y="750445"/>
                  <a:pt x="4593098" y="750445"/>
                </a:cubicBezTo>
                <a:cubicBezTo>
                  <a:pt x="4584564" y="750445"/>
                  <a:pt x="4576896" y="749511"/>
                  <a:pt x="4570095" y="747644"/>
                </a:cubicBezTo>
                <a:cubicBezTo>
                  <a:pt x="4563294" y="745777"/>
                  <a:pt x="4556894" y="742644"/>
                  <a:pt x="4550893" y="738243"/>
                </a:cubicBezTo>
                <a:cubicBezTo>
                  <a:pt x="4548626" y="736776"/>
                  <a:pt x="4546626" y="736343"/>
                  <a:pt x="4544892" y="736943"/>
                </a:cubicBezTo>
                <a:cubicBezTo>
                  <a:pt x="4543159" y="737543"/>
                  <a:pt x="4541858" y="738710"/>
                  <a:pt x="4540992" y="740443"/>
                </a:cubicBezTo>
                <a:cubicBezTo>
                  <a:pt x="4540125" y="742177"/>
                  <a:pt x="4539891" y="744044"/>
                  <a:pt x="4540291" y="746044"/>
                </a:cubicBezTo>
                <a:cubicBezTo>
                  <a:pt x="4540691" y="748044"/>
                  <a:pt x="4541958" y="749778"/>
                  <a:pt x="4544092" y="751245"/>
                </a:cubicBezTo>
                <a:cubicBezTo>
                  <a:pt x="4550226" y="755779"/>
                  <a:pt x="4557527" y="759212"/>
                  <a:pt x="4565995" y="761546"/>
                </a:cubicBezTo>
                <a:cubicBezTo>
                  <a:pt x="4574463" y="763880"/>
                  <a:pt x="4583497" y="765046"/>
                  <a:pt x="4593098" y="765046"/>
                </a:cubicBezTo>
                <a:cubicBezTo>
                  <a:pt x="4603766" y="765046"/>
                  <a:pt x="4613001" y="763380"/>
                  <a:pt x="4620802" y="760046"/>
                </a:cubicBezTo>
                <a:cubicBezTo>
                  <a:pt x="4628603" y="756712"/>
                  <a:pt x="4634603" y="752045"/>
                  <a:pt x="4638804" y="746044"/>
                </a:cubicBezTo>
                <a:cubicBezTo>
                  <a:pt x="4643004" y="740043"/>
                  <a:pt x="4645105" y="733109"/>
                  <a:pt x="4645105" y="725241"/>
                </a:cubicBezTo>
                <a:cubicBezTo>
                  <a:pt x="4645105" y="715507"/>
                  <a:pt x="4641871" y="707806"/>
                  <a:pt x="4635403" y="702139"/>
                </a:cubicBezTo>
                <a:cubicBezTo>
                  <a:pt x="4628936" y="696471"/>
                  <a:pt x="4618968" y="692237"/>
                  <a:pt x="4605500" y="689437"/>
                </a:cubicBezTo>
                <a:lnTo>
                  <a:pt x="4584697" y="685036"/>
                </a:lnTo>
                <a:cubicBezTo>
                  <a:pt x="4575763" y="683303"/>
                  <a:pt x="4569329" y="680569"/>
                  <a:pt x="4565395" y="676835"/>
                </a:cubicBezTo>
                <a:cubicBezTo>
                  <a:pt x="4561461" y="673102"/>
                  <a:pt x="4559494" y="668034"/>
                  <a:pt x="4559494" y="661633"/>
                </a:cubicBezTo>
                <a:cubicBezTo>
                  <a:pt x="4559494" y="653632"/>
                  <a:pt x="4562628" y="647198"/>
                  <a:pt x="4568895" y="642331"/>
                </a:cubicBezTo>
                <a:cubicBezTo>
                  <a:pt x="4575163" y="637464"/>
                  <a:pt x="4583564" y="635030"/>
                  <a:pt x="4594098" y="635030"/>
                </a:cubicBezTo>
                <a:cubicBezTo>
                  <a:pt x="4600899" y="635030"/>
                  <a:pt x="4607200" y="635897"/>
                  <a:pt x="4613001" y="637630"/>
                </a:cubicBezTo>
                <a:cubicBezTo>
                  <a:pt x="4618801" y="639364"/>
                  <a:pt x="4624369" y="642298"/>
                  <a:pt x="4629703" y="646432"/>
                </a:cubicBezTo>
                <a:cubicBezTo>
                  <a:pt x="4632103" y="647898"/>
                  <a:pt x="4634170" y="648398"/>
                  <a:pt x="4635903" y="647932"/>
                </a:cubicBezTo>
                <a:cubicBezTo>
                  <a:pt x="4637637" y="647465"/>
                  <a:pt x="4638971" y="646432"/>
                  <a:pt x="4639904" y="644831"/>
                </a:cubicBezTo>
                <a:cubicBezTo>
                  <a:pt x="4640837" y="643231"/>
                  <a:pt x="4641138" y="641464"/>
                  <a:pt x="4640804" y="639531"/>
                </a:cubicBezTo>
                <a:cubicBezTo>
                  <a:pt x="4640471" y="637597"/>
                  <a:pt x="4639371" y="635897"/>
                  <a:pt x="4637504" y="634430"/>
                </a:cubicBezTo>
                <a:cubicBezTo>
                  <a:pt x="4631636" y="629763"/>
                  <a:pt x="4625069" y="626262"/>
                  <a:pt x="4617801" y="623929"/>
                </a:cubicBezTo>
                <a:cubicBezTo>
                  <a:pt x="4610534" y="621595"/>
                  <a:pt x="4602699" y="620428"/>
                  <a:pt x="4594298" y="620428"/>
                </a:cubicBezTo>
                <a:close/>
                <a:moveTo>
                  <a:pt x="4475150" y="620428"/>
                </a:moveTo>
                <a:cubicBezTo>
                  <a:pt x="4461282" y="620428"/>
                  <a:pt x="4449414" y="623362"/>
                  <a:pt x="4439546" y="629229"/>
                </a:cubicBezTo>
                <a:cubicBezTo>
                  <a:pt x="4429678" y="635097"/>
                  <a:pt x="4422110" y="643431"/>
                  <a:pt x="4416843" y="654233"/>
                </a:cubicBezTo>
                <a:cubicBezTo>
                  <a:pt x="4411575" y="665034"/>
                  <a:pt x="4408942" y="677835"/>
                  <a:pt x="4408942" y="692637"/>
                </a:cubicBezTo>
                <a:cubicBezTo>
                  <a:pt x="4408942" y="707573"/>
                  <a:pt x="4411576" y="720441"/>
                  <a:pt x="4416843" y="731242"/>
                </a:cubicBezTo>
                <a:cubicBezTo>
                  <a:pt x="4422110" y="742043"/>
                  <a:pt x="4429678" y="750378"/>
                  <a:pt x="4439546" y="756245"/>
                </a:cubicBezTo>
                <a:cubicBezTo>
                  <a:pt x="4449414" y="762113"/>
                  <a:pt x="4461282" y="765046"/>
                  <a:pt x="4475150" y="765046"/>
                </a:cubicBezTo>
                <a:cubicBezTo>
                  <a:pt x="4483684" y="765046"/>
                  <a:pt x="4491686" y="763813"/>
                  <a:pt x="4499153" y="761346"/>
                </a:cubicBezTo>
                <a:cubicBezTo>
                  <a:pt x="4506621" y="758879"/>
                  <a:pt x="4513222" y="755245"/>
                  <a:pt x="4518956" y="750445"/>
                </a:cubicBezTo>
                <a:cubicBezTo>
                  <a:pt x="4520956" y="748844"/>
                  <a:pt x="4522089" y="747044"/>
                  <a:pt x="4522356" y="745044"/>
                </a:cubicBezTo>
                <a:cubicBezTo>
                  <a:pt x="4522623" y="743044"/>
                  <a:pt x="4522256" y="741243"/>
                  <a:pt x="4521256" y="739643"/>
                </a:cubicBezTo>
                <a:cubicBezTo>
                  <a:pt x="4520256" y="738043"/>
                  <a:pt x="4518789" y="737043"/>
                  <a:pt x="4516855" y="736643"/>
                </a:cubicBezTo>
                <a:cubicBezTo>
                  <a:pt x="4514922" y="736243"/>
                  <a:pt x="4512755" y="736843"/>
                  <a:pt x="4510355" y="738443"/>
                </a:cubicBezTo>
                <a:cubicBezTo>
                  <a:pt x="4500620" y="746177"/>
                  <a:pt x="4489018" y="750045"/>
                  <a:pt x="4475550" y="750045"/>
                </a:cubicBezTo>
                <a:cubicBezTo>
                  <a:pt x="4459682" y="750045"/>
                  <a:pt x="4447547" y="745044"/>
                  <a:pt x="4439146" y="735043"/>
                </a:cubicBezTo>
                <a:cubicBezTo>
                  <a:pt x="4430745" y="725041"/>
                  <a:pt x="4426544" y="710906"/>
                  <a:pt x="4426544" y="692637"/>
                </a:cubicBezTo>
                <a:cubicBezTo>
                  <a:pt x="4426544" y="674502"/>
                  <a:pt x="4430745" y="660433"/>
                  <a:pt x="4439146" y="650432"/>
                </a:cubicBezTo>
                <a:cubicBezTo>
                  <a:pt x="4447547" y="640431"/>
                  <a:pt x="4459682" y="635430"/>
                  <a:pt x="4475550" y="635430"/>
                </a:cubicBezTo>
                <a:cubicBezTo>
                  <a:pt x="4489018" y="635430"/>
                  <a:pt x="4500487" y="639231"/>
                  <a:pt x="4509955" y="646832"/>
                </a:cubicBezTo>
                <a:cubicBezTo>
                  <a:pt x="4512355" y="648565"/>
                  <a:pt x="4514522" y="649199"/>
                  <a:pt x="4516455" y="648732"/>
                </a:cubicBezTo>
                <a:cubicBezTo>
                  <a:pt x="4518389" y="648265"/>
                  <a:pt x="4519889" y="647198"/>
                  <a:pt x="4520956" y="645531"/>
                </a:cubicBezTo>
                <a:cubicBezTo>
                  <a:pt x="4522022" y="643865"/>
                  <a:pt x="4522389" y="641964"/>
                  <a:pt x="4522056" y="639831"/>
                </a:cubicBezTo>
                <a:cubicBezTo>
                  <a:pt x="4521723" y="637697"/>
                  <a:pt x="4520422" y="635830"/>
                  <a:pt x="4518156" y="634230"/>
                </a:cubicBezTo>
                <a:cubicBezTo>
                  <a:pt x="4512688" y="629829"/>
                  <a:pt x="4506221" y="626429"/>
                  <a:pt x="4498753" y="624029"/>
                </a:cubicBezTo>
                <a:cubicBezTo>
                  <a:pt x="4491285" y="621628"/>
                  <a:pt x="4483418" y="620428"/>
                  <a:pt x="4475150" y="620428"/>
                </a:cubicBezTo>
                <a:close/>
                <a:moveTo>
                  <a:pt x="1815799" y="620228"/>
                </a:moveTo>
                <a:cubicBezTo>
                  <a:pt x="1804998" y="620228"/>
                  <a:pt x="1795463" y="622028"/>
                  <a:pt x="1787195" y="625629"/>
                </a:cubicBezTo>
                <a:cubicBezTo>
                  <a:pt x="1778928" y="629229"/>
                  <a:pt x="1772460" y="634297"/>
                  <a:pt x="1767793" y="640831"/>
                </a:cubicBezTo>
                <a:cubicBezTo>
                  <a:pt x="1763126" y="647365"/>
                  <a:pt x="1760792" y="655033"/>
                  <a:pt x="1760792" y="663834"/>
                </a:cubicBezTo>
                <a:cubicBezTo>
                  <a:pt x="1760792" y="684236"/>
                  <a:pt x="1773327" y="697105"/>
                  <a:pt x="1798397" y="702439"/>
                </a:cubicBezTo>
                <a:lnTo>
                  <a:pt x="1820399" y="707039"/>
                </a:lnTo>
                <a:cubicBezTo>
                  <a:pt x="1828667" y="708773"/>
                  <a:pt x="1834501" y="710973"/>
                  <a:pt x="1837902" y="713640"/>
                </a:cubicBezTo>
                <a:cubicBezTo>
                  <a:pt x="1841302" y="716307"/>
                  <a:pt x="1843002" y="719974"/>
                  <a:pt x="1843002" y="724641"/>
                </a:cubicBezTo>
                <a:cubicBezTo>
                  <a:pt x="1843002" y="730242"/>
                  <a:pt x="1840602" y="734809"/>
                  <a:pt x="1835801" y="738343"/>
                </a:cubicBezTo>
                <a:cubicBezTo>
                  <a:pt x="1831001" y="741877"/>
                  <a:pt x="1823333" y="743644"/>
                  <a:pt x="1812799" y="743644"/>
                </a:cubicBezTo>
                <a:cubicBezTo>
                  <a:pt x="1805598" y="743644"/>
                  <a:pt x="1798730" y="742844"/>
                  <a:pt x="1792196" y="741243"/>
                </a:cubicBezTo>
                <a:cubicBezTo>
                  <a:pt x="1785662" y="739643"/>
                  <a:pt x="1779461" y="737110"/>
                  <a:pt x="1773593" y="733642"/>
                </a:cubicBezTo>
                <a:cubicBezTo>
                  <a:pt x="1770393" y="731642"/>
                  <a:pt x="1767559" y="731142"/>
                  <a:pt x="1765093" y="732142"/>
                </a:cubicBezTo>
                <a:cubicBezTo>
                  <a:pt x="1762626" y="733142"/>
                  <a:pt x="1760825" y="734943"/>
                  <a:pt x="1759692" y="737543"/>
                </a:cubicBezTo>
                <a:cubicBezTo>
                  <a:pt x="1758558" y="740143"/>
                  <a:pt x="1758325" y="742910"/>
                  <a:pt x="1758992" y="745844"/>
                </a:cubicBezTo>
                <a:cubicBezTo>
                  <a:pt x="1759658" y="748778"/>
                  <a:pt x="1761525" y="751245"/>
                  <a:pt x="1764593" y="753245"/>
                </a:cubicBezTo>
                <a:cubicBezTo>
                  <a:pt x="1770860" y="757245"/>
                  <a:pt x="1778228" y="760246"/>
                  <a:pt x="1786695" y="762246"/>
                </a:cubicBezTo>
                <a:cubicBezTo>
                  <a:pt x="1795163" y="764246"/>
                  <a:pt x="1803864" y="765246"/>
                  <a:pt x="1812799" y="765246"/>
                </a:cubicBezTo>
                <a:cubicBezTo>
                  <a:pt x="1824133" y="765246"/>
                  <a:pt x="1833968" y="763480"/>
                  <a:pt x="1842302" y="759946"/>
                </a:cubicBezTo>
                <a:cubicBezTo>
                  <a:pt x="1850637" y="756412"/>
                  <a:pt x="1857071" y="751445"/>
                  <a:pt x="1861605" y="745044"/>
                </a:cubicBezTo>
                <a:cubicBezTo>
                  <a:pt x="1866138" y="738643"/>
                  <a:pt x="1868405" y="731242"/>
                  <a:pt x="1868405" y="722841"/>
                </a:cubicBezTo>
                <a:cubicBezTo>
                  <a:pt x="1868405" y="712840"/>
                  <a:pt x="1865172" y="704839"/>
                  <a:pt x="1858704" y="698838"/>
                </a:cubicBezTo>
                <a:cubicBezTo>
                  <a:pt x="1852237" y="692837"/>
                  <a:pt x="1842402" y="688437"/>
                  <a:pt x="1829201" y="685636"/>
                </a:cubicBezTo>
                <a:lnTo>
                  <a:pt x="1807398" y="681036"/>
                </a:lnTo>
                <a:cubicBezTo>
                  <a:pt x="1799664" y="679436"/>
                  <a:pt x="1794196" y="677202"/>
                  <a:pt x="1790996" y="674335"/>
                </a:cubicBezTo>
                <a:cubicBezTo>
                  <a:pt x="1787796" y="671468"/>
                  <a:pt x="1786195" y="667634"/>
                  <a:pt x="1786195" y="662834"/>
                </a:cubicBezTo>
                <a:cubicBezTo>
                  <a:pt x="1786195" y="656566"/>
                  <a:pt x="1788795" y="651499"/>
                  <a:pt x="1793996" y="647632"/>
                </a:cubicBezTo>
                <a:cubicBezTo>
                  <a:pt x="1799197" y="643765"/>
                  <a:pt x="1806398" y="641831"/>
                  <a:pt x="1815599" y="641831"/>
                </a:cubicBezTo>
                <a:cubicBezTo>
                  <a:pt x="1821466" y="641831"/>
                  <a:pt x="1826933" y="642431"/>
                  <a:pt x="1832001" y="643631"/>
                </a:cubicBezTo>
                <a:cubicBezTo>
                  <a:pt x="1837068" y="644831"/>
                  <a:pt x="1842069" y="646832"/>
                  <a:pt x="1847003" y="649632"/>
                </a:cubicBezTo>
                <a:cubicBezTo>
                  <a:pt x="1850470" y="651632"/>
                  <a:pt x="1853504" y="652199"/>
                  <a:pt x="1856104" y="651332"/>
                </a:cubicBezTo>
                <a:cubicBezTo>
                  <a:pt x="1858704" y="650465"/>
                  <a:pt x="1860604" y="648865"/>
                  <a:pt x="1861805" y="646532"/>
                </a:cubicBezTo>
                <a:cubicBezTo>
                  <a:pt x="1863005" y="644198"/>
                  <a:pt x="1863338" y="641664"/>
                  <a:pt x="1862805" y="638931"/>
                </a:cubicBezTo>
                <a:cubicBezTo>
                  <a:pt x="1862271" y="636197"/>
                  <a:pt x="1860671" y="633897"/>
                  <a:pt x="1858004" y="632030"/>
                </a:cubicBezTo>
                <a:cubicBezTo>
                  <a:pt x="1852270" y="628163"/>
                  <a:pt x="1845802" y="625229"/>
                  <a:pt x="1838602" y="623229"/>
                </a:cubicBezTo>
                <a:cubicBezTo>
                  <a:pt x="1831401" y="621228"/>
                  <a:pt x="1823800" y="620228"/>
                  <a:pt x="1815799" y="620228"/>
                </a:cubicBezTo>
                <a:close/>
                <a:moveTo>
                  <a:pt x="1291924" y="620228"/>
                </a:moveTo>
                <a:cubicBezTo>
                  <a:pt x="1281123" y="620228"/>
                  <a:pt x="1271588" y="622028"/>
                  <a:pt x="1263320" y="625629"/>
                </a:cubicBezTo>
                <a:cubicBezTo>
                  <a:pt x="1255053" y="629229"/>
                  <a:pt x="1248585" y="634297"/>
                  <a:pt x="1243918" y="640831"/>
                </a:cubicBezTo>
                <a:cubicBezTo>
                  <a:pt x="1239251" y="647365"/>
                  <a:pt x="1236917" y="655033"/>
                  <a:pt x="1236917" y="663834"/>
                </a:cubicBezTo>
                <a:cubicBezTo>
                  <a:pt x="1236917" y="684236"/>
                  <a:pt x="1249452" y="697105"/>
                  <a:pt x="1274522" y="702439"/>
                </a:cubicBezTo>
                <a:lnTo>
                  <a:pt x="1296524" y="707039"/>
                </a:lnTo>
                <a:cubicBezTo>
                  <a:pt x="1304792" y="708773"/>
                  <a:pt x="1310626" y="710973"/>
                  <a:pt x="1314027" y="713640"/>
                </a:cubicBezTo>
                <a:cubicBezTo>
                  <a:pt x="1317427" y="716307"/>
                  <a:pt x="1319127" y="719974"/>
                  <a:pt x="1319127" y="724641"/>
                </a:cubicBezTo>
                <a:cubicBezTo>
                  <a:pt x="1319127" y="730242"/>
                  <a:pt x="1316727" y="734809"/>
                  <a:pt x="1311927" y="738343"/>
                </a:cubicBezTo>
                <a:cubicBezTo>
                  <a:pt x="1307126" y="741877"/>
                  <a:pt x="1299458" y="743644"/>
                  <a:pt x="1288923" y="743644"/>
                </a:cubicBezTo>
                <a:cubicBezTo>
                  <a:pt x="1281722" y="743644"/>
                  <a:pt x="1274855" y="742844"/>
                  <a:pt x="1268321" y="741243"/>
                </a:cubicBezTo>
                <a:cubicBezTo>
                  <a:pt x="1261787" y="739643"/>
                  <a:pt x="1255586" y="737110"/>
                  <a:pt x="1249719" y="733642"/>
                </a:cubicBezTo>
                <a:cubicBezTo>
                  <a:pt x="1246518" y="731642"/>
                  <a:pt x="1243685" y="731142"/>
                  <a:pt x="1241217" y="732142"/>
                </a:cubicBezTo>
                <a:cubicBezTo>
                  <a:pt x="1238751" y="733142"/>
                  <a:pt x="1236950" y="734943"/>
                  <a:pt x="1235817" y="737543"/>
                </a:cubicBezTo>
                <a:cubicBezTo>
                  <a:pt x="1234683" y="740143"/>
                  <a:pt x="1234450" y="742910"/>
                  <a:pt x="1235117" y="745844"/>
                </a:cubicBezTo>
                <a:cubicBezTo>
                  <a:pt x="1235783" y="748778"/>
                  <a:pt x="1237650" y="751245"/>
                  <a:pt x="1240717" y="753245"/>
                </a:cubicBezTo>
                <a:cubicBezTo>
                  <a:pt x="1246985" y="757245"/>
                  <a:pt x="1254353" y="760246"/>
                  <a:pt x="1262820" y="762246"/>
                </a:cubicBezTo>
                <a:cubicBezTo>
                  <a:pt x="1271288" y="764246"/>
                  <a:pt x="1279989" y="765246"/>
                  <a:pt x="1288923" y="765246"/>
                </a:cubicBezTo>
                <a:cubicBezTo>
                  <a:pt x="1300258" y="765246"/>
                  <a:pt x="1310093" y="763480"/>
                  <a:pt x="1318427" y="759946"/>
                </a:cubicBezTo>
                <a:cubicBezTo>
                  <a:pt x="1326761" y="756412"/>
                  <a:pt x="1333196" y="751445"/>
                  <a:pt x="1337730" y="745044"/>
                </a:cubicBezTo>
                <a:cubicBezTo>
                  <a:pt x="1342264" y="738643"/>
                  <a:pt x="1344530" y="731242"/>
                  <a:pt x="1344530" y="722841"/>
                </a:cubicBezTo>
                <a:cubicBezTo>
                  <a:pt x="1344530" y="712840"/>
                  <a:pt x="1341297" y="704839"/>
                  <a:pt x="1334829" y="698838"/>
                </a:cubicBezTo>
                <a:cubicBezTo>
                  <a:pt x="1328362" y="692837"/>
                  <a:pt x="1318527" y="688437"/>
                  <a:pt x="1305326" y="685636"/>
                </a:cubicBezTo>
                <a:lnTo>
                  <a:pt x="1283523" y="681036"/>
                </a:lnTo>
                <a:cubicBezTo>
                  <a:pt x="1275789" y="679436"/>
                  <a:pt x="1270321" y="677202"/>
                  <a:pt x="1267121" y="674335"/>
                </a:cubicBezTo>
                <a:cubicBezTo>
                  <a:pt x="1263921" y="671468"/>
                  <a:pt x="1262320" y="667634"/>
                  <a:pt x="1262320" y="662834"/>
                </a:cubicBezTo>
                <a:cubicBezTo>
                  <a:pt x="1262320" y="656566"/>
                  <a:pt x="1264921" y="651499"/>
                  <a:pt x="1270121" y="647632"/>
                </a:cubicBezTo>
                <a:cubicBezTo>
                  <a:pt x="1275322" y="643765"/>
                  <a:pt x="1282523" y="641831"/>
                  <a:pt x="1291724" y="641831"/>
                </a:cubicBezTo>
                <a:cubicBezTo>
                  <a:pt x="1297591" y="641831"/>
                  <a:pt x="1303059" y="642431"/>
                  <a:pt x="1308126" y="643631"/>
                </a:cubicBezTo>
                <a:cubicBezTo>
                  <a:pt x="1313193" y="644831"/>
                  <a:pt x="1318194" y="646832"/>
                  <a:pt x="1323128" y="649632"/>
                </a:cubicBezTo>
                <a:cubicBezTo>
                  <a:pt x="1326595" y="651632"/>
                  <a:pt x="1329629" y="652199"/>
                  <a:pt x="1332229" y="651332"/>
                </a:cubicBezTo>
                <a:cubicBezTo>
                  <a:pt x="1334829" y="650465"/>
                  <a:pt x="1336729" y="648865"/>
                  <a:pt x="1337930" y="646532"/>
                </a:cubicBezTo>
                <a:cubicBezTo>
                  <a:pt x="1339130" y="644198"/>
                  <a:pt x="1339463" y="641664"/>
                  <a:pt x="1338930" y="638931"/>
                </a:cubicBezTo>
                <a:cubicBezTo>
                  <a:pt x="1338396" y="636197"/>
                  <a:pt x="1336796" y="633897"/>
                  <a:pt x="1334129" y="632030"/>
                </a:cubicBezTo>
                <a:cubicBezTo>
                  <a:pt x="1328395" y="628163"/>
                  <a:pt x="1321928" y="625229"/>
                  <a:pt x="1314727" y="623229"/>
                </a:cubicBezTo>
                <a:cubicBezTo>
                  <a:pt x="1307526" y="621228"/>
                  <a:pt x="1299925" y="620228"/>
                  <a:pt x="1291924" y="620228"/>
                </a:cubicBezTo>
                <a:close/>
                <a:moveTo>
                  <a:pt x="296276" y="620228"/>
                </a:moveTo>
                <a:cubicBezTo>
                  <a:pt x="281607" y="620228"/>
                  <a:pt x="269039" y="623195"/>
                  <a:pt x="258571" y="629129"/>
                </a:cubicBezTo>
                <a:cubicBezTo>
                  <a:pt x="248103" y="635063"/>
                  <a:pt x="240069" y="643431"/>
                  <a:pt x="234468" y="654233"/>
                </a:cubicBezTo>
                <a:cubicBezTo>
                  <a:pt x="228867" y="665034"/>
                  <a:pt x="226067" y="677835"/>
                  <a:pt x="226067" y="692637"/>
                </a:cubicBezTo>
                <a:cubicBezTo>
                  <a:pt x="226067" y="707439"/>
                  <a:pt x="228867" y="720274"/>
                  <a:pt x="234468" y="731142"/>
                </a:cubicBezTo>
                <a:cubicBezTo>
                  <a:pt x="240069" y="742010"/>
                  <a:pt x="248103" y="750411"/>
                  <a:pt x="258571" y="756345"/>
                </a:cubicBezTo>
                <a:cubicBezTo>
                  <a:pt x="269039" y="762279"/>
                  <a:pt x="281607" y="765246"/>
                  <a:pt x="296276" y="765246"/>
                </a:cubicBezTo>
                <a:cubicBezTo>
                  <a:pt x="303877" y="765246"/>
                  <a:pt x="311378" y="764213"/>
                  <a:pt x="318779" y="762146"/>
                </a:cubicBezTo>
                <a:cubicBezTo>
                  <a:pt x="326179" y="760079"/>
                  <a:pt x="332547" y="757112"/>
                  <a:pt x="337881" y="753245"/>
                </a:cubicBezTo>
                <a:cubicBezTo>
                  <a:pt x="340948" y="750978"/>
                  <a:pt x="342748" y="748378"/>
                  <a:pt x="343282" y="745444"/>
                </a:cubicBezTo>
                <a:cubicBezTo>
                  <a:pt x="343815" y="742510"/>
                  <a:pt x="343382" y="739810"/>
                  <a:pt x="341981" y="737343"/>
                </a:cubicBezTo>
                <a:cubicBezTo>
                  <a:pt x="340581" y="734876"/>
                  <a:pt x="338481" y="733242"/>
                  <a:pt x="335681" y="732442"/>
                </a:cubicBezTo>
                <a:cubicBezTo>
                  <a:pt x="332880" y="731642"/>
                  <a:pt x="329680" y="732376"/>
                  <a:pt x="326079" y="734643"/>
                </a:cubicBezTo>
                <a:cubicBezTo>
                  <a:pt x="321679" y="737310"/>
                  <a:pt x="317012" y="739277"/>
                  <a:pt x="312078" y="740543"/>
                </a:cubicBezTo>
                <a:cubicBezTo>
                  <a:pt x="307144" y="741810"/>
                  <a:pt x="302143" y="742444"/>
                  <a:pt x="297076" y="742444"/>
                </a:cubicBezTo>
                <a:cubicBezTo>
                  <a:pt x="282807" y="742444"/>
                  <a:pt x="271939" y="738110"/>
                  <a:pt x="264472" y="729442"/>
                </a:cubicBezTo>
                <a:cubicBezTo>
                  <a:pt x="257004" y="720774"/>
                  <a:pt x="253270" y="708506"/>
                  <a:pt x="253270" y="692637"/>
                </a:cubicBezTo>
                <a:cubicBezTo>
                  <a:pt x="253270" y="676769"/>
                  <a:pt x="257004" y="664534"/>
                  <a:pt x="264472" y="655933"/>
                </a:cubicBezTo>
                <a:cubicBezTo>
                  <a:pt x="271939" y="647332"/>
                  <a:pt x="282807" y="643031"/>
                  <a:pt x="297076" y="643031"/>
                </a:cubicBezTo>
                <a:cubicBezTo>
                  <a:pt x="302010" y="643031"/>
                  <a:pt x="306877" y="643631"/>
                  <a:pt x="311678" y="644831"/>
                </a:cubicBezTo>
                <a:cubicBezTo>
                  <a:pt x="316478" y="646032"/>
                  <a:pt x="320945" y="647965"/>
                  <a:pt x="325079" y="650632"/>
                </a:cubicBezTo>
                <a:cubicBezTo>
                  <a:pt x="328680" y="653032"/>
                  <a:pt x="331947" y="653799"/>
                  <a:pt x="334881" y="652932"/>
                </a:cubicBezTo>
                <a:cubicBezTo>
                  <a:pt x="337814" y="652066"/>
                  <a:pt x="340014" y="650332"/>
                  <a:pt x="341481" y="647732"/>
                </a:cubicBezTo>
                <a:cubicBezTo>
                  <a:pt x="342948" y="645131"/>
                  <a:pt x="343348" y="642264"/>
                  <a:pt x="342681" y="639131"/>
                </a:cubicBezTo>
                <a:cubicBezTo>
                  <a:pt x="342015" y="635997"/>
                  <a:pt x="339948" y="633297"/>
                  <a:pt x="336481" y="631030"/>
                </a:cubicBezTo>
                <a:cubicBezTo>
                  <a:pt x="331147" y="627563"/>
                  <a:pt x="324946" y="624896"/>
                  <a:pt x="317878" y="623029"/>
                </a:cubicBezTo>
                <a:cubicBezTo>
                  <a:pt x="310811" y="621162"/>
                  <a:pt x="303610" y="620228"/>
                  <a:pt x="296276" y="620228"/>
                </a:cubicBezTo>
                <a:close/>
                <a:moveTo>
                  <a:pt x="2203614" y="410263"/>
                </a:moveTo>
                <a:cubicBezTo>
                  <a:pt x="2198795" y="410263"/>
                  <a:pt x="2194837" y="410693"/>
                  <a:pt x="2191740" y="411554"/>
                </a:cubicBezTo>
                <a:cubicBezTo>
                  <a:pt x="2188642" y="412414"/>
                  <a:pt x="2186147" y="413848"/>
                  <a:pt x="2184255" y="415856"/>
                </a:cubicBezTo>
                <a:cubicBezTo>
                  <a:pt x="2182362" y="417863"/>
                  <a:pt x="2181042" y="420502"/>
                  <a:pt x="2180296" y="423772"/>
                </a:cubicBezTo>
                <a:cubicBezTo>
                  <a:pt x="2179551" y="427041"/>
                  <a:pt x="2179178" y="431085"/>
                  <a:pt x="2179178" y="435903"/>
                </a:cubicBezTo>
                <a:cubicBezTo>
                  <a:pt x="2179178" y="440607"/>
                  <a:pt x="2179551" y="444565"/>
                  <a:pt x="2180296" y="447777"/>
                </a:cubicBezTo>
                <a:cubicBezTo>
                  <a:pt x="2181042" y="450989"/>
                  <a:pt x="2182362" y="453570"/>
                  <a:pt x="2184255" y="455521"/>
                </a:cubicBezTo>
                <a:cubicBezTo>
                  <a:pt x="2186147" y="457471"/>
                  <a:pt x="2188642" y="458876"/>
                  <a:pt x="2191740" y="459737"/>
                </a:cubicBezTo>
                <a:cubicBezTo>
                  <a:pt x="2194837" y="460597"/>
                  <a:pt x="2198795" y="461027"/>
                  <a:pt x="2203614" y="461027"/>
                </a:cubicBezTo>
                <a:cubicBezTo>
                  <a:pt x="2208203" y="461027"/>
                  <a:pt x="2212075" y="460597"/>
                  <a:pt x="2215229" y="459737"/>
                </a:cubicBezTo>
                <a:cubicBezTo>
                  <a:pt x="2218384" y="458876"/>
                  <a:pt x="2220908" y="457471"/>
                  <a:pt x="2222801" y="455521"/>
                </a:cubicBezTo>
                <a:cubicBezTo>
                  <a:pt x="2224694" y="453570"/>
                  <a:pt x="2226013" y="450989"/>
                  <a:pt x="2226759" y="447777"/>
                </a:cubicBezTo>
                <a:cubicBezTo>
                  <a:pt x="2227504" y="444565"/>
                  <a:pt x="2227877" y="440607"/>
                  <a:pt x="2227877" y="435903"/>
                </a:cubicBezTo>
                <a:cubicBezTo>
                  <a:pt x="2227877" y="431085"/>
                  <a:pt x="2227504" y="427041"/>
                  <a:pt x="2226759" y="423772"/>
                </a:cubicBezTo>
                <a:cubicBezTo>
                  <a:pt x="2226013" y="420502"/>
                  <a:pt x="2224694" y="417863"/>
                  <a:pt x="2222801" y="415856"/>
                </a:cubicBezTo>
                <a:cubicBezTo>
                  <a:pt x="2220908" y="413848"/>
                  <a:pt x="2218384" y="412414"/>
                  <a:pt x="2215229" y="411554"/>
                </a:cubicBezTo>
                <a:cubicBezTo>
                  <a:pt x="2212075" y="410693"/>
                  <a:pt x="2208203" y="410263"/>
                  <a:pt x="2203614" y="410263"/>
                </a:cubicBezTo>
                <a:close/>
                <a:moveTo>
                  <a:pt x="2041689" y="410263"/>
                </a:moveTo>
                <a:cubicBezTo>
                  <a:pt x="2036871" y="410263"/>
                  <a:pt x="2032913" y="410693"/>
                  <a:pt x="2029815" y="411554"/>
                </a:cubicBezTo>
                <a:cubicBezTo>
                  <a:pt x="2026718" y="412414"/>
                  <a:pt x="2024223" y="413848"/>
                  <a:pt x="2022330" y="415856"/>
                </a:cubicBezTo>
                <a:cubicBezTo>
                  <a:pt x="2020437" y="417863"/>
                  <a:pt x="2019118" y="420502"/>
                  <a:pt x="2018372" y="423772"/>
                </a:cubicBezTo>
                <a:cubicBezTo>
                  <a:pt x="2017626" y="427041"/>
                  <a:pt x="2017253" y="431085"/>
                  <a:pt x="2017253" y="435903"/>
                </a:cubicBezTo>
                <a:cubicBezTo>
                  <a:pt x="2017253" y="440607"/>
                  <a:pt x="2017626" y="444565"/>
                  <a:pt x="2018372" y="447777"/>
                </a:cubicBezTo>
                <a:cubicBezTo>
                  <a:pt x="2019118" y="450989"/>
                  <a:pt x="2020437" y="453570"/>
                  <a:pt x="2022330" y="455521"/>
                </a:cubicBezTo>
                <a:cubicBezTo>
                  <a:pt x="2024223" y="457471"/>
                  <a:pt x="2026718" y="458876"/>
                  <a:pt x="2029815" y="459737"/>
                </a:cubicBezTo>
                <a:cubicBezTo>
                  <a:pt x="2032913" y="460597"/>
                  <a:pt x="2036871" y="461027"/>
                  <a:pt x="2041689" y="461027"/>
                </a:cubicBezTo>
                <a:cubicBezTo>
                  <a:pt x="2046278" y="461027"/>
                  <a:pt x="2050150" y="460597"/>
                  <a:pt x="2053304" y="459737"/>
                </a:cubicBezTo>
                <a:cubicBezTo>
                  <a:pt x="2056459" y="458876"/>
                  <a:pt x="2058983" y="457471"/>
                  <a:pt x="2060876" y="455521"/>
                </a:cubicBezTo>
                <a:cubicBezTo>
                  <a:pt x="2062769" y="453570"/>
                  <a:pt x="2064088" y="450989"/>
                  <a:pt x="2064834" y="447777"/>
                </a:cubicBezTo>
                <a:cubicBezTo>
                  <a:pt x="2065580" y="444565"/>
                  <a:pt x="2065953" y="440607"/>
                  <a:pt x="2065953" y="435903"/>
                </a:cubicBezTo>
                <a:cubicBezTo>
                  <a:pt x="2065953" y="431085"/>
                  <a:pt x="2065580" y="427041"/>
                  <a:pt x="2064834" y="423772"/>
                </a:cubicBezTo>
                <a:cubicBezTo>
                  <a:pt x="2064088" y="420502"/>
                  <a:pt x="2062769" y="417863"/>
                  <a:pt x="2060876" y="415856"/>
                </a:cubicBezTo>
                <a:cubicBezTo>
                  <a:pt x="2058983" y="413848"/>
                  <a:pt x="2056459" y="412414"/>
                  <a:pt x="2053304" y="411554"/>
                </a:cubicBezTo>
                <a:cubicBezTo>
                  <a:pt x="2050150" y="410693"/>
                  <a:pt x="2046278" y="410263"/>
                  <a:pt x="2041689" y="410263"/>
                </a:cubicBezTo>
                <a:close/>
                <a:moveTo>
                  <a:pt x="1879764" y="410263"/>
                </a:moveTo>
                <a:cubicBezTo>
                  <a:pt x="1874946" y="410263"/>
                  <a:pt x="1870988" y="410693"/>
                  <a:pt x="1867890" y="411554"/>
                </a:cubicBezTo>
                <a:cubicBezTo>
                  <a:pt x="1864793" y="412414"/>
                  <a:pt x="1862298" y="413848"/>
                  <a:pt x="1860405" y="415856"/>
                </a:cubicBezTo>
                <a:cubicBezTo>
                  <a:pt x="1858512" y="417863"/>
                  <a:pt x="1857192" y="420502"/>
                  <a:pt x="1856447" y="423772"/>
                </a:cubicBezTo>
                <a:cubicBezTo>
                  <a:pt x="1855701" y="427041"/>
                  <a:pt x="1855328" y="431085"/>
                  <a:pt x="1855328" y="435903"/>
                </a:cubicBezTo>
                <a:cubicBezTo>
                  <a:pt x="1855328" y="440607"/>
                  <a:pt x="1855701" y="444565"/>
                  <a:pt x="1856447" y="447777"/>
                </a:cubicBezTo>
                <a:cubicBezTo>
                  <a:pt x="1857192" y="450989"/>
                  <a:pt x="1858512" y="453570"/>
                  <a:pt x="1860405" y="455521"/>
                </a:cubicBezTo>
                <a:cubicBezTo>
                  <a:pt x="1862298" y="457471"/>
                  <a:pt x="1864793" y="458876"/>
                  <a:pt x="1867890" y="459737"/>
                </a:cubicBezTo>
                <a:cubicBezTo>
                  <a:pt x="1870988" y="460597"/>
                  <a:pt x="1874946" y="461027"/>
                  <a:pt x="1879764" y="461027"/>
                </a:cubicBezTo>
                <a:cubicBezTo>
                  <a:pt x="1884353" y="461027"/>
                  <a:pt x="1888225" y="460597"/>
                  <a:pt x="1891379" y="459737"/>
                </a:cubicBezTo>
                <a:cubicBezTo>
                  <a:pt x="1894534" y="458876"/>
                  <a:pt x="1897058" y="457471"/>
                  <a:pt x="1898951" y="455521"/>
                </a:cubicBezTo>
                <a:cubicBezTo>
                  <a:pt x="1900844" y="453570"/>
                  <a:pt x="1902164" y="450989"/>
                  <a:pt x="1902909" y="447777"/>
                </a:cubicBezTo>
                <a:cubicBezTo>
                  <a:pt x="1903655" y="444565"/>
                  <a:pt x="1904028" y="440607"/>
                  <a:pt x="1904028" y="435903"/>
                </a:cubicBezTo>
                <a:cubicBezTo>
                  <a:pt x="1904028" y="431085"/>
                  <a:pt x="1903655" y="427041"/>
                  <a:pt x="1902909" y="423772"/>
                </a:cubicBezTo>
                <a:cubicBezTo>
                  <a:pt x="1902164" y="420502"/>
                  <a:pt x="1900844" y="417863"/>
                  <a:pt x="1898951" y="415856"/>
                </a:cubicBezTo>
                <a:cubicBezTo>
                  <a:pt x="1897058" y="413848"/>
                  <a:pt x="1894534" y="412414"/>
                  <a:pt x="1891379" y="411554"/>
                </a:cubicBezTo>
                <a:cubicBezTo>
                  <a:pt x="1888225" y="410693"/>
                  <a:pt x="1884353" y="410263"/>
                  <a:pt x="1879764" y="410263"/>
                </a:cubicBezTo>
                <a:close/>
                <a:moveTo>
                  <a:pt x="699232" y="387376"/>
                </a:moveTo>
                <a:lnTo>
                  <a:pt x="715751" y="387376"/>
                </a:lnTo>
                <a:lnTo>
                  <a:pt x="715751" y="413533"/>
                </a:lnTo>
                <a:cubicBezTo>
                  <a:pt x="710474" y="419498"/>
                  <a:pt x="705283" y="424030"/>
                  <a:pt x="700178" y="427127"/>
                </a:cubicBezTo>
                <a:cubicBezTo>
                  <a:pt x="695073" y="430225"/>
                  <a:pt x="689480" y="431773"/>
                  <a:pt x="683400" y="431773"/>
                </a:cubicBezTo>
                <a:cubicBezTo>
                  <a:pt x="676172" y="431773"/>
                  <a:pt x="670522" y="429938"/>
                  <a:pt x="666450" y="426267"/>
                </a:cubicBezTo>
                <a:cubicBezTo>
                  <a:pt x="662377" y="422596"/>
                  <a:pt x="660341" y="417548"/>
                  <a:pt x="660341" y="411123"/>
                </a:cubicBezTo>
                <a:cubicBezTo>
                  <a:pt x="660341" y="407338"/>
                  <a:pt x="661058" y="403982"/>
                  <a:pt x="662492" y="401057"/>
                </a:cubicBezTo>
                <a:cubicBezTo>
                  <a:pt x="663926" y="398131"/>
                  <a:pt x="666192" y="395636"/>
                  <a:pt x="669289" y="393571"/>
                </a:cubicBezTo>
                <a:cubicBezTo>
                  <a:pt x="672387" y="391506"/>
                  <a:pt x="676402" y="389957"/>
                  <a:pt x="681335" y="388925"/>
                </a:cubicBezTo>
                <a:cubicBezTo>
                  <a:pt x="686268" y="387892"/>
                  <a:pt x="692233" y="387376"/>
                  <a:pt x="699232" y="387376"/>
                </a:cubicBezTo>
                <a:close/>
                <a:moveTo>
                  <a:pt x="1020630" y="292214"/>
                </a:moveTo>
                <a:cubicBezTo>
                  <a:pt x="1016386" y="292214"/>
                  <a:pt x="1012887" y="292386"/>
                  <a:pt x="1010134" y="292731"/>
                </a:cubicBezTo>
                <a:cubicBezTo>
                  <a:pt x="1007380" y="293075"/>
                  <a:pt x="1005172" y="293562"/>
                  <a:pt x="1003508" y="294193"/>
                </a:cubicBezTo>
                <a:cubicBezTo>
                  <a:pt x="1001845" y="294824"/>
                  <a:pt x="1000669" y="295570"/>
                  <a:pt x="999980" y="296430"/>
                </a:cubicBezTo>
                <a:cubicBezTo>
                  <a:pt x="999292" y="297291"/>
                  <a:pt x="998948" y="298295"/>
                  <a:pt x="998948" y="299442"/>
                </a:cubicBezTo>
                <a:lnTo>
                  <a:pt x="998948" y="452595"/>
                </a:lnTo>
                <a:cubicBezTo>
                  <a:pt x="998948" y="453743"/>
                  <a:pt x="999292" y="454746"/>
                  <a:pt x="999980" y="455607"/>
                </a:cubicBezTo>
                <a:cubicBezTo>
                  <a:pt x="1000669" y="456467"/>
                  <a:pt x="1001845" y="457184"/>
                  <a:pt x="1003508" y="457758"/>
                </a:cubicBezTo>
                <a:cubicBezTo>
                  <a:pt x="1005172" y="458331"/>
                  <a:pt x="1007380" y="458762"/>
                  <a:pt x="1010134" y="459048"/>
                </a:cubicBezTo>
                <a:cubicBezTo>
                  <a:pt x="1012887" y="459335"/>
                  <a:pt x="1016386" y="459479"/>
                  <a:pt x="1020630" y="459479"/>
                </a:cubicBezTo>
                <a:cubicBezTo>
                  <a:pt x="1024875" y="459479"/>
                  <a:pt x="1028374" y="459335"/>
                  <a:pt x="1031128" y="459048"/>
                </a:cubicBezTo>
                <a:cubicBezTo>
                  <a:pt x="1033881" y="458762"/>
                  <a:pt x="1036089" y="458331"/>
                  <a:pt x="1037753" y="457758"/>
                </a:cubicBezTo>
                <a:cubicBezTo>
                  <a:pt x="1039416" y="457184"/>
                  <a:pt x="1040592" y="456467"/>
                  <a:pt x="1041280" y="455607"/>
                </a:cubicBezTo>
                <a:cubicBezTo>
                  <a:pt x="1041969" y="454746"/>
                  <a:pt x="1042313" y="453743"/>
                  <a:pt x="1042313" y="452595"/>
                </a:cubicBezTo>
                <a:lnTo>
                  <a:pt x="1042313" y="299442"/>
                </a:lnTo>
                <a:cubicBezTo>
                  <a:pt x="1042313" y="298295"/>
                  <a:pt x="1041969" y="297291"/>
                  <a:pt x="1041280" y="296430"/>
                </a:cubicBezTo>
                <a:cubicBezTo>
                  <a:pt x="1040592" y="295570"/>
                  <a:pt x="1039416" y="294824"/>
                  <a:pt x="1037753" y="294193"/>
                </a:cubicBezTo>
                <a:cubicBezTo>
                  <a:pt x="1036089" y="293562"/>
                  <a:pt x="1033881" y="293075"/>
                  <a:pt x="1031128" y="292731"/>
                </a:cubicBezTo>
                <a:cubicBezTo>
                  <a:pt x="1028374" y="292386"/>
                  <a:pt x="1024875" y="292214"/>
                  <a:pt x="1020630" y="292214"/>
                </a:cubicBezTo>
                <a:close/>
                <a:moveTo>
                  <a:pt x="1138879" y="289289"/>
                </a:moveTo>
                <a:cubicBezTo>
                  <a:pt x="1129242" y="289289"/>
                  <a:pt x="1120552" y="290494"/>
                  <a:pt x="1112809" y="292903"/>
                </a:cubicBezTo>
                <a:cubicBezTo>
                  <a:pt x="1105064" y="295312"/>
                  <a:pt x="1098497" y="298696"/>
                  <a:pt x="1093105" y="303056"/>
                </a:cubicBezTo>
                <a:cubicBezTo>
                  <a:pt x="1087713" y="307415"/>
                  <a:pt x="1083583" y="312664"/>
                  <a:pt x="1080715" y="318801"/>
                </a:cubicBezTo>
                <a:cubicBezTo>
                  <a:pt x="1077847" y="324939"/>
                  <a:pt x="1076413" y="331679"/>
                  <a:pt x="1076413" y="339021"/>
                </a:cubicBezTo>
                <a:cubicBezTo>
                  <a:pt x="1076413" y="346248"/>
                  <a:pt x="1077474" y="352443"/>
                  <a:pt x="1079596" y="357606"/>
                </a:cubicBezTo>
                <a:cubicBezTo>
                  <a:pt x="1081719" y="362768"/>
                  <a:pt x="1084529" y="367185"/>
                  <a:pt x="1088029" y="370856"/>
                </a:cubicBezTo>
                <a:cubicBezTo>
                  <a:pt x="1091528" y="374527"/>
                  <a:pt x="1095485" y="377625"/>
                  <a:pt x="1099902" y="380149"/>
                </a:cubicBezTo>
                <a:cubicBezTo>
                  <a:pt x="1104319" y="382672"/>
                  <a:pt x="1108850" y="384910"/>
                  <a:pt x="1113497" y="386860"/>
                </a:cubicBezTo>
                <a:cubicBezTo>
                  <a:pt x="1118143" y="388810"/>
                  <a:pt x="1122675" y="390588"/>
                  <a:pt x="1127091" y="392194"/>
                </a:cubicBezTo>
                <a:cubicBezTo>
                  <a:pt x="1131508" y="393800"/>
                  <a:pt x="1135466" y="395521"/>
                  <a:pt x="1138965" y="397357"/>
                </a:cubicBezTo>
                <a:cubicBezTo>
                  <a:pt x="1142464" y="399192"/>
                  <a:pt x="1145275" y="401343"/>
                  <a:pt x="1147397" y="403810"/>
                </a:cubicBezTo>
                <a:cubicBezTo>
                  <a:pt x="1149519" y="406276"/>
                  <a:pt x="1150580" y="409231"/>
                  <a:pt x="1150580" y="412672"/>
                </a:cubicBezTo>
                <a:cubicBezTo>
                  <a:pt x="1150580" y="415655"/>
                  <a:pt x="1150007" y="418294"/>
                  <a:pt x="1148860" y="420588"/>
                </a:cubicBezTo>
                <a:cubicBezTo>
                  <a:pt x="1147713" y="422882"/>
                  <a:pt x="1146020" y="424775"/>
                  <a:pt x="1143783" y="426267"/>
                </a:cubicBezTo>
                <a:cubicBezTo>
                  <a:pt x="1141546" y="427758"/>
                  <a:pt x="1138908" y="428905"/>
                  <a:pt x="1135867" y="429708"/>
                </a:cubicBezTo>
                <a:cubicBezTo>
                  <a:pt x="1132827" y="430511"/>
                  <a:pt x="1129357" y="430913"/>
                  <a:pt x="1125457" y="430913"/>
                </a:cubicBezTo>
                <a:cubicBezTo>
                  <a:pt x="1119261" y="430913"/>
                  <a:pt x="1113726" y="430167"/>
                  <a:pt x="1108850" y="428676"/>
                </a:cubicBezTo>
                <a:cubicBezTo>
                  <a:pt x="1103975" y="427184"/>
                  <a:pt x="1099702" y="425578"/>
                  <a:pt x="1096030" y="423858"/>
                </a:cubicBezTo>
                <a:cubicBezTo>
                  <a:pt x="1092359" y="422137"/>
                  <a:pt x="1089290" y="420559"/>
                  <a:pt x="1086824" y="419125"/>
                </a:cubicBezTo>
                <a:cubicBezTo>
                  <a:pt x="1084357" y="417691"/>
                  <a:pt x="1082493" y="416974"/>
                  <a:pt x="1081231" y="416974"/>
                </a:cubicBezTo>
                <a:cubicBezTo>
                  <a:pt x="1080199" y="416974"/>
                  <a:pt x="1079338" y="417175"/>
                  <a:pt x="1078650" y="417577"/>
                </a:cubicBezTo>
                <a:cubicBezTo>
                  <a:pt x="1077962" y="417978"/>
                  <a:pt x="1077388" y="418781"/>
                  <a:pt x="1076929" y="419986"/>
                </a:cubicBezTo>
                <a:cubicBezTo>
                  <a:pt x="1076470" y="421190"/>
                  <a:pt x="1076126" y="422796"/>
                  <a:pt x="1075897" y="424804"/>
                </a:cubicBezTo>
                <a:cubicBezTo>
                  <a:pt x="1075667" y="426812"/>
                  <a:pt x="1075553" y="429479"/>
                  <a:pt x="1075553" y="432806"/>
                </a:cubicBezTo>
                <a:cubicBezTo>
                  <a:pt x="1075553" y="437854"/>
                  <a:pt x="1075897" y="441668"/>
                  <a:pt x="1076585" y="444249"/>
                </a:cubicBezTo>
                <a:cubicBezTo>
                  <a:pt x="1077273" y="446831"/>
                  <a:pt x="1078249" y="448723"/>
                  <a:pt x="1079511" y="449928"/>
                </a:cubicBezTo>
                <a:cubicBezTo>
                  <a:pt x="1080772" y="451133"/>
                  <a:pt x="1082780" y="452423"/>
                  <a:pt x="1085533" y="453800"/>
                </a:cubicBezTo>
                <a:cubicBezTo>
                  <a:pt x="1088287" y="455177"/>
                  <a:pt x="1091728" y="456525"/>
                  <a:pt x="1095858" y="457844"/>
                </a:cubicBezTo>
                <a:cubicBezTo>
                  <a:pt x="1099988" y="459163"/>
                  <a:pt x="1104663" y="460253"/>
                  <a:pt x="1109883" y="461113"/>
                </a:cubicBezTo>
                <a:cubicBezTo>
                  <a:pt x="1115103" y="461974"/>
                  <a:pt x="1120581" y="462404"/>
                  <a:pt x="1126317" y="462404"/>
                </a:cubicBezTo>
                <a:cubicBezTo>
                  <a:pt x="1135839" y="462404"/>
                  <a:pt x="1144672" y="461285"/>
                  <a:pt x="1152818" y="459048"/>
                </a:cubicBezTo>
                <a:cubicBezTo>
                  <a:pt x="1160963" y="456811"/>
                  <a:pt x="1168018" y="453456"/>
                  <a:pt x="1173984" y="448982"/>
                </a:cubicBezTo>
                <a:cubicBezTo>
                  <a:pt x="1179949" y="444507"/>
                  <a:pt x="1184566" y="438943"/>
                  <a:pt x="1187837" y="432290"/>
                </a:cubicBezTo>
                <a:cubicBezTo>
                  <a:pt x="1191106" y="425636"/>
                  <a:pt x="1192741" y="417949"/>
                  <a:pt x="1192741" y="409231"/>
                </a:cubicBezTo>
                <a:cubicBezTo>
                  <a:pt x="1192741" y="402233"/>
                  <a:pt x="1191651" y="396181"/>
                  <a:pt x="1189471" y="391076"/>
                </a:cubicBezTo>
                <a:cubicBezTo>
                  <a:pt x="1187292" y="385971"/>
                  <a:pt x="1184424" y="381583"/>
                  <a:pt x="1180867" y="377912"/>
                </a:cubicBezTo>
                <a:cubicBezTo>
                  <a:pt x="1177311" y="374240"/>
                  <a:pt x="1173267" y="371143"/>
                  <a:pt x="1168735" y="368619"/>
                </a:cubicBezTo>
                <a:cubicBezTo>
                  <a:pt x="1164204" y="366095"/>
                  <a:pt x="1159615" y="363887"/>
                  <a:pt x="1154969" y="361994"/>
                </a:cubicBezTo>
                <a:cubicBezTo>
                  <a:pt x="1150323" y="360101"/>
                  <a:pt x="1145734" y="358351"/>
                  <a:pt x="1141202" y="356745"/>
                </a:cubicBezTo>
                <a:cubicBezTo>
                  <a:pt x="1136670" y="355139"/>
                  <a:pt x="1132627" y="353418"/>
                  <a:pt x="1129070" y="351583"/>
                </a:cubicBezTo>
                <a:cubicBezTo>
                  <a:pt x="1125514" y="349747"/>
                  <a:pt x="1122646" y="347625"/>
                  <a:pt x="1120466" y="345216"/>
                </a:cubicBezTo>
                <a:cubicBezTo>
                  <a:pt x="1118286" y="342807"/>
                  <a:pt x="1117197" y="339824"/>
                  <a:pt x="1117197" y="336268"/>
                </a:cubicBezTo>
                <a:cubicBezTo>
                  <a:pt x="1117197" y="333973"/>
                  <a:pt x="1117656" y="331822"/>
                  <a:pt x="1118573" y="329814"/>
                </a:cubicBezTo>
                <a:cubicBezTo>
                  <a:pt x="1119491" y="327807"/>
                  <a:pt x="1120868" y="326057"/>
                  <a:pt x="1122703" y="324566"/>
                </a:cubicBezTo>
                <a:cubicBezTo>
                  <a:pt x="1124539" y="323075"/>
                  <a:pt x="1126891" y="321927"/>
                  <a:pt x="1129759" y="321124"/>
                </a:cubicBezTo>
                <a:cubicBezTo>
                  <a:pt x="1132627" y="320321"/>
                  <a:pt x="1136011" y="319920"/>
                  <a:pt x="1139912" y="319920"/>
                </a:cubicBezTo>
                <a:cubicBezTo>
                  <a:pt x="1145418" y="319920"/>
                  <a:pt x="1150323" y="320522"/>
                  <a:pt x="1154625" y="321727"/>
                </a:cubicBezTo>
                <a:cubicBezTo>
                  <a:pt x="1158927" y="322931"/>
                  <a:pt x="1162712" y="324222"/>
                  <a:pt x="1165982" y="325598"/>
                </a:cubicBezTo>
                <a:cubicBezTo>
                  <a:pt x="1169251" y="326975"/>
                  <a:pt x="1171976" y="328266"/>
                  <a:pt x="1174156" y="329470"/>
                </a:cubicBezTo>
                <a:cubicBezTo>
                  <a:pt x="1176335" y="330675"/>
                  <a:pt x="1177941" y="331277"/>
                  <a:pt x="1178974" y="331277"/>
                </a:cubicBezTo>
                <a:cubicBezTo>
                  <a:pt x="1179892" y="331277"/>
                  <a:pt x="1180695" y="331076"/>
                  <a:pt x="1181383" y="330675"/>
                </a:cubicBezTo>
                <a:cubicBezTo>
                  <a:pt x="1182071" y="330273"/>
                  <a:pt x="1182617" y="329499"/>
                  <a:pt x="1183018" y="328352"/>
                </a:cubicBezTo>
                <a:cubicBezTo>
                  <a:pt x="1183420" y="327205"/>
                  <a:pt x="1183706" y="325656"/>
                  <a:pt x="1183878" y="323706"/>
                </a:cubicBezTo>
                <a:cubicBezTo>
                  <a:pt x="1184051" y="321755"/>
                  <a:pt x="1184137" y="319231"/>
                  <a:pt x="1184137" y="316134"/>
                </a:cubicBezTo>
                <a:cubicBezTo>
                  <a:pt x="1184137" y="313495"/>
                  <a:pt x="1184051" y="311287"/>
                  <a:pt x="1183878" y="309509"/>
                </a:cubicBezTo>
                <a:cubicBezTo>
                  <a:pt x="1183706" y="307731"/>
                  <a:pt x="1183506" y="306239"/>
                  <a:pt x="1183276" y="305035"/>
                </a:cubicBezTo>
                <a:cubicBezTo>
                  <a:pt x="1183047" y="303830"/>
                  <a:pt x="1182703" y="302797"/>
                  <a:pt x="1182244" y="301937"/>
                </a:cubicBezTo>
                <a:cubicBezTo>
                  <a:pt x="1181785" y="301077"/>
                  <a:pt x="1181010" y="300216"/>
                  <a:pt x="1179921" y="299356"/>
                </a:cubicBezTo>
                <a:cubicBezTo>
                  <a:pt x="1178831" y="298495"/>
                  <a:pt x="1177024" y="297463"/>
                  <a:pt x="1174500" y="296258"/>
                </a:cubicBezTo>
                <a:cubicBezTo>
                  <a:pt x="1171976" y="295054"/>
                  <a:pt x="1168879" y="293935"/>
                  <a:pt x="1165208" y="292903"/>
                </a:cubicBezTo>
                <a:cubicBezTo>
                  <a:pt x="1161536" y="291870"/>
                  <a:pt x="1157435" y="291010"/>
                  <a:pt x="1152903" y="290322"/>
                </a:cubicBezTo>
                <a:cubicBezTo>
                  <a:pt x="1148372" y="289633"/>
                  <a:pt x="1143697" y="289289"/>
                  <a:pt x="1138879" y="289289"/>
                </a:cubicBezTo>
                <a:close/>
                <a:moveTo>
                  <a:pt x="690455" y="289289"/>
                </a:moveTo>
                <a:cubicBezTo>
                  <a:pt x="683687" y="289289"/>
                  <a:pt x="677119" y="289834"/>
                  <a:pt x="670752" y="290924"/>
                </a:cubicBezTo>
                <a:cubicBezTo>
                  <a:pt x="664385" y="292014"/>
                  <a:pt x="658505" y="293419"/>
                  <a:pt x="653113" y="295140"/>
                </a:cubicBezTo>
                <a:cubicBezTo>
                  <a:pt x="647721" y="296861"/>
                  <a:pt x="643018" y="298725"/>
                  <a:pt x="639003" y="300732"/>
                </a:cubicBezTo>
                <a:cubicBezTo>
                  <a:pt x="634987" y="302740"/>
                  <a:pt x="632177" y="304576"/>
                  <a:pt x="630571" y="306239"/>
                </a:cubicBezTo>
                <a:cubicBezTo>
                  <a:pt x="628964" y="307903"/>
                  <a:pt x="627875" y="309767"/>
                  <a:pt x="627301" y="311832"/>
                </a:cubicBezTo>
                <a:cubicBezTo>
                  <a:pt x="626727" y="313897"/>
                  <a:pt x="626441" y="316707"/>
                  <a:pt x="626441" y="320264"/>
                </a:cubicBezTo>
                <a:cubicBezTo>
                  <a:pt x="626441" y="322902"/>
                  <a:pt x="626613" y="325312"/>
                  <a:pt x="626957" y="327491"/>
                </a:cubicBezTo>
                <a:cubicBezTo>
                  <a:pt x="627301" y="329671"/>
                  <a:pt x="627789" y="331507"/>
                  <a:pt x="628420" y="332998"/>
                </a:cubicBezTo>
                <a:cubicBezTo>
                  <a:pt x="629051" y="334489"/>
                  <a:pt x="629853" y="335637"/>
                  <a:pt x="630829" y="336440"/>
                </a:cubicBezTo>
                <a:cubicBezTo>
                  <a:pt x="631804" y="337243"/>
                  <a:pt x="632922" y="337644"/>
                  <a:pt x="634184" y="337644"/>
                </a:cubicBezTo>
                <a:cubicBezTo>
                  <a:pt x="636020" y="337644"/>
                  <a:pt x="638400" y="336841"/>
                  <a:pt x="641326" y="335235"/>
                </a:cubicBezTo>
                <a:cubicBezTo>
                  <a:pt x="644251" y="333629"/>
                  <a:pt x="647894" y="331851"/>
                  <a:pt x="652253" y="329900"/>
                </a:cubicBezTo>
                <a:cubicBezTo>
                  <a:pt x="656612" y="327950"/>
                  <a:pt x="661632" y="326172"/>
                  <a:pt x="667310" y="324566"/>
                </a:cubicBezTo>
                <a:cubicBezTo>
                  <a:pt x="672989" y="322960"/>
                  <a:pt x="679442" y="322157"/>
                  <a:pt x="686669" y="322157"/>
                </a:cubicBezTo>
                <a:cubicBezTo>
                  <a:pt x="692176" y="322157"/>
                  <a:pt x="696794" y="322730"/>
                  <a:pt x="700522" y="323878"/>
                </a:cubicBezTo>
                <a:cubicBezTo>
                  <a:pt x="704251" y="325025"/>
                  <a:pt x="707233" y="326803"/>
                  <a:pt x="709470" y="329212"/>
                </a:cubicBezTo>
                <a:cubicBezTo>
                  <a:pt x="711707" y="331621"/>
                  <a:pt x="713314" y="334633"/>
                  <a:pt x="714289" y="338246"/>
                </a:cubicBezTo>
                <a:cubicBezTo>
                  <a:pt x="715264" y="341860"/>
                  <a:pt x="715751" y="346076"/>
                  <a:pt x="715751" y="350895"/>
                </a:cubicBezTo>
                <a:lnTo>
                  <a:pt x="715751" y="360187"/>
                </a:lnTo>
                <a:lnTo>
                  <a:pt x="700780" y="360187"/>
                </a:lnTo>
                <a:cubicBezTo>
                  <a:pt x="687128" y="360187"/>
                  <a:pt x="675140" y="361220"/>
                  <a:pt x="664815" y="363285"/>
                </a:cubicBezTo>
                <a:cubicBezTo>
                  <a:pt x="654490" y="365349"/>
                  <a:pt x="645857" y="368533"/>
                  <a:pt x="638917" y="372835"/>
                </a:cubicBezTo>
                <a:cubicBezTo>
                  <a:pt x="631976" y="377137"/>
                  <a:pt x="626756" y="382586"/>
                  <a:pt x="623257" y="389183"/>
                </a:cubicBezTo>
                <a:cubicBezTo>
                  <a:pt x="619758" y="395779"/>
                  <a:pt x="618009" y="403552"/>
                  <a:pt x="618009" y="412500"/>
                </a:cubicBezTo>
                <a:cubicBezTo>
                  <a:pt x="618009" y="420760"/>
                  <a:pt x="619385" y="427988"/>
                  <a:pt x="622138" y="434182"/>
                </a:cubicBezTo>
                <a:cubicBezTo>
                  <a:pt x="624892" y="440377"/>
                  <a:pt x="628764" y="445569"/>
                  <a:pt x="633754" y="449756"/>
                </a:cubicBezTo>
                <a:cubicBezTo>
                  <a:pt x="638745" y="453943"/>
                  <a:pt x="644653" y="457098"/>
                  <a:pt x="651479" y="459221"/>
                </a:cubicBezTo>
                <a:cubicBezTo>
                  <a:pt x="658305" y="461343"/>
                  <a:pt x="665790" y="462404"/>
                  <a:pt x="673935" y="462404"/>
                </a:cubicBezTo>
                <a:cubicBezTo>
                  <a:pt x="683801" y="462404"/>
                  <a:pt x="692778" y="460511"/>
                  <a:pt x="700866" y="456725"/>
                </a:cubicBezTo>
                <a:cubicBezTo>
                  <a:pt x="708954" y="452939"/>
                  <a:pt x="716153" y="447662"/>
                  <a:pt x="722463" y="440894"/>
                </a:cubicBezTo>
                <a:lnTo>
                  <a:pt x="722463" y="453112"/>
                </a:lnTo>
                <a:cubicBezTo>
                  <a:pt x="722463" y="454718"/>
                  <a:pt x="722950" y="455980"/>
                  <a:pt x="723925" y="456897"/>
                </a:cubicBezTo>
                <a:cubicBezTo>
                  <a:pt x="724900" y="457815"/>
                  <a:pt x="726564" y="458475"/>
                  <a:pt x="728916" y="458876"/>
                </a:cubicBezTo>
                <a:cubicBezTo>
                  <a:pt x="731268" y="459278"/>
                  <a:pt x="735025" y="459479"/>
                  <a:pt x="740187" y="459479"/>
                </a:cubicBezTo>
                <a:cubicBezTo>
                  <a:pt x="745005" y="459479"/>
                  <a:pt x="748648" y="459278"/>
                  <a:pt x="751114" y="458876"/>
                </a:cubicBezTo>
                <a:cubicBezTo>
                  <a:pt x="753581" y="458475"/>
                  <a:pt x="755388" y="457815"/>
                  <a:pt x="756535" y="456897"/>
                </a:cubicBezTo>
                <a:cubicBezTo>
                  <a:pt x="757682" y="455980"/>
                  <a:pt x="758256" y="454718"/>
                  <a:pt x="758256" y="453112"/>
                </a:cubicBezTo>
                <a:lnTo>
                  <a:pt x="758256" y="349862"/>
                </a:lnTo>
                <a:cubicBezTo>
                  <a:pt x="758256" y="339308"/>
                  <a:pt x="756994" y="330187"/>
                  <a:pt x="754470" y="322501"/>
                </a:cubicBezTo>
                <a:cubicBezTo>
                  <a:pt x="751946" y="314815"/>
                  <a:pt x="747931" y="308534"/>
                  <a:pt x="742424" y="303658"/>
                </a:cubicBezTo>
                <a:cubicBezTo>
                  <a:pt x="736917" y="298782"/>
                  <a:pt x="729891" y="295169"/>
                  <a:pt x="721344" y="292817"/>
                </a:cubicBezTo>
                <a:cubicBezTo>
                  <a:pt x="712797" y="290465"/>
                  <a:pt x="702501" y="289289"/>
                  <a:pt x="690455" y="289289"/>
                </a:cubicBezTo>
                <a:close/>
                <a:moveTo>
                  <a:pt x="827833" y="251775"/>
                </a:moveTo>
                <a:cubicBezTo>
                  <a:pt x="823703" y="251775"/>
                  <a:pt x="820233" y="251918"/>
                  <a:pt x="817422" y="252205"/>
                </a:cubicBezTo>
                <a:cubicBezTo>
                  <a:pt x="814611" y="252492"/>
                  <a:pt x="812374" y="252951"/>
                  <a:pt x="810711" y="253582"/>
                </a:cubicBezTo>
                <a:cubicBezTo>
                  <a:pt x="809047" y="254213"/>
                  <a:pt x="807900" y="254987"/>
                  <a:pt x="807269" y="255905"/>
                </a:cubicBezTo>
                <a:cubicBezTo>
                  <a:pt x="806638" y="256823"/>
                  <a:pt x="806323" y="257855"/>
                  <a:pt x="806323" y="259002"/>
                </a:cubicBezTo>
                <a:lnTo>
                  <a:pt x="806323" y="293247"/>
                </a:lnTo>
                <a:lnTo>
                  <a:pt x="788082" y="293247"/>
                </a:lnTo>
                <a:cubicBezTo>
                  <a:pt x="786935" y="293247"/>
                  <a:pt x="785931" y="293534"/>
                  <a:pt x="785070" y="294107"/>
                </a:cubicBezTo>
                <a:cubicBezTo>
                  <a:pt x="784210" y="294681"/>
                  <a:pt x="783493" y="295627"/>
                  <a:pt x="782919" y="296947"/>
                </a:cubicBezTo>
                <a:cubicBezTo>
                  <a:pt x="782346" y="298266"/>
                  <a:pt x="781916" y="300073"/>
                  <a:pt x="781629" y="302367"/>
                </a:cubicBezTo>
                <a:cubicBezTo>
                  <a:pt x="781342" y="304662"/>
                  <a:pt x="781199" y="307472"/>
                  <a:pt x="781199" y="310799"/>
                </a:cubicBezTo>
                <a:cubicBezTo>
                  <a:pt x="781199" y="317109"/>
                  <a:pt x="781772" y="321612"/>
                  <a:pt x="782919" y="324308"/>
                </a:cubicBezTo>
                <a:cubicBezTo>
                  <a:pt x="784067" y="327004"/>
                  <a:pt x="785730" y="328352"/>
                  <a:pt x="787910" y="328352"/>
                </a:cubicBezTo>
                <a:lnTo>
                  <a:pt x="806323" y="328352"/>
                </a:lnTo>
                <a:lnTo>
                  <a:pt x="806323" y="406993"/>
                </a:lnTo>
                <a:cubicBezTo>
                  <a:pt x="806323" y="416401"/>
                  <a:pt x="807298" y="424546"/>
                  <a:pt x="809248" y="431429"/>
                </a:cubicBezTo>
                <a:cubicBezTo>
                  <a:pt x="811198" y="438312"/>
                  <a:pt x="814239" y="444020"/>
                  <a:pt x="818368" y="448551"/>
                </a:cubicBezTo>
                <a:cubicBezTo>
                  <a:pt x="822498" y="453083"/>
                  <a:pt x="827718" y="456439"/>
                  <a:pt x="834028" y="458618"/>
                </a:cubicBezTo>
                <a:cubicBezTo>
                  <a:pt x="840338" y="460798"/>
                  <a:pt x="847795" y="461888"/>
                  <a:pt x="856399" y="461888"/>
                </a:cubicBezTo>
                <a:cubicBezTo>
                  <a:pt x="859611" y="461888"/>
                  <a:pt x="862794" y="461716"/>
                  <a:pt x="865949" y="461372"/>
                </a:cubicBezTo>
                <a:cubicBezTo>
                  <a:pt x="869104" y="461027"/>
                  <a:pt x="872029" y="460540"/>
                  <a:pt x="874725" y="459909"/>
                </a:cubicBezTo>
                <a:cubicBezTo>
                  <a:pt x="877421" y="459278"/>
                  <a:pt x="879773" y="458532"/>
                  <a:pt x="881781" y="457672"/>
                </a:cubicBezTo>
                <a:cubicBezTo>
                  <a:pt x="883788" y="456811"/>
                  <a:pt x="885309" y="455836"/>
                  <a:pt x="886341" y="454746"/>
                </a:cubicBezTo>
                <a:cubicBezTo>
                  <a:pt x="887373" y="453657"/>
                  <a:pt x="888205" y="451764"/>
                  <a:pt x="888836" y="449068"/>
                </a:cubicBezTo>
                <a:cubicBezTo>
                  <a:pt x="889467" y="446372"/>
                  <a:pt x="889783" y="442500"/>
                  <a:pt x="889783" y="437452"/>
                </a:cubicBezTo>
                <a:cubicBezTo>
                  <a:pt x="889783" y="434240"/>
                  <a:pt x="889639" y="431601"/>
                  <a:pt x="889352" y="429536"/>
                </a:cubicBezTo>
                <a:cubicBezTo>
                  <a:pt x="889066" y="427471"/>
                  <a:pt x="888750" y="425836"/>
                  <a:pt x="888406" y="424632"/>
                </a:cubicBezTo>
                <a:cubicBezTo>
                  <a:pt x="888062" y="423427"/>
                  <a:pt x="887574" y="422624"/>
                  <a:pt x="886943" y="422223"/>
                </a:cubicBezTo>
                <a:cubicBezTo>
                  <a:pt x="886312" y="421821"/>
                  <a:pt x="885653" y="421620"/>
                  <a:pt x="884964" y="421620"/>
                </a:cubicBezTo>
                <a:cubicBezTo>
                  <a:pt x="884161" y="421620"/>
                  <a:pt x="883272" y="421821"/>
                  <a:pt x="882297" y="422223"/>
                </a:cubicBezTo>
                <a:cubicBezTo>
                  <a:pt x="881322" y="422624"/>
                  <a:pt x="880117" y="423083"/>
                  <a:pt x="878683" y="423599"/>
                </a:cubicBezTo>
                <a:cubicBezTo>
                  <a:pt x="877249" y="424116"/>
                  <a:pt x="875614" y="424575"/>
                  <a:pt x="873779" y="424976"/>
                </a:cubicBezTo>
                <a:cubicBezTo>
                  <a:pt x="871943" y="425378"/>
                  <a:pt x="869879" y="425578"/>
                  <a:pt x="867584" y="425578"/>
                </a:cubicBezTo>
                <a:cubicBezTo>
                  <a:pt x="860815" y="425578"/>
                  <a:pt x="856112" y="423485"/>
                  <a:pt x="853473" y="419297"/>
                </a:cubicBezTo>
                <a:cubicBezTo>
                  <a:pt x="850834" y="415110"/>
                  <a:pt x="849515" y="408829"/>
                  <a:pt x="849515" y="400454"/>
                </a:cubicBezTo>
                <a:lnTo>
                  <a:pt x="849515" y="328352"/>
                </a:lnTo>
                <a:lnTo>
                  <a:pt x="883071" y="328352"/>
                </a:lnTo>
                <a:cubicBezTo>
                  <a:pt x="885251" y="328352"/>
                  <a:pt x="886915" y="327004"/>
                  <a:pt x="888062" y="324308"/>
                </a:cubicBezTo>
                <a:cubicBezTo>
                  <a:pt x="889209" y="321612"/>
                  <a:pt x="889783" y="317109"/>
                  <a:pt x="889783" y="310799"/>
                </a:cubicBezTo>
                <a:cubicBezTo>
                  <a:pt x="889783" y="307472"/>
                  <a:pt x="889639" y="304662"/>
                  <a:pt x="889352" y="302367"/>
                </a:cubicBezTo>
                <a:cubicBezTo>
                  <a:pt x="889066" y="300073"/>
                  <a:pt x="888636" y="298266"/>
                  <a:pt x="888062" y="296947"/>
                </a:cubicBezTo>
                <a:cubicBezTo>
                  <a:pt x="887488" y="295627"/>
                  <a:pt x="886771" y="294681"/>
                  <a:pt x="885911" y="294107"/>
                </a:cubicBezTo>
                <a:cubicBezTo>
                  <a:pt x="885050" y="293534"/>
                  <a:pt x="884046" y="293247"/>
                  <a:pt x="882899" y="293247"/>
                </a:cubicBezTo>
                <a:lnTo>
                  <a:pt x="849515" y="293247"/>
                </a:lnTo>
                <a:lnTo>
                  <a:pt x="849515" y="259002"/>
                </a:lnTo>
                <a:cubicBezTo>
                  <a:pt x="849515" y="257855"/>
                  <a:pt x="849171" y="256823"/>
                  <a:pt x="848483" y="255905"/>
                </a:cubicBezTo>
                <a:cubicBezTo>
                  <a:pt x="847795" y="254987"/>
                  <a:pt x="846647" y="254213"/>
                  <a:pt x="845041" y="253582"/>
                </a:cubicBezTo>
                <a:cubicBezTo>
                  <a:pt x="843435" y="252951"/>
                  <a:pt x="841227" y="252492"/>
                  <a:pt x="838416" y="252205"/>
                </a:cubicBezTo>
                <a:cubicBezTo>
                  <a:pt x="835605" y="251918"/>
                  <a:pt x="832078" y="251775"/>
                  <a:pt x="827833" y="251775"/>
                </a:cubicBezTo>
                <a:close/>
                <a:moveTo>
                  <a:pt x="121727" y="234739"/>
                </a:moveTo>
                <a:cubicBezTo>
                  <a:pt x="115876" y="234739"/>
                  <a:pt x="111316" y="234882"/>
                  <a:pt x="108047" y="235169"/>
                </a:cubicBezTo>
                <a:cubicBezTo>
                  <a:pt x="104777" y="235456"/>
                  <a:pt x="102425" y="236230"/>
                  <a:pt x="100991" y="237492"/>
                </a:cubicBezTo>
                <a:cubicBezTo>
                  <a:pt x="99557" y="238754"/>
                  <a:pt x="98898" y="240561"/>
                  <a:pt x="99012" y="242913"/>
                </a:cubicBezTo>
                <a:cubicBezTo>
                  <a:pt x="99127" y="245265"/>
                  <a:pt x="99701" y="248505"/>
                  <a:pt x="100733" y="252635"/>
                </a:cubicBezTo>
                <a:lnTo>
                  <a:pt x="151325" y="446917"/>
                </a:lnTo>
                <a:cubicBezTo>
                  <a:pt x="152014" y="449670"/>
                  <a:pt x="152874" y="451878"/>
                  <a:pt x="153907" y="453542"/>
                </a:cubicBezTo>
                <a:cubicBezTo>
                  <a:pt x="154939" y="455205"/>
                  <a:pt x="156603" y="456467"/>
                  <a:pt x="158897" y="457328"/>
                </a:cubicBezTo>
                <a:cubicBezTo>
                  <a:pt x="161191" y="458188"/>
                  <a:pt x="164318" y="458762"/>
                  <a:pt x="168275" y="459048"/>
                </a:cubicBezTo>
                <a:cubicBezTo>
                  <a:pt x="172233" y="459335"/>
                  <a:pt x="177539" y="459479"/>
                  <a:pt x="184193" y="459479"/>
                </a:cubicBezTo>
                <a:cubicBezTo>
                  <a:pt x="190503" y="459479"/>
                  <a:pt x="195579" y="459335"/>
                  <a:pt x="199422" y="459048"/>
                </a:cubicBezTo>
                <a:cubicBezTo>
                  <a:pt x="203266" y="458762"/>
                  <a:pt x="206306" y="458159"/>
                  <a:pt x="208543" y="457242"/>
                </a:cubicBezTo>
                <a:cubicBezTo>
                  <a:pt x="210780" y="456324"/>
                  <a:pt x="212415" y="455033"/>
                  <a:pt x="213447" y="453370"/>
                </a:cubicBezTo>
                <a:cubicBezTo>
                  <a:pt x="214480" y="451706"/>
                  <a:pt x="215283" y="449555"/>
                  <a:pt x="215856" y="446917"/>
                </a:cubicBezTo>
                <a:lnTo>
                  <a:pt x="249584" y="305809"/>
                </a:lnTo>
                <a:lnTo>
                  <a:pt x="249929" y="305809"/>
                </a:lnTo>
                <a:lnTo>
                  <a:pt x="285550" y="446917"/>
                </a:lnTo>
                <a:cubicBezTo>
                  <a:pt x="286123" y="449670"/>
                  <a:pt x="286926" y="451878"/>
                  <a:pt x="287959" y="453542"/>
                </a:cubicBezTo>
                <a:cubicBezTo>
                  <a:pt x="288991" y="455205"/>
                  <a:pt x="290655" y="456467"/>
                  <a:pt x="292949" y="457328"/>
                </a:cubicBezTo>
                <a:cubicBezTo>
                  <a:pt x="295244" y="458188"/>
                  <a:pt x="298370" y="458762"/>
                  <a:pt x="302328" y="459048"/>
                </a:cubicBezTo>
                <a:cubicBezTo>
                  <a:pt x="306286" y="459335"/>
                  <a:pt x="311534" y="459479"/>
                  <a:pt x="318073" y="459479"/>
                </a:cubicBezTo>
                <a:cubicBezTo>
                  <a:pt x="323924" y="459479"/>
                  <a:pt x="328743" y="459335"/>
                  <a:pt x="332528" y="459048"/>
                </a:cubicBezTo>
                <a:cubicBezTo>
                  <a:pt x="336314" y="458762"/>
                  <a:pt x="339412" y="458188"/>
                  <a:pt x="341821" y="457328"/>
                </a:cubicBezTo>
                <a:cubicBezTo>
                  <a:pt x="344230" y="456467"/>
                  <a:pt x="346037" y="455205"/>
                  <a:pt x="347241" y="453542"/>
                </a:cubicBezTo>
                <a:cubicBezTo>
                  <a:pt x="348446" y="451878"/>
                  <a:pt x="349392" y="449670"/>
                  <a:pt x="350081" y="446917"/>
                </a:cubicBezTo>
                <a:lnTo>
                  <a:pt x="401189" y="253152"/>
                </a:lnTo>
                <a:cubicBezTo>
                  <a:pt x="402222" y="248907"/>
                  <a:pt x="402824" y="245551"/>
                  <a:pt x="402996" y="243085"/>
                </a:cubicBezTo>
                <a:cubicBezTo>
                  <a:pt x="403168" y="240618"/>
                  <a:pt x="402623" y="238754"/>
                  <a:pt x="401361" y="237492"/>
                </a:cubicBezTo>
                <a:cubicBezTo>
                  <a:pt x="400099" y="236230"/>
                  <a:pt x="398063" y="235456"/>
                  <a:pt x="395252" y="235169"/>
                </a:cubicBezTo>
                <a:cubicBezTo>
                  <a:pt x="392442" y="234882"/>
                  <a:pt x="388512" y="234739"/>
                  <a:pt x="383465" y="234739"/>
                </a:cubicBezTo>
                <a:cubicBezTo>
                  <a:pt x="378073" y="234739"/>
                  <a:pt x="373885" y="234882"/>
                  <a:pt x="370903" y="235169"/>
                </a:cubicBezTo>
                <a:cubicBezTo>
                  <a:pt x="367920" y="235456"/>
                  <a:pt x="365625" y="235972"/>
                  <a:pt x="364019" y="236718"/>
                </a:cubicBezTo>
                <a:cubicBezTo>
                  <a:pt x="362413" y="237464"/>
                  <a:pt x="361323" y="238496"/>
                  <a:pt x="360750" y="239815"/>
                </a:cubicBezTo>
                <a:cubicBezTo>
                  <a:pt x="360176" y="241135"/>
                  <a:pt x="359717" y="242712"/>
                  <a:pt x="359373" y="244548"/>
                </a:cubicBezTo>
                <a:lnTo>
                  <a:pt x="320310" y="414565"/>
                </a:lnTo>
                <a:lnTo>
                  <a:pt x="319966" y="414565"/>
                </a:lnTo>
                <a:lnTo>
                  <a:pt x="277978" y="245236"/>
                </a:lnTo>
                <a:cubicBezTo>
                  <a:pt x="277519" y="242941"/>
                  <a:pt x="276888" y="241106"/>
                  <a:pt x="276085" y="239729"/>
                </a:cubicBezTo>
                <a:cubicBezTo>
                  <a:pt x="275282" y="238353"/>
                  <a:pt x="273992" y="237291"/>
                  <a:pt x="272213" y="236546"/>
                </a:cubicBezTo>
                <a:cubicBezTo>
                  <a:pt x="270435" y="235800"/>
                  <a:pt x="267911" y="235312"/>
                  <a:pt x="264642" y="235083"/>
                </a:cubicBezTo>
                <a:cubicBezTo>
                  <a:pt x="261372" y="234854"/>
                  <a:pt x="256984" y="234739"/>
                  <a:pt x="251477" y="234739"/>
                </a:cubicBezTo>
                <a:cubicBezTo>
                  <a:pt x="246315" y="234739"/>
                  <a:pt x="242185" y="234882"/>
                  <a:pt x="239087" y="235169"/>
                </a:cubicBezTo>
                <a:cubicBezTo>
                  <a:pt x="235990" y="235456"/>
                  <a:pt x="233552" y="235972"/>
                  <a:pt x="231774" y="236718"/>
                </a:cubicBezTo>
                <a:cubicBezTo>
                  <a:pt x="229996" y="237464"/>
                  <a:pt x="228734" y="238525"/>
                  <a:pt x="227988" y="239901"/>
                </a:cubicBezTo>
                <a:cubicBezTo>
                  <a:pt x="227242" y="241278"/>
                  <a:pt x="226640" y="243056"/>
                  <a:pt x="226181" y="245236"/>
                </a:cubicBezTo>
                <a:lnTo>
                  <a:pt x="185570" y="414565"/>
                </a:lnTo>
                <a:lnTo>
                  <a:pt x="185398" y="414565"/>
                </a:lnTo>
                <a:lnTo>
                  <a:pt x="146335" y="244031"/>
                </a:lnTo>
                <a:cubicBezTo>
                  <a:pt x="145991" y="241852"/>
                  <a:pt x="145532" y="240159"/>
                  <a:pt x="144958" y="238955"/>
                </a:cubicBezTo>
                <a:cubicBezTo>
                  <a:pt x="144385" y="237750"/>
                  <a:pt x="143295" y="236833"/>
                  <a:pt x="141689" y="236202"/>
                </a:cubicBezTo>
                <a:cubicBezTo>
                  <a:pt x="140083" y="235571"/>
                  <a:pt x="137702" y="235169"/>
                  <a:pt x="134547" y="234997"/>
                </a:cubicBezTo>
                <a:cubicBezTo>
                  <a:pt x="131392" y="234825"/>
                  <a:pt x="127119" y="234739"/>
                  <a:pt x="121727" y="234739"/>
                </a:cubicBezTo>
                <a:close/>
                <a:moveTo>
                  <a:pt x="1408435" y="232158"/>
                </a:moveTo>
                <a:cubicBezTo>
                  <a:pt x="1393177" y="232158"/>
                  <a:pt x="1379209" y="234739"/>
                  <a:pt x="1366533" y="239901"/>
                </a:cubicBezTo>
                <a:cubicBezTo>
                  <a:pt x="1353856" y="245064"/>
                  <a:pt x="1342986" y="252635"/>
                  <a:pt x="1333923" y="262616"/>
                </a:cubicBezTo>
                <a:cubicBezTo>
                  <a:pt x="1324860" y="272597"/>
                  <a:pt x="1317805" y="284930"/>
                  <a:pt x="1312757" y="299614"/>
                </a:cubicBezTo>
                <a:cubicBezTo>
                  <a:pt x="1307709" y="314298"/>
                  <a:pt x="1305185" y="331105"/>
                  <a:pt x="1305185" y="350034"/>
                </a:cubicBezTo>
                <a:cubicBezTo>
                  <a:pt x="1305185" y="368619"/>
                  <a:pt x="1307479" y="384910"/>
                  <a:pt x="1312068" y="398906"/>
                </a:cubicBezTo>
                <a:cubicBezTo>
                  <a:pt x="1316657" y="412902"/>
                  <a:pt x="1323254" y="424575"/>
                  <a:pt x="1331858" y="433924"/>
                </a:cubicBezTo>
                <a:cubicBezTo>
                  <a:pt x="1340462" y="443274"/>
                  <a:pt x="1350902" y="450301"/>
                  <a:pt x="1363177" y="455004"/>
                </a:cubicBezTo>
                <a:cubicBezTo>
                  <a:pt x="1375452" y="459708"/>
                  <a:pt x="1389219" y="462060"/>
                  <a:pt x="1404477" y="462060"/>
                </a:cubicBezTo>
                <a:cubicBezTo>
                  <a:pt x="1412278" y="462060"/>
                  <a:pt x="1419534" y="461429"/>
                  <a:pt x="1426245" y="460167"/>
                </a:cubicBezTo>
                <a:cubicBezTo>
                  <a:pt x="1432956" y="458905"/>
                  <a:pt x="1438922" y="457328"/>
                  <a:pt x="1444142" y="455435"/>
                </a:cubicBezTo>
                <a:cubicBezTo>
                  <a:pt x="1449362" y="453542"/>
                  <a:pt x="1453779" y="451563"/>
                  <a:pt x="1457392" y="449498"/>
                </a:cubicBezTo>
                <a:cubicBezTo>
                  <a:pt x="1461006" y="447433"/>
                  <a:pt x="1463444" y="445741"/>
                  <a:pt x="1464706" y="444421"/>
                </a:cubicBezTo>
                <a:cubicBezTo>
                  <a:pt x="1465968" y="443102"/>
                  <a:pt x="1466885" y="441926"/>
                  <a:pt x="1467459" y="440894"/>
                </a:cubicBezTo>
                <a:cubicBezTo>
                  <a:pt x="1468033" y="439861"/>
                  <a:pt x="1468491" y="438628"/>
                  <a:pt x="1468836" y="437194"/>
                </a:cubicBezTo>
                <a:cubicBezTo>
                  <a:pt x="1469180" y="435760"/>
                  <a:pt x="1469438" y="434039"/>
                  <a:pt x="1469610" y="432031"/>
                </a:cubicBezTo>
                <a:cubicBezTo>
                  <a:pt x="1469782" y="430024"/>
                  <a:pt x="1469868" y="427586"/>
                  <a:pt x="1469868" y="424718"/>
                </a:cubicBezTo>
                <a:cubicBezTo>
                  <a:pt x="1469868" y="420588"/>
                  <a:pt x="1469753" y="417290"/>
                  <a:pt x="1469524" y="414823"/>
                </a:cubicBezTo>
                <a:cubicBezTo>
                  <a:pt x="1469294" y="412357"/>
                  <a:pt x="1468950" y="410435"/>
                  <a:pt x="1468491" y="409058"/>
                </a:cubicBezTo>
                <a:cubicBezTo>
                  <a:pt x="1468033" y="407682"/>
                  <a:pt x="1467459" y="406764"/>
                  <a:pt x="1466771" y="406305"/>
                </a:cubicBezTo>
                <a:cubicBezTo>
                  <a:pt x="1466082" y="405846"/>
                  <a:pt x="1465164" y="405617"/>
                  <a:pt x="1464017" y="405617"/>
                </a:cubicBezTo>
                <a:cubicBezTo>
                  <a:pt x="1462526" y="405617"/>
                  <a:pt x="1460432" y="406535"/>
                  <a:pt x="1457736" y="408370"/>
                </a:cubicBezTo>
                <a:cubicBezTo>
                  <a:pt x="1455040" y="410206"/>
                  <a:pt x="1451599" y="412271"/>
                  <a:pt x="1447411" y="414565"/>
                </a:cubicBezTo>
                <a:cubicBezTo>
                  <a:pt x="1443224" y="416860"/>
                  <a:pt x="1438205" y="418953"/>
                  <a:pt x="1432354" y="420846"/>
                </a:cubicBezTo>
                <a:cubicBezTo>
                  <a:pt x="1426503" y="422739"/>
                  <a:pt x="1419563" y="423685"/>
                  <a:pt x="1411532" y="423685"/>
                </a:cubicBezTo>
                <a:cubicBezTo>
                  <a:pt x="1402699" y="423685"/>
                  <a:pt x="1394754" y="422165"/>
                  <a:pt x="1387699" y="419125"/>
                </a:cubicBezTo>
                <a:cubicBezTo>
                  <a:pt x="1380643" y="416085"/>
                  <a:pt x="1374620" y="411468"/>
                  <a:pt x="1369630" y="405273"/>
                </a:cubicBezTo>
                <a:cubicBezTo>
                  <a:pt x="1364640" y="399078"/>
                  <a:pt x="1360796" y="391191"/>
                  <a:pt x="1358101" y="381611"/>
                </a:cubicBezTo>
                <a:cubicBezTo>
                  <a:pt x="1355405" y="372032"/>
                  <a:pt x="1354057" y="360703"/>
                  <a:pt x="1354057" y="347625"/>
                </a:cubicBezTo>
                <a:cubicBezTo>
                  <a:pt x="1354057" y="335694"/>
                  <a:pt x="1355319" y="324967"/>
                  <a:pt x="1357842" y="315446"/>
                </a:cubicBezTo>
                <a:cubicBezTo>
                  <a:pt x="1360366" y="305924"/>
                  <a:pt x="1364066" y="297807"/>
                  <a:pt x="1368942" y="291096"/>
                </a:cubicBezTo>
                <a:cubicBezTo>
                  <a:pt x="1373817" y="284385"/>
                  <a:pt x="1379726" y="279222"/>
                  <a:pt x="1386666" y="275608"/>
                </a:cubicBezTo>
                <a:cubicBezTo>
                  <a:pt x="1393607" y="271995"/>
                  <a:pt x="1401494" y="270188"/>
                  <a:pt x="1410328" y="270188"/>
                </a:cubicBezTo>
                <a:cubicBezTo>
                  <a:pt x="1418358" y="270188"/>
                  <a:pt x="1425270" y="271192"/>
                  <a:pt x="1431064" y="273199"/>
                </a:cubicBezTo>
                <a:cubicBezTo>
                  <a:pt x="1436857" y="275207"/>
                  <a:pt x="1441847" y="277444"/>
                  <a:pt x="1446035" y="279911"/>
                </a:cubicBezTo>
                <a:cubicBezTo>
                  <a:pt x="1450222" y="282377"/>
                  <a:pt x="1453635" y="284614"/>
                  <a:pt x="1456274" y="286622"/>
                </a:cubicBezTo>
                <a:cubicBezTo>
                  <a:pt x="1458912" y="288629"/>
                  <a:pt x="1461092" y="289633"/>
                  <a:pt x="1462813" y="289633"/>
                </a:cubicBezTo>
                <a:cubicBezTo>
                  <a:pt x="1463845" y="289633"/>
                  <a:pt x="1464763" y="289289"/>
                  <a:pt x="1465566" y="288601"/>
                </a:cubicBezTo>
                <a:cubicBezTo>
                  <a:pt x="1466369" y="287912"/>
                  <a:pt x="1467057" y="286822"/>
                  <a:pt x="1467631" y="285331"/>
                </a:cubicBezTo>
                <a:cubicBezTo>
                  <a:pt x="1468204" y="283840"/>
                  <a:pt x="1468606" y="281889"/>
                  <a:pt x="1468836" y="279480"/>
                </a:cubicBezTo>
                <a:cubicBezTo>
                  <a:pt x="1469065" y="277071"/>
                  <a:pt x="1469180" y="274146"/>
                  <a:pt x="1469180" y="270704"/>
                </a:cubicBezTo>
                <a:cubicBezTo>
                  <a:pt x="1469180" y="267492"/>
                  <a:pt x="1469094" y="264796"/>
                  <a:pt x="1468922" y="262616"/>
                </a:cubicBezTo>
                <a:cubicBezTo>
                  <a:pt x="1468749" y="260437"/>
                  <a:pt x="1468491" y="258544"/>
                  <a:pt x="1468147" y="256937"/>
                </a:cubicBezTo>
                <a:cubicBezTo>
                  <a:pt x="1467803" y="255331"/>
                  <a:pt x="1467344" y="254012"/>
                  <a:pt x="1466771" y="252980"/>
                </a:cubicBezTo>
                <a:cubicBezTo>
                  <a:pt x="1466197" y="251947"/>
                  <a:pt x="1465136" y="250656"/>
                  <a:pt x="1463587" y="249108"/>
                </a:cubicBezTo>
                <a:cubicBezTo>
                  <a:pt x="1462038" y="247559"/>
                  <a:pt x="1459313" y="245695"/>
                  <a:pt x="1455413" y="243515"/>
                </a:cubicBezTo>
                <a:cubicBezTo>
                  <a:pt x="1451513" y="241335"/>
                  <a:pt x="1447125" y="239414"/>
                  <a:pt x="1442249" y="237750"/>
                </a:cubicBezTo>
                <a:cubicBezTo>
                  <a:pt x="1437373" y="236087"/>
                  <a:pt x="1432067" y="234739"/>
                  <a:pt x="1426331" y="233706"/>
                </a:cubicBezTo>
                <a:cubicBezTo>
                  <a:pt x="1420595" y="232674"/>
                  <a:pt x="1414629" y="232158"/>
                  <a:pt x="1408435" y="232158"/>
                </a:cubicBezTo>
                <a:close/>
                <a:moveTo>
                  <a:pt x="1733326" y="231813"/>
                </a:moveTo>
                <a:cubicBezTo>
                  <a:pt x="1723116" y="231813"/>
                  <a:pt x="1713451" y="233133"/>
                  <a:pt x="1704331" y="235771"/>
                </a:cubicBezTo>
                <a:cubicBezTo>
                  <a:pt x="1695210" y="238410"/>
                  <a:pt x="1687294" y="242397"/>
                  <a:pt x="1680583" y="247731"/>
                </a:cubicBezTo>
                <a:cubicBezTo>
                  <a:pt x="1673872" y="253066"/>
                  <a:pt x="1668537" y="259777"/>
                  <a:pt x="1664579" y="267865"/>
                </a:cubicBezTo>
                <a:cubicBezTo>
                  <a:pt x="1660622" y="275953"/>
                  <a:pt x="1658643" y="285331"/>
                  <a:pt x="1658643" y="296000"/>
                </a:cubicBezTo>
                <a:cubicBezTo>
                  <a:pt x="1658643" y="305293"/>
                  <a:pt x="1660019" y="313266"/>
                  <a:pt x="1662772" y="319920"/>
                </a:cubicBezTo>
                <a:cubicBezTo>
                  <a:pt x="1665526" y="326574"/>
                  <a:pt x="1669111" y="332338"/>
                  <a:pt x="1673528" y="337214"/>
                </a:cubicBezTo>
                <a:cubicBezTo>
                  <a:pt x="1677944" y="342090"/>
                  <a:pt x="1682964" y="346277"/>
                  <a:pt x="1688585" y="349776"/>
                </a:cubicBezTo>
                <a:cubicBezTo>
                  <a:pt x="1694206" y="353275"/>
                  <a:pt x="1700000" y="356401"/>
                  <a:pt x="1705965" y="359155"/>
                </a:cubicBezTo>
                <a:cubicBezTo>
                  <a:pt x="1711931" y="361908"/>
                  <a:pt x="1717724" y="364518"/>
                  <a:pt x="1723346" y="366984"/>
                </a:cubicBezTo>
                <a:cubicBezTo>
                  <a:pt x="1728967" y="369451"/>
                  <a:pt x="1733986" y="372089"/>
                  <a:pt x="1738403" y="374900"/>
                </a:cubicBezTo>
                <a:cubicBezTo>
                  <a:pt x="1742820" y="377711"/>
                  <a:pt x="1746405" y="380923"/>
                  <a:pt x="1749158" y="384537"/>
                </a:cubicBezTo>
                <a:cubicBezTo>
                  <a:pt x="1751911" y="388150"/>
                  <a:pt x="1753288" y="392481"/>
                  <a:pt x="1753288" y="397529"/>
                </a:cubicBezTo>
                <a:cubicBezTo>
                  <a:pt x="1753288" y="401888"/>
                  <a:pt x="1752485" y="405846"/>
                  <a:pt x="1750879" y="409403"/>
                </a:cubicBezTo>
                <a:cubicBezTo>
                  <a:pt x="1749273" y="412959"/>
                  <a:pt x="1746950" y="415942"/>
                  <a:pt x="1743910" y="418351"/>
                </a:cubicBezTo>
                <a:cubicBezTo>
                  <a:pt x="1740869" y="420760"/>
                  <a:pt x="1737170" y="422624"/>
                  <a:pt x="1732810" y="423944"/>
                </a:cubicBezTo>
                <a:cubicBezTo>
                  <a:pt x="1728451" y="425263"/>
                  <a:pt x="1723518" y="425923"/>
                  <a:pt x="1718011" y="425923"/>
                </a:cubicBezTo>
                <a:cubicBezTo>
                  <a:pt x="1709636" y="425923"/>
                  <a:pt x="1702266" y="424976"/>
                  <a:pt x="1695898" y="423083"/>
                </a:cubicBezTo>
                <a:cubicBezTo>
                  <a:pt x="1689531" y="421190"/>
                  <a:pt x="1684054" y="419097"/>
                  <a:pt x="1679464" y="416802"/>
                </a:cubicBezTo>
                <a:cubicBezTo>
                  <a:pt x="1674876" y="414508"/>
                  <a:pt x="1671118" y="412414"/>
                  <a:pt x="1668193" y="410521"/>
                </a:cubicBezTo>
                <a:cubicBezTo>
                  <a:pt x="1665268" y="408628"/>
                  <a:pt x="1663002" y="407682"/>
                  <a:pt x="1661396" y="407682"/>
                </a:cubicBezTo>
                <a:cubicBezTo>
                  <a:pt x="1660249" y="407682"/>
                  <a:pt x="1659245" y="407997"/>
                  <a:pt x="1658385" y="408628"/>
                </a:cubicBezTo>
                <a:cubicBezTo>
                  <a:pt x="1657524" y="409259"/>
                  <a:pt x="1656836" y="410320"/>
                  <a:pt x="1656320" y="411812"/>
                </a:cubicBezTo>
                <a:cubicBezTo>
                  <a:pt x="1655803" y="413303"/>
                  <a:pt x="1655431" y="415253"/>
                  <a:pt x="1655201" y="417663"/>
                </a:cubicBezTo>
                <a:cubicBezTo>
                  <a:pt x="1654971" y="420072"/>
                  <a:pt x="1654857" y="423055"/>
                  <a:pt x="1654857" y="426611"/>
                </a:cubicBezTo>
                <a:cubicBezTo>
                  <a:pt x="1654857" y="431888"/>
                  <a:pt x="1655172" y="435932"/>
                  <a:pt x="1655803" y="438743"/>
                </a:cubicBezTo>
                <a:cubicBezTo>
                  <a:pt x="1656434" y="441553"/>
                  <a:pt x="1657495" y="443704"/>
                  <a:pt x="1658987" y="445196"/>
                </a:cubicBezTo>
                <a:cubicBezTo>
                  <a:pt x="1660478" y="446687"/>
                  <a:pt x="1662916" y="448408"/>
                  <a:pt x="1666300" y="450358"/>
                </a:cubicBezTo>
                <a:cubicBezTo>
                  <a:pt x="1669684" y="452309"/>
                  <a:pt x="1673901" y="454173"/>
                  <a:pt x="1678948" y="455951"/>
                </a:cubicBezTo>
                <a:cubicBezTo>
                  <a:pt x="1683996" y="457729"/>
                  <a:pt x="1689818" y="459249"/>
                  <a:pt x="1696415" y="460511"/>
                </a:cubicBezTo>
                <a:cubicBezTo>
                  <a:pt x="1703011" y="461773"/>
                  <a:pt x="1710153" y="462404"/>
                  <a:pt x="1717839" y="462404"/>
                </a:cubicBezTo>
                <a:cubicBezTo>
                  <a:pt x="1729196" y="462404"/>
                  <a:pt x="1739865" y="460913"/>
                  <a:pt x="1749846" y="457930"/>
                </a:cubicBezTo>
                <a:cubicBezTo>
                  <a:pt x="1759827" y="454947"/>
                  <a:pt x="1768546" y="450502"/>
                  <a:pt x="1776003" y="444593"/>
                </a:cubicBezTo>
                <a:cubicBezTo>
                  <a:pt x="1783460" y="438685"/>
                  <a:pt x="1789368" y="431314"/>
                  <a:pt x="1793727" y="422481"/>
                </a:cubicBezTo>
                <a:cubicBezTo>
                  <a:pt x="1798087" y="413647"/>
                  <a:pt x="1800266" y="403380"/>
                  <a:pt x="1800266" y="391678"/>
                </a:cubicBezTo>
                <a:cubicBezTo>
                  <a:pt x="1800266" y="382730"/>
                  <a:pt x="1798890" y="374957"/>
                  <a:pt x="1796137" y="368361"/>
                </a:cubicBezTo>
                <a:cubicBezTo>
                  <a:pt x="1793383" y="361764"/>
                  <a:pt x="1789769" y="356028"/>
                  <a:pt x="1785295" y="351153"/>
                </a:cubicBezTo>
                <a:cubicBezTo>
                  <a:pt x="1780821" y="346277"/>
                  <a:pt x="1775716" y="342090"/>
                  <a:pt x="1769980" y="338591"/>
                </a:cubicBezTo>
                <a:cubicBezTo>
                  <a:pt x="1764244" y="335092"/>
                  <a:pt x="1758393" y="331965"/>
                  <a:pt x="1752428" y="329212"/>
                </a:cubicBezTo>
                <a:cubicBezTo>
                  <a:pt x="1746462" y="326459"/>
                  <a:pt x="1740611" y="323849"/>
                  <a:pt x="1734875" y="321382"/>
                </a:cubicBezTo>
                <a:cubicBezTo>
                  <a:pt x="1729139" y="318916"/>
                  <a:pt x="1724005" y="316277"/>
                  <a:pt x="1719474" y="313467"/>
                </a:cubicBezTo>
                <a:cubicBezTo>
                  <a:pt x="1714942" y="310656"/>
                  <a:pt x="1711329" y="307444"/>
                  <a:pt x="1708633" y="303830"/>
                </a:cubicBezTo>
                <a:cubicBezTo>
                  <a:pt x="1705937" y="300216"/>
                  <a:pt x="1704589" y="295943"/>
                  <a:pt x="1704589" y="291010"/>
                </a:cubicBezTo>
                <a:cubicBezTo>
                  <a:pt x="1704589" y="287683"/>
                  <a:pt x="1705191" y="284528"/>
                  <a:pt x="1706396" y="281545"/>
                </a:cubicBezTo>
                <a:cubicBezTo>
                  <a:pt x="1707600" y="278563"/>
                  <a:pt x="1709436" y="276010"/>
                  <a:pt x="1711902" y="273888"/>
                </a:cubicBezTo>
                <a:cubicBezTo>
                  <a:pt x="1714369" y="271765"/>
                  <a:pt x="1717437" y="270102"/>
                  <a:pt x="1721108" y="268897"/>
                </a:cubicBezTo>
                <a:cubicBezTo>
                  <a:pt x="1724780" y="267693"/>
                  <a:pt x="1729082" y="267090"/>
                  <a:pt x="1734015" y="267090"/>
                </a:cubicBezTo>
                <a:cubicBezTo>
                  <a:pt x="1740324" y="267090"/>
                  <a:pt x="1746118" y="267865"/>
                  <a:pt x="1751395" y="269413"/>
                </a:cubicBezTo>
                <a:cubicBezTo>
                  <a:pt x="1756672" y="270962"/>
                  <a:pt x="1761319" y="272683"/>
                  <a:pt x="1765334" y="274576"/>
                </a:cubicBezTo>
                <a:cubicBezTo>
                  <a:pt x="1769349" y="276469"/>
                  <a:pt x="1772733" y="278218"/>
                  <a:pt x="1775487" y="279824"/>
                </a:cubicBezTo>
                <a:cubicBezTo>
                  <a:pt x="1778240" y="281431"/>
                  <a:pt x="1780248" y="282234"/>
                  <a:pt x="1781509" y="282234"/>
                </a:cubicBezTo>
                <a:cubicBezTo>
                  <a:pt x="1782772" y="282234"/>
                  <a:pt x="1783776" y="281889"/>
                  <a:pt x="1784521" y="281201"/>
                </a:cubicBezTo>
                <a:cubicBezTo>
                  <a:pt x="1785266" y="280513"/>
                  <a:pt x="1785840" y="279423"/>
                  <a:pt x="1786242" y="277932"/>
                </a:cubicBezTo>
                <a:cubicBezTo>
                  <a:pt x="1786643" y="276440"/>
                  <a:pt x="1786930" y="274547"/>
                  <a:pt x="1787102" y="272253"/>
                </a:cubicBezTo>
                <a:cubicBezTo>
                  <a:pt x="1787274" y="269958"/>
                  <a:pt x="1787360" y="267148"/>
                  <a:pt x="1787360" y="263821"/>
                </a:cubicBezTo>
                <a:cubicBezTo>
                  <a:pt x="1787360" y="260838"/>
                  <a:pt x="1787303" y="258343"/>
                  <a:pt x="1787188" y="256335"/>
                </a:cubicBezTo>
                <a:cubicBezTo>
                  <a:pt x="1787073" y="254328"/>
                  <a:pt x="1786873" y="252664"/>
                  <a:pt x="1786586" y="251345"/>
                </a:cubicBezTo>
                <a:cubicBezTo>
                  <a:pt x="1786299" y="250026"/>
                  <a:pt x="1785955" y="248964"/>
                  <a:pt x="1785553" y="248161"/>
                </a:cubicBezTo>
                <a:cubicBezTo>
                  <a:pt x="1785152" y="247358"/>
                  <a:pt x="1784378" y="246383"/>
                  <a:pt x="1783230" y="245236"/>
                </a:cubicBezTo>
                <a:cubicBezTo>
                  <a:pt x="1782083" y="244089"/>
                  <a:pt x="1779731" y="242655"/>
                  <a:pt x="1776175" y="240934"/>
                </a:cubicBezTo>
                <a:cubicBezTo>
                  <a:pt x="1772619" y="239213"/>
                  <a:pt x="1768546" y="237664"/>
                  <a:pt x="1763957" y="236288"/>
                </a:cubicBezTo>
                <a:cubicBezTo>
                  <a:pt x="1759368" y="234911"/>
                  <a:pt x="1754435" y="233821"/>
                  <a:pt x="1749158" y="233018"/>
                </a:cubicBezTo>
                <a:cubicBezTo>
                  <a:pt x="1743881" y="232215"/>
                  <a:pt x="1738604" y="231813"/>
                  <a:pt x="1733326" y="231813"/>
                </a:cubicBezTo>
                <a:close/>
                <a:moveTo>
                  <a:pt x="1571401" y="231813"/>
                </a:moveTo>
                <a:cubicBezTo>
                  <a:pt x="1561191" y="231813"/>
                  <a:pt x="1551526" y="233133"/>
                  <a:pt x="1542405" y="235771"/>
                </a:cubicBezTo>
                <a:cubicBezTo>
                  <a:pt x="1533285" y="238410"/>
                  <a:pt x="1525369" y="242397"/>
                  <a:pt x="1518658" y="247731"/>
                </a:cubicBezTo>
                <a:cubicBezTo>
                  <a:pt x="1511947" y="253066"/>
                  <a:pt x="1506613" y="259777"/>
                  <a:pt x="1502654" y="267865"/>
                </a:cubicBezTo>
                <a:cubicBezTo>
                  <a:pt x="1498696" y="275953"/>
                  <a:pt x="1496718" y="285331"/>
                  <a:pt x="1496718" y="296000"/>
                </a:cubicBezTo>
                <a:cubicBezTo>
                  <a:pt x="1496718" y="305293"/>
                  <a:pt x="1498094" y="313266"/>
                  <a:pt x="1500847" y="319920"/>
                </a:cubicBezTo>
                <a:cubicBezTo>
                  <a:pt x="1503601" y="326574"/>
                  <a:pt x="1507186" y="332338"/>
                  <a:pt x="1511603" y="337214"/>
                </a:cubicBezTo>
                <a:cubicBezTo>
                  <a:pt x="1516019" y="342090"/>
                  <a:pt x="1521039" y="346277"/>
                  <a:pt x="1526660" y="349776"/>
                </a:cubicBezTo>
                <a:cubicBezTo>
                  <a:pt x="1532281" y="353275"/>
                  <a:pt x="1538075" y="356401"/>
                  <a:pt x="1544040" y="359155"/>
                </a:cubicBezTo>
                <a:cubicBezTo>
                  <a:pt x="1550006" y="361908"/>
                  <a:pt x="1555799" y="364518"/>
                  <a:pt x="1561421" y="366984"/>
                </a:cubicBezTo>
                <a:cubicBezTo>
                  <a:pt x="1567042" y="369451"/>
                  <a:pt x="1572061" y="372089"/>
                  <a:pt x="1576478" y="374900"/>
                </a:cubicBezTo>
                <a:cubicBezTo>
                  <a:pt x="1580894" y="377711"/>
                  <a:pt x="1584480" y="380923"/>
                  <a:pt x="1587233" y="384537"/>
                </a:cubicBezTo>
                <a:cubicBezTo>
                  <a:pt x="1589986" y="388150"/>
                  <a:pt x="1591363" y="392481"/>
                  <a:pt x="1591363" y="397529"/>
                </a:cubicBezTo>
                <a:cubicBezTo>
                  <a:pt x="1591363" y="401888"/>
                  <a:pt x="1590560" y="405846"/>
                  <a:pt x="1588954" y="409403"/>
                </a:cubicBezTo>
                <a:cubicBezTo>
                  <a:pt x="1587348" y="412959"/>
                  <a:pt x="1585025" y="415942"/>
                  <a:pt x="1581985" y="418351"/>
                </a:cubicBezTo>
                <a:cubicBezTo>
                  <a:pt x="1578944" y="420760"/>
                  <a:pt x="1575245" y="422624"/>
                  <a:pt x="1570885" y="423944"/>
                </a:cubicBezTo>
                <a:cubicBezTo>
                  <a:pt x="1566526" y="425263"/>
                  <a:pt x="1561593" y="425923"/>
                  <a:pt x="1556086" y="425923"/>
                </a:cubicBezTo>
                <a:cubicBezTo>
                  <a:pt x="1547711" y="425923"/>
                  <a:pt x="1540340" y="424976"/>
                  <a:pt x="1533974" y="423083"/>
                </a:cubicBezTo>
                <a:cubicBezTo>
                  <a:pt x="1527606" y="421190"/>
                  <a:pt x="1522128" y="419097"/>
                  <a:pt x="1517540" y="416802"/>
                </a:cubicBezTo>
                <a:cubicBezTo>
                  <a:pt x="1512951" y="414508"/>
                  <a:pt x="1509193" y="412414"/>
                  <a:pt x="1506268" y="410521"/>
                </a:cubicBezTo>
                <a:cubicBezTo>
                  <a:pt x="1503343" y="408628"/>
                  <a:pt x="1501077" y="407682"/>
                  <a:pt x="1499471" y="407682"/>
                </a:cubicBezTo>
                <a:cubicBezTo>
                  <a:pt x="1498324" y="407682"/>
                  <a:pt x="1497320" y="407997"/>
                  <a:pt x="1496459" y="408628"/>
                </a:cubicBezTo>
                <a:cubicBezTo>
                  <a:pt x="1495599" y="409259"/>
                  <a:pt x="1494911" y="410320"/>
                  <a:pt x="1494394" y="411812"/>
                </a:cubicBezTo>
                <a:cubicBezTo>
                  <a:pt x="1493878" y="413303"/>
                  <a:pt x="1493505" y="415253"/>
                  <a:pt x="1493276" y="417663"/>
                </a:cubicBezTo>
                <a:cubicBezTo>
                  <a:pt x="1493047" y="420072"/>
                  <a:pt x="1492932" y="423055"/>
                  <a:pt x="1492932" y="426611"/>
                </a:cubicBezTo>
                <a:cubicBezTo>
                  <a:pt x="1492932" y="431888"/>
                  <a:pt x="1493247" y="435932"/>
                  <a:pt x="1493878" y="438743"/>
                </a:cubicBezTo>
                <a:cubicBezTo>
                  <a:pt x="1494509" y="441553"/>
                  <a:pt x="1495570" y="443704"/>
                  <a:pt x="1497062" y="445196"/>
                </a:cubicBezTo>
                <a:cubicBezTo>
                  <a:pt x="1498553" y="446687"/>
                  <a:pt x="1500991" y="448408"/>
                  <a:pt x="1504375" y="450358"/>
                </a:cubicBezTo>
                <a:cubicBezTo>
                  <a:pt x="1507759" y="452309"/>
                  <a:pt x="1511976" y="454173"/>
                  <a:pt x="1517023" y="455951"/>
                </a:cubicBezTo>
                <a:cubicBezTo>
                  <a:pt x="1522071" y="457729"/>
                  <a:pt x="1527893" y="459249"/>
                  <a:pt x="1534490" y="460511"/>
                </a:cubicBezTo>
                <a:cubicBezTo>
                  <a:pt x="1541086" y="461773"/>
                  <a:pt x="1548228" y="462404"/>
                  <a:pt x="1555914" y="462404"/>
                </a:cubicBezTo>
                <a:cubicBezTo>
                  <a:pt x="1567271" y="462404"/>
                  <a:pt x="1577940" y="460913"/>
                  <a:pt x="1587921" y="457930"/>
                </a:cubicBezTo>
                <a:cubicBezTo>
                  <a:pt x="1597902" y="454947"/>
                  <a:pt x="1606621" y="450502"/>
                  <a:pt x="1614078" y="444593"/>
                </a:cubicBezTo>
                <a:cubicBezTo>
                  <a:pt x="1621535" y="438685"/>
                  <a:pt x="1627443" y="431314"/>
                  <a:pt x="1631802" y="422481"/>
                </a:cubicBezTo>
                <a:cubicBezTo>
                  <a:pt x="1636162" y="413647"/>
                  <a:pt x="1638341" y="403380"/>
                  <a:pt x="1638341" y="391678"/>
                </a:cubicBezTo>
                <a:cubicBezTo>
                  <a:pt x="1638341" y="382730"/>
                  <a:pt x="1636965" y="374957"/>
                  <a:pt x="1634211" y="368361"/>
                </a:cubicBezTo>
                <a:cubicBezTo>
                  <a:pt x="1631458" y="361764"/>
                  <a:pt x="1627845" y="356028"/>
                  <a:pt x="1623370" y="351153"/>
                </a:cubicBezTo>
                <a:cubicBezTo>
                  <a:pt x="1618896" y="346277"/>
                  <a:pt x="1613791" y="342090"/>
                  <a:pt x="1608055" y="338591"/>
                </a:cubicBezTo>
                <a:cubicBezTo>
                  <a:pt x="1602319" y="335092"/>
                  <a:pt x="1596468" y="331965"/>
                  <a:pt x="1590503" y="329212"/>
                </a:cubicBezTo>
                <a:cubicBezTo>
                  <a:pt x="1584537" y="326459"/>
                  <a:pt x="1578686" y="323849"/>
                  <a:pt x="1572950" y="321382"/>
                </a:cubicBezTo>
                <a:cubicBezTo>
                  <a:pt x="1567214" y="318916"/>
                  <a:pt x="1562080" y="316277"/>
                  <a:pt x="1557549" y="313467"/>
                </a:cubicBezTo>
                <a:cubicBezTo>
                  <a:pt x="1553017" y="310656"/>
                  <a:pt x="1549404" y="307444"/>
                  <a:pt x="1546707" y="303830"/>
                </a:cubicBezTo>
                <a:cubicBezTo>
                  <a:pt x="1544012" y="300216"/>
                  <a:pt x="1542664" y="295943"/>
                  <a:pt x="1542664" y="291010"/>
                </a:cubicBezTo>
                <a:cubicBezTo>
                  <a:pt x="1542664" y="287683"/>
                  <a:pt x="1543266" y="284528"/>
                  <a:pt x="1544471" y="281545"/>
                </a:cubicBezTo>
                <a:cubicBezTo>
                  <a:pt x="1545675" y="278563"/>
                  <a:pt x="1547510" y="276010"/>
                  <a:pt x="1549977" y="273888"/>
                </a:cubicBezTo>
                <a:cubicBezTo>
                  <a:pt x="1552444" y="271765"/>
                  <a:pt x="1555512" y="270102"/>
                  <a:pt x="1559183" y="268897"/>
                </a:cubicBezTo>
                <a:cubicBezTo>
                  <a:pt x="1562855" y="267693"/>
                  <a:pt x="1567157" y="267090"/>
                  <a:pt x="1572090" y="267090"/>
                </a:cubicBezTo>
                <a:cubicBezTo>
                  <a:pt x="1578399" y="267090"/>
                  <a:pt x="1584193" y="267865"/>
                  <a:pt x="1589470" y="269413"/>
                </a:cubicBezTo>
                <a:cubicBezTo>
                  <a:pt x="1594747" y="270962"/>
                  <a:pt x="1599393" y="272683"/>
                  <a:pt x="1603409" y="274576"/>
                </a:cubicBezTo>
                <a:cubicBezTo>
                  <a:pt x="1607424" y="276469"/>
                  <a:pt x="1610808" y="278218"/>
                  <a:pt x="1613562" y="279824"/>
                </a:cubicBezTo>
                <a:cubicBezTo>
                  <a:pt x="1616315" y="281431"/>
                  <a:pt x="1618322" y="282234"/>
                  <a:pt x="1619585" y="282234"/>
                </a:cubicBezTo>
                <a:cubicBezTo>
                  <a:pt x="1620847" y="282234"/>
                  <a:pt x="1621850" y="281889"/>
                  <a:pt x="1622596" y="281201"/>
                </a:cubicBezTo>
                <a:cubicBezTo>
                  <a:pt x="1623342" y="280513"/>
                  <a:pt x="1623915" y="279423"/>
                  <a:pt x="1624317" y="277932"/>
                </a:cubicBezTo>
                <a:cubicBezTo>
                  <a:pt x="1624718" y="276440"/>
                  <a:pt x="1625005" y="274547"/>
                  <a:pt x="1625177" y="272253"/>
                </a:cubicBezTo>
                <a:cubicBezTo>
                  <a:pt x="1625349" y="269958"/>
                  <a:pt x="1625435" y="267148"/>
                  <a:pt x="1625435" y="263821"/>
                </a:cubicBezTo>
                <a:cubicBezTo>
                  <a:pt x="1625435" y="260838"/>
                  <a:pt x="1625378" y="258343"/>
                  <a:pt x="1625263" y="256335"/>
                </a:cubicBezTo>
                <a:cubicBezTo>
                  <a:pt x="1625149" y="254328"/>
                  <a:pt x="1624948" y="252664"/>
                  <a:pt x="1624661" y="251345"/>
                </a:cubicBezTo>
                <a:cubicBezTo>
                  <a:pt x="1624374" y="250026"/>
                  <a:pt x="1624030" y="248964"/>
                  <a:pt x="1623628" y="248161"/>
                </a:cubicBezTo>
                <a:cubicBezTo>
                  <a:pt x="1623227" y="247358"/>
                  <a:pt x="1622453" y="246383"/>
                  <a:pt x="1621305" y="245236"/>
                </a:cubicBezTo>
                <a:cubicBezTo>
                  <a:pt x="1620158" y="244089"/>
                  <a:pt x="1617806" y="242655"/>
                  <a:pt x="1614250" y="240934"/>
                </a:cubicBezTo>
                <a:cubicBezTo>
                  <a:pt x="1610693" y="239213"/>
                  <a:pt x="1606621" y="237664"/>
                  <a:pt x="1602032" y="236288"/>
                </a:cubicBezTo>
                <a:cubicBezTo>
                  <a:pt x="1597443" y="234911"/>
                  <a:pt x="1592510" y="233821"/>
                  <a:pt x="1587233" y="233018"/>
                </a:cubicBezTo>
                <a:cubicBezTo>
                  <a:pt x="1581956" y="232215"/>
                  <a:pt x="1576679" y="231813"/>
                  <a:pt x="1571401" y="231813"/>
                </a:cubicBezTo>
                <a:close/>
                <a:moveTo>
                  <a:pt x="1020803" y="224758"/>
                </a:moveTo>
                <a:cubicBezTo>
                  <a:pt x="1011051" y="224758"/>
                  <a:pt x="1004426" y="226450"/>
                  <a:pt x="1000927" y="229835"/>
                </a:cubicBezTo>
                <a:cubicBezTo>
                  <a:pt x="997428" y="233219"/>
                  <a:pt x="995679" y="239270"/>
                  <a:pt x="995679" y="247989"/>
                </a:cubicBezTo>
                <a:cubicBezTo>
                  <a:pt x="995679" y="256364"/>
                  <a:pt x="997371" y="262157"/>
                  <a:pt x="1000755" y="265370"/>
                </a:cubicBezTo>
                <a:cubicBezTo>
                  <a:pt x="1004139" y="268582"/>
                  <a:pt x="1010707" y="270188"/>
                  <a:pt x="1020458" y="270188"/>
                </a:cubicBezTo>
                <a:cubicBezTo>
                  <a:pt x="1030095" y="270188"/>
                  <a:pt x="1036692" y="268524"/>
                  <a:pt x="1040248" y="265197"/>
                </a:cubicBezTo>
                <a:cubicBezTo>
                  <a:pt x="1043804" y="261871"/>
                  <a:pt x="1045582" y="255848"/>
                  <a:pt x="1045582" y="247129"/>
                </a:cubicBezTo>
                <a:cubicBezTo>
                  <a:pt x="1045582" y="238754"/>
                  <a:pt x="1043862" y="232932"/>
                  <a:pt x="1040420" y="229662"/>
                </a:cubicBezTo>
                <a:cubicBezTo>
                  <a:pt x="1036978" y="226393"/>
                  <a:pt x="1030439" y="224758"/>
                  <a:pt x="1020803" y="224758"/>
                </a:cubicBezTo>
                <a:close/>
                <a:moveTo>
                  <a:pt x="2202581" y="220284"/>
                </a:moveTo>
                <a:cubicBezTo>
                  <a:pt x="2196616" y="220284"/>
                  <a:pt x="2190880" y="220743"/>
                  <a:pt x="2185373" y="221661"/>
                </a:cubicBezTo>
                <a:cubicBezTo>
                  <a:pt x="2179867" y="222578"/>
                  <a:pt x="2174876" y="223697"/>
                  <a:pt x="2170402" y="225016"/>
                </a:cubicBezTo>
                <a:cubicBezTo>
                  <a:pt x="2165928" y="226335"/>
                  <a:pt x="2162084" y="227770"/>
                  <a:pt x="2158873" y="229318"/>
                </a:cubicBezTo>
                <a:cubicBezTo>
                  <a:pt x="2155660" y="230867"/>
                  <a:pt x="2153480" y="232215"/>
                  <a:pt x="2152333" y="233362"/>
                </a:cubicBezTo>
                <a:cubicBezTo>
                  <a:pt x="2151186" y="234509"/>
                  <a:pt x="2150441" y="236001"/>
                  <a:pt x="2150096" y="237836"/>
                </a:cubicBezTo>
                <a:cubicBezTo>
                  <a:pt x="2149752" y="239672"/>
                  <a:pt x="2149580" y="242597"/>
                  <a:pt x="2149580" y="246613"/>
                </a:cubicBezTo>
                <a:cubicBezTo>
                  <a:pt x="2149580" y="250513"/>
                  <a:pt x="2149723" y="253725"/>
                  <a:pt x="2150010" y="256249"/>
                </a:cubicBezTo>
                <a:cubicBezTo>
                  <a:pt x="2150297" y="258773"/>
                  <a:pt x="2150670" y="260723"/>
                  <a:pt x="2151128" y="262100"/>
                </a:cubicBezTo>
                <a:cubicBezTo>
                  <a:pt x="2151588" y="263477"/>
                  <a:pt x="2152161" y="264423"/>
                  <a:pt x="2152849" y="264939"/>
                </a:cubicBezTo>
                <a:cubicBezTo>
                  <a:pt x="2153538" y="265456"/>
                  <a:pt x="2154283" y="265714"/>
                  <a:pt x="2155086" y="265714"/>
                </a:cubicBezTo>
                <a:cubicBezTo>
                  <a:pt x="2156233" y="265714"/>
                  <a:pt x="2157868" y="265140"/>
                  <a:pt x="2159991" y="263993"/>
                </a:cubicBezTo>
                <a:cubicBezTo>
                  <a:pt x="2162113" y="262846"/>
                  <a:pt x="2164780" y="261584"/>
                  <a:pt x="2167993" y="260207"/>
                </a:cubicBezTo>
                <a:cubicBezTo>
                  <a:pt x="2171205" y="258830"/>
                  <a:pt x="2175048" y="257568"/>
                  <a:pt x="2179522" y="256421"/>
                </a:cubicBezTo>
                <a:cubicBezTo>
                  <a:pt x="2183996" y="255274"/>
                  <a:pt x="2189159" y="254700"/>
                  <a:pt x="2195009" y="254700"/>
                </a:cubicBezTo>
                <a:cubicBezTo>
                  <a:pt x="2201434" y="254700"/>
                  <a:pt x="2207027" y="255590"/>
                  <a:pt x="2211788" y="257368"/>
                </a:cubicBezTo>
                <a:cubicBezTo>
                  <a:pt x="2216549" y="259146"/>
                  <a:pt x="2220506" y="261698"/>
                  <a:pt x="2223661" y="265025"/>
                </a:cubicBezTo>
                <a:cubicBezTo>
                  <a:pt x="2226816" y="268352"/>
                  <a:pt x="2229168" y="272310"/>
                  <a:pt x="2230717" y="276899"/>
                </a:cubicBezTo>
                <a:cubicBezTo>
                  <a:pt x="2232266" y="281488"/>
                  <a:pt x="2233040" y="286536"/>
                  <a:pt x="2233040" y="292042"/>
                </a:cubicBezTo>
                <a:cubicBezTo>
                  <a:pt x="2233040" y="296975"/>
                  <a:pt x="2232380" y="301622"/>
                  <a:pt x="2231061" y="305981"/>
                </a:cubicBezTo>
                <a:cubicBezTo>
                  <a:pt x="2229741" y="310340"/>
                  <a:pt x="2227648" y="314126"/>
                  <a:pt x="2224780" y="317338"/>
                </a:cubicBezTo>
                <a:cubicBezTo>
                  <a:pt x="2221912" y="320551"/>
                  <a:pt x="2218269" y="323132"/>
                  <a:pt x="2213852" y="325082"/>
                </a:cubicBezTo>
                <a:cubicBezTo>
                  <a:pt x="2209436" y="327032"/>
                  <a:pt x="2204187" y="328008"/>
                  <a:pt x="2198107" y="328008"/>
                </a:cubicBezTo>
                <a:lnTo>
                  <a:pt x="2195698" y="328008"/>
                </a:lnTo>
                <a:cubicBezTo>
                  <a:pt x="2193174" y="328008"/>
                  <a:pt x="2190994" y="328266"/>
                  <a:pt x="2189159" y="328782"/>
                </a:cubicBezTo>
                <a:cubicBezTo>
                  <a:pt x="2187323" y="329298"/>
                  <a:pt x="2185803" y="330245"/>
                  <a:pt x="2184598" y="331621"/>
                </a:cubicBezTo>
                <a:cubicBezTo>
                  <a:pt x="2183394" y="332998"/>
                  <a:pt x="2182562" y="334834"/>
                  <a:pt x="2182103" y="337128"/>
                </a:cubicBezTo>
                <a:cubicBezTo>
                  <a:pt x="2181645" y="339422"/>
                  <a:pt x="2181472" y="342405"/>
                  <a:pt x="2181587" y="346076"/>
                </a:cubicBezTo>
                <a:lnTo>
                  <a:pt x="2183136" y="386688"/>
                </a:lnTo>
                <a:cubicBezTo>
                  <a:pt x="2183250" y="387950"/>
                  <a:pt x="2183652" y="388982"/>
                  <a:pt x="2184340" y="389785"/>
                </a:cubicBezTo>
                <a:cubicBezTo>
                  <a:pt x="2185029" y="390588"/>
                  <a:pt x="2186119" y="391219"/>
                  <a:pt x="2187610" y="391678"/>
                </a:cubicBezTo>
                <a:cubicBezTo>
                  <a:pt x="2189101" y="392137"/>
                  <a:pt x="2191138" y="392452"/>
                  <a:pt x="2193719" y="392625"/>
                </a:cubicBezTo>
                <a:cubicBezTo>
                  <a:pt x="2196300" y="392797"/>
                  <a:pt x="2199484" y="392883"/>
                  <a:pt x="2203269" y="392883"/>
                </a:cubicBezTo>
                <a:cubicBezTo>
                  <a:pt x="2209235" y="392883"/>
                  <a:pt x="2213795" y="392366"/>
                  <a:pt x="2216950" y="391334"/>
                </a:cubicBezTo>
                <a:cubicBezTo>
                  <a:pt x="2220105" y="390301"/>
                  <a:pt x="2221740" y="388753"/>
                  <a:pt x="2221854" y="386688"/>
                </a:cubicBezTo>
                <a:lnTo>
                  <a:pt x="2223231" y="353132"/>
                </a:lnTo>
                <a:cubicBezTo>
                  <a:pt x="2231491" y="352214"/>
                  <a:pt x="2239034" y="350092"/>
                  <a:pt x="2245860" y="346765"/>
                </a:cubicBezTo>
                <a:cubicBezTo>
                  <a:pt x="2252686" y="343438"/>
                  <a:pt x="2258537" y="339021"/>
                  <a:pt x="2263413" y="333514"/>
                </a:cubicBezTo>
                <a:cubicBezTo>
                  <a:pt x="2268288" y="328008"/>
                  <a:pt x="2272074" y="321468"/>
                  <a:pt x="2274770" y="313897"/>
                </a:cubicBezTo>
                <a:cubicBezTo>
                  <a:pt x="2277466" y="306325"/>
                  <a:pt x="2278814" y="297836"/>
                  <a:pt x="2278814" y="288429"/>
                </a:cubicBezTo>
                <a:cubicBezTo>
                  <a:pt x="2278814" y="279366"/>
                  <a:pt x="2277380" y="270761"/>
                  <a:pt x="2274512" y="262616"/>
                </a:cubicBezTo>
                <a:cubicBezTo>
                  <a:pt x="2271644" y="254471"/>
                  <a:pt x="2267141" y="247244"/>
                  <a:pt x="2261003" y="240934"/>
                </a:cubicBezTo>
                <a:cubicBezTo>
                  <a:pt x="2254866" y="234624"/>
                  <a:pt x="2246978" y="229605"/>
                  <a:pt x="2237342" y="225877"/>
                </a:cubicBezTo>
                <a:cubicBezTo>
                  <a:pt x="2227705" y="222148"/>
                  <a:pt x="2216118" y="220284"/>
                  <a:pt x="2202581" y="220284"/>
                </a:cubicBezTo>
                <a:close/>
                <a:moveTo>
                  <a:pt x="2040657" y="220284"/>
                </a:moveTo>
                <a:cubicBezTo>
                  <a:pt x="2034691" y="220284"/>
                  <a:pt x="2028955" y="220743"/>
                  <a:pt x="2023448" y="221661"/>
                </a:cubicBezTo>
                <a:cubicBezTo>
                  <a:pt x="2017942" y="222578"/>
                  <a:pt x="2012951" y="223697"/>
                  <a:pt x="2008477" y="225016"/>
                </a:cubicBezTo>
                <a:cubicBezTo>
                  <a:pt x="2004003" y="226335"/>
                  <a:pt x="2000160" y="227770"/>
                  <a:pt x="1996947" y="229318"/>
                </a:cubicBezTo>
                <a:cubicBezTo>
                  <a:pt x="1993735" y="230867"/>
                  <a:pt x="1991556" y="232215"/>
                  <a:pt x="1990408" y="233362"/>
                </a:cubicBezTo>
                <a:cubicBezTo>
                  <a:pt x="1989261" y="234509"/>
                  <a:pt x="1988516" y="236001"/>
                  <a:pt x="1988171" y="237836"/>
                </a:cubicBezTo>
                <a:cubicBezTo>
                  <a:pt x="1987827" y="239672"/>
                  <a:pt x="1987655" y="242597"/>
                  <a:pt x="1987655" y="246613"/>
                </a:cubicBezTo>
                <a:cubicBezTo>
                  <a:pt x="1987655" y="250513"/>
                  <a:pt x="1987798" y="253725"/>
                  <a:pt x="1988085" y="256249"/>
                </a:cubicBezTo>
                <a:cubicBezTo>
                  <a:pt x="1988372" y="258773"/>
                  <a:pt x="1988745" y="260723"/>
                  <a:pt x="1989204" y="262100"/>
                </a:cubicBezTo>
                <a:cubicBezTo>
                  <a:pt x="1989663" y="263477"/>
                  <a:pt x="1990236" y="264423"/>
                  <a:pt x="1990925" y="264939"/>
                </a:cubicBezTo>
                <a:cubicBezTo>
                  <a:pt x="1991613" y="265456"/>
                  <a:pt x="1992359" y="265714"/>
                  <a:pt x="1993162" y="265714"/>
                </a:cubicBezTo>
                <a:cubicBezTo>
                  <a:pt x="1994309" y="265714"/>
                  <a:pt x="1995944" y="265140"/>
                  <a:pt x="1998066" y="263993"/>
                </a:cubicBezTo>
                <a:cubicBezTo>
                  <a:pt x="2000189" y="262846"/>
                  <a:pt x="2002856" y="261584"/>
                  <a:pt x="2006068" y="260207"/>
                </a:cubicBezTo>
                <a:cubicBezTo>
                  <a:pt x="2009280" y="258830"/>
                  <a:pt x="2013123" y="257568"/>
                  <a:pt x="2017597" y="256421"/>
                </a:cubicBezTo>
                <a:cubicBezTo>
                  <a:pt x="2022071" y="255274"/>
                  <a:pt x="2027234" y="254700"/>
                  <a:pt x="2033085" y="254700"/>
                </a:cubicBezTo>
                <a:cubicBezTo>
                  <a:pt x="2039509" y="254700"/>
                  <a:pt x="2045102" y="255590"/>
                  <a:pt x="2049863" y="257368"/>
                </a:cubicBezTo>
                <a:cubicBezTo>
                  <a:pt x="2054624" y="259146"/>
                  <a:pt x="2058582" y="261698"/>
                  <a:pt x="2061737" y="265025"/>
                </a:cubicBezTo>
                <a:cubicBezTo>
                  <a:pt x="2064892" y="268352"/>
                  <a:pt x="2067243" y="272310"/>
                  <a:pt x="2068792" y="276899"/>
                </a:cubicBezTo>
                <a:cubicBezTo>
                  <a:pt x="2070341" y="281488"/>
                  <a:pt x="2071115" y="286536"/>
                  <a:pt x="2071115" y="292042"/>
                </a:cubicBezTo>
                <a:cubicBezTo>
                  <a:pt x="2071115" y="296975"/>
                  <a:pt x="2070456" y="301622"/>
                  <a:pt x="2069136" y="305981"/>
                </a:cubicBezTo>
                <a:cubicBezTo>
                  <a:pt x="2067817" y="310340"/>
                  <a:pt x="2065723" y="314126"/>
                  <a:pt x="2062855" y="317338"/>
                </a:cubicBezTo>
                <a:cubicBezTo>
                  <a:pt x="2059987" y="320551"/>
                  <a:pt x="2056345" y="323132"/>
                  <a:pt x="2051928" y="325082"/>
                </a:cubicBezTo>
                <a:cubicBezTo>
                  <a:pt x="2047511" y="327032"/>
                  <a:pt x="2042263" y="328008"/>
                  <a:pt x="2036182" y="328008"/>
                </a:cubicBezTo>
                <a:lnTo>
                  <a:pt x="2033773" y="328008"/>
                </a:lnTo>
                <a:cubicBezTo>
                  <a:pt x="2031249" y="328008"/>
                  <a:pt x="2029070" y="328266"/>
                  <a:pt x="2027234" y="328782"/>
                </a:cubicBezTo>
                <a:cubicBezTo>
                  <a:pt x="2025399" y="329298"/>
                  <a:pt x="2023878" y="330245"/>
                  <a:pt x="2022674" y="331621"/>
                </a:cubicBezTo>
                <a:cubicBezTo>
                  <a:pt x="2021469" y="332998"/>
                  <a:pt x="2020637" y="334834"/>
                  <a:pt x="2020179" y="337128"/>
                </a:cubicBezTo>
                <a:cubicBezTo>
                  <a:pt x="2019720" y="339422"/>
                  <a:pt x="2019548" y="342405"/>
                  <a:pt x="2019662" y="346076"/>
                </a:cubicBezTo>
                <a:lnTo>
                  <a:pt x="2021211" y="386688"/>
                </a:lnTo>
                <a:cubicBezTo>
                  <a:pt x="2021326" y="387950"/>
                  <a:pt x="2021727" y="388982"/>
                  <a:pt x="2022416" y="389785"/>
                </a:cubicBezTo>
                <a:cubicBezTo>
                  <a:pt x="2023104" y="390588"/>
                  <a:pt x="2024194" y="391219"/>
                  <a:pt x="2025685" y="391678"/>
                </a:cubicBezTo>
                <a:cubicBezTo>
                  <a:pt x="2027177" y="392137"/>
                  <a:pt x="2029213" y="392452"/>
                  <a:pt x="2031794" y="392625"/>
                </a:cubicBezTo>
                <a:cubicBezTo>
                  <a:pt x="2034376" y="392797"/>
                  <a:pt x="2037559" y="392883"/>
                  <a:pt x="2041345" y="392883"/>
                </a:cubicBezTo>
                <a:cubicBezTo>
                  <a:pt x="2047310" y="392883"/>
                  <a:pt x="2051871" y="392366"/>
                  <a:pt x="2055026" y="391334"/>
                </a:cubicBezTo>
                <a:cubicBezTo>
                  <a:pt x="2058180" y="390301"/>
                  <a:pt x="2059815" y="388753"/>
                  <a:pt x="2059930" y="386688"/>
                </a:cubicBezTo>
                <a:lnTo>
                  <a:pt x="2061306" y="353132"/>
                </a:lnTo>
                <a:cubicBezTo>
                  <a:pt x="2069566" y="352214"/>
                  <a:pt x="2077110" y="350092"/>
                  <a:pt x="2083935" y="346765"/>
                </a:cubicBezTo>
                <a:cubicBezTo>
                  <a:pt x="2090761" y="343438"/>
                  <a:pt x="2096612" y="339021"/>
                  <a:pt x="2101487" y="333514"/>
                </a:cubicBezTo>
                <a:cubicBezTo>
                  <a:pt x="2106363" y="328008"/>
                  <a:pt x="2110149" y="321468"/>
                  <a:pt x="2112845" y="313897"/>
                </a:cubicBezTo>
                <a:cubicBezTo>
                  <a:pt x="2115541" y="306325"/>
                  <a:pt x="2116889" y="297836"/>
                  <a:pt x="2116889" y="288429"/>
                </a:cubicBezTo>
                <a:cubicBezTo>
                  <a:pt x="2116889" y="279366"/>
                  <a:pt x="2115455" y="270761"/>
                  <a:pt x="2112587" y="262616"/>
                </a:cubicBezTo>
                <a:cubicBezTo>
                  <a:pt x="2109719" y="254471"/>
                  <a:pt x="2105216" y="247244"/>
                  <a:pt x="2099078" y="240934"/>
                </a:cubicBezTo>
                <a:cubicBezTo>
                  <a:pt x="2092941" y="234624"/>
                  <a:pt x="2085054" y="229605"/>
                  <a:pt x="2075417" y="225877"/>
                </a:cubicBezTo>
                <a:cubicBezTo>
                  <a:pt x="2065781" y="222148"/>
                  <a:pt x="2054194" y="220284"/>
                  <a:pt x="2040657" y="220284"/>
                </a:cubicBezTo>
                <a:close/>
                <a:moveTo>
                  <a:pt x="1878732" y="220284"/>
                </a:moveTo>
                <a:cubicBezTo>
                  <a:pt x="1872766" y="220284"/>
                  <a:pt x="1867030" y="220743"/>
                  <a:pt x="1861523" y="221661"/>
                </a:cubicBezTo>
                <a:cubicBezTo>
                  <a:pt x="1856016" y="222578"/>
                  <a:pt x="1851026" y="223697"/>
                  <a:pt x="1846552" y="225016"/>
                </a:cubicBezTo>
                <a:cubicBezTo>
                  <a:pt x="1842078" y="226335"/>
                  <a:pt x="1838235" y="227770"/>
                  <a:pt x="1835023" y="229318"/>
                </a:cubicBezTo>
                <a:cubicBezTo>
                  <a:pt x="1831810" y="230867"/>
                  <a:pt x="1829631" y="232215"/>
                  <a:pt x="1828483" y="233362"/>
                </a:cubicBezTo>
                <a:cubicBezTo>
                  <a:pt x="1827336" y="234509"/>
                  <a:pt x="1826590" y="236001"/>
                  <a:pt x="1826246" y="237836"/>
                </a:cubicBezTo>
                <a:cubicBezTo>
                  <a:pt x="1825902" y="239672"/>
                  <a:pt x="1825730" y="242597"/>
                  <a:pt x="1825730" y="246613"/>
                </a:cubicBezTo>
                <a:cubicBezTo>
                  <a:pt x="1825730" y="250513"/>
                  <a:pt x="1825873" y="253725"/>
                  <a:pt x="1826160" y="256249"/>
                </a:cubicBezTo>
                <a:cubicBezTo>
                  <a:pt x="1826447" y="258773"/>
                  <a:pt x="1826820" y="260723"/>
                  <a:pt x="1827279" y="262100"/>
                </a:cubicBezTo>
                <a:cubicBezTo>
                  <a:pt x="1827738" y="263477"/>
                  <a:pt x="1828311" y="264423"/>
                  <a:pt x="1829000" y="264939"/>
                </a:cubicBezTo>
                <a:cubicBezTo>
                  <a:pt x="1829688" y="265456"/>
                  <a:pt x="1830433" y="265714"/>
                  <a:pt x="1831237" y="265714"/>
                </a:cubicBezTo>
                <a:cubicBezTo>
                  <a:pt x="1832384" y="265714"/>
                  <a:pt x="1834019" y="265140"/>
                  <a:pt x="1836141" y="263993"/>
                </a:cubicBezTo>
                <a:cubicBezTo>
                  <a:pt x="1838263" y="262846"/>
                  <a:pt x="1840931" y="261584"/>
                  <a:pt x="1844143" y="260207"/>
                </a:cubicBezTo>
                <a:cubicBezTo>
                  <a:pt x="1847355" y="258830"/>
                  <a:pt x="1851198" y="257568"/>
                  <a:pt x="1855672" y="256421"/>
                </a:cubicBezTo>
                <a:cubicBezTo>
                  <a:pt x="1860146" y="255274"/>
                  <a:pt x="1865309" y="254700"/>
                  <a:pt x="1871160" y="254700"/>
                </a:cubicBezTo>
                <a:cubicBezTo>
                  <a:pt x="1877584" y="254700"/>
                  <a:pt x="1883177" y="255590"/>
                  <a:pt x="1887938" y="257368"/>
                </a:cubicBezTo>
                <a:cubicBezTo>
                  <a:pt x="1892699" y="259146"/>
                  <a:pt x="1896657" y="261698"/>
                  <a:pt x="1899812" y="265025"/>
                </a:cubicBezTo>
                <a:cubicBezTo>
                  <a:pt x="1902966" y="268352"/>
                  <a:pt x="1905318" y="272310"/>
                  <a:pt x="1906867" y="276899"/>
                </a:cubicBezTo>
                <a:cubicBezTo>
                  <a:pt x="1908416" y="281488"/>
                  <a:pt x="1909190" y="286536"/>
                  <a:pt x="1909190" y="292042"/>
                </a:cubicBezTo>
                <a:cubicBezTo>
                  <a:pt x="1909190" y="296975"/>
                  <a:pt x="1908530" y="301622"/>
                  <a:pt x="1907211" y="305981"/>
                </a:cubicBezTo>
                <a:cubicBezTo>
                  <a:pt x="1905892" y="310340"/>
                  <a:pt x="1903798" y="314126"/>
                  <a:pt x="1900930" y="317338"/>
                </a:cubicBezTo>
                <a:cubicBezTo>
                  <a:pt x="1898062" y="320551"/>
                  <a:pt x="1894420" y="323132"/>
                  <a:pt x="1890003" y="325082"/>
                </a:cubicBezTo>
                <a:cubicBezTo>
                  <a:pt x="1885586" y="327032"/>
                  <a:pt x="1880338" y="328008"/>
                  <a:pt x="1874257" y="328008"/>
                </a:cubicBezTo>
                <a:lnTo>
                  <a:pt x="1871848" y="328008"/>
                </a:lnTo>
                <a:cubicBezTo>
                  <a:pt x="1869324" y="328008"/>
                  <a:pt x="1867145" y="328266"/>
                  <a:pt x="1865309" y="328782"/>
                </a:cubicBezTo>
                <a:cubicBezTo>
                  <a:pt x="1863473" y="329298"/>
                  <a:pt x="1861953" y="330245"/>
                  <a:pt x="1860749" y="331621"/>
                </a:cubicBezTo>
                <a:cubicBezTo>
                  <a:pt x="1859544" y="332998"/>
                  <a:pt x="1858713" y="334834"/>
                  <a:pt x="1858254" y="337128"/>
                </a:cubicBezTo>
                <a:cubicBezTo>
                  <a:pt x="1857795" y="339422"/>
                  <a:pt x="1857623" y="342405"/>
                  <a:pt x="1857737" y="346076"/>
                </a:cubicBezTo>
                <a:lnTo>
                  <a:pt x="1859286" y="386688"/>
                </a:lnTo>
                <a:cubicBezTo>
                  <a:pt x="1859401" y="387950"/>
                  <a:pt x="1859802" y="388982"/>
                  <a:pt x="1860491" y="389785"/>
                </a:cubicBezTo>
                <a:cubicBezTo>
                  <a:pt x="1861179" y="390588"/>
                  <a:pt x="1862269" y="391219"/>
                  <a:pt x="1863760" y="391678"/>
                </a:cubicBezTo>
                <a:cubicBezTo>
                  <a:pt x="1865252" y="392137"/>
                  <a:pt x="1867288" y="392452"/>
                  <a:pt x="1869869" y="392625"/>
                </a:cubicBezTo>
                <a:cubicBezTo>
                  <a:pt x="1872451" y="392797"/>
                  <a:pt x="1875634" y="392883"/>
                  <a:pt x="1879420" y="392883"/>
                </a:cubicBezTo>
                <a:cubicBezTo>
                  <a:pt x="1885385" y="392883"/>
                  <a:pt x="1889946" y="392366"/>
                  <a:pt x="1893100" y="391334"/>
                </a:cubicBezTo>
                <a:cubicBezTo>
                  <a:pt x="1896255" y="390301"/>
                  <a:pt x="1897890" y="388753"/>
                  <a:pt x="1898005" y="386688"/>
                </a:cubicBezTo>
                <a:lnTo>
                  <a:pt x="1899381" y="353132"/>
                </a:lnTo>
                <a:cubicBezTo>
                  <a:pt x="1907641" y="352214"/>
                  <a:pt x="1915184" y="350092"/>
                  <a:pt x="1922010" y="346765"/>
                </a:cubicBezTo>
                <a:cubicBezTo>
                  <a:pt x="1928836" y="343438"/>
                  <a:pt x="1934687" y="339021"/>
                  <a:pt x="1939563" y="333514"/>
                </a:cubicBezTo>
                <a:cubicBezTo>
                  <a:pt x="1944438" y="328008"/>
                  <a:pt x="1948224" y="321468"/>
                  <a:pt x="1950920" y="313897"/>
                </a:cubicBezTo>
                <a:cubicBezTo>
                  <a:pt x="1953616" y="306325"/>
                  <a:pt x="1954964" y="297836"/>
                  <a:pt x="1954964" y="288429"/>
                </a:cubicBezTo>
                <a:cubicBezTo>
                  <a:pt x="1954964" y="279366"/>
                  <a:pt x="1953530" y="270761"/>
                  <a:pt x="1950662" y="262616"/>
                </a:cubicBezTo>
                <a:cubicBezTo>
                  <a:pt x="1947794" y="254471"/>
                  <a:pt x="1943291" y="247244"/>
                  <a:pt x="1937153" y="240934"/>
                </a:cubicBezTo>
                <a:cubicBezTo>
                  <a:pt x="1931016" y="234624"/>
                  <a:pt x="1923129" y="229605"/>
                  <a:pt x="1913492" y="225877"/>
                </a:cubicBezTo>
                <a:cubicBezTo>
                  <a:pt x="1903855" y="222148"/>
                  <a:pt x="1892269" y="220284"/>
                  <a:pt x="1878732" y="220284"/>
                </a:cubicBezTo>
                <a:close/>
                <a:moveTo>
                  <a:pt x="458655" y="218907"/>
                </a:moveTo>
                <a:cubicBezTo>
                  <a:pt x="454411" y="218907"/>
                  <a:pt x="450912" y="219079"/>
                  <a:pt x="448158" y="219424"/>
                </a:cubicBezTo>
                <a:cubicBezTo>
                  <a:pt x="445405" y="219768"/>
                  <a:pt x="443197" y="220255"/>
                  <a:pt x="441533" y="220886"/>
                </a:cubicBezTo>
                <a:cubicBezTo>
                  <a:pt x="439870" y="221517"/>
                  <a:pt x="438694" y="222292"/>
                  <a:pt x="438006" y="223209"/>
                </a:cubicBezTo>
                <a:cubicBezTo>
                  <a:pt x="437317" y="224127"/>
                  <a:pt x="436973" y="225160"/>
                  <a:pt x="436973" y="226307"/>
                </a:cubicBezTo>
                <a:lnTo>
                  <a:pt x="436973" y="452595"/>
                </a:lnTo>
                <a:cubicBezTo>
                  <a:pt x="436973" y="453743"/>
                  <a:pt x="437317" y="454746"/>
                  <a:pt x="438006" y="455607"/>
                </a:cubicBezTo>
                <a:cubicBezTo>
                  <a:pt x="438694" y="456467"/>
                  <a:pt x="439870" y="457184"/>
                  <a:pt x="441533" y="457758"/>
                </a:cubicBezTo>
                <a:cubicBezTo>
                  <a:pt x="443197" y="458331"/>
                  <a:pt x="445405" y="458762"/>
                  <a:pt x="448158" y="459048"/>
                </a:cubicBezTo>
                <a:cubicBezTo>
                  <a:pt x="450912" y="459335"/>
                  <a:pt x="454411" y="459479"/>
                  <a:pt x="458655" y="459479"/>
                </a:cubicBezTo>
                <a:cubicBezTo>
                  <a:pt x="462900" y="459479"/>
                  <a:pt x="466399" y="459335"/>
                  <a:pt x="469152" y="459048"/>
                </a:cubicBezTo>
                <a:cubicBezTo>
                  <a:pt x="471906" y="458762"/>
                  <a:pt x="474114" y="458331"/>
                  <a:pt x="475778" y="457758"/>
                </a:cubicBezTo>
                <a:cubicBezTo>
                  <a:pt x="477441" y="457184"/>
                  <a:pt x="478617" y="456467"/>
                  <a:pt x="479305" y="455607"/>
                </a:cubicBezTo>
                <a:cubicBezTo>
                  <a:pt x="479994" y="454746"/>
                  <a:pt x="480338" y="453743"/>
                  <a:pt x="480338" y="452595"/>
                </a:cubicBezTo>
                <a:lnTo>
                  <a:pt x="480338" y="350550"/>
                </a:lnTo>
                <a:cubicBezTo>
                  <a:pt x="486418" y="342864"/>
                  <a:pt x="492269" y="337013"/>
                  <a:pt x="497890" y="332998"/>
                </a:cubicBezTo>
                <a:cubicBezTo>
                  <a:pt x="503512" y="328983"/>
                  <a:pt x="509076" y="326975"/>
                  <a:pt x="514582" y="326975"/>
                </a:cubicBezTo>
                <a:cubicBezTo>
                  <a:pt x="518942" y="326975"/>
                  <a:pt x="522756" y="327807"/>
                  <a:pt x="526026" y="329470"/>
                </a:cubicBezTo>
                <a:cubicBezTo>
                  <a:pt x="529295" y="331134"/>
                  <a:pt x="531963" y="333486"/>
                  <a:pt x="534028" y="336526"/>
                </a:cubicBezTo>
                <a:cubicBezTo>
                  <a:pt x="536093" y="339566"/>
                  <a:pt x="537670" y="343208"/>
                  <a:pt x="538760" y="347453"/>
                </a:cubicBezTo>
                <a:cubicBezTo>
                  <a:pt x="539850" y="351698"/>
                  <a:pt x="540395" y="357548"/>
                  <a:pt x="540395" y="365005"/>
                </a:cubicBezTo>
                <a:lnTo>
                  <a:pt x="540395" y="452595"/>
                </a:lnTo>
                <a:cubicBezTo>
                  <a:pt x="540395" y="453743"/>
                  <a:pt x="540739" y="454746"/>
                  <a:pt x="541427" y="455607"/>
                </a:cubicBezTo>
                <a:cubicBezTo>
                  <a:pt x="542115" y="456467"/>
                  <a:pt x="543263" y="457184"/>
                  <a:pt x="544869" y="457758"/>
                </a:cubicBezTo>
                <a:cubicBezTo>
                  <a:pt x="546475" y="458331"/>
                  <a:pt x="548683" y="458762"/>
                  <a:pt x="551494" y="459048"/>
                </a:cubicBezTo>
                <a:cubicBezTo>
                  <a:pt x="554305" y="459335"/>
                  <a:pt x="557832" y="459479"/>
                  <a:pt x="562077" y="459479"/>
                </a:cubicBezTo>
                <a:cubicBezTo>
                  <a:pt x="566207" y="459479"/>
                  <a:pt x="569677" y="459335"/>
                  <a:pt x="572488" y="459048"/>
                </a:cubicBezTo>
                <a:cubicBezTo>
                  <a:pt x="575299" y="458762"/>
                  <a:pt x="577507" y="458331"/>
                  <a:pt x="579113" y="457758"/>
                </a:cubicBezTo>
                <a:cubicBezTo>
                  <a:pt x="580719" y="457184"/>
                  <a:pt x="581866" y="456467"/>
                  <a:pt x="582555" y="455607"/>
                </a:cubicBezTo>
                <a:cubicBezTo>
                  <a:pt x="583243" y="454746"/>
                  <a:pt x="583587" y="453743"/>
                  <a:pt x="583587" y="452595"/>
                </a:cubicBezTo>
                <a:lnTo>
                  <a:pt x="583587" y="358466"/>
                </a:lnTo>
                <a:cubicBezTo>
                  <a:pt x="583587" y="347109"/>
                  <a:pt x="582612" y="337443"/>
                  <a:pt x="580662" y="329470"/>
                </a:cubicBezTo>
                <a:cubicBezTo>
                  <a:pt x="578712" y="321497"/>
                  <a:pt x="575528" y="314528"/>
                  <a:pt x="571111" y="308562"/>
                </a:cubicBezTo>
                <a:cubicBezTo>
                  <a:pt x="566695" y="302597"/>
                  <a:pt x="560901" y="297893"/>
                  <a:pt x="553731" y="294451"/>
                </a:cubicBezTo>
                <a:cubicBezTo>
                  <a:pt x="546561" y="291010"/>
                  <a:pt x="537756" y="289289"/>
                  <a:pt x="527316" y="289289"/>
                </a:cubicBezTo>
                <a:cubicBezTo>
                  <a:pt x="518942" y="289289"/>
                  <a:pt x="510883" y="291096"/>
                  <a:pt x="503139" y="294710"/>
                </a:cubicBezTo>
                <a:cubicBezTo>
                  <a:pt x="495395" y="298323"/>
                  <a:pt x="487795" y="303801"/>
                  <a:pt x="480338" y="311143"/>
                </a:cubicBezTo>
                <a:lnTo>
                  <a:pt x="480338" y="226307"/>
                </a:lnTo>
                <a:cubicBezTo>
                  <a:pt x="480338" y="225160"/>
                  <a:pt x="479994" y="224127"/>
                  <a:pt x="479305" y="223209"/>
                </a:cubicBezTo>
                <a:cubicBezTo>
                  <a:pt x="478617" y="222292"/>
                  <a:pt x="477441" y="221517"/>
                  <a:pt x="475778" y="220886"/>
                </a:cubicBezTo>
                <a:cubicBezTo>
                  <a:pt x="474114" y="220255"/>
                  <a:pt x="471906" y="219768"/>
                  <a:pt x="469152" y="219424"/>
                </a:cubicBezTo>
                <a:cubicBezTo>
                  <a:pt x="466399" y="219079"/>
                  <a:pt x="462900" y="218907"/>
                  <a:pt x="458655" y="218907"/>
                </a:cubicBezTo>
                <a:close/>
                <a:moveTo>
                  <a:pt x="0" y="0"/>
                </a:moveTo>
                <a:lnTo>
                  <a:pt x="6060830" y="0"/>
                </a:lnTo>
                <a:lnTo>
                  <a:pt x="6060830" y="2000250"/>
                </a:lnTo>
                <a:lnTo>
                  <a:pt x="0" y="200025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5CA53D6E-4501-A98F-3C93-4879F2A081EE}"/>
              </a:ext>
            </a:extLst>
          </p:cNvPr>
          <p:cNvCxnSpPr>
            <a:cxnSpLocks/>
          </p:cNvCxnSpPr>
          <p:nvPr/>
        </p:nvCxnSpPr>
        <p:spPr>
          <a:xfrm>
            <a:off x="5057336" y="1519311"/>
            <a:ext cx="2077329" cy="0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88E83F4-FA20-87D0-2D79-9B8D627EC803}"/>
              </a:ext>
            </a:extLst>
          </p:cNvPr>
          <p:cNvSpPr txBox="1"/>
          <p:nvPr/>
        </p:nvSpPr>
        <p:spPr>
          <a:xfrm>
            <a:off x="8186738" y="2028273"/>
            <a:ext cx="4005262" cy="2643739"/>
          </a:xfrm>
          <a:custGeom>
            <a:avLst/>
            <a:gdLst/>
            <a:ahLst/>
            <a:cxnLst/>
            <a:rect l="l" t="t" r="r" b="b"/>
            <a:pathLst>
              <a:path w="3271856" h="2204608">
                <a:moveTo>
                  <a:pt x="2049829" y="1904372"/>
                </a:moveTo>
                <a:lnTo>
                  <a:pt x="2056030" y="1904372"/>
                </a:lnTo>
                <a:lnTo>
                  <a:pt x="2056030" y="1910373"/>
                </a:lnTo>
                <a:cubicBezTo>
                  <a:pt x="2056030" y="1918908"/>
                  <a:pt x="2053496" y="1925942"/>
                  <a:pt x="2048429" y="1931476"/>
                </a:cubicBezTo>
                <a:cubicBezTo>
                  <a:pt x="2043361" y="1937010"/>
                  <a:pt x="2036827" y="1939777"/>
                  <a:pt x="2028826" y="1939777"/>
                </a:cubicBezTo>
                <a:cubicBezTo>
                  <a:pt x="2022292" y="1939777"/>
                  <a:pt x="2017125" y="1938043"/>
                  <a:pt x="2013324" y="1934576"/>
                </a:cubicBezTo>
                <a:cubicBezTo>
                  <a:pt x="2009524" y="1931109"/>
                  <a:pt x="2007624" y="1926642"/>
                  <a:pt x="2007624" y="1921175"/>
                </a:cubicBezTo>
                <a:cubicBezTo>
                  <a:pt x="2007624" y="1916907"/>
                  <a:pt x="2008857" y="1913540"/>
                  <a:pt x="2011324" y="1911073"/>
                </a:cubicBezTo>
                <a:cubicBezTo>
                  <a:pt x="2013791" y="1908606"/>
                  <a:pt x="2018125" y="1906873"/>
                  <a:pt x="2024326" y="1905873"/>
                </a:cubicBezTo>
                <a:cubicBezTo>
                  <a:pt x="2030526" y="1904873"/>
                  <a:pt x="2039028" y="1904372"/>
                  <a:pt x="2049829" y="1904372"/>
                </a:cubicBezTo>
                <a:close/>
                <a:moveTo>
                  <a:pt x="1716454" y="1904372"/>
                </a:moveTo>
                <a:lnTo>
                  <a:pt x="1722655" y="1904372"/>
                </a:lnTo>
                <a:lnTo>
                  <a:pt x="1722655" y="1910373"/>
                </a:lnTo>
                <a:cubicBezTo>
                  <a:pt x="1722655" y="1918908"/>
                  <a:pt x="1720121" y="1925942"/>
                  <a:pt x="1715054" y="1931476"/>
                </a:cubicBezTo>
                <a:cubicBezTo>
                  <a:pt x="1709986" y="1937010"/>
                  <a:pt x="1703452" y="1939777"/>
                  <a:pt x="1695451" y="1939777"/>
                </a:cubicBezTo>
                <a:cubicBezTo>
                  <a:pt x="1688917" y="1939777"/>
                  <a:pt x="1683750" y="1938043"/>
                  <a:pt x="1679949" y="1934576"/>
                </a:cubicBezTo>
                <a:cubicBezTo>
                  <a:pt x="1676149" y="1931109"/>
                  <a:pt x="1674249" y="1926642"/>
                  <a:pt x="1674249" y="1921175"/>
                </a:cubicBezTo>
                <a:cubicBezTo>
                  <a:pt x="1674249" y="1916907"/>
                  <a:pt x="1675482" y="1913540"/>
                  <a:pt x="1677949" y="1911073"/>
                </a:cubicBezTo>
                <a:cubicBezTo>
                  <a:pt x="1680416" y="1908606"/>
                  <a:pt x="1684750" y="1906873"/>
                  <a:pt x="1690951" y="1905873"/>
                </a:cubicBezTo>
                <a:cubicBezTo>
                  <a:pt x="1697151" y="1904873"/>
                  <a:pt x="1705653" y="1904372"/>
                  <a:pt x="1716454" y="1904372"/>
                </a:cubicBezTo>
                <a:close/>
                <a:moveTo>
                  <a:pt x="868729" y="1904372"/>
                </a:moveTo>
                <a:lnTo>
                  <a:pt x="874930" y="1904372"/>
                </a:lnTo>
                <a:lnTo>
                  <a:pt x="874930" y="1910373"/>
                </a:lnTo>
                <a:cubicBezTo>
                  <a:pt x="874930" y="1918908"/>
                  <a:pt x="872396" y="1925942"/>
                  <a:pt x="867329" y="1931476"/>
                </a:cubicBezTo>
                <a:cubicBezTo>
                  <a:pt x="862261" y="1937010"/>
                  <a:pt x="855727" y="1939777"/>
                  <a:pt x="847726" y="1939777"/>
                </a:cubicBezTo>
                <a:cubicBezTo>
                  <a:pt x="841192" y="1939777"/>
                  <a:pt x="836025" y="1938043"/>
                  <a:pt x="832224" y="1934576"/>
                </a:cubicBezTo>
                <a:cubicBezTo>
                  <a:pt x="828424" y="1931109"/>
                  <a:pt x="826524" y="1926642"/>
                  <a:pt x="826524" y="1921175"/>
                </a:cubicBezTo>
                <a:cubicBezTo>
                  <a:pt x="826524" y="1916907"/>
                  <a:pt x="827757" y="1913540"/>
                  <a:pt x="830224" y="1911073"/>
                </a:cubicBezTo>
                <a:cubicBezTo>
                  <a:pt x="832691" y="1908606"/>
                  <a:pt x="837025" y="1906873"/>
                  <a:pt x="843226" y="1905873"/>
                </a:cubicBezTo>
                <a:cubicBezTo>
                  <a:pt x="849427" y="1904873"/>
                  <a:pt x="857928" y="1904372"/>
                  <a:pt x="868729" y="1904372"/>
                </a:cubicBezTo>
                <a:close/>
                <a:moveTo>
                  <a:pt x="2217002" y="1864167"/>
                </a:moveTo>
                <a:cubicBezTo>
                  <a:pt x="2226070" y="1864167"/>
                  <a:pt x="2233338" y="1867368"/>
                  <a:pt x="2238805" y="1873769"/>
                </a:cubicBezTo>
                <a:cubicBezTo>
                  <a:pt x="2244272" y="1880169"/>
                  <a:pt x="2247006" y="1889437"/>
                  <a:pt x="2247006" y="1901572"/>
                </a:cubicBezTo>
                <a:cubicBezTo>
                  <a:pt x="2247006" y="1913574"/>
                  <a:pt x="2244272" y="1922808"/>
                  <a:pt x="2238805" y="1929276"/>
                </a:cubicBezTo>
                <a:cubicBezTo>
                  <a:pt x="2233338" y="1935743"/>
                  <a:pt x="2226070" y="1938977"/>
                  <a:pt x="2217002" y="1938977"/>
                </a:cubicBezTo>
                <a:cubicBezTo>
                  <a:pt x="2207801" y="1938977"/>
                  <a:pt x="2200500" y="1935743"/>
                  <a:pt x="2195099" y="1929276"/>
                </a:cubicBezTo>
                <a:cubicBezTo>
                  <a:pt x="2189699" y="1922808"/>
                  <a:pt x="2186998" y="1913574"/>
                  <a:pt x="2186998" y="1901572"/>
                </a:cubicBezTo>
                <a:cubicBezTo>
                  <a:pt x="2186998" y="1889437"/>
                  <a:pt x="2189699" y="1880169"/>
                  <a:pt x="2195099" y="1873769"/>
                </a:cubicBezTo>
                <a:cubicBezTo>
                  <a:pt x="2200500" y="1867368"/>
                  <a:pt x="2207801" y="1864167"/>
                  <a:pt x="2217002" y="1864167"/>
                </a:cubicBezTo>
                <a:close/>
                <a:moveTo>
                  <a:pt x="1921727" y="1864167"/>
                </a:moveTo>
                <a:cubicBezTo>
                  <a:pt x="1930795" y="1864167"/>
                  <a:pt x="1938063" y="1867368"/>
                  <a:pt x="1943530" y="1873769"/>
                </a:cubicBezTo>
                <a:cubicBezTo>
                  <a:pt x="1948997" y="1880169"/>
                  <a:pt x="1951731" y="1889437"/>
                  <a:pt x="1951731" y="1901572"/>
                </a:cubicBezTo>
                <a:cubicBezTo>
                  <a:pt x="1951731" y="1913574"/>
                  <a:pt x="1948997" y="1922808"/>
                  <a:pt x="1943530" y="1929276"/>
                </a:cubicBezTo>
                <a:cubicBezTo>
                  <a:pt x="1938063" y="1935743"/>
                  <a:pt x="1930795" y="1938977"/>
                  <a:pt x="1921727" y="1938977"/>
                </a:cubicBezTo>
                <a:cubicBezTo>
                  <a:pt x="1912526" y="1938977"/>
                  <a:pt x="1905225" y="1935743"/>
                  <a:pt x="1899824" y="1929276"/>
                </a:cubicBezTo>
                <a:cubicBezTo>
                  <a:pt x="1894424" y="1922808"/>
                  <a:pt x="1891723" y="1913574"/>
                  <a:pt x="1891723" y="1901572"/>
                </a:cubicBezTo>
                <a:cubicBezTo>
                  <a:pt x="1891723" y="1889437"/>
                  <a:pt x="1894424" y="1880169"/>
                  <a:pt x="1899824" y="1873769"/>
                </a:cubicBezTo>
                <a:cubicBezTo>
                  <a:pt x="1905225" y="1867368"/>
                  <a:pt x="1912526" y="1864167"/>
                  <a:pt x="1921727" y="1864167"/>
                </a:cubicBezTo>
                <a:close/>
                <a:moveTo>
                  <a:pt x="1365153" y="1864167"/>
                </a:moveTo>
                <a:cubicBezTo>
                  <a:pt x="1374221" y="1864167"/>
                  <a:pt x="1381488" y="1867368"/>
                  <a:pt x="1386956" y="1873769"/>
                </a:cubicBezTo>
                <a:cubicBezTo>
                  <a:pt x="1392423" y="1880169"/>
                  <a:pt x="1395157" y="1889437"/>
                  <a:pt x="1395157" y="1901572"/>
                </a:cubicBezTo>
                <a:cubicBezTo>
                  <a:pt x="1395157" y="1913574"/>
                  <a:pt x="1392423" y="1922808"/>
                  <a:pt x="1386956" y="1929276"/>
                </a:cubicBezTo>
                <a:cubicBezTo>
                  <a:pt x="1381488" y="1935743"/>
                  <a:pt x="1374221" y="1938977"/>
                  <a:pt x="1365153" y="1938977"/>
                </a:cubicBezTo>
                <a:cubicBezTo>
                  <a:pt x="1356085" y="1938977"/>
                  <a:pt x="1348817" y="1935743"/>
                  <a:pt x="1343350" y="1929276"/>
                </a:cubicBezTo>
                <a:cubicBezTo>
                  <a:pt x="1337883" y="1922808"/>
                  <a:pt x="1335149" y="1913574"/>
                  <a:pt x="1335149" y="1901572"/>
                </a:cubicBezTo>
                <a:cubicBezTo>
                  <a:pt x="1335149" y="1889437"/>
                  <a:pt x="1337883" y="1880169"/>
                  <a:pt x="1343350" y="1873769"/>
                </a:cubicBezTo>
                <a:cubicBezTo>
                  <a:pt x="1348817" y="1867368"/>
                  <a:pt x="1356085" y="1864167"/>
                  <a:pt x="1365153" y="1864167"/>
                </a:cubicBezTo>
                <a:close/>
                <a:moveTo>
                  <a:pt x="746028" y="1864167"/>
                </a:moveTo>
                <a:cubicBezTo>
                  <a:pt x="755096" y="1864167"/>
                  <a:pt x="762363" y="1867368"/>
                  <a:pt x="767831" y="1873769"/>
                </a:cubicBezTo>
                <a:cubicBezTo>
                  <a:pt x="773298" y="1880169"/>
                  <a:pt x="776032" y="1889437"/>
                  <a:pt x="776032" y="1901572"/>
                </a:cubicBezTo>
                <a:cubicBezTo>
                  <a:pt x="776032" y="1913574"/>
                  <a:pt x="773298" y="1922808"/>
                  <a:pt x="767831" y="1929276"/>
                </a:cubicBezTo>
                <a:cubicBezTo>
                  <a:pt x="762363" y="1935743"/>
                  <a:pt x="755096" y="1938977"/>
                  <a:pt x="746028" y="1938977"/>
                </a:cubicBezTo>
                <a:cubicBezTo>
                  <a:pt x="736960" y="1938977"/>
                  <a:pt x="729692" y="1935743"/>
                  <a:pt x="724225" y="1929276"/>
                </a:cubicBezTo>
                <a:cubicBezTo>
                  <a:pt x="718758" y="1922808"/>
                  <a:pt x="716024" y="1913574"/>
                  <a:pt x="716024" y="1901572"/>
                </a:cubicBezTo>
                <a:cubicBezTo>
                  <a:pt x="716024" y="1889437"/>
                  <a:pt x="718758" y="1880169"/>
                  <a:pt x="724225" y="1873769"/>
                </a:cubicBezTo>
                <a:cubicBezTo>
                  <a:pt x="729692" y="1867368"/>
                  <a:pt x="736960" y="1864167"/>
                  <a:pt x="746028" y="1864167"/>
                </a:cubicBezTo>
                <a:close/>
                <a:moveTo>
                  <a:pt x="626327" y="1864167"/>
                </a:moveTo>
                <a:cubicBezTo>
                  <a:pt x="635395" y="1864167"/>
                  <a:pt x="642663" y="1867368"/>
                  <a:pt x="648130" y="1873769"/>
                </a:cubicBezTo>
                <a:cubicBezTo>
                  <a:pt x="653597" y="1880169"/>
                  <a:pt x="656331" y="1889437"/>
                  <a:pt x="656331" y="1901572"/>
                </a:cubicBezTo>
                <a:cubicBezTo>
                  <a:pt x="656331" y="1913574"/>
                  <a:pt x="653597" y="1922808"/>
                  <a:pt x="648130" y="1929276"/>
                </a:cubicBezTo>
                <a:cubicBezTo>
                  <a:pt x="642663" y="1935743"/>
                  <a:pt x="635395" y="1938977"/>
                  <a:pt x="626327" y="1938977"/>
                </a:cubicBezTo>
                <a:cubicBezTo>
                  <a:pt x="617126" y="1938977"/>
                  <a:pt x="609825" y="1935743"/>
                  <a:pt x="604424" y="1929276"/>
                </a:cubicBezTo>
                <a:cubicBezTo>
                  <a:pt x="599024" y="1922808"/>
                  <a:pt x="596323" y="1913574"/>
                  <a:pt x="596323" y="1901572"/>
                </a:cubicBezTo>
                <a:cubicBezTo>
                  <a:pt x="596323" y="1889437"/>
                  <a:pt x="599024" y="1880169"/>
                  <a:pt x="604424" y="1873769"/>
                </a:cubicBezTo>
                <a:cubicBezTo>
                  <a:pt x="609825" y="1867368"/>
                  <a:pt x="617126" y="1864167"/>
                  <a:pt x="626327" y="1864167"/>
                </a:cubicBezTo>
                <a:close/>
                <a:moveTo>
                  <a:pt x="1255777" y="1863167"/>
                </a:moveTo>
                <a:cubicBezTo>
                  <a:pt x="1264445" y="1863167"/>
                  <a:pt x="1271146" y="1865901"/>
                  <a:pt x="1275880" y="1871368"/>
                </a:cubicBezTo>
                <a:cubicBezTo>
                  <a:pt x="1280614" y="1876836"/>
                  <a:pt x="1283181" y="1884503"/>
                  <a:pt x="1283581" y="1894371"/>
                </a:cubicBezTo>
                <a:lnTo>
                  <a:pt x="1224573" y="1894371"/>
                </a:lnTo>
                <a:cubicBezTo>
                  <a:pt x="1225507" y="1885037"/>
                  <a:pt x="1228641" y="1877502"/>
                  <a:pt x="1233975" y="1871768"/>
                </a:cubicBezTo>
                <a:cubicBezTo>
                  <a:pt x="1239309" y="1866034"/>
                  <a:pt x="1246576" y="1863167"/>
                  <a:pt x="1255777" y="1863167"/>
                </a:cubicBezTo>
                <a:close/>
                <a:moveTo>
                  <a:pt x="329851" y="1855342"/>
                </a:moveTo>
                <a:cubicBezTo>
                  <a:pt x="323080" y="1855342"/>
                  <a:pt x="317268" y="1857751"/>
                  <a:pt x="312417" y="1862570"/>
                </a:cubicBezTo>
                <a:cubicBezTo>
                  <a:pt x="307567" y="1867388"/>
                  <a:pt x="305141" y="1873215"/>
                  <a:pt x="305141" y="1880052"/>
                </a:cubicBezTo>
                <a:cubicBezTo>
                  <a:pt x="305141" y="1886889"/>
                  <a:pt x="307567" y="1892733"/>
                  <a:pt x="312417" y="1897584"/>
                </a:cubicBezTo>
                <a:cubicBezTo>
                  <a:pt x="317268" y="1902435"/>
                  <a:pt x="323080" y="1904860"/>
                  <a:pt x="329851" y="1904860"/>
                </a:cubicBezTo>
                <a:cubicBezTo>
                  <a:pt x="336688" y="1904860"/>
                  <a:pt x="342532" y="1902435"/>
                  <a:pt x="347383" y="1897584"/>
                </a:cubicBezTo>
                <a:cubicBezTo>
                  <a:pt x="352234" y="1892733"/>
                  <a:pt x="354659" y="1886889"/>
                  <a:pt x="354659" y="1880052"/>
                </a:cubicBezTo>
                <a:cubicBezTo>
                  <a:pt x="354659" y="1873215"/>
                  <a:pt x="352234" y="1867388"/>
                  <a:pt x="347383" y="1862570"/>
                </a:cubicBezTo>
                <a:cubicBezTo>
                  <a:pt x="342532" y="1857751"/>
                  <a:pt x="336688" y="1855342"/>
                  <a:pt x="329851" y="1855342"/>
                </a:cubicBezTo>
                <a:close/>
                <a:moveTo>
                  <a:pt x="1043522" y="1851566"/>
                </a:moveTo>
                <a:cubicBezTo>
                  <a:pt x="1040455" y="1851566"/>
                  <a:pt x="1038222" y="1852599"/>
                  <a:pt x="1036821" y="1854666"/>
                </a:cubicBezTo>
                <a:cubicBezTo>
                  <a:pt x="1035421" y="1856733"/>
                  <a:pt x="1035388" y="1859500"/>
                  <a:pt x="1036721" y="1862967"/>
                </a:cubicBezTo>
                <a:lnTo>
                  <a:pt x="1066525" y="1943977"/>
                </a:lnTo>
                <a:cubicBezTo>
                  <a:pt x="1068392" y="1949045"/>
                  <a:pt x="1071792" y="1951578"/>
                  <a:pt x="1076726" y="1951578"/>
                </a:cubicBezTo>
                <a:cubicBezTo>
                  <a:pt x="1081660" y="1951578"/>
                  <a:pt x="1085061" y="1949045"/>
                  <a:pt x="1086928" y="1943977"/>
                </a:cubicBezTo>
                <a:lnTo>
                  <a:pt x="1112131" y="1874769"/>
                </a:lnTo>
                <a:lnTo>
                  <a:pt x="1137334" y="1943977"/>
                </a:lnTo>
                <a:cubicBezTo>
                  <a:pt x="1139067" y="1949045"/>
                  <a:pt x="1142401" y="1951578"/>
                  <a:pt x="1147335" y="1951578"/>
                </a:cubicBezTo>
                <a:cubicBezTo>
                  <a:pt x="1152136" y="1951578"/>
                  <a:pt x="1155536" y="1949045"/>
                  <a:pt x="1157536" y="1943977"/>
                </a:cubicBezTo>
                <a:lnTo>
                  <a:pt x="1187340" y="1862967"/>
                </a:lnTo>
                <a:cubicBezTo>
                  <a:pt x="1188540" y="1860034"/>
                  <a:pt x="1188674" y="1857400"/>
                  <a:pt x="1187740" y="1855066"/>
                </a:cubicBezTo>
                <a:cubicBezTo>
                  <a:pt x="1186807" y="1852733"/>
                  <a:pt x="1184740" y="1851566"/>
                  <a:pt x="1181539" y="1851566"/>
                </a:cubicBezTo>
                <a:cubicBezTo>
                  <a:pt x="1179539" y="1851566"/>
                  <a:pt x="1177906" y="1851999"/>
                  <a:pt x="1176639" y="1852866"/>
                </a:cubicBezTo>
                <a:cubicBezTo>
                  <a:pt x="1175372" y="1853733"/>
                  <a:pt x="1174272" y="1855366"/>
                  <a:pt x="1173338" y="1857767"/>
                </a:cubicBezTo>
                <a:lnTo>
                  <a:pt x="1147335" y="1931376"/>
                </a:lnTo>
                <a:lnTo>
                  <a:pt x="1121332" y="1858167"/>
                </a:lnTo>
                <a:cubicBezTo>
                  <a:pt x="1119732" y="1853766"/>
                  <a:pt x="1116798" y="1851566"/>
                  <a:pt x="1112531" y="1851566"/>
                </a:cubicBezTo>
                <a:cubicBezTo>
                  <a:pt x="1108130" y="1851566"/>
                  <a:pt x="1105130" y="1853766"/>
                  <a:pt x="1103530" y="1858167"/>
                </a:cubicBezTo>
                <a:lnTo>
                  <a:pt x="1077126" y="1931176"/>
                </a:lnTo>
                <a:lnTo>
                  <a:pt x="1051523" y="1858167"/>
                </a:lnTo>
                <a:cubicBezTo>
                  <a:pt x="1050723" y="1855633"/>
                  <a:pt x="1049690" y="1853900"/>
                  <a:pt x="1048423" y="1852966"/>
                </a:cubicBezTo>
                <a:cubicBezTo>
                  <a:pt x="1047156" y="1852033"/>
                  <a:pt x="1045522" y="1851566"/>
                  <a:pt x="1043522" y="1851566"/>
                </a:cubicBezTo>
                <a:close/>
                <a:moveTo>
                  <a:pt x="2326301" y="1851166"/>
                </a:moveTo>
                <a:cubicBezTo>
                  <a:pt x="2314967" y="1851166"/>
                  <a:pt x="2305799" y="1853833"/>
                  <a:pt x="2298798" y="1859167"/>
                </a:cubicBezTo>
                <a:cubicBezTo>
                  <a:pt x="2291797" y="1864501"/>
                  <a:pt x="2288297" y="1871568"/>
                  <a:pt x="2288297" y="1880369"/>
                </a:cubicBezTo>
                <a:cubicBezTo>
                  <a:pt x="2288297" y="1893838"/>
                  <a:pt x="2296564" y="1902372"/>
                  <a:pt x="2313100" y="1905973"/>
                </a:cubicBezTo>
                <a:lnTo>
                  <a:pt x="2331302" y="1909973"/>
                </a:lnTo>
                <a:cubicBezTo>
                  <a:pt x="2336770" y="1911173"/>
                  <a:pt x="2340770" y="1912874"/>
                  <a:pt x="2343304" y="1915074"/>
                </a:cubicBezTo>
                <a:cubicBezTo>
                  <a:pt x="2345837" y="1917274"/>
                  <a:pt x="2347104" y="1920241"/>
                  <a:pt x="2347104" y="1923975"/>
                </a:cubicBezTo>
                <a:cubicBezTo>
                  <a:pt x="2347104" y="1928775"/>
                  <a:pt x="2345170" y="1932576"/>
                  <a:pt x="2341303" y="1935376"/>
                </a:cubicBezTo>
                <a:cubicBezTo>
                  <a:pt x="2337436" y="1938177"/>
                  <a:pt x="2331702" y="1939577"/>
                  <a:pt x="2324101" y="1939577"/>
                </a:cubicBezTo>
                <a:cubicBezTo>
                  <a:pt x="2319300" y="1939577"/>
                  <a:pt x="2314466" y="1938943"/>
                  <a:pt x="2309599" y="1937677"/>
                </a:cubicBezTo>
                <a:cubicBezTo>
                  <a:pt x="2304732" y="1936410"/>
                  <a:pt x="2299698" y="1934176"/>
                  <a:pt x="2294497" y="1930976"/>
                </a:cubicBezTo>
                <a:cubicBezTo>
                  <a:pt x="2291831" y="1929642"/>
                  <a:pt x="2289630" y="1929642"/>
                  <a:pt x="2287897" y="1930976"/>
                </a:cubicBezTo>
                <a:cubicBezTo>
                  <a:pt x="2286163" y="1932309"/>
                  <a:pt x="2285263" y="1934143"/>
                  <a:pt x="2285196" y="1936476"/>
                </a:cubicBezTo>
                <a:cubicBezTo>
                  <a:pt x="2285130" y="1938810"/>
                  <a:pt x="2286296" y="1940710"/>
                  <a:pt x="2288697" y="1942177"/>
                </a:cubicBezTo>
                <a:cubicBezTo>
                  <a:pt x="2293897" y="1945644"/>
                  <a:pt x="2299531" y="1948145"/>
                  <a:pt x="2305599" y="1949678"/>
                </a:cubicBezTo>
                <a:cubicBezTo>
                  <a:pt x="2311666" y="1951212"/>
                  <a:pt x="2317700" y="1951978"/>
                  <a:pt x="2323701" y="1951978"/>
                </a:cubicBezTo>
                <a:cubicBezTo>
                  <a:pt x="2335436" y="1951978"/>
                  <a:pt x="2344837" y="1949411"/>
                  <a:pt x="2351904" y="1944277"/>
                </a:cubicBezTo>
                <a:cubicBezTo>
                  <a:pt x="2358972" y="1939143"/>
                  <a:pt x="2362506" y="1932109"/>
                  <a:pt x="2362506" y="1923175"/>
                </a:cubicBezTo>
                <a:cubicBezTo>
                  <a:pt x="2362506" y="1916241"/>
                  <a:pt x="2360306" y="1910740"/>
                  <a:pt x="2355905" y="1906673"/>
                </a:cubicBezTo>
                <a:cubicBezTo>
                  <a:pt x="2351504" y="1902606"/>
                  <a:pt x="2345037" y="1899639"/>
                  <a:pt x="2336502" y="1897772"/>
                </a:cubicBezTo>
                <a:lnTo>
                  <a:pt x="2318300" y="1893971"/>
                </a:lnTo>
                <a:cubicBezTo>
                  <a:pt x="2308432" y="1891838"/>
                  <a:pt x="2303498" y="1887037"/>
                  <a:pt x="2303498" y="1879569"/>
                </a:cubicBezTo>
                <a:cubicBezTo>
                  <a:pt x="2303498" y="1874769"/>
                  <a:pt x="2305432" y="1870902"/>
                  <a:pt x="2309299" y="1867968"/>
                </a:cubicBezTo>
                <a:cubicBezTo>
                  <a:pt x="2313166" y="1865034"/>
                  <a:pt x="2318834" y="1863567"/>
                  <a:pt x="2326301" y="1863567"/>
                </a:cubicBezTo>
                <a:cubicBezTo>
                  <a:pt x="2330302" y="1863567"/>
                  <a:pt x="2334369" y="1864201"/>
                  <a:pt x="2338503" y="1865468"/>
                </a:cubicBezTo>
                <a:cubicBezTo>
                  <a:pt x="2342637" y="1866734"/>
                  <a:pt x="2346704" y="1868701"/>
                  <a:pt x="2350704" y="1871368"/>
                </a:cubicBezTo>
                <a:cubicBezTo>
                  <a:pt x="2353238" y="1872969"/>
                  <a:pt x="2355405" y="1873135"/>
                  <a:pt x="2357205" y="1871868"/>
                </a:cubicBezTo>
                <a:cubicBezTo>
                  <a:pt x="2359006" y="1870602"/>
                  <a:pt x="2360039" y="1868835"/>
                  <a:pt x="2360306" y="1866568"/>
                </a:cubicBezTo>
                <a:cubicBezTo>
                  <a:pt x="2360572" y="1864301"/>
                  <a:pt x="2359572" y="1862367"/>
                  <a:pt x="2357305" y="1860767"/>
                </a:cubicBezTo>
                <a:cubicBezTo>
                  <a:pt x="2353038" y="1857433"/>
                  <a:pt x="2348238" y="1855000"/>
                  <a:pt x="2342904" y="1853466"/>
                </a:cubicBezTo>
                <a:cubicBezTo>
                  <a:pt x="2337570" y="1851933"/>
                  <a:pt x="2332035" y="1851166"/>
                  <a:pt x="2326301" y="1851166"/>
                </a:cubicBezTo>
                <a:close/>
                <a:moveTo>
                  <a:pt x="2034627" y="1851166"/>
                </a:moveTo>
                <a:cubicBezTo>
                  <a:pt x="2029426" y="1851166"/>
                  <a:pt x="2023926" y="1851833"/>
                  <a:pt x="2018125" y="1853166"/>
                </a:cubicBezTo>
                <a:cubicBezTo>
                  <a:pt x="2012324" y="1854500"/>
                  <a:pt x="2006557" y="1856633"/>
                  <a:pt x="2000823" y="1859567"/>
                </a:cubicBezTo>
                <a:cubicBezTo>
                  <a:pt x="1998822" y="1860500"/>
                  <a:pt x="1997522" y="1861867"/>
                  <a:pt x="1996922" y="1863667"/>
                </a:cubicBezTo>
                <a:cubicBezTo>
                  <a:pt x="1996322" y="1865468"/>
                  <a:pt x="1996322" y="1867201"/>
                  <a:pt x="1996922" y="1868868"/>
                </a:cubicBezTo>
                <a:cubicBezTo>
                  <a:pt x="1997522" y="1870535"/>
                  <a:pt x="1998589" y="1871735"/>
                  <a:pt x="2000123" y="1872468"/>
                </a:cubicBezTo>
                <a:cubicBezTo>
                  <a:pt x="2001656" y="1873202"/>
                  <a:pt x="2003556" y="1872969"/>
                  <a:pt x="2005823" y="1871768"/>
                </a:cubicBezTo>
                <a:cubicBezTo>
                  <a:pt x="2010891" y="1869101"/>
                  <a:pt x="2015791" y="1867168"/>
                  <a:pt x="2020525" y="1865968"/>
                </a:cubicBezTo>
                <a:cubicBezTo>
                  <a:pt x="2025259" y="1864767"/>
                  <a:pt x="2029960" y="1864167"/>
                  <a:pt x="2034627" y="1864167"/>
                </a:cubicBezTo>
                <a:cubicBezTo>
                  <a:pt x="2042095" y="1864167"/>
                  <a:pt x="2047529" y="1866001"/>
                  <a:pt x="2050929" y="1869668"/>
                </a:cubicBezTo>
                <a:cubicBezTo>
                  <a:pt x="2054329" y="1873335"/>
                  <a:pt x="2056030" y="1879303"/>
                  <a:pt x="2056030" y="1887570"/>
                </a:cubicBezTo>
                <a:lnTo>
                  <a:pt x="2056030" y="1893771"/>
                </a:lnTo>
                <a:lnTo>
                  <a:pt x="2049629" y="1893771"/>
                </a:lnTo>
                <a:cubicBezTo>
                  <a:pt x="2034960" y="1893771"/>
                  <a:pt x="2023392" y="1894671"/>
                  <a:pt x="2014925" y="1896471"/>
                </a:cubicBezTo>
                <a:cubicBezTo>
                  <a:pt x="2006457" y="1898272"/>
                  <a:pt x="2000389" y="1901239"/>
                  <a:pt x="1996722" y="1905373"/>
                </a:cubicBezTo>
                <a:cubicBezTo>
                  <a:pt x="1993055" y="1909506"/>
                  <a:pt x="1991221" y="1915107"/>
                  <a:pt x="1991221" y="1922175"/>
                </a:cubicBezTo>
                <a:cubicBezTo>
                  <a:pt x="1991221" y="1927775"/>
                  <a:pt x="1992755" y="1932843"/>
                  <a:pt x="1995822" y="1937377"/>
                </a:cubicBezTo>
                <a:cubicBezTo>
                  <a:pt x="1998889" y="1941911"/>
                  <a:pt x="2003056" y="1945478"/>
                  <a:pt x="2008324" y="1948078"/>
                </a:cubicBezTo>
                <a:cubicBezTo>
                  <a:pt x="2013591" y="1950678"/>
                  <a:pt x="2019558" y="1951978"/>
                  <a:pt x="2026226" y="1951978"/>
                </a:cubicBezTo>
                <a:cubicBezTo>
                  <a:pt x="2033293" y="1951978"/>
                  <a:pt x="2039461" y="1950311"/>
                  <a:pt x="2044728" y="1946978"/>
                </a:cubicBezTo>
                <a:cubicBezTo>
                  <a:pt x="2049996" y="1943644"/>
                  <a:pt x="2053896" y="1939110"/>
                  <a:pt x="2056430" y="1933376"/>
                </a:cubicBezTo>
                <a:lnTo>
                  <a:pt x="2056430" y="1943177"/>
                </a:lnTo>
                <a:cubicBezTo>
                  <a:pt x="2056430" y="1948778"/>
                  <a:pt x="2059030" y="1951578"/>
                  <a:pt x="2064231" y="1951578"/>
                </a:cubicBezTo>
                <a:cubicBezTo>
                  <a:pt x="2069165" y="1951578"/>
                  <a:pt x="2071632" y="1948778"/>
                  <a:pt x="2071632" y="1943177"/>
                </a:cubicBezTo>
                <a:lnTo>
                  <a:pt x="2071632" y="1888970"/>
                </a:lnTo>
                <a:cubicBezTo>
                  <a:pt x="2071632" y="1876036"/>
                  <a:pt x="2068598" y="1866501"/>
                  <a:pt x="2062530" y="1860367"/>
                </a:cubicBezTo>
                <a:cubicBezTo>
                  <a:pt x="2056463" y="1854233"/>
                  <a:pt x="2047162" y="1851166"/>
                  <a:pt x="2034627" y="1851166"/>
                </a:cubicBezTo>
                <a:close/>
                <a:moveTo>
                  <a:pt x="1816228" y="1851166"/>
                </a:moveTo>
                <a:cubicBezTo>
                  <a:pt x="1808894" y="1851166"/>
                  <a:pt x="1802293" y="1852699"/>
                  <a:pt x="1796426" y="1855766"/>
                </a:cubicBezTo>
                <a:cubicBezTo>
                  <a:pt x="1790558" y="1858834"/>
                  <a:pt x="1786025" y="1863434"/>
                  <a:pt x="1782824" y="1869568"/>
                </a:cubicBezTo>
                <a:lnTo>
                  <a:pt x="1782824" y="1859767"/>
                </a:lnTo>
                <a:cubicBezTo>
                  <a:pt x="1782824" y="1854299"/>
                  <a:pt x="1780157" y="1851566"/>
                  <a:pt x="1774823" y="1851566"/>
                </a:cubicBezTo>
                <a:cubicBezTo>
                  <a:pt x="1769622" y="1851566"/>
                  <a:pt x="1767022" y="1854299"/>
                  <a:pt x="1767022" y="1859767"/>
                </a:cubicBezTo>
                <a:lnTo>
                  <a:pt x="1767022" y="1943177"/>
                </a:lnTo>
                <a:cubicBezTo>
                  <a:pt x="1767022" y="1948778"/>
                  <a:pt x="1769689" y="1951578"/>
                  <a:pt x="1775023" y="1951578"/>
                </a:cubicBezTo>
                <a:cubicBezTo>
                  <a:pt x="1780490" y="1951578"/>
                  <a:pt x="1783224" y="1948778"/>
                  <a:pt x="1783224" y="1943177"/>
                </a:cubicBezTo>
                <a:lnTo>
                  <a:pt x="1783224" y="1894771"/>
                </a:lnTo>
                <a:cubicBezTo>
                  <a:pt x="1783224" y="1885570"/>
                  <a:pt x="1785858" y="1878203"/>
                  <a:pt x="1791125" y="1872669"/>
                </a:cubicBezTo>
                <a:cubicBezTo>
                  <a:pt x="1796392" y="1867134"/>
                  <a:pt x="1803493" y="1864367"/>
                  <a:pt x="1812428" y="1864367"/>
                </a:cubicBezTo>
                <a:cubicBezTo>
                  <a:pt x="1820162" y="1864367"/>
                  <a:pt x="1825796" y="1866468"/>
                  <a:pt x="1829330" y="1870668"/>
                </a:cubicBezTo>
                <a:cubicBezTo>
                  <a:pt x="1832864" y="1874869"/>
                  <a:pt x="1834631" y="1881503"/>
                  <a:pt x="1834631" y="1890571"/>
                </a:cubicBezTo>
                <a:lnTo>
                  <a:pt x="1834631" y="1943177"/>
                </a:lnTo>
                <a:cubicBezTo>
                  <a:pt x="1834631" y="1948778"/>
                  <a:pt x="1837364" y="1951578"/>
                  <a:pt x="1842832" y="1951578"/>
                </a:cubicBezTo>
                <a:cubicBezTo>
                  <a:pt x="1848166" y="1951578"/>
                  <a:pt x="1850833" y="1948778"/>
                  <a:pt x="1850833" y="1943177"/>
                </a:cubicBezTo>
                <a:lnTo>
                  <a:pt x="1850833" y="1889571"/>
                </a:lnTo>
                <a:cubicBezTo>
                  <a:pt x="1850833" y="1863967"/>
                  <a:pt x="1839298" y="1851166"/>
                  <a:pt x="1816228" y="1851166"/>
                </a:cubicBezTo>
                <a:close/>
                <a:moveTo>
                  <a:pt x="1701252" y="1851166"/>
                </a:moveTo>
                <a:cubicBezTo>
                  <a:pt x="1696051" y="1851166"/>
                  <a:pt x="1690551" y="1851833"/>
                  <a:pt x="1684750" y="1853166"/>
                </a:cubicBezTo>
                <a:cubicBezTo>
                  <a:pt x="1678949" y="1854500"/>
                  <a:pt x="1673182" y="1856633"/>
                  <a:pt x="1667448" y="1859567"/>
                </a:cubicBezTo>
                <a:cubicBezTo>
                  <a:pt x="1665447" y="1860500"/>
                  <a:pt x="1664147" y="1861867"/>
                  <a:pt x="1663547" y="1863667"/>
                </a:cubicBezTo>
                <a:cubicBezTo>
                  <a:pt x="1662947" y="1865468"/>
                  <a:pt x="1662947" y="1867201"/>
                  <a:pt x="1663547" y="1868868"/>
                </a:cubicBezTo>
                <a:cubicBezTo>
                  <a:pt x="1664147" y="1870535"/>
                  <a:pt x="1665214" y="1871735"/>
                  <a:pt x="1666748" y="1872468"/>
                </a:cubicBezTo>
                <a:cubicBezTo>
                  <a:pt x="1668281" y="1873202"/>
                  <a:pt x="1670181" y="1872969"/>
                  <a:pt x="1672448" y="1871768"/>
                </a:cubicBezTo>
                <a:cubicBezTo>
                  <a:pt x="1677516" y="1869101"/>
                  <a:pt x="1682416" y="1867168"/>
                  <a:pt x="1687150" y="1865968"/>
                </a:cubicBezTo>
                <a:cubicBezTo>
                  <a:pt x="1691884" y="1864767"/>
                  <a:pt x="1696585" y="1864167"/>
                  <a:pt x="1701252" y="1864167"/>
                </a:cubicBezTo>
                <a:cubicBezTo>
                  <a:pt x="1708720" y="1864167"/>
                  <a:pt x="1714154" y="1866001"/>
                  <a:pt x="1717554" y="1869668"/>
                </a:cubicBezTo>
                <a:cubicBezTo>
                  <a:pt x="1720954" y="1873335"/>
                  <a:pt x="1722655" y="1879303"/>
                  <a:pt x="1722655" y="1887570"/>
                </a:cubicBezTo>
                <a:lnTo>
                  <a:pt x="1722655" y="1893771"/>
                </a:lnTo>
                <a:lnTo>
                  <a:pt x="1716254" y="1893771"/>
                </a:lnTo>
                <a:cubicBezTo>
                  <a:pt x="1701585" y="1893771"/>
                  <a:pt x="1690017" y="1894671"/>
                  <a:pt x="1681550" y="1896471"/>
                </a:cubicBezTo>
                <a:cubicBezTo>
                  <a:pt x="1673082" y="1898272"/>
                  <a:pt x="1667014" y="1901239"/>
                  <a:pt x="1663347" y="1905373"/>
                </a:cubicBezTo>
                <a:cubicBezTo>
                  <a:pt x="1659680" y="1909506"/>
                  <a:pt x="1657847" y="1915107"/>
                  <a:pt x="1657847" y="1922175"/>
                </a:cubicBezTo>
                <a:cubicBezTo>
                  <a:pt x="1657847" y="1927775"/>
                  <a:pt x="1659380" y="1932843"/>
                  <a:pt x="1662447" y="1937377"/>
                </a:cubicBezTo>
                <a:cubicBezTo>
                  <a:pt x="1665514" y="1941911"/>
                  <a:pt x="1669681" y="1945478"/>
                  <a:pt x="1674949" y="1948078"/>
                </a:cubicBezTo>
                <a:cubicBezTo>
                  <a:pt x="1680216" y="1950678"/>
                  <a:pt x="1686183" y="1951978"/>
                  <a:pt x="1692851" y="1951978"/>
                </a:cubicBezTo>
                <a:cubicBezTo>
                  <a:pt x="1699918" y="1951978"/>
                  <a:pt x="1706086" y="1950311"/>
                  <a:pt x="1711353" y="1946978"/>
                </a:cubicBezTo>
                <a:cubicBezTo>
                  <a:pt x="1716621" y="1943644"/>
                  <a:pt x="1720521" y="1939110"/>
                  <a:pt x="1723055" y="1933376"/>
                </a:cubicBezTo>
                <a:lnTo>
                  <a:pt x="1723055" y="1943177"/>
                </a:lnTo>
                <a:cubicBezTo>
                  <a:pt x="1723055" y="1948778"/>
                  <a:pt x="1725655" y="1951578"/>
                  <a:pt x="1730856" y="1951578"/>
                </a:cubicBezTo>
                <a:cubicBezTo>
                  <a:pt x="1735790" y="1951578"/>
                  <a:pt x="1738257" y="1948778"/>
                  <a:pt x="1738257" y="1943177"/>
                </a:cubicBezTo>
                <a:lnTo>
                  <a:pt x="1738257" y="1888970"/>
                </a:lnTo>
                <a:cubicBezTo>
                  <a:pt x="1738257" y="1876036"/>
                  <a:pt x="1735223" y="1866501"/>
                  <a:pt x="1729155" y="1860367"/>
                </a:cubicBezTo>
                <a:cubicBezTo>
                  <a:pt x="1723088" y="1854233"/>
                  <a:pt x="1713787" y="1851166"/>
                  <a:pt x="1701252" y="1851166"/>
                </a:cubicBezTo>
                <a:close/>
                <a:moveTo>
                  <a:pt x="1535727" y="1851166"/>
                </a:moveTo>
                <a:cubicBezTo>
                  <a:pt x="1524392" y="1851166"/>
                  <a:pt x="1515224" y="1853833"/>
                  <a:pt x="1508223" y="1859167"/>
                </a:cubicBezTo>
                <a:cubicBezTo>
                  <a:pt x="1501222" y="1864501"/>
                  <a:pt x="1497722" y="1871568"/>
                  <a:pt x="1497722" y="1880369"/>
                </a:cubicBezTo>
                <a:cubicBezTo>
                  <a:pt x="1497722" y="1893838"/>
                  <a:pt x="1505989" y="1902372"/>
                  <a:pt x="1522525" y="1905973"/>
                </a:cubicBezTo>
                <a:lnTo>
                  <a:pt x="1540727" y="1909973"/>
                </a:lnTo>
                <a:cubicBezTo>
                  <a:pt x="1546195" y="1911173"/>
                  <a:pt x="1550195" y="1912874"/>
                  <a:pt x="1552729" y="1915074"/>
                </a:cubicBezTo>
                <a:cubicBezTo>
                  <a:pt x="1555262" y="1917274"/>
                  <a:pt x="1556529" y="1920241"/>
                  <a:pt x="1556529" y="1923975"/>
                </a:cubicBezTo>
                <a:cubicBezTo>
                  <a:pt x="1556529" y="1928775"/>
                  <a:pt x="1554596" y="1932576"/>
                  <a:pt x="1550728" y="1935376"/>
                </a:cubicBezTo>
                <a:cubicBezTo>
                  <a:pt x="1546861" y="1938177"/>
                  <a:pt x="1541127" y="1939577"/>
                  <a:pt x="1533526" y="1939577"/>
                </a:cubicBezTo>
                <a:cubicBezTo>
                  <a:pt x="1528726" y="1939577"/>
                  <a:pt x="1523892" y="1938943"/>
                  <a:pt x="1519024" y="1937677"/>
                </a:cubicBezTo>
                <a:cubicBezTo>
                  <a:pt x="1514157" y="1936410"/>
                  <a:pt x="1509123" y="1934176"/>
                  <a:pt x="1503923" y="1930976"/>
                </a:cubicBezTo>
                <a:cubicBezTo>
                  <a:pt x="1501256" y="1929642"/>
                  <a:pt x="1499055" y="1929642"/>
                  <a:pt x="1497322" y="1930976"/>
                </a:cubicBezTo>
                <a:cubicBezTo>
                  <a:pt x="1495588" y="1932309"/>
                  <a:pt x="1494688" y="1934143"/>
                  <a:pt x="1494621" y="1936476"/>
                </a:cubicBezTo>
                <a:cubicBezTo>
                  <a:pt x="1494555" y="1938810"/>
                  <a:pt x="1495721" y="1940710"/>
                  <a:pt x="1498122" y="1942177"/>
                </a:cubicBezTo>
                <a:cubicBezTo>
                  <a:pt x="1503322" y="1945644"/>
                  <a:pt x="1508956" y="1948145"/>
                  <a:pt x="1515024" y="1949678"/>
                </a:cubicBezTo>
                <a:cubicBezTo>
                  <a:pt x="1521091" y="1951212"/>
                  <a:pt x="1527125" y="1951978"/>
                  <a:pt x="1533126" y="1951978"/>
                </a:cubicBezTo>
                <a:cubicBezTo>
                  <a:pt x="1544861" y="1951978"/>
                  <a:pt x="1554262" y="1949411"/>
                  <a:pt x="1561330" y="1944277"/>
                </a:cubicBezTo>
                <a:cubicBezTo>
                  <a:pt x="1568397" y="1939143"/>
                  <a:pt x="1571931" y="1932109"/>
                  <a:pt x="1571931" y="1923175"/>
                </a:cubicBezTo>
                <a:cubicBezTo>
                  <a:pt x="1571931" y="1916241"/>
                  <a:pt x="1569731" y="1910740"/>
                  <a:pt x="1565330" y="1906673"/>
                </a:cubicBezTo>
                <a:cubicBezTo>
                  <a:pt x="1560930" y="1902606"/>
                  <a:pt x="1554462" y="1899639"/>
                  <a:pt x="1545928" y="1897772"/>
                </a:cubicBezTo>
                <a:lnTo>
                  <a:pt x="1527725" y="1893971"/>
                </a:lnTo>
                <a:cubicBezTo>
                  <a:pt x="1517858" y="1891838"/>
                  <a:pt x="1512924" y="1887037"/>
                  <a:pt x="1512924" y="1879569"/>
                </a:cubicBezTo>
                <a:cubicBezTo>
                  <a:pt x="1512924" y="1874769"/>
                  <a:pt x="1514857" y="1870902"/>
                  <a:pt x="1518724" y="1867968"/>
                </a:cubicBezTo>
                <a:cubicBezTo>
                  <a:pt x="1522592" y="1865034"/>
                  <a:pt x="1528259" y="1863567"/>
                  <a:pt x="1535727" y="1863567"/>
                </a:cubicBezTo>
                <a:cubicBezTo>
                  <a:pt x="1539727" y="1863567"/>
                  <a:pt x="1543794" y="1864201"/>
                  <a:pt x="1547928" y="1865468"/>
                </a:cubicBezTo>
                <a:cubicBezTo>
                  <a:pt x="1552062" y="1866734"/>
                  <a:pt x="1556129" y="1868701"/>
                  <a:pt x="1560130" y="1871368"/>
                </a:cubicBezTo>
                <a:cubicBezTo>
                  <a:pt x="1562663" y="1872969"/>
                  <a:pt x="1564830" y="1873135"/>
                  <a:pt x="1566630" y="1871868"/>
                </a:cubicBezTo>
                <a:cubicBezTo>
                  <a:pt x="1568431" y="1870602"/>
                  <a:pt x="1569464" y="1868835"/>
                  <a:pt x="1569731" y="1866568"/>
                </a:cubicBezTo>
                <a:cubicBezTo>
                  <a:pt x="1569997" y="1864301"/>
                  <a:pt x="1568997" y="1862367"/>
                  <a:pt x="1566730" y="1860767"/>
                </a:cubicBezTo>
                <a:cubicBezTo>
                  <a:pt x="1562463" y="1857433"/>
                  <a:pt x="1557663" y="1855000"/>
                  <a:pt x="1552329" y="1853466"/>
                </a:cubicBezTo>
                <a:cubicBezTo>
                  <a:pt x="1546995" y="1851933"/>
                  <a:pt x="1541461" y="1851166"/>
                  <a:pt x="1535727" y="1851166"/>
                </a:cubicBezTo>
                <a:close/>
                <a:moveTo>
                  <a:pt x="1255377" y="1851166"/>
                </a:moveTo>
                <a:cubicBezTo>
                  <a:pt x="1246176" y="1851166"/>
                  <a:pt x="1238075" y="1853266"/>
                  <a:pt x="1231074" y="1857467"/>
                </a:cubicBezTo>
                <a:cubicBezTo>
                  <a:pt x="1224073" y="1861667"/>
                  <a:pt x="1218573" y="1867601"/>
                  <a:pt x="1214572" y="1875269"/>
                </a:cubicBezTo>
                <a:cubicBezTo>
                  <a:pt x="1210572" y="1882936"/>
                  <a:pt x="1208571" y="1891771"/>
                  <a:pt x="1208571" y="1901772"/>
                </a:cubicBezTo>
                <a:cubicBezTo>
                  <a:pt x="1208571" y="1917241"/>
                  <a:pt x="1213039" y="1929476"/>
                  <a:pt x="1221973" y="1938477"/>
                </a:cubicBezTo>
                <a:cubicBezTo>
                  <a:pt x="1230907" y="1947478"/>
                  <a:pt x="1243042" y="1951978"/>
                  <a:pt x="1258378" y="1951978"/>
                </a:cubicBezTo>
                <a:cubicBezTo>
                  <a:pt x="1264112" y="1951978"/>
                  <a:pt x="1270012" y="1951112"/>
                  <a:pt x="1276080" y="1949378"/>
                </a:cubicBezTo>
                <a:cubicBezTo>
                  <a:pt x="1282147" y="1947645"/>
                  <a:pt x="1287381" y="1945178"/>
                  <a:pt x="1291782" y="1941977"/>
                </a:cubicBezTo>
                <a:cubicBezTo>
                  <a:pt x="1294582" y="1940110"/>
                  <a:pt x="1295949" y="1937943"/>
                  <a:pt x="1295882" y="1935476"/>
                </a:cubicBezTo>
                <a:cubicBezTo>
                  <a:pt x="1295816" y="1933009"/>
                  <a:pt x="1294749" y="1931176"/>
                  <a:pt x="1292682" y="1929976"/>
                </a:cubicBezTo>
                <a:cubicBezTo>
                  <a:pt x="1290615" y="1928775"/>
                  <a:pt x="1288048" y="1929176"/>
                  <a:pt x="1284981" y="1931176"/>
                </a:cubicBezTo>
                <a:cubicBezTo>
                  <a:pt x="1280714" y="1934110"/>
                  <a:pt x="1276313" y="1936143"/>
                  <a:pt x="1271779" y="1937277"/>
                </a:cubicBezTo>
                <a:cubicBezTo>
                  <a:pt x="1267245" y="1938410"/>
                  <a:pt x="1262778" y="1938977"/>
                  <a:pt x="1258378" y="1938977"/>
                </a:cubicBezTo>
                <a:cubicBezTo>
                  <a:pt x="1247976" y="1938977"/>
                  <a:pt x="1239842" y="1936076"/>
                  <a:pt x="1233975" y="1930276"/>
                </a:cubicBezTo>
                <a:cubicBezTo>
                  <a:pt x="1228107" y="1924475"/>
                  <a:pt x="1224907" y="1916041"/>
                  <a:pt x="1224373" y="1904973"/>
                </a:cubicBezTo>
                <a:lnTo>
                  <a:pt x="1290582" y="1904973"/>
                </a:lnTo>
                <a:cubicBezTo>
                  <a:pt x="1295249" y="1904973"/>
                  <a:pt x="1297582" y="1902906"/>
                  <a:pt x="1297582" y="1898772"/>
                </a:cubicBezTo>
                <a:cubicBezTo>
                  <a:pt x="1297582" y="1883970"/>
                  <a:pt x="1293849" y="1872335"/>
                  <a:pt x="1286381" y="1863867"/>
                </a:cubicBezTo>
                <a:cubicBezTo>
                  <a:pt x="1278914" y="1855400"/>
                  <a:pt x="1268579" y="1851166"/>
                  <a:pt x="1255377" y="1851166"/>
                </a:cubicBezTo>
                <a:close/>
                <a:moveTo>
                  <a:pt x="853527" y="1851166"/>
                </a:moveTo>
                <a:cubicBezTo>
                  <a:pt x="848326" y="1851166"/>
                  <a:pt x="842826" y="1851833"/>
                  <a:pt x="837025" y="1853166"/>
                </a:cubicBezTo>
                <a:cubicBezTo>
                  <a:pt x="831224" y="1854500"/>
                  <a:pt x="825457" y="1856633"/>
                  <a:pt x="819723" y="1859567"/>
                </a:cubicBezTo>
                <a:cubicBezTo>
                  <a:pt x="817722" y="1860500"/>
                  <a:pt x="816422" y="1861867"/>
                  <a:pt x="815822" y="1863667"/>
                </a:cubicBezTo>
                <a:cubicBezTo>
                  <a:pt x="815222" y="1865468"/>
                  <a:pt x="815222" y="1867201"/>
                  <a:pt x="815822" y="1868868"/>
                </a:cubicBezTo>
                <a:cubicBezTo>
                  <a:pt x="816422" y="1870535"/>
                  <a:pt x="817489" y="1871735"/>
                  <a:pt x="819023" y="1872468"/>
                </a:cubicBezTo>
                <a:cubicBezTo>
                  <a:pt x="820556" y="1873202"/>
                  <a:pt x="822456" y="1872969"/>
                  <a:pt x="824723" y="1871768"/>
                </a:cubicBezTo>
                <a:cubicBezTo>
                  <a:pt x="829791" y="1869101"/>
                  <a:pt x="834691" y="1867168"/>
                  <a:pt x="839425" y="1865968"/>
                </a:cubicBezTo>
                <a:cubicBezTo>
                  <a:pt x="844159" y="1864767"/>
                  <a:pt x="848860" y="1864167"/>
                  <a:pt x="853527" y="1864167"/>
                </a:cubicBezTo>
                <a:cubicBezTo>
                  <a:pt x="860995" y="1864167"/>
                  <a:pt x="866429" y="1866001"/>
                  <a:pt x="869829" y="1869668"/>
                </a:cubicBezTo>
                <a:cubicBezTo>
                  <a:pt x="873230" y="1873335"/>
                  <a:pt x="874930" y="1879303"/>
                  <a:pt x="874930" y="1887570"/>
                </a:cubicBezTo>
                <a:lnTo>
                  <a:pt x="874930" y="1893771"/>
                </a:lnTo>
                <a:lnTo>
                  <a:pt x="868529" y="1893771"/>
                </a:lnTo>
                <a:cubicBezTo>
                  <a:pt x="853860" y="1893771"/>
                  <a:pt x="842292" y="1894671"/>
                  <a:pt x="833825" y="1896471"/>
                </a:cubicBezTo>
                <a:cubicBezTo>
                  <a:pt x="825357" y="1898272"/>
                  <a:pt x="819289" y="1901239"/>
                  <a:pt x="815622" y="1905373"/>
                </a:cubicBezTo>
                <a:cubicBezTo>
                  <a:pt x="811955" y="1909506"/>
                  <a:pt x="810122" y="1915107"/>
                  <a:pt x="810122" y="1922175"/>
                </a:cubicBezTo>
                <a:cubicBezTo>
                  <a:pt x="810122" y="1927775"/>
                  <a:pt x="811655" y="1932843"/>
                  <a:pt x="814722" y="1937377"/>
                </a:cubicBezTo>
                <a:cubicBezTo>
                  <a:pt x="817789" y="1941911"/>
                  <a:pt x="821956" y="1945478"/>
                  <a:pt x="827224" y="1948078"/>
                </a:cubicBezTo>
                <a:cubicBezTo>
                  <a:pt x="832491" y="1950678"/>
                  <a:pt x="838458" y="1951978"/>
                  <a:pt x="845126" y="1951978"/>
                </a:cubicBezTo>
                <a:cubicBezTo>
                  <a:pt x="852194" y="1951978"/>
                  <a:pt x="858361" y="1950311"/>
                  <a:pt x="863628" y="1946978"/>
                </a:cubicBezTo>
                <a:cubicBezTo>
                  <a:pt x="868896" y="1943644"/>
                  <a:pt x="872796" y="1939110"/>
                  <a:pt x="875330" y="1933376"/>
                </a:cubicBezTo>
                <a:lnTo>
                  <a:pt x="875330" y="1943177"/>
                </a:lnTo>
                <a:cubicBezTo>
                  <a:pt x="875330" y="1948778"/>
                  <a:pt x="877930" y="1951578"/>
                  <a:pt x="883131" y="1951578"/>
                </a:cubicBezTo>
                <a:cubicBezTo>
                  <a:pt x="888065" y="1951578"/>
                  <a:pt x="890532" y="1948778"/>
                  <a:pt x="890532" y="1943177"/>
                </a:cubicBezTo>
                <a:lnTo>
                  <a:pt x="890532" y="1888970"/>
                </a:lnTo>
                <a:cubicBezTo>
                  <a:pt x="890532" y="1876036"/>
                  <a:pt x="887498" y="1866501"/>
                  <a:pt x="881431" y="1860367"/>
                </a:cubicBezTo>
                <a:cubicBezTo>
                  <a:pt x="875363" y="1854233"/>
                  <a:pt x="866062" y="1851166"/>
                  <a:pt x="853527" y="1851166"/>
                </a:cubicBezTo>
                <a:close/>
                <a:moveTo>
                  <a:pt x="626327" y="1851166"/>
                </a:moveTo>
                <a:cubicBezTo>
                  <a:pt x="616859" y="1851166"/>
                  <a:pt x="608658" y="1853233"/>
                  <a:pt x="601724" y="1857367"/>
                </a:cubicBezTo>
                <a:cubicBezTo>
                  <a:pt x="594790" y="1861500"/>
                  <a:pt x="589423" y="1867334"/>
                  <a:pt x="585622" y="1874869"/>
                </a:cubicBezTo>
                <a:cubicBezTo>
                  <a:pt x="581822" y="1882403"/>
                  <a:pt x="579921" y="1891304"/>
                  <a:pt x="579921" y="1901572"/>
                </a:cubicBezTo>
                <a:cubicBezTo>
                  <a:pt x="579921" y="1911840"/>
                  <a:pt x="581822" y="1920741"/>
                  <a:pt x="585622" y="1928275"/>
                </a:cubicBezTo>
                <a:cubicBezTo>
                  <a:pt x="589423" y="1935810"/>
                  <a:pt x="594790" y="1941644"/>
                  <a:pt x="601724" y="1945778"/>
                </a:cubicBezTo>
                <a:cubicBezTo>
                  <a:pt x="608658" y="1949912"/>
                  <a:pt x="616859" y="1951978"/>
                  <a:pt x="626327" y="1951978"/>
                </a:cubicBezTo>
                <a:cubicBezTo>
                  <a:pt x="635662" y="1951978"/>
                  <a:pt x="643829" y="1949912"/>
                  <a:pt x="650830" y="1945778"/>
                </a:cubicBezTo>
                <a:cubicBezTo>
                  <a:pt x="657831" y="1941644"/>
                  <a:pt x="663232" y="1935810"/>
                  <a:pt x="667032" y="1928275"/>
                </a:cubicBezTo>
                <a:cubicBezTo>
                  <a:pt x="670833" y="1920741"/>
                  <a:pt x="672733" y="1911840"/>
                  <a:pt x="672733" y="1901572"/>
                </a:cubicBezTo>
                <a:cubicBezTo>
                  <a:pt x="672733" y="1891304"/>
                  <a:pt x="670833" y="1882403"/>
                  <a:pt x="667032" y="1874869"/>
                </a:cubicBezTo>
                <a:cubicBezTo>
                  <a:pt x="663232" y="1867334"/>
                  <a:pt x="657831" y="1861500"/>
                  <a:pt x="650830" y="1857367"/>
                </a:cubicBezTo>
                <a:cubicBezTo>
                  <a:pt x="643829" y="1853233"/>
                  <a:pt x="635662" y="1851166"/>
                  <a:pt x="626327" y="1851166"/>
                </a:cubicBezTo>
                <a:close/>
                <a:moveTo>
                  <a:pt x="2148603" y="1850966"/>
                </a:moveTo>
                <a:cubicBezTo>
                  <a:pt x="2140869" y="1851233"/>
                  <a:pt x="2134201" y="1852999"/>
                  <a:pt x="2128601" y="1856267"/>
                </a:cubicBezTo>
                <a:cubicBezTo>
                  <a:pt x="2123000" y="1859533"/>
                  <a:pt x="2118866" y="1864234"/>
                  <a:pt x="2116199" y="1870368"/>
                </a:cubicBezTo>
                <a:lnTo>
                  <a:pt x="2116199" y="1859767"/>
                </a:lnTo>
                <a:cubicBezTo>
                  <a:pt x="2116199" y="1854299"/>
                  <a:pt x="2113532" y="1851566"/>
                  <a:pt x="2108198" y="1851566"/>
                </a:cubicBezTo>
                <a:cubicBezTo>
                  <a:pt x="2102998" y="1851566"/>
                  <a:pt x="2100397" y="1854299"/>
                  <a:pt x="2100397" y="1859767"/>
                </a:cubicBezTo>
                <a:lnTo>
                  <a:pt x="2100397" y="1943177"/>
                </a:lnTo>
                <a:cubicBezTo>
                  <a:pt x="2100397" y="1948778"/>
                  <a:pt x="2103131" y="1951578"/>
                  <a:pt x="2108598" y="1951578"/>
                </a:cubicBezTo>
                <a:cubicBezTo>
                  <a:pt x="2114065" y="1951578"/>
                  <a:pt x="2116799" y="1948778"/>
                  <a:pt x="2116799" y="1943177"/>
                </a:cubicBezTo>
                <a:lnTo>
                  <a:pt x="2116799" y="1894771"/>
                </a:lnTo>
                <a:cubicBezTo>
                  <a:pt x="2116799" y="1886103"/>
                  <a:pt x="2119199" y="1879269"/>
                  <a:pt x="2124000" y="1874269"/>
                </a:cubicBezTo>
                <a:cubicBezTo>
                  <a:pt x="2128801" y="1869268"/>
                  <a:pt x="2135802" y="1866368"/>
                  <a:pt x="2145003" y="1865568"/>
                </a:cubicBezTo>
                <a:lnTo>
                  <a:pt x="2148203" y="1865168"/>
                </a:lnTo>
                <a:cubicBezTo>
                  <a:pt x="2153404" y="1864634"/>
                  <a:pt x="2155804" y="1862034"/>
                  <a:pt x="2155404" y="1857367"/>
                </a:cubicBezTo>
                <a:cubicBezTo>
                  <a:pt x="2155137" y="1852699"/>
                  <a:pt x="2152870" y="1850566"/>
                  <a:pt x="2148603" y="1850966"/>
                </a:cubicBezTo>
                <a:close/>
                <a:moveTo>
                  <a:pt x="1608374" y="1821762"/>
                </a:moveTo>
                <a:cubicBezTo>
                  <a:pt x="1602906" y="1821762"/>
                  <a:pt x="1600173" y="1824496"/>
                  <a:pt x="1600173" y="1829963"/>
                </a:cubicBezTo>
                <a:lnTo>
                  <a:pt x="1600173" y="1852966"/>
                </a:lnTo>
                <a:lnTo>
                  <a:pt x="1586771" y="1852966"/>
                </a:lnTo>
                <a:cubicBezTo>
                  <a:pt x="1582104" y="1852966"/>
                  <a:pt x="1579770" y="1855033"/>
                  <a:pt x="1579770" y="1859167"/>
                </a:cubicBezTo>
                <a:cubicBezTo>
                  <a:pt x="1579770" y="1863434"/>
                  <a:pt x="1582104" y="1865568"/>
                  <a:pt x="1586771" y="1865568"/>
                </a:cubicBezTo>
                <a:lnTo>
                  <a:pt x="1600173" y="1865568"/>
                </a:lnTo>
                <a:lnTo>
                  <a:pt x="1600173" y="1916574"/>
                </a:lnTo>
                <a:cubicBezTo>
                  <a:pt x="1600173" y="1928042"/>
                  <a:pt x="1603040" y="1936810"/>
                  <a:pt x="1608774" y="1942877"/>
                </a:cubicBezTo>
                <a:cubicBezTo>
                  <a:pt x="1614508" y="1948945"/>
                  <a:pt x="1623109" y="1951978"/>
                  <a:pt x="1634577" y="1951978"/>
                </a:cubicBezTo>
                <a:cubicBezTo>
                  <a:pt x="1636711" y="1951978"/>
                  <a:pt x="1639078" y="1951745"/>
                  <a:pt x="1641678" y="1951278"/>
                </a:cubicBezTo>
                <a:cubicBezTo>
                  <a:pt x="1644278" y="1950812"/>
                  <a:pt x="1646378" y="1950311"/>
                  <a:pt x="1647979" y="1949778"/>
                </a:cubicBezTo>
                <a:cubicBezTo>
                  <a:pt x="1649446" y="1949245"/>
                  <a:pt x="1650479" y="1948311"/>
                  <a:pt x="1651079" y="1946978"/>
                </a:cubicBezTo>
                <a:cubicBezTo>
                  <a:pt x="1651679" y="1945644"/>
                  <a:pt x="1651979" y="1944177"/>
                  <a:pt x="1651979" y="1942577"/>
                </a:cubicBezTo>
                <a:cubicBezTo>
                  <a:pt x="1651979" y="1940310"/>
                  <a:pt x="1651579" y="1938710"/>
                  <a:pt x="1650779" y="1937777"/>
                </a:cubicBezTo>
                <a:cubicBezTo>
                  <a:pt x="1649979" y="1936843"/>
                  <a:pt x="1648979" y="1936443"/>
                  <a:pt x="1647779" y="1936576"/>
                </a:cubicBezTo>
                <a:cubicBezTo>
                  <a:pt x="1646445" y="1936576"/>
                  <a:pt x="1644912" y="1936843"/>
                  <a:pt x="1643178" y="1937377"/>
                </a:cubicBezTo>
                <a:cubicBezTo>
                  <a:pt x="1641444" y="1937910"/>
                  <a:pt x="1639311" y="1938177"/>
                  <a:pt x="1636777" y="1938177"/>
                </a:cubicBezTo>
                <a:cubicBezTo>
                  <a:pt x="1629576" y="1938177"/>
                  <a:pt x="1624376" y="1936210"/>
                  <a:pt x="1621175" y="1932276"/>
                </a:cubicBezTo>
                <a:cubicBezTo>
                  <a:pt x="1617975" y="1928342"/>
                  <a:pt x="1616375" y="1922575"/>
                  <a:pt x="1616375" y="1914974"/>
                </a:cubicBezTo>
                <a:lnTo>
                  <a:pt x="1616375" y="1865568"/>
                </a:lnTo>
                <a:lnTo>
                  <a:pt x="1641578" y="1865568"/>
                </a:lnTo>
                <a:cubicBezTo>
                  <a:pt x="1646245" y="1865568"/>
                  <a:pt x="1648579" y="1863434"/>
                  <a:pt x="1648579" y="1859167"/>
                </a:cubicBezTo>
                <a:cubicBezTo>
                  <a:pt x="1648579" y="1855033"/>
                  <a:pt x="1646245" y="1852966"/>
                  <a:pt x="1641578" y="1852966"/>
                </a:cubicBezTo>
                <a:lnTo>
                  <a:pt x="1616375" y="1852966"/>
                </a:lnTo>
                <a:lnTo>
                  <a:pt x="1616375" y="1829963"/>
                </a:lnTo>
                <a:cubicBezTo>
                  <a:pt x="1616375" y="1824496"/>
                  <a:pt x="1613708" y="1821762"/>
                  <a:pt x="1608374" y="1821762"/>
                </a:cubicBezTo>
                <a:close/>
                <a:moveTo>
                  <a:pt x="2254807" y="1807760"/>
                </a:moveTo>
                <a:cubicBezTo>
                  <a:pt x="2249340" y="1807760"/>
                  <a:pt x="2246606" y="1810494"/>
                  <a:pt x="2246606" y="1815961"/>
                </a:cubicBezTo>
                <a:lnTo>
                  <a:pt x="2246606" y="1869968"/>
                </a:lnTo>
                <a:cubicBezTo>
                  <a:pt x="2243805" y="1864101"/>
                  <a:pt x="2239505" y="1859500"/>
                  <a:pt x="2233704" y="1856166"/>
                </a:cubicBezTo>
                <a:cubicBezTo>
                  <a:pt x="2227904" y="1852833"/>
                  <a:pt x="2221203" y="1851166"/>
                  <a:pt x="2213602" y="1851166"/>
                </a:cubicBezTo>
                <a:cubicBezTo>
                  <a:pt x="2204934" y="1851166"/>
                  <a:pt x="2197366" y="1853199"/>
                  <a:pt x="2190899" y="1857267"/>
                </a:cubicBezTo>
                <a:cubicBezTo>
                  <a:pt x="2184431" y="1861334"/>
                  <a:pt x="2179431" y="1867134"/>
                  <a:pt x="2175897" y="1874669"/>
                </a:cubicBezTo>
                <a:cubicBezTo>
                  <a:pt x="2172363" y="1882203"/>
                  <a:pt x="2170596" y="1891171"/>
                  <a:pt x="2170596" y="1901572"/>
                </a:cubicBezTo>
                <a:cubicBezTo>
                  <a:pt x="2170596" y="1911840"/>
                  <a:pt x="2172363" y="1920741"/>
                  <a:pt x="2175897" y="1928275"/>
                </a:cubicBezTo>
                <a:cubicBezTo>
                  <a:pt x="2179431" y="1935810"/>
                  <a:pt x="2184431" y="1941644"/>
                  <a:pt x="2190899" y="1945778"/>
                </a:cubicBezTo>
                <a:cubicBezTo>
                  <a:pt x="2197366" y="1949912"/>
                  <a:pt x="2204934" y="1951978"/>
                  <a:pt x="2213602" y="1951978"/>
                </a:cubicBezTo>
                <a:cubicBezTo>
                  <a:pt x="2221203" y="1951978"/>
                  <a:pt x="2227904" y="1950278"/>
                  <a:pt x="2233704" y="1946878"/>
                </a:cubicBezTo>
                <a:cubicBezTo>
                  <a:pt x="2239505" y="1943477"/>
                  <a:pt x="2243872" y="1938777"/>
                  <a:pt x="2246806" y="1932776"/>
                </a:cubicBezTo>
                <a:lnTo>
                  <a:pt x="2246806" y="1943177"/>
                </a:lnTo>
                <a:cubicBezTo>
                  <a:pt x="2246806" y="1948778"/>
                  <a:pt x="2249473" y="1951578"/>
                  <a:pt x="2254807" y="1951578"/>
                </a:cubicBezTo>
                <a:cubicBezTo>
                  <a:pt x="2260141" y="1951578"/>
                  <a:pt x="2262808" y="1948778"/>
                  <a:pt x="2262808" y="1943177"/>
                </a:cubicBezTo>
                <a:lnTo>
                  <a:pt x="2262808" y="1815961"/>
                </a:lnTo>
                <a:cubicBezTo>
                  <a:pt x="2262808" y="1810494"/>
                  <a:pt x="2260141" y="1807760"/>
                  <a:pt x="2254807" y="1807760"/>
                </a:cubicBezTo>
                <a:close/>
                <a:moveTo>
                  <a:pt x="1959532" y="1807760"/>
                </a:moveTo>
                <a:cubicBezTo>
                  <a:pt x="1954064" y="1807760"/>
                  <a:pt x="1951331" y="1810494"/>
                  <a:pt x="1951331" y="1815961"/>
                </a:cubicBezTo>
                <a:lnTo>
                  <a:pt x="1951331" y="1869968"/>
                </a:lnTo>
                <a:cubicBezTo>
                  <a:pt x="1948530" y="1864101"/>
                  <a:pt x="1944230" y="1859500"/>
                  <a:pt x="1938429" y="1856166"/>
                </a:cubicBezTo>
                <a:cubicBezTo>
                  <a:pt x="1932629" y="1852833"/>
                  <a:pt x="1925928" y="1851166"/>
                  <a:pt x="1918327" y="1851166"/>
                </a:cubicBezTo>
                <a:cubicBezTo>
                  <a:pt x="1909659" y="1851166"/>
                  <a:pt x="1902091" y="1853199"/>
                  <a:pt x="1895624" y="1857267"/>
                </a:cubicBezTo>
                <a:cubicBezTo>
                  <a:pt x="1889156" y="1861334"/>
                  <a:pt x="1884156" y="1867134"/>
                  <a:pt x="1880622" y="1874669"/>
                </a:cubicBezTo>
                <a:cubicBezTo>
                  <a:pt x="1877088" y="1882203"/>
                  <a:pt x="1875321" y="1891171"/>
                  <a:pt x="1875321" y="1901572"/>
                </a:cubicBezTo>
                <a:cubicBezTo>
                  <a:pt x="1875321" y="1911840"/>
                  <a:pt x="1877088" y="1920741"/>
                  <a:pt x="1880622" y="1928275"/>
                </a:cubicBezTo>
                <a:cubicBezTo>
                  <a:pt x="1884156" y="1935810"/>
                  <a:pt x="1889156" y="1941644"/>
                  <a:pt x="1895624" y="1945778"/>
                </a:cubicBezTo>
                <a:cubicBezTo>
                  <a:pt x="1902091" y="1949912"/>
                  <a:pt x="1909659" y="1951978"/>
                  <a:pt x="1918327" y="1951978"/>
                </a:cubicBezTo>
                <a:cubicBezTo>
                  <a:pt x="1925928" y="1951978"/>
                  <a:pt x="1932629" y="1950278"/>
                  <a:pt x="1938429" y="1946878"/>
                </a:cubicBezTo>
                <a:cubicBezTo>
                  <a:pt x="1944230" y="1943477"/>
                  <a:pt x="1948597" y="1938777"/>
                  <a:pt x="1951531" y="1932776"/>
                </a:cubicBezTo>
                <a:lnTo>
                  <a:pt x="1951531" y="1943177"/>
                </a:lnTo>
                <a:cubicBezTo>
                  <a:pt x="1951531" y="1948778"/>
                  <a:pt x="1954198" y="1951578"/>
                  <a:pt x="1959532" y="1951578"/>
                </a:cubicBezTo>
                <a:cubicBezTo>
                  <a:pt x="1964866" y="1951578"/>
                  <a:pt x="1967533" y="1948778"/>
                  <a:pt x="1967533" y="1943177"/>
                </a:cubicBezTo>
                <a:lnTo>
                  <a:pt x="1967533" y="1815961"/>
                </a:lnTo>
                <a:cubicBezTo>
                  <a:pt x="1967533" y="1810494"/>
                  <a:pt x="1964866" y="1807760"/>
                  <a:pt x="1959532" y="1807760"/>
                </a:cubicBezTo>
                <a:close/>
                <a:moveTo>
                  <a:pt x="1327348" y="1807760"/>
                </a:moveTo>
                <a:cubicBezTo>
                  <a:pt x="1322014" y="1807760"/>
                  <a:pt x="1319347" y="1810494"/>
                  <a:pt x="1319347" y="1815961"/>
                </a:cubicBezTo>
                <a:lnTo>
                  <a:pt x="1319347" y="1943177"/>
                </a:lnTo>
                <a:cubicBezTo>
                  <a:pt x="1319347" y="1948778"/>
                  <a:pt x="1322014" y="1951578"/>
                  <a:pt x="1327348" y="1951578"/>
                </a:cubicBezTo>
                <a:cubicBezTo>
                  <a:pt x="1332682" y="1951578"/>
                  <a:pt x="1335349" y="1948778"/>
                  <a:pt x="1335349" y="1943177"/>
                </a:cubicBezTo>
                <a:lnTo>
                  <a:pt x="1335349" y="1932776"/>
                </a:lnTo>
                <a:cubicBezTo>
                  <a:pt x="1338149" y="1938777"/>
                  <a:pt x="1342483" y="1943477"/>
                  <a:pt x="1348351" y="1946878"/>
                </a:cubicBezTo>
                <a:cubicBezTo>
                  <a:pt x="1354218" y="1950278"/>
                  <a:pt x="1360952" y="1951978"/>
                  <a:pt x="1368553" y="1951978"/>
                </a:cubicBezTo>
                <a:cubicBezTo>
                  <a:pt x="1377221" y="1951978"/>
                  <a:pt x="1384789" y="1949912"/>
                  <a:pt x="1391256" y="1945778"/>
                </a:cubicBezTo>
                <a:cubicBezTo>
                  <a:pt x="1397724" y="1941644"/>
                  <a:pt x="1402724" y="1935810"/>
                  <a:pt x="1406258" y="1928275"/>
                </a:cubicBezTo>
                <a:cubicBezTo>
                  <a:pt x="1409792" y="1920741"/>
                  <a:pt x="1411559" y="1911840"/>
                  <a:pt x="1411559" y="1901572"/>
                </a:cubicBezTo>
                <a:cubicBezTo>
                  <a:pt x="1411559" y="1891171"/>
                  <a:pt x="1409792" y="1882203"/>
                  <a:pt x="1406258" y="1874669"/>
                </a:cubicBezTo>
                <a:cubicBezTo>
                  <a:pt x="1402724" y="1867134"/>
                  <a:pt x="1397724" y="1861334"/>
                  <a:pt x="1391256" y="1857267"/>
                </a:cubicBezTo>
                <a:cubicBezTo>
                  <a:pt x="1384789" y="1853199"/>
                  <a:pt x="1377221" y="1851166"/>
                  <a:pt x="1368553" y="1851166"/>
                </a:cubicBezTo>
                <a:cubicBezTo>
                  <a:pt x="1361086" y="1851166"/>
                  <a:pt x="1354418" y="1852833"/>
                  <a:pt x="1348551" y="1856166"/>
                </a:cubicBezTo>
                <a:cubicBezTo>
                  <a:pt x="1342683" y="1859500"/>
                  <a:pt x="1338349" y="1864034"/>
                  <a:pt x="1335549" y="1869768"/>
                </a:cubicBezTo>
                <a:lnTo>
                  <a:pt x="1335549" y="1815961"/>
                </a:lnTo>
                <a:cubicBezTo>
                  <a:pt x="1335549" y="1810494"/>
                  <a:pt x="1332815" y="1807760"/>
                  <a:pt x="1327348" y="1807760"/>
                </a:cubicBezTo>
                <a:close/>
                <a:moveTo>
                  <a:pt x="927298" y="1807760"/>
                </a:moveTo>
                <a:cubicBezTo>
                  <a:pt x="921964" y="1807760"/>
                  <a:pt x="919297" y="1810494"/>
                  <a:pt x="919297" y="1815961"/>
                </a:cubicBezTo>
                <a:lnTo>
                  <a:pt x="919297" y="1917974"/>
                </a:lnTo>
                <a:cubicBezTo>
                  <a:pt x="919297" y="1929042"/>
                  <a:pt x="921831" y="1937477"/>
                  <a:pt x="926898" y="1943277"/>
                </a:cubicBezTo>
                <a:cubicBezTo>
                  <a:pt x="931965" y="1949078"/>
                  <a:pt x="939300" y="1951978"/>
                  <a:pt x="948901" y="1951978"/>
                </a:cubicBezTo>
                <a:cubicBezTo>
                  <a:pt x="949968" y="1951978"/>
                  <a:pt x="951101" y="1951945"/>
                  <a:pt x="952301" y="1951878"/>
                </a:cubicBezTo>
                <a:cubicBezTo>
                  <a:pt x="953501" y="1951812"/>
                  <a:pt x="954635" y="1951645"/>
                  <a:pt x="955702" y="1951378"/>
                </a:cubicBezTo>
                <a:cubicBezTo>
                  <a:pt x="960236" y="1950712"/>
                  <a:pt x="962503" y="1948111"/>
                  <a:pt x="962503" y="1943577"/>
                </a:cubicBezTo>
                <a:cubicBezTo>
                  <a:pt x="962503" y="1941177"/>
                  <a:pt x="962202" y="1939577"/>
                  <a:pt x="961602" y="1938777"/>
                </a:cubicBezTo>
                <a:cubicBezTo>
                  <a:pt x="961002" y="1937977"/>
                  <a:pt x="959969" y="1937643"/>
                  <a:pt x="958502" y="1937777"/>
                </a:cubicBezTo>
                <a:cubicBezTo>
                  <a:pt x="957569" y="1937777"/>
                  <a:pt x="956635" y="1937843"/>
                  <a:pt x="955702" y="1937977"/>
                </a:cubicBezTo>
                <a:cubicBezTo>
                  <a:pt x="954768" y="1938110"/>
                  <a:pt x="953701" y="1938177"/>
                  <a:pt x="952501" y="1938177"/>
                </a:cubicBezTo>
                <a:cubicBezTo>
                  <a:pt x="941166" y="1938177"/>
                  <a:pt x="935499" y="1931042"/>
                  <a:pt x="935499" y="1916774"/>
                </a:cubicBezTo>
                <a:lnTo>
                  <a:pt x="935499" y="1815961"/>
                </a:lnTo>
                <a:cubicBezTo>
                  <a:pt x="935499" y="1810494"/>
                  <a:pt x="932765" y="1807760"/>
                  <a:pt x="927298" y="1807760"/>
                </a:cubicBezTo>
                <a:close/>
                <a:moveTo>
                  <a:pt x="708223" y="1807760"/>
                </a:moveTo>
                <a:cubicBezTo>
                  <a:pt x="702889" y="1807760"/>
                  <a:pt x="700222" y="1810494"/>
                  <a:pt x="700222" y="1815961"/>
                </a:cubicBezTo>
                <a:lnTo>
                  <a:pt x="700222" y="1943177"/>
                </a:lnTo>
                <a:cubicBezTo>
                  <a:pt x="700222" y="1948778"/>
                  <a:pt x="702889" y="1951578"/>
                  <a:pt x="708223" y="1951578"/>
                </a:cubicBezTo>
                <a:cubicBezTo>
                  <a:pt x="713557" y="1951578"/>
                  <a:pt x="716224" y="1948778"/>
                  <a:pt x="716224" y="1943177"/>
                </a:cubicBezTo>
                <a:lnTo>
                  <a:pt x="716224" y="1932776"/>
                </a:lnTo>
                <a:cubicBezTo>
                  <a:pt x="719024" y="1938777"/>
                  <a:pt x="723358" y="1943477"/>
                  <a:pt x="729226" y="1946878"/>
                </a:cubicBezTo>
                <a:cubicBezTo>
                  <a:pt x="735093" y="1950278"/>
                  <a:pt x="741827" y="1951978"/>
                  <a:pt x="749428" y="1951978"/>
                </a:cubicBezTo>
                <a:cubicBezTo>
                  <a:pt x="758096" y="1951978"/>
                  <a:pt x="765664" y="1949912"/>
                  <a:pt x="772131" y="1945778"/>
                </a:cubicBezTo>
                <a:cubicBezTo>
                  <a:pt x="778599" y="1941644"/>
                  <a:pt x="783599" y="1935810"/>
                  <a:pt x="787133" y="1928275"/>
                </a:cubicBezTo>
                <a:cubicBezTo>
                  <a:pt x="790667" y="1920741"/>
                  <a:pt x="792434" y="1911840"/>
                  <a:pt x="792434" y="1901572"/>
                </a:cubicBezTo>
                <a:cubicBezTo>
                  <a:pt x="792434" y="1891171"/>
                  <a:pt x="790667" y="1882203"/>
                  <a:pt x="787133" y="1874669"/>
                </a:cubicBezTo>
                <a:cubicBezTo>
                  <a:pt x="783599" y="1867134"/>
                  <a:pt x="778599" y="1861334"/>
                  <a:pt x="772131" y="1857267"/>
                </a:cubicBezTo>
                <a:cubicBezTo>
                  <a:pt x="765664" y="1853199"/>
                  <a:pt x="758096" y="1851166"/>
                  <a:pt x="749428" y="1851166"/>
                </a:cubicBezTo>
                <a:cubicBezTo>
                  <a:pt x="741961" y="1851166"/>
                  <a:pt x="735293" y="1852833"/>
                  <a:pt x="729426" y="1856166"/>
                </a:cubicBezTo>
                <a:cubicBezTo>
                  <a:pt x="723558" y="1859500"/>
                  <a:pt x="719224" y="1864034"/>
                  <a:pt x="716424" y="1869768"/>
                </a:cubicBezTo>
                <a:lnTo>
                  <a:pt x="716424" y="1815961"/>
                </a:lnTo>
                <a:cubicBezTo>
                  <a:pt x="716424" y="1810494"/>
                  <a:pt x="713690" y="1807760"/>
                  <a:pt x="708223" y="1807760"/>
                </a:cubicBezTo>
                <a:close/>
                <a:moveTo>
                  <a:pt x="536773" y="1807760"/>
                </a:moveTo>
                <a:cubicBezTo>
                  <a:pt x="531439" y="1807760"/>
                  <a:pt x="528772" y="1810494"/>
                  <a:pt x="528772" y="1815961"/>
                </a:cubicBezTo>
                <a:lnTo>
                  <a:pt x="528772" y="1917974"/>
                </a:lnTo>
                <a:cubicBezTo>
                  <a:pt x="528772" y="1929042"/>
                  <a:pt x="531306" y="1937477"/>
                  <a:pt x="536373" y="1943277"/>
                </a:cubicBezTo>
                <a:cubicBezTo>
                  <a:pt x="541440" y="1949078"/>
                  <a:pt x="548775" y="1951978"/>
                  <a:pt x="558376" y="1951978"/>
                </a:cubicBezTo>
                <a:cubicBezTo>
                  <a:pt x="559443" y="1951978"/>
                  <a:pt x="560576" y="1951945"/>
                  <a:pt x="561776" y="1951878"/>
                </a:cubicBezTo>
                <a:cubicBezTo>
                  <a:pt x="562976" y="1951812"/>
                  <a:pt x="564110" y="1951645"/>
                  <a:pt x="565177" y="1951378"/>
                </a:cubicBezTo>
                <a:cubicBezTo>
                  <a:pt x="569711" y="1950712"/>
                  <a:pt x="571978" y="1948111"/>
                  <a:pt x="571978" y="1943577"/>
                </a:cubicBezTo>
                <a:cubicBezTo>
                  <a:pt x="571978" y="1941177"/>
                  <a:pt x="571678" y="1939577"/>
                  <a:pt x="571077" y="1938777"/>
                </a:cubicBezTo>
                <a:cubicBezTo>
                  <a:pt x="570477" y="1937977"/>
                  <a:pt x="569444" y="1937643"/>
                  <a:pt x="567977" y="1937777"/>
                </a:cubicBezTo>
                <a:cubicBezTo>
                  <a:pt x="567044" y="1937777"/>
                  <a:pt x="566110" y="1937843"/>
                  <a:pt x="565177" y="1937977"/>
                </a:cubicBezTo>
                <a:cubicBezTo>
                  <a:pt x="564243" y="1938110"/>
                  <a:pt x="563176" y="1938177"/>
                  <a:pt x="561976" y="1938177"/>
                </a:cubicBezTo>
                <a:cubicBezTo>
                  <a:pt x="550642" y="1938177"/>
                  <a:pt x="544974" y="1931042"/>
                  <a:pt x="544974" y="1916774"/>
                </a:cubicBezTo>
                <a:lnTo>
                  <a:pt x="544974" y="1815961"/>
                </a:lnTo>
                <a:cubicBezTo>
                  <a:pt x="544974" y="1810494"/>
                  <a:pt x="542240" y="1807760"/>
                  <a:pt x="536773" y="1807760"/>
                </a:cubicBezTo>
                <a:close/>
                <a:moveTo>
                  <a:pt x="450105" y="1807360"/>
                </a:moveTo>
                <a:cubicBezTo>
                  <a:pt x="435970" y="1807360"/>
                  <a:pt x="423902" y="1810294"/>
                  <a:pt x="413901" y="1816161"/>
                </a:cubicBezTo>
                <a:cubicBezTo>
                  <a:pt x="403899" y="1822029"/>
                  <a:pt x="396232" y="1830363"/>
                  <a:pt x="390898" y="1841165"/>
                </a:cubicBezTo>
                <a:cubicBezTo>
                  <a:pt x="385564" y="1851966"/>
                  <a:pt x="382897" y="1864834"/>
                  <a:pt x="382897" y="1879769"/>
                </a:cubicBezTo>
                <a:cubicBezTo>
                  <a:pt x="382897" y="1902306"/>
                  <a:pt x="388831" y="1919974"/>
                  <a:pt x="400699" y="1932776"/>
                </a:cubicBezTo>
                <a:cubicBezTo>
                  <a:pt x="412567" y="1945578"/>
                  <a:pt x="429836" y="1951978"/>
                  <a:pt x="452505" y="1951978"/>
                </a:cubicBezTo>
                <a:cubicBezTo>
                  <a:pt x="459840" y="1951978"/>
                  <a:pt x="467407" y="1951245"/>
                  <a:pt x="475208" y="1949778"/>
                </a:cubicBezTo>
                <a:cubicBezTo>
                  <a:pt x="483009" y="1948311"/>
                  <a:pt x="489710" y="1946378"/>
                  <a:pt x="495311" y="1943977"/>
                </a:cubicBezTo>
                <a:cubicBezTo>
                  <a:pt x="498245" y="1942777"/>
                  <a:pt x="499711" y="1940110"/>
                  <a:pt x="499711" y="1935976"/>
                </a:cubicBezTo>
                <a:lnTo>
                  <a:pt x="499711" y="1883770"/>
                </a:lnTo>
                <a:cubicBezTo>
                  <a:pt x="499711" y="1879103"/>
                  <a:pt x="497378" y="1876769"/>
                  <a:pt x="492711" y="1876769"/>
                </a:cubicBezTo>
                <a:lnTo>
                  <a:pt x="456906" y="1876769"/>
                </a:lnTo>
                <a:cubicBezTo>
                  <a:pt x="452105" y="1876769"/>
                  <a:pt x="449705" y="1878903"/>
                  <a:pt x="449705" y="1883170"/>
                </a:cubicBezTo>
                <a:cubicBezTo>
                  <a:pt x="449705" y="1887570"/>
                  <a:pt x="452105" y="1889771"/>
                  <a:pt x="456906" y="1889771"/>
                </a:cubicBezTo>
                <a:lnTo>
                  <a:pt x="485510" y="1889771"/>
                </a:lnTo>
                <a:lnTo>
                  <a:pt x="485510" y="1931576"/>
                </a:lnTo>
                <a:cubicBezTo>
                  <a:pt x="475108" y="1935443"/>
                  <a:pt x="464240" y="1937377"/>
                  <a:pt x="452906" y="1937377"/>
                </a:cubicBezTo>
                <a:cubicBezTo>
                  <a:pt x="435437" y="1937377"/>
                  <a:pt x="422302" y="1932443"/>
                  <a:pt x="413501" y="1922575"/>
                </a:cubicBezTo>
                <a:cubicBezTo>
                  <a:pt x="404700" y="1912707"/>
                  <a:pt x="400299" y="1898438"/>
                  <a:pt x="400299" y="1879769"/>
                </a:cubicBezTo>
                <a:cubicBezTo>
                  <a:pt x="400299" y="1861500"/>
                  <a:pt x="404566" y="1847332"/>
                  <a:pt x="413101" y="1837264"/>
                </a:cubicBezTo>
                <a:cubicBezTo>
                  <a:pt x="421635" y="1827196"/>
                  <a:pt x="433903" y="1822162"/>
                  <a:pt x="449905" y="1822162"/>
                </a:cubicBezTo>
                <a:cubicBezTo>
                  <a:pt x="457373" y="1822162"/>
                  <a:pt x="464174" y="1823129"/>
                  <a:pt x="470308" y="1825063"/>
                </a:cubicBezTo>
                <a:cubicBezTo>
                  <a:pt x="476442" y="1826996"/>
                  <a:pt x="482243" y="1830096"/>
                  <a:pt x="487710" y="1834364"/>
                </a:cubicBezTo>
                <a:cubicBezTo>
                  <a:pt x="489710" y="1835697"/>
                  <a:pt x="491610" y="1836097"/>
                  <a:pt x="493411" y="1835564"/>
                </a:cubicBezTo>
                <a:cubicBezTo>
                  <a:pt x="495211" y="1835030"/>
                  <a:pt x="496611" y="1833930"/>
                  <a:pt x="497611" y="1832263"/>
                </a:cubicBezTo>
                <a:cubicBezTo>
                  <a:pt x="498611" y="1830597"/>
                  <a:pt x="498978" y="1828796"/>
                  <a:pt x="498711" y="1826863"/>
                </a:cubicBezTo>
                <a:cubicBezTo>
                  <a:pt x="498445" y="1824929"/>
                  <a:pt x="497378" y="1823296"/>
                  <a:pt x="495511" y="1821962"/>
                </a:cubicBezTo>
                <a:cubicBezTo>
                  <a:pt x="489377" y="1816895"/>
                  <a:pt x="482376" y="1813194"/>
                  <a:pt x="474508" y="1810861"/>
                </a:cubicBezTo>
                <a:cubicBezTo>
                  <a:pt x="466641" y="1808527"/>
                  <a:pt x="458506" y="1807360"/>
                  <a:pt x="450105" y="1807360"/>
                </a:cubicBezTo>
                <a:close/>
                <a:moveTo>
                  <a:pt x="2440354" y="1656722"/>
                </a:moveTo>
                <a:lnTo>
                  <a:pt x="2446554" y="1656722"/>
                </a:lnTo>
                <a:lnTo>
                  <a:pt x="2446554" y="1662723"/>
                </a:lnTo>
                <a:cubicBezTo>
                  <a:pt x="2446554" y="1671258"/>
                  <a:pt x="2444021" y="1678292"/>
                  <a:pt x="2438954" y="1683826"/>
                </a:cubicBezTo>
                <a:cubicBezTo>
                  <a:pt x="2433886" y="1689360"/>
                  <a:pt x="2427352" y="1692127"/>
                  <a:pt x="2419351" y="1692127"/>
                </a:cubicBezTo>
                <a:cubicBezTo>
                  <a:pt x="2412817" y="1692127"/>
                  <a:pt x="2407650" y="1690393"/>
                  <a:pt x="2403849" y="1686926"/>
                </a:cubicBezTo>
                <a:cubicBezTo>
                  <a:pt x="2400049" y="1683459"/>
                  <a:pt x="2398148" y="1678992"/>
                  <a:pt x="2398148" y="1673525"/>
                </a:cubicBezTo>
                <a:cubicBezTo>
                  <a:pt x="2398148" y="1669257"/>
                  <a:pt x="2399382" y="1665890"/>
                  <a:pt x="2401849" y="1663423"/>
                </a:cubicBezTo>
                <a:cubicBezTo>
                  <a:pt x="2404316" y="1660956"/>
                  <a:pt x="2408650" y="1659223"/>
                  <a:pt x="2414850" y="1658223"/>
                </a:cubicBezTo>
                <a:cubicBezTo>
                  <a:pt x="2421051" y="1657223"/>
                  <a:pt x="2429552" y="1656722"/>
                  <a:pt x="2440354" y="1656722"/>
                </a:cubicBezTo>
                <a:close/>
                <a:moveTo>
                  <a:pt x="2651028" y="1616517"/>
                </a:moveTo>
                <a:cubicBezTo>
                  <a:pt x="2660096" y="1616517"/>
                  <a:pt x="2667363" y="1619718"/>
                  <a:pt x="2672830" y="1626119"/>
                </a:cubicBezTo>
                <a:cubicBezTo>
                  <a:pt x="2678298" y="1632519"/>
                  <a:pt x="2681031" y="1641787"/>
                  <a:pt x="2681031" y="1653922"/>
                </a:cubicBezTo>
                <a:cubicBezTo>
                  <a:pt x="2681031" y="1665924"/>
                  <a:pt x="2678298" y="1675158"/>
                  <a:pt x="2672830" y="1681626"/>
                </a:cubicBezTo>
                <a:cubicBezTo>
                  <a:pt x="2667363" y="1688093"/>
                  <a:pt x="2660096" y="1691327"/>
                  <a:pt x="2651028" y="1691327"/>
                </a:cubicBezTo>
                <a:cubicBezTo>
                  <a:pt x="2641960" y="1691327"/>
                  <a:pt x="2634692" y="1688093"/>
                  <a:pt x="2629225" y="1681626"/>
                </a:cubicBezTo>
                <a:cubicBezTo>
                  <a:pt x="2623758" y="1675158"/>
                  <a:pt x="2621024" y="1665924"/>
                  <a:pt x="2621024" y="1653922"/>
                </a:cubicBezTo>
                <a:cubicBezTo>
                  <a:pt x="2621024" y="1641787"/>
                  <a:pt x="2623758" y="1632519"/>
                  <a:pt x="2629225" y="1626119"/>
                </a:cubicBezTo>
                <a:cubicBezTo>
                  <a:pt x="2634692" y="1619718"/>
                  <a:pt x="2641960" y="1616517"/>
                  <a:pt x="2651028" y="1616517"/>
                </a:cubicBezTo>
                <a:close/>
                <a:moveTo>
                  <a:pt x="2317653" y="1616517"/>
                </a:moveTo>
                <a:cubicBezTo>
                  <a:pt x="2326720" y="1616517"/>
                  <a:pt x="2333988" y="1619718"/>
                  <a:pt x="2339456" y="1626119"/>
                </a:cubicBezTo>
                <a:cubicBezTo>
                  <a:pt x="2344923" y="1632519"/>
                  <a:pt x="2347656" y="1641787"/>
                  <a:pt x="2347656" y="1653922"/>
                </a:cubicBezTo>
                <a:cubicBezTo>
                  <a:pt x="2347656" y="1665924"/>
                  <a:pt x="2344923" y="1675158"/>
                  <a:pt x="2339456" y="1681626"/>
                </a:cubicBezTo>
                <a:cubicBezTo>
                  <a:pt x="2333988" y="1688093"/>
                  <a:pt x="2326720" y="1691327"/>
                  <a:pt x="2317653" y="1691327"/>
                </a:cubicBezTo>
                <a:cubicBezTo>
                  <a:pt x="2308585" y="1691327"/>
                  <a:pt x="2301317" y="1688093"/>
                  <a:pt x="2295850" y="1681626"/>
                </a:cubicBezTo>
                <a:cubicBezTo>
                  <a:pt x="2290383" y="1675158"/>
                  <a:pt x="2287649" y="1665924"/>
                  <a:pt x="2287649" y="1653922"/>
                </a:cubicBezTo>
                <a:cubicBezTo>
                  <a:pt x="2287649" y="1641787"/>
                  <a:pt x="2290383" y="1632519"/>
                  <a:pt x="2295850" y="1626119"/>
                </a:cubicBezTo>
                <a:cubicBezTo>
                  <a:pt x="2301317" y="1619718"/>
                  <a:pt x="2308585" y="1616517"/>
                  <a:pt x="2317653" y="1616517"/>
                </a:cubicBezTo>
                <a:close/>
                <a:moveTo>
                  <a:pt x="2026502" y="1616517"/>
                </a:moveTo>
                <a:cubicBezTo>
                  <a:pt x="2035570" y="1616517"/>
                  <a:pt x="2042838" y="1619718"/>
                  <a:pt x="2048305" y="1626119"/>
                </a:cubicBezTo>
                <a:cubicBezTo>
                  <a:pt x="2053772" y="1632519"/>
                  <a:pt x="2056506" y="1641787"/>
                  <a:pt x="2056506" y="1653922"/>
                </a:cubicBezTo>
                <a:cubicBezTo>
                  <a:pt x="2056506" y="1665924"/>
                  <a:pt x="2053772" y="1675158"/>
                  <a:pt x="2048305" y="1681626"/>
                </a:cubicBezTo>
                <a:cubicBezTo>
                  <a:pt x="2042838" y="1688093"/>
                  <a:pt x="2035570" y="1691327"/>
                  <a:pt x="2026502" y="1691327"/>
                </a:cubicBezTo>
                <a:cubicBezTo>
                  <a:pt x="2017301" y="1691327"/>
                  <a:pt x="2010000" y="1688093"/>
                  <a:pt x="2004599" y="1681626"/>
                </a:cubicBezTo>
                <a:cubicBezTo>
                  <a:pt x="1999199" y="1675158"/>
                  <a:pt x="1996498" y="1665924"/>
                  <a:pt x="1996498" y="1653922"/>
                </a:cubicBezTo>
                <a:cubicBezTo>
                  <a:pt x="1996498" y="1641787"/>
                  <a:pt x="1999199" y="1632519"/>
                  <a:pt x="2004599" y="1626119"/>
                </a:cubicBezTo>
                <a:cubicBezTo>
                  <a:pt x="2010000" y="1619718"/>
                  <a:pt x="2017301" y="1616517"/>
                  <a:pt x="2026502" y="1616517"/>
                </a:cubicBezTo>
                <a:close/>
                <a:moveTo>
                  <a:pt x="888903" y="1616517"/>
                </a:moveTo>
                <a:cubicBezTo>
                  <a:pt x="897971" y="1616517"/>
                  <a:pt x="905238" y="1619718"/>
                  <a:pt x="910706" y="1626119"/>
                </a:cubicBezTo>
                <a:cubicBezTo>
                  <a:pt x="916173" y="1632519"/>
                  <a:pt x="918907" y="1641787"/>
                  <a:pt x="918907" y="1653922"/>
                </a:cubicBezTo>
                <a:cubicBezTo>
                  <a:pt x="918907" y="1665924"/>
                  <a:pt x="916173" y="1675158"/>
                  <a:pt x="910706" y="1681626"/>
                </a:cubicBezTo>
                <a:cubicBezTo>
                  <a:pt x="905238" y="1688093"/>
                  <a:pt x="897971" y="1691327"/>
                  <a:pt x="888903" y="1691327"/>
                </a:cubicBezTo>
                <a:cubicBezTo>
                  <a:pt x="879835" y="1691327"/>
                  <a:pt x="872567" y="1688093"/>
                  <a:pt x="867100" y="1681626"/>
                </a:cubicBezTo>
                <a:cubicBezTo>
                  <a:pt x="861633" y="1675158"/>
                  <a:pt x="858899" y="1665924"/>
                  <a:pt x="858899" y="1653922"/>
                </a:cubicBezTo>
                <a:cubicBezTo>
                  <a:pt x="858899" y="1641787"/>
                  <a:pt x="861633" y="1632519"/>
                  <a:pt x="867100" y="1626119"/>
                </a:cubicBezTo>
                <a:cubicBezTo>
                  <a:pt x="872567" y="1619718"/>
                  <a:pt x="879835" y="1616517"/>
                  <a:pt x="888903" y="1616517"/>
                </a:cubicBezTo>
                <a:close/>
                <a:moveTo>
                  <a:pt x="1741552" y="1615517"/>
                </a:moveTo>
                <a:cubicBezTo>
                  <a:pt x="1750220" y="1615517"/>
                  <a:pt x="1756921" y="1618251"/>
                  <a:pt x="1761655" y="1623718"/>
                </a:cubicBezTo>
                <a:cubicBezTo>
                  <a:pt x="1766389" y="1629186"/>
                  <a:pt x="1768956" y="1636853"/>
                  <a:pt x="1769356" y="1646721"/>
                </a:cubicBezTo>
                <a:lnTo>
                  <a:pt x="1710348" y="1646721"/>
                </a:lnTo>
                <a:cubicBezTo>
                  <a:pt x="1711282" y="1637387"/>
                  <a:pt x="1714416" y="1629852"/>
                  <a:pt x="1719750" y="1624118"/>
                </a:cubicBezTo>
                <a:cubicBezTo>
                  <a:pt x="1725084" y="1618384"/>
                  <a:pt x="1732351" y="1615517"/>
                  <a:pt x="1741552" y="1615517"/>
                </a:cubicBezTo>
                <a:close/>
                <a:moveTo>
                  <a:pt x="1389127" y="1615517"/>
                </a:moveTo>
                <a:cubicBezTo>
                  <a:pt x="1397795" y="1615517"/>
                  <a:pt x="1404496" y="1618251"/>
                  <a:pt x="1409230" y="1623718"/>
                </a:cubicBezTo>
                <a:cubicBezTo>
                  <a:pt x="1413964" y="1629186"/>
                  <a:pt x="1416531" y="1636853"/>
                  <a:pt x="1416931" y="1646721"/>
                </a:cubicBezTo>
                <a:lnTo>
                  <a:pt x="1357923" y="1646721"/>
                </a:lnTo>
                <a:cubicBezTo>
                  <a:pt x="1358857" y="1637387"/>
                  <a:pt x="1361990" y="1629852"/>
                  <a:pt x="1367325" y="1624118"/>
                </a:cubicBezTo>
                <a:cubicBezTo>
                  <a:pt x="1372659" y="1618384"/>
                  <a:pt x="1379926" y="1615517"/>
                  <a:pt x="1389127" y="1615517"/>
                </a:cubicBezTo>
                <a:close/>
                <a:moveTo>
                  <a:pt x="1055752" y="1615517"/>
                </a:moveTo>
                <a:cubicBezTo>
                  <a:pt x="1064420" y="1615517"/>
                  <a:pt x="1071121" y="1618251"/>
                  <a:pt x="1075855" y="1623718"/>
                </a:cubicBezTo>
                <a:cubicBezTo>
                  <a:pt x="1080589" y="1629186"/>
                  <a:pt x="1083156" y="1636853"/>
                  <a:pt x="1083556" y="1646721"/>
                </a:cubicBezTo>
                <a:lnTo>
                  <a:pt x="1024548" y="1646721"/>
                </a:lnTo>
                <a:cubicBezTo>
                  <a:pt x="1025482" y="1637387"/>
                  <a:pt x="1028616" y="1629852"/>
                  <a:pt x="1033950" y="1624118"/>
                </a:cubicBezTo>
                <a:cubicBezTo>
                  <a:pt x="1039284" y="1618384"/>
                  <a:pt x="1046551" y="1615517"/>
                  <a:pt x="1055752" y="1615517"/>
                </a:cubicBezTo>
                <a:close/>
                <a:moveTo>
                  <a:pt x="329851" y="1607692"/>
                </a:moveTo>
                <a:cubicBezTo>
                  <a:pt x="323080" y="1607692"/>
                  <a:pt x="317268" y="1610101"/>
                  <a:pt x="312417" y="1614920"/>
                </a:cubicBezTo>
                <a:cubicBezTo>
                  <a:pt x="307567" y="1619738"/>
                  <a:pt x="305141" y="1625565"/>
                  <a:pt x="305141" y="1632402"/>
                </a:cubicBezTo>
                <a:cubicBezTo>
                  <a:pt x="305141" y="1639239"/>
                  <a:pt x="307567" y="1645083"/>
                  <a:pt x="312417" y="1649934"/>
                </a:cubicBezTo>
                <a:cubicBezTo>
                  <a:pt x="317268" y="1654785"/>
                  <a:pt x="323080" y="1657210"/>
                  <a:pt x="329851" y="1657210"/>
                </a:cubicBezTo>
                <a:cubicBezTo>
                  <a:pt x="336688" y="1657210"/>
                  <a:pt x="342532" y="1654785"/>
                  <a:pt x="347383" y="1649934"/>
                </a:cubicBezTo>
                <a:cubicBezTo>
                  <a:pt x="352234" y="1645083"/>
                  <a:pt x="354659" y="1639239"/>
                  <a:pt x="354659" y="1632402"/>
                </a:cubicBezTo>
                <a:cubicBezTo>
                  <a:pt x="354659" y="1625565"/>
                  <a:pt x="352234" y="1619738"/>
                  <a:pt x="347383" y="1614920"/>
                </a:cubicBezTo>
                <a:cubicBezTo>
                  <a:pt x="342532" y="1610101"/>
                  <a:pt x="336688" y="1607692"/>
                  <a:pt x="329851" y="1607692"/>
                </a:cubicBezTo>
                <a:close/>
                <a:moveTo>
                  <a:pt x="2832298" y="1604316"/>
                </a:moveTo>
                <a:cubicBezTo>
                  <a:pt x="2826964" y="1604316"/>
                  <a:pt x="2824297" y="1607183"/>
                  <a:pt x="2824297" y="1612917"/>
                </a:cubicBezTo>
                <a:lnTo>
                  <a:pt x="2824297" y="1694727"/>
                </a:lnTo>
                <a:cubicBezTo>
                  <a:pt x="2824297" y="1700595"/>
                  <a:pt x="2826964" y="1703528"/>
                  <a:pt x="2832298" y="1703528"/>
                </a:cubicBezTo>
                <a:cubicBezTo>
                  <a:pt x="2837765" y="1703528"/>
                  <a:pt x="2840499" y="1700595"/>
                  <a:pt x="2840499" y="1694727"/>
                </a:cubicBezTo>
                <a:lnTo>
                  <a:pt x="2840499" y="1612917"/>
                </a:lnTo>
                <a:cubicBezTo>
                  <a:pt x="2840499" y="1607183"/>
                  <a:pt x="2837765" y="1604316"/>
                  <a:pt x="2832298" y="1604316"/>
                </a:cubicBezTo>
                <a:close/>
                <a:moveTo>
                  <a:pt x="2727523" y="1604316"/>
                </a:moveTo>
                <a:cubicBezTo>
                  <a:pt x="2722189" y="1604316"/>
                  <a:pt x="2719522" y="1607183"/>
                  <a:pt x="2719522" y="1612917"/>
                </a:cubicBezTo>
                <a:lnTo>
                  <a:pt x="2719522" y="1694727"/>
                </a:lnTo>
                <a:cubicBezTo>
                  <a:pt x="2719522" y="1700595"/>
                  <a:pt x="2722189" y="1703528"/>
                  <a:pt x="2727523" y="1703528"/>
                </a:cubicBezTo>
                <a:cubicBezTo>
                  <a:pt x="2732990" y="1703528"/>
                  <a:pt x="2735724" y="1700595"/>
                  <a:pt x="2735724" y="1694727"/>
                </a:cubicBezTo>
                <a:lnTo>
                  <a:pt x="2735724" y="1612917"/>
                </a:lnTo>
                <a:cubicBezTo>
                  <a:pt x="2735724" y="1607183"/>
                  <a:pt x="2732990" y="1604316"/>
                  <a:pt x="2727523" y="1604316"/>
                </a:cubicBezTo>
                <a:close/>
                <a:moveTo>
                  <a:pt x="2565598" y="1604316"/>
                </a:moveTo>
                <a:cubicBezTo>
                  <a:pt x="2560264" y="1604316"/>
                  <a:pt x="2557597" y="1607183"/>
                  <a:pt x="2557597" y="1612917"/>
                </a:cubicBezTo>
                <a:lnTo>
                  <a:pt x="2557597" y="1694727"/>
                </a:lnTo>
                <a:cubicBezTo>
                  <a:pt x="2557597" y="1700595"/>
                  <a:pt x="2560264" y="1703528"/>
                  <a:pt x="2565598" y="1703528"/>
                </a:cubicBezTo>
                <a:cubicBezTo>
                  <a:pt x="2571065" y="1703528"/>
                  <a:pt x="2573799" y="1700595"/>
                  <a:pt x="2573799" y="1694727"/>
                </a:cubicBezTo>
                <a:lnTo>
                  <a:pt x="2573799" y="1612917"/>
                </a:lnTo>
                <a:cubicBezTo>
                  <a:pt x="2573799" y="1607183"/>
                  <a:pt x="2571065" y="1604316"/>
                  <a:pt x="2565598" y="1604316"/>
                </a:cubicBezTo>
                <a:close/>
                <a:moveTo>
                  <a:pt x="1565473" y="1604316"/>
                </a:moveTo>
                <a:cubicBezTo>
                  <a:pt x="1560139" y="1604316"/>
                  <a:pt x="1557472" y="1607183"/>
                  <a:pt x="1557472" y="1612917"/>
                </a:cubicBezTo>
                <a:lnTo>
                  <a:pt x="1557472" y="1694727"/>
                </a:lnTo>
                <a:cubicBezTo>
                  <a:pt x="1557472" y="1700595"/>
                  <a:pt x="1560139" y="1703528"/>
                  <a:pt x="1565473" y="1703528"/>
                </a:cubicBezTo>
                <a:cubicBezTo>
                  <a:pt x="1570940" y="1703528"/>
                  <a:pt x="1573674" y="1700595"/>
                  <a:pt x="1573674" y="1694727"/>
                </a:cubicBezTo>
                <a:lnTo>
                  <a:pt x="1573674" y="1612917"/>
                </a:lnTo>
                <a:cubicBezTo>
                  <a:pt x="1573674" y="1607183"/>
                  <a:pt x="1570940" y="1604316"/>
                  <a:pt x="1565473" y="1604316"/>
                </a:cubicBezTo>
                <a:close/>
                <a:moveTo>
                  <a:pt x="803473" y="1604316"/>
                </a:moveTo>
                <a:cubicBezTo>
                  <a:pt x="798139" y="1604316"/>
                  <a:pt x="795472" y="1607183"/>
                  <a:pt x="795472" y="1612917"/>
                </a:cubicBezTo>
                <a:lnTo>
                  <a:pt x="795472" y="1694727"/>
                </a:lnTo>
                <a:cubicBezTo>
                  <a:pt x="795472" y="1700595"/>
                  <a:pt x="798139" y="1703528"/>
                  <a:pt x="803473" y="1703528"/>
                </a:cubicBezTo>
                <a:cubicBezTo>
                  <a:pt x="808940" y="1703528"/>
                  <a:pt x="811674" y="1700595"/>
                  <a:pt x="811674" y="1694727"/>
                </a:cubicBezTo>
                <a:lnTo>
                  <a:pt x="811674" y="1612917"/>
                </a:lnTo>
                <a:cubicBezTo>
                  <a:pt x="811674" y="1607183"/>
                  <a:pt x="808940" y="1604316"/>
                  <a:pt x="803473" y="1604316"/>
                </a:cubicBezTo>
                <a:close/>
                <a:moveTo>
                  <a:pt x="2936796" y="1603916"/>
                </a:moveTo>
                <a:cubicBezTo>
                  <a:pt x="2933196" y="1603916"/>
                  <a:pt x="2930763" y="1605049"/>
                  <a:pt x="2929496" y="1607316"/>
                </a:cubicBezTo>
                <a:cubicBezTo>
                  <a:pt x="2928229" y="1609583"/>
                  <a:pt x="2928262" y="1612250"/>
                  <a:pt x="2929596" y="1615317"/>
                </a:cubicBezTo>
                <a:lnTo>
                  <a:pt x="2966400" y="1700928"/>
                </a:lnTo>
                <a:lnTo>
                  <a:pt x="2954199" y="1728531"/>
                </a:lnTo>
                <a:cubicBezTo>
                  <a:pt x="2952999" y="1731465"/>
                  <a:pt x="2952932" y="1734099"/>
                  <a:pt x="2953999" y="1736432"/>
                </a:cubicBezTo>
                <a:cubicBezTo>
                  <a:pt x="2955066" y="1738766"/>
                  <a:pt x="2957132" y="1739933"/>
                  <a:pt x="2960200" y="1739933"/>
                </a:cubicBezTo>
                <a:cubicBezTo>
                  <a:pt x="2962466" y="1739933"/>
                  <a:pt x="2964234" y="1739466"/>
                  <a:pt x="2965500" y="1738533"/>
                </a:cubicBezTo>
                <a:cubicBezTo>
                  <a:pt x="2966767" y="1737599"/>
                  <a:pt x="2967934" y="1735932"/>
                  <a:pt x="2969001" y="1733532"/>
                </a:cubicBezTo>
                <a:lnTo>
                  <a:pt x="3020207" y="1615117"/>
                </a:lnTo>
                <a:cubicBezTo>
                  <a:pt x="3021407" y="1612184"/>
                  <a:pt x="3021474" y="1609583"/>
                  <a:pt x="3020407" y="1607316"/>
                </a:cubicBezTo>
                <a:cubicBezTo>
                  <a:pt x="3019340" y="1605049"/>
                  <a:pt x="3017273" y="1603916"/>
                  <a:pt x="3014206" y="1603916"/>
                </a:cubicBezTo>
                <a:cubicBezTo>
                  <a:pt x="3011939" y="1603916"/>
                  <a:pt x="3010206" y="1604383"/>
                  <a:pt x="3009006" y="1605316"/>
                </a:cubicBezTo>
                <a:cubicBezTo>
                  <a:pt x="3007806" y="1606250"/>
                  <a:pt x="3006672" y="1607916"/>
                  <a:pt x="3005605" y="1610317"/>
                </a:cubicBezTo>
                <a:lnTo>
                  <a:pt x="2975202" y="1684126"/>
                </a:lnTo>
                <a:lnTo>
                  <a:pt x="2944998" y="1610317"/>
                </a:lnTo>
                <a:cubicBezTo>
                  <a:pt x="2943264" y="1606050"/>
                  <a:pt x="2940531" y="1603916"/>
                  <a:pt x="2936796" y="1603916"/>
                </a:cubicBezTo>
                <a:close/>
                <a:moveTo>
                  <a:pt x="1450897" y="1603916"/>
                </a:moveTo>
                <a:cubicBezTo>
                  <a:pt x="1447296" y="1603916"/>
                  <a:pt x="1444896" y="1605049"/>
                  <a:pt x="1443696" y="1607316"/>
                </a:cubicBezTo>
                <a:cubicBezTo>
                  <a:pt x="1442496" y="1609583"/>
                  <a:pt x="1442563" y="1612250"/>
                  <a:pt x="1443896" y="1615317"/>
                </a:cubicBezTo>
                <a:lnTo>
                  <a:pt x="1478500" y="1696127"/>
                </a:lnTo>
                <a:cubicBezTo>
                  <a:pt x="1480767" y="1701328"/>
                  <a:pt x="1484234" y="1703928"/>
                  <a:pt x="1488902" y="1703928"/>
                </a:cubicBezTo>
                <a:cubicBezTo>
                  <a:pt x="1493702" y="1703928"/>
                  <a:pt x="1497169" y="1701328"/>
                  <a:pt x="1499303" y="1696127"/>
                </a:cubicBezTo>
                <a:lnTo>
                  <a:pt x="1534307" y="1615117"/>
                </a:lnTo>
                <a:cubicBezTo>
                  <a:pt x="1535507" y="1612184"/>
                  <a:pt x="1535574" y="1609583"/>
                  <a:pt x="1534507" y="1607316"/>
                </a:cubicBezTo>
                <a:cubicBezTo>
                  <a:pt x="1533441" y="1605049"/>
                  <a:pt x="1531374" y="1603916"/>
                  <a:pt x="1528307" y="1603916"/>
                </a:cubicBezTo>
                <a:cubicBezTo>
                  <a:pt x="1526040" y="1603916"/>
                  <a:pt x="1524306" y="1604383"/>
                  <a:pt x="1523106" y="1605316"/>
                </a:cubicBezTo>
                <a:cubicBezTo>
                  <a:pt x="1521906" y="1606250"/>
                  <a:pt x="1520839" y="1607916"/>
                  <a:pt x="1519905" y="1610317"/>
                </a:cubicBezTo>
                <a:lnTo>
                  <a:pt x="1489302" y="1684126"/>
                </a:lnTo>
                <a:lnTo>
                  <a:pt x="1459098" y="1610317"/>
                </a:lnTo>
                <a:cubicBezTo>
                  <a:pt x="1457364" y="1606050"/>
                  <a:pt x="1454631" y="1603916"/>
                  <a:pt x="1450897" y="1603916"/>
                </a:cubicBezTo>
                <a:close/>
                <a:moveTo>
                  <a:pt x="564748" y="1603916"/>
                </a:moveTo>
                <a:cubicBezTo>
                  <a:pt x="559414" y="1603916"/>
                  <a:pt x="556747" y="1606649"/>
                  <a:pt x="556747" y="1612117"/>
                </a:cubicBezTo>
                <a:lnTo>
                  <a:pt x="556747" y="1665724"/>
                </a:lnTo>
                <a:cubicBezTo>
                  <a:pt x="556747" y="1691460"/>
                  <a:pt x="568415" y="1704328"/>
                  <a:pt x="591751" y="1704328"/>
                </a:cubicBezTo>
                <a:cubicBezTo>
                  <a:pt x="598686" y="1704328"/>
                  <a:pt x="604920" y="1702761"/>
                  <a:pt x="610454" y="1699628"/>
                </a:cubicBezTo>
                <a:cubicBezTo>
                  <a:pt x="615988" y="1696494"/>
                  <a:pt x="620288" y="1691994"/>
                  <a:pt x="623355" y="1686126"/>
                </a:cubicBezTo>
                <a:lnTo>
                  <a:pt x="623355" y="1695527"/>
                </a:lnTo>
                <a:cubicBezTo>
                  <a:pt x="623355" y="1701128"/>
                  <a:pt x="626022" y="1703928"/>
                  <a:pt x="631356" y="1703928"/>
                </a:cubicBezTo>
                <a:cubicBezTo>
                  <a:pt x="636557" y="1703928"/>
                  <a:pt x="639157" y="1701128"/>
                  <a:pt x="639157" y="1695527"/>
                </a:cubicBezTo>
                <a:lnTo>
                  <a:pt x="639157" y="1612117"/>
                </a:lnTo>
                <a:cubicBezTo>
                  <a:pt x="639157" y="1606649"/>
                  <a:pt x="636490" y="1603916"/>
                  <a:pt x="631156" y="1603916"/>
                </a:cubicBezTo>
                <a:cubicBezTo>
                  <a:pt x="625689" y="1603916"/>
                  <a:pt x="622955" y="1606649"/>
                  <a:pt x="622955" y="1612117"/>
                </a:cubicBezTo>
                <a:lnTo>
                  <a:pt x="622955" y="1660523"/>
                </a:lnTo>
                <a:cubicBezTo>
                  <a:pt x="622955" y="1669724"/>
                  <a:pt x="620355" y="1677092"/>
                  <a:pt x="615154" y="1682626"/>
                </a:cubicBezTo>
                <a:cubicBezTo>
                  <a:pt x="609954" y="1688160"/>
                  <a:pt x="603220" y="1690927"/>
                  <a:pt x="594952" y="1690927"/>
                </a:cubicBezTo>
                <a:cubicBezTo>
                  <a:pt x="587351" y="1690927"/>
                  <a:pt x="581784" y="1688860"/>
                  <a:pt x="578250" y="1684726"/>
                </a:cubicBezTo>
                <a:cubicBezTo>
                  <a:pt x="574716" y="1680592"/>
                  <a:pt x="572949" y="1674191"/>
                  <a:pt x="572949" y="1665523"/>
                </a:cubicBezTo>
                <a:lnTo>
                  <a:pt x="572949" y="1612117"/>
                </a:lnTo>
                <a:cubicBezTo>
                  <a:pt x="572949" y="1606649"/>
                  <a:pt x="570215" y="1603916"/>
                  <a:pt x="564748" y="1603916"/>
                </a:cubicBezTo>
                <a:close/>
                <a:moveTo>
                  <a:pt x="2425152" y="1603516"/>
                </a:moveTo>
                <a:cubicBezTo>
                  <a:pt x="2419951" y="1603516"/>
                  <a:pt x="2414450" y="1604183"/>
                  <a:pt x="2408650" y="1605516"/>
                </a:cubicBezTo>
                <a:cubicBezTo>
                  <a:pt x="2402849" y="1606850"/>
                  <a:pt x="2397082" y="1608983"/>
                  <a:pt x="2391348" y="1611917"/>
                </a:cubicBezTo>
                <a:cubicBezTo>
                  <a:pt x="2389347" y="1612850"/>
                  <a:pt x="2388047" y="1614217"/>
                  <a:pt x="2387447" y="1616017"/>
                </a:cubicBezTo>
                <a:cubicBezTo>
                  <a:pt x="2386847" y="1617818"/>
                  <a:pt x="2386847" y="1619551"/>
                  <a:pt x="2387447" y="1621218"/>
                </a:cubicBezTo>
                <a:cubicBezTo>
                  <a:pt x="2388047" y="1622885"/>
                  <a:pt x="2389114" y="1624085"/>
                  <a:pt x="2390648" y="1624818"/>
                </a:cubicBezTo>
                <a:cubicBezTo>
                  <a:pt x="2392181" y="1625552"/>
                  <a:pt x="2394081" y="1625319"/>
                  <a:pt x="2396348" y="1624118"/>
                </a:cubicBezTo>
                <a:cubicBezTo>
                  <a:pt x="2401416" y="1621451"/>
                  <a:pt x="2406316" y="1619518"/>
                  <a:pt x="2411050" y="1618318"/>
                </a:cubicBezTo>
                <a:cubicBezTo>
                  <a:pt x="2415784" y="1617117"/>
                  <a:pt x="2420484" y="1616517"/>
                  <a:pt x="2425152" y="1616517"/>
                </a:cubicBezTo>
                <a:cubicBezTo>
                  <a:pt x="2432619" y="1616517"/>
                  <a:pt x="2438054" y="1618351"/>
                  <a:pt x="2441454" y="1622018"/>
                </a:cubicBezTo>
                <a:cubicBezTo>
                  <a:pt x="2444854" y="1625685"/>
                  <a:pt x="2446554" y="1631653"/>
                  <a:pt x="2446554" y="1639920"/>
                </a:cubicBezTo>
                <a:lnTo>
                  <a:pt x="2446554" y="1646121"/>
                </a:lnTo>
                <a:lnTo>
                  <a:pt x="2440154" y="1646121"/>
                </a:lnTo>
                <a:cubicBezTo>
                  <a:pt x="2425485" y="1646121"/>
                  <a:pt x="2413917" y="1647021"/>
                  <a:pt x="2405449" y="1648821"/>
                </a:cubicBezTo>
                <a:cubicBezTo>
                  <a:pt x="2396982" y="1650622"/>
                  <a:pt x="2390914" y="1653589"/>
                  <a:pt x="2387247" y="1657723"/>
                </a:cubicBezTo>
                <a:cubicBezTo>
                  <a:pt x="2383580" y="1661856"/>
                  <a:pt x="2381746" y="1667457"/>
                  <a:pt x="2381746" y="1674525"/>
                </a:cubicBezTo>
                <a:cubicBezTo>
                  <a:pt x="2381746" y="1680125"/>
                  <a:pt x="2383280" y="1685193"/>
                  <a:pt x="2386347" y="1689727"/>
                </a:cubicBezTo>
                <a:cubicBezTo>
                  <a:pt x="2389414" y="1694261"/>
                  <a:pt x="2393581" y="1697828"/>
                  <a:pt x="2398848" y="1700428"/>
                </a:cubicBezTo>
                <a:cubicBezTo>
                  <a:pt x="2404116" y="1703028"/>
                  <a:pt x="2410083" y="1704328"/>
                  <a:pt x="2416751" y="1704328"/>
                </a:cubicBezTo>
                <a:cubicBezTo>
                  <a:pt x="2423818" y="1704328"/>
                  <a:pt x="2429986" y="1702661"/>
                  <a:pt x="2435253" y="1699328"/>
                </a:cubicBezTo>
                <a:cubicBezTo>
                  <a:pt x="2440520" y="1695994"/>
                  <a:pt x="2444421" y="1691460"/>
                  <a:pt x="2446954" y="1685726"/>
                </a:cubicBezTo>
                <a:lnTo>
                  <a:pt x="2446954" y="1695527"/>
                </a:lnTo>
                <a:cubicBezTo>
                  <a:pt x="2446954" y="1701128"/>
                  <a:pt x="2449555" y="1703928"/>
                  <a:pt x="2454756" y="1703928"/>
                </a:cubicBezTo>
                <a:cubicBezTo>
                  <a:pt x="2459690" y="1703928"/>
                  <a:pt x="2462156" y="1701128"/>
                  <a:pt x="2462156" y="1695527"/>
                </a:cubicBezTo>
                <a:lnTo>
                  <a:pt x="2462156" y="1641320"/>
                </a:lnTo>
                <a:cubicBezTo>
                  <a:pt x="2462156" y="1628386"/>
                  <a:pt x="2459123" y="1618851"/>
                  <a:pt x="2453055" y="1612717"/>
                </a:cubicBezTo>
                <a:cubicBezTo>
                  <a:pt x="2446988" y="1606583"/>
                  <a:pt x="2437686" y="1603516"/>
                  <a:pt x="2425152" y="1603516"/>
                </a:cubicBezTo>
                <a:close/>
                <a:moveTo>
                  <a:pt x="2321053" y="1603516"/>
                </a:moveTo>
                <a:cubicBezTo>
                  <a:pt x="2313452" y="1603516"/>
                  <a:pt x="2306718" y="1605216"/>
                  <a:pt x="2300850" y="1608617"/>
                </a:cubicBezTo>
                <a:cubicBezTo>
                  <a:pt x="2294983" y="1612017"/>
                  <a:pt x="2290649" y="1616651"/>
                  <a:pt x="2287849" y="1622518"/>
                </a:cubicBezTo>
                <a:lnTo>
                  <a:pt x="2287849" y="1612117"/>
                </a:lnTo>
                <a:cubicBezTo>
                  <a:pt x="2287849" y="1606649"/>
                  <a:pt x="2285115" y="1603916"/>
                  <a:pt x="2279648" y="1603916"/>
                </a:cubicBezTo>
                <a:cubicBezTo>
                  <a:pt x="2274447" y="1603916"/>
                  <a:pt x="2271847" y="1606649"/>
                  <a:pt x="2271847" y="1612117"/>
                </a:cubicBezTo>
                <a:lnTo>
                  <a:pt x="2271847" y="1731732"/>
                </a:lnTo>
                <a:cubicBezTo>
                  <a:pt x="2271847" y="1737199"/>
                  <a:pt x="2274514" y="1739933"/>
                  <a:pt x="2279848" y="1739933"/>
                </a:cubicBezTo>
                <a:cubicBezTo>
                  <a:pt x="2285315" y="1739933"/>
                  <a:pt x="2288049" y="1737199"/>
                  <a:pt x="2288049" y="1731732"/>
                </a:cubicBezTo>
                <a:lnTo>
                  <a:pt x="2288049" y="1685526"/>
                </a:lnTo>
                <a:cubicBezTo>
                  <a:pt x="2290850" y="1691393"/>
                  <a:pt x="2295183" y="1695994"/>
                  <a:pt x="2301050" y="1699328"/>
                </a:cubicBezTo>
                <a:cubicBezTo>
                  <a:pt x="2306918" y="1702661"/>
                  <a:pt x="2313586" y="1704328"/>
                  <a:pt x="2321053" y="1704328"/>
                </a:cubicBezTo>
                <a:cubicBezTo>
                  <a:pt x="2329721" y="1704328"/>
                  <a:pt x="2337288" y="1702262"/>
                  <a:pt x="2343756" y="1698128"/>
                </a:cubicBezTo>
                <a:cubicBezTo>
                  <a:pt x="2350223" y="1693994"/>
                  <a:pt x="2355224" y="1688160"/>
                  <a:pt x="2358758" y="1680625"/>
                </a:cubicBezTo>
                <a:cubicBezTo>
                  <a:pt x="2362292" y="1673091"/>
                  <a:pt x="2364058" y="1664190"/>
                  <a:pt x="2364058" y="1653922"/>
                </a:cubicBezTo>
                <a:cubicBezTo>
                  <a:pt x="2364058" y="1643521"/>
                  <a:pt x="2362292" y="1634553"/>
                  <a:pt x="2358758" y="1627019"/>
                </a:cubicBezTo>
                <a:cubicBezTo>
                  <a:pt x="2355224" y="1619484"/>
                  <a:pt x="2350223" y="1613684"/>
                  <a:pt x="2343756" y="1609617"/>
                </a:cubicBezTo>
                <a:cubicBezTo>
                  <a:pt x="2337288" y="1605549"/>
                  <a:pt x="2329721" y="1603516"/>
                  <a:pt x="2321053" y="1603516"/>
                </a:cubicBezTo>
                <a:close/>
                <a:moveTo>
                  <a:pt x="2147003" y="1603516"/>
                </a:moveTo>
                <a:cubicBezTo>
                  <a:pt x="2140069" y="1603516"/>
                  <a:pt x="2134001" y="1605083"/>
                  <a:pt x="2128801" y="1608216"/>
                </a:cubicBezTo>
                <a:cubicBezTo>
                  <a:pt x="2123600" y="1611350"/>
                  <a:pt x="2119533" y="1615851"/>
                  <a:pt x="2116599" y="1621718"/>
                </a:cubicBezTo>
                <a:lnTo>
                  <a:pt x="2116599" y="1612117"/>
                </a:lnTo>
                <a:cubicBezTo>
                  <a:pt x="2116599" y="1606649"/>
                  <a:pt x="2113932" y="1603916"/>
                  <a:pt x="2108598" y="1603916"/>
                </a:cubicBezTo>
                <a:cubicBezTo>
                  <a:pt x="2103397" y="1603916"/>
                  <a:pt x="2100797" y="1606649"/>
                  <a:pt x="2100797" y="1612117"/>
                </a:cubicBezTo>
                <a:lnTo>
                  <a:pt x="2100797" y="1695527"/>
                </a:lnTo>
                <a:cubicBezTo>
                  <a:pt x="2100797" y="1701128"/>
                  <a:pt x="2103464" y="1703928"/>
                  <a:pt x="2108798" y="1703928"/>
                </a:cubicBezTo>
                <a:cubicBezTo>
                  <a:pt x="2114266" y="1703928"/>
                  <a:pt x="2116999" y="1701128"/>
                  <a:pt x="2116999" y="1695527"/>
                </a:cubicBezTo>
                <a:lnTo>
                  <a:pt x="2116999" y="1647521"/>
                </a:lnTo>
                <a:cubicBezTo>
                  <a:pt x="2116999" y="1638187"/>
                  <a:pt x="2119299" y="1630719"/>
                  <a:pt x="2123900" y="1625119"/>
                </a:cubicBezTo>
                <a:cubicBezTo>
                  <a:pt x="2128501" y="1619518"/>
                  <a:pt x="2134801" y="1616717"/>
                  <a:pt x="2142802" y="1616717"/>
                </a:cubicBezTo>
                <a:cubicBezTo>
                  <a:pt x="2150003" y="1616717"/>
                  <a:pt x="2155171" y="1618818"/>
                  <a:pt x="2158304" y="1623018"/>
                </a:cubicBezTo>
                <a:cubicBezTo>
                  <a:pt x="2161438" y="1627219"/>
                  <a:pt x="2163005" y="1633786"/>
                  <a:pt x="2163005" y="1642721"/>
                </a:cubicBezTo>
                <a:lnTo>
                  <a:pt x="2163005" y="1695527"/>
                </a:lnTo>
                <a:cubicBezTo>
                  <a:pt x="2163005" y="1701128"/>
                  <a:pt x="2165672" y="1703928"/>
                  <a:pt x="2171006" y="1703928"/>
                </a:cubicBezTo>
                <a:cubicBezTo>
                  <a:pt x="2176473" y="1703928"/>
                  <a:pt x="2179207" y="1701128"/>
                  <a:pt x="2179207" y="1695527"/>
                </a:cubicBezTo>
                <a:lnTo>
                  <a:pt x="2179207" y="1647521"/>
                </a:lnTo>
                <a:cubicBezTo>
                  <a:pt x="2179207" y="1638187"/>
                  <a:pt x="2181541" y="1630719"/>
                  <a:pt x="2186208" y="1625119"/>
                </a:cubicBezTo>
                <a:cubicBezTo>
                  <a:pt x="2190875" y="1619518"/>
                  <a:pt x="2197142" y="1616717"/>
                  <a:pt x="2205010" y="1616717"/>
                </a:cubicBezTo>
                <a:cubicBezTo>
                  <a:pt x="2212211" y="1616717"/>
                  <a:pt x="2217378" y="1618818"/>
                  <a:pt x="2220512" y="1623018"/>
                </a:cubicBezTo>
                <a:cubicBezTo>
                  <a:pt x="2223646" y="1627219"/>
                  <a:pt x="2225213" y="1633786"/>
                  <a:pt x="2225213" y="1642721"/>
                </a:cubicBezTo>
                <a:lnTo>
                  <a:pt x="2225213" y="1695527"/>
                </a:lnTo>
                <a:cubicBezTo>
                  <a:pt x="2225213" y="1701128"/>
                  <a:pt x="2227880" y="1703928"/>
                  <a:pt x="2233214" y="1703928"/>
                </a:cubicBezTo>
                <a:cubicBezTo>
                  <a:pt x="2238681" y="1703928"/>
                  <a:pt x="2241415" y="1701128"/>
                  <a:pt x="2241415" y="1695527"/>
                </a:cubicBezTo>
                <a:lnTo>
                  <a:pt x="2241415" y="1641921"/>
                </a:lnTo>
                <a:cubicBezTo>
                  <a:pt x="2241415" y="1616317"/>
                  <a:pt x="2230613" y="1603516"/>
                  <a:pt x="2209011" y="1603516"/>
                </a:cubicBezTo>
                <a:cubicBezTo>
                  <a:pt x="2201543" y="1603516"/>
                  <a:pt x="2194942" y="1605283"/>
                  <a:pt x="2189208" y="1608816"/>
                </a:cubicBezTo>
                <a:cubicBezTo>
                  <a:pt x="2183474" y="1612350"/>
                  <a:pt x="2179140" y="1617184"/>
                  <a:pt x="2176207" y="1623318"/>
                </a:cubicBezTo>
                <a:cubicBezTo>
                  <a:pt x="2171939" y="1610117"/>
                  <a:pt x="2162205" y="1603516"/>
                  <a:pt x="2147003" y="1603516"/>
                </a:cubicBezTo>
                <a:close/>
                <a:moveTo>
                  <a:pt x="2026502" y="1603516"/>
                </a:moveTo>
                <a:cubicBezTo>
                  <a:pt x="2017034" y="1603516"/>
                  <a:pt x="2008833" y="1605583"/>
                  <a:pt x="2001899" y="1609717"/>
                </a:cubicBezTo>
                <a:cubicBezTo>
                  <a:pt x="1994965" y="1613850"/>
                  <a:pt x="1989598" y="1619684"/>
                  <a:pt x="1985797" y="1627219"/>
                </a:cubicBezTo>
                <a:cubicBezTo>
                  <a:pt x="1981997" y="1634753"/>
                  <a:pt x="1980096" y="1643654"/>
                  <a:pt x="1980096" y="1653922"/>
                </a:cubicBezTo>
                <a:cubicBezTo>
                  <a:pt x="1980096" y="1664190"/>
                  <a:pt x="1981997" y="1673091"/>
                  <a:pt x="1985797" y="1680625"/>
                </a:cubicBezTo>
                <a:cubicBezTo>
                  <a:pt x="1989598" y="1688160"/>
                  <a:pt x="1994965" y="1693994"/>
                  <a:pt x="2001899" y="1698128"/>
                </a:cubicBezTo>
                <a:cubicBezTo>
                  <a:pt x="2008833" y="1702262"/>
                  <a:pt x="2017034" y="1704328"/>
                  <a:pt x="2026502" y="1704328"/>
                </a:cubicBezTo>
                <a:cubicBezTo>
                  <a:pt x="2035837" y="1704328"/>
                  <a:pt x="2044004" y="1702262"/>
                  <a:pt x="2051005" y="1698128"/>
                </a:cubicBezTo>
                <a:cubicBezTo>
                  <a:pt x="2058006" y="1693994"/>
                  <a:pt x="2063407" y="1688160"/>
                  <a:pt x="2067207" y="1680625"/>
                </a:cubicBezTo>
                <a:cubicBezTo>
                  <a:pt x="2071008" y="1673091"/>
                  <a:pt x="2072908" y="1664190"/>
                  <a:pt x="2072908" y="1653922"/>
                </a:cubicBezTo>
                <a:cubicBezTo>
                  <a:pt x="2072908" y="1643654"/>
                  <a:pt x="2071008" y="1634753"/>
                  <a:pt x="2067207" y="1627219"/>
                </a:cubicBezTo>
                <a:cubicBezTo>
                  <a:pt x="2063407" y="1619684"/>
                  <a:pt x="2058006" y="1613850"/>
                  <a:pt x="2051005" y="1609717"/>
                </a:cubicBezTo>
                <a:cubicBezTo>
                  <a:pt x="2044004" y="1605583"/>
                  <a:pt x="2035837" y="1603516"/>
                  <a:pt x="2026502" y="1603516"/>
                </a:cubicBezTo>
                <a:close/>
                <a:moveTo>
                  <a:pt x="1741152" y="1603516"/>
                </a:moveTo>
                <a:cubicBezTo>
                  <a:pt x="1731951" y="1603516"/>
                  <a:pt x="1723850" y="1605616"/>
                  <a:pt x="1716849" y="1609817"/>
                </a:cubicBezTo>
                <a:cubicBezTo>
                  <a:pt x="1709848" y="1614017"/>
                  <a:pt x="1704348" y="1619951"/>
                  <a:pt x="1700347" y="1627619"/>
                </a:cubicBezTo>
                <a:cubicBezTo>
                  <a:pt x="1696347" y="1635286"/>
                  <a:pt x="1694346" y="1644121"/>
                  <a:pt x="1694346" y="1654122"/>
                </a:cubicBezTo>
                <a:cubicBezTo>
                  <a:pt x="1694346" y="1669591"/>
                  <a:pt x="1698814" y="1681826"/>
                  <a:pt x="1707748" y="1690827"/>
                </a:cubicBezTo>
                <a:cubicBezTo>
                  <a:pt x="1716682" y="1699828"/>
                  <a:pt x="1728817" y="1704328"/>
                  <a:pt x="1744153" y="1704328"/>
                </a:cubicBezTo>
                <a:cubicBezTo>
                  <a:pt x="1749887" y="1704328"/>
                  <a:pt x="1755787" y="1703462"/>
                  <a:pt x="1761855" y="1701728"/>
                </a:cubicBezTo>
                <a:cubicBezTo>
                  <a:pt x="1767922" y="1699995"/>
                  <a:pt x="1773156" y="1697528"/>
                  <a:pt x="1777557" y="1694327"/>
                </a:cubicBezTo>
                <a:cubicBezTo>
                  <a:pt x="1780357" y="1692460"/>
                  <a:pt x="1781724" y="1690293"/>
                  <a:pt x="1781657" y="1687826"/>
                </a:cubicBezTo>
                <a:cubicBezTo>
                  <a:pt x="1781591" y="1685359"/>
                  <a:pt x="1780524" y="1683526"/>
                  <a:pt x="1778457" y="1682326"/>
                </a:cubicBezTo>
                <a:cubicBezTo>
                  <a:pt x="1776390" y="1681125"/>
                  <a:pt x="1773823" y="1681526"/>
                  <a:pt x="1770756" y="1683526"/>
                </a:cubicBezTo>
                <a:cubicBezTo>
                  <a:pt x="1766489" y="1686460"/>
                  <a:pt x="1762088" y="1688493"/>
                  <a:pt x="1757554" y="1689627"/>
                </a:cubicBezTo>
                <a:cubicBezTo>
                  <a:pt x="1753020" y="1690760"/>
                  <a:pt x="1748553" y="1691327"/>
                  <a:pt x="1744153" y="1691327"/>
                </a:cubicBezTo>
                <a:cubicBezTo>
                  <a:pt x="1733751" y="1691327"/>
                  <a:pt x="1725617" y="1688426"/>
                  <a:pt x="1719750" y="1682626"/>
                </a:cubicBezTo>
                <a:cubicBezTo>
                  <a:pt x="1713882" y="1676825"/>
                  <a:pt x="1710682" y="1668391"/>
                  <a:pt x="1710148" y="1657323"/>
                </a:cubicBezTo>
                <a:lnTo>
                  <a:pt x="1776357" y="1657323"/>
                </a:lnTo>
                <a:cubicBezTo>
                  <a:pt x="1781024" y="1657323"/>
                  <a:pt x="1783357" y="1655256"/>
                  <a:pt x="1783357" y="1651122"/>
                </a:cubicBezTo>
                <a:cubicBezTo>
                  <a:pt x="1783357" y="1636320"/>
                  <a:pt x="1779624" y="1624685"/>
                  <a:pt x="1772156" y="1616217"/>
                </a:cubicBezTo>
                <a:cubicBezTo>
                  <a:pt x="1764689" y="1607750"/>
                  <a:pt x="1754354" y="1603516"/>
                  <a:pt x="1741152" y="1603516"/>
                </a:cubicBezTo>
                <a:close/>
                <a:moveTo>
                  <a:pt x="1646302" y="1603516"/>
                </a:moveTo>
                <a:cubicBezTo>
                  <a:pt x="1631634" y="1603516"/>
                  <a:pt x="1620099" y="1607950"/>
                  <a:pt x="1611698" y="1616817"/>
                </a:cubicBezTo>
                <a:cubicBezTo>
                  <a:pt x="1603297" y="1625685"/>
                  <a:pt x="1599096" y="1637853"/>
                  <a:pt x="1599096" y="1653322"/>
                </a:cubicBezTo>
                <a:cubicBezTo>
                  <a:pt x="1599096" y="1663590"/>
                  <a:pt x="1600997" y="1672558"/>
                  <a:pt x="1604797" y="1680225"/>
                </a:cubicBezTo>
                <a:cubicBezTo>
                  <a:pt x="1608598" y="1687893"/>
                  <a:pt x="1614032" y="1693827"/>
                  <a:pt x="1621099" y="1698028"/>
                </a:cubicBezTo>
                <a:cubicBezTo>
                  <a:pt x="1628167" y="1702228"/>
                  <a:pt x="1636568" y="1704328"/>
                  <a:pt x="1646302" y="1704328"/>
                </a:cubicBezTo>
                <a:cubicBezTo>
                  <a:pt x="1651103" y="1704328"/>
                  <a:pt x="1656037" y="1703562"/>
                  <a:pt x="1661104" y="1702028"/>
                </a:cubicBezTo>
                <a:cubicBezTo>
                  <a:pt x="1666171" y="1700495"/>
                  <a:pt x="1670839" y="1697994"/>
                  <a:pt x="1675106" y="1694527"/>
                </a:cubicBezTo>
                <a:cubicBezTo>
                  <a:pt x="1677239" y="1693060"/>
                  <a:pt x="1678206" y="1691127"/>
                  <a:pt x="1678006" y="1688726"/>
                </a:cubicBezTo>
                <a:cubicBezTo>
                  <a:pt x="1677806" y="1686326"/>
                  <a:pt x="1676773" y="1684493"/>
                  <a:pt x="1674906" y="1683226"/>
                </a:cubicBezTo>
                <a:cubicBezTo>
                  <a:pt x="1673039" y="1681959"/>
                  <a:pt x="1670839" y="1682192"/>
                  <a:pt x="1668305" y="1683926"/>
                </a:cubicBezTo>
                <a:cubicBezTo>
                  <a:pt x="1664704" y="1686593"/>
                  <a:pt x="1661137" y="1688460"/>
                  <a:pt x="1657604" y="1689527"/>
                </a:cubicBezTo>
                <a:cubicBezTo>
                  <a:pt x="1654070" y="1690593"/>
                  <a:pt x="1650636" y="1691127"/>
                  <a:pt x="1647302" y="1691127"/>
                </a:cubicBezTo>
                <a:cubicBezTo>
                  <a:pt x="1637168" y="1691127"/>
                  <a:pt x="1629367" y="1687760"/>
                  <a:pt x="1623899" y="1681025"/>
                </a:cubicBezTo>
                <a:cubicBezTo>
                  <a:pt x="1618432" y="1674291"/>
                  <a:pt x="1615698" y="1665124"/>
                  <a:pt x="1615698" y="1653522"/>
                </a:cubicBezTo>
                <a:cubicBezTo>
                  <a:pt x="1615698" y="1641654"/>
                  <a:pt x="1618432" y="1632553"/>
                  <a:pt x="1623899" y="1626219"/>
                </a:cubicBezTo>
                <a:cubicBezTo>
                  <a:pt x="1629367" y="1619885"/>
                  <a:pt x="1637168" y="1616717"/>
                  <a:pt x="1647302" y="1616717"/>
                </a:cubicBezTo>
                <a:cubicBezTo>
                  <a:pt x="1650636" y="1616717"/>
                  <a:pt x="1654070" y="1617251"/>
                  <a:pt x="1657604" y="1618318"/>
                </a:cubicBezTo>
                <a:cubicBezTo>
                  <a:pt x="1661137" y="1619384"/>
                  <a:pt x="1664704" y="1621251"/>
                  <a:pt x="1668305" y="1623918"/>
                </a:cubicBezTo>
                <a:cubicBezTo>
                  <a:pt x="1670839" y="1625652"/>
                  <a:pt x="1673072" y="1625919"/>
                  <a:pt x="1675006" y="1624718"/>
                </a:cubicBezTo>
                <a:cubicBezTo>
                  <a:pt x="1676939" y="1623518"/>
                  <a:pt x="1678073" y="1621718"/>
                  <a:pt x="1678406" y="1619318"/>
                </a:cubicBezTo>
                <a:cubicBezTo>
                  <a:pt x="1678740" y="1616917"/>
                  <a:pt x="1677773" y="1614917"/>
                  <a:pt x="1675506" y="1613317"/>
                </a:cubicBezTo>
                <a:cubicBezTo>
                  <a:pt x="1671239" y="1609850"/>
                  <a:pt x="1666505" y="1607350"/>
                  <a:pt x="1661304" y="1605816"/>
                </a:cubicBezTo>
                <a:cubicBezTo>
                  <a:pt x="1656103" y="1604283"/>
                  <a:pt x="1651103" y="1603516"/>
                  <a:pt x="1646302" y="1603516"/>
                </a:cubicBezTo>
                <a:close/>
                <a:moveTo>
                  <a:pt x="1388727" y="1603516"/>
                </a:moveTo>
                <a:cubicBezTo>
                  <a:pt x="1379526" y="1603516"/>
                  <a:pt x="1371425" y="1605616"/>
                  <a:pt x="1364424" y="1609817"/>
                </a:cubicBezTo>
                <a:cubicBezTo>
                  <a:pt x="1357423" y="1614017"/>
                  <a:pt x="1351923" y="1619951"/>
                  <a:pt x="1347922" y="1627619"/>
                </a:cubicBezTo>
                <a:cubicBezTo>
                  <a:pt x="1343922" y="1635286"/>
                  <a:pt x="1341921" y="1644121"/>
                  <a:pt x="1341921" y="1654122"/>
                </a:cubicBezTo>
                <a:cubicBezTo>
                  <a:pt x="1341921" y="1669591"/>
                  <a:pt x="1346389" y="1681826"/>
                  <a:pt x="1355323" y="1690827"/>
                </a:cubicBezTo>
                <a:cubicBezTo>
                  <a:pt x="1364257" y="1699828"/>
                  <a:pt x="1376392" y="1704328"/>
                  <a:pt x="1391728" y="1704328"/>
                </a:cubicBezTo>
                <a:cubicBezTo>
                  <a:pt x="1397462" y="1704328"/>
                  <a:pt x="1403362" y="1703462"/>
                  <a:pt x="1409430" y="1701728"/>
                </a:cubicBezTo>
                <a:cubicBezTo>
                  <a:pt x="1415497" y="1699995"/>
                  <a:pt x="1420731" y="1697528"/>
                  <a:pt x="1425132" y="1694327"/>
                </a:cubicBezTo>
                <a:cubicBezTo>
                  <a:pt x="1427932" y="1692460"/>
                  <a:pt x="1429299" y="1690293"/>
                  <a:pt x="1429232" y="1687826"/>
                </a:cubicBezTo>
                <a:cubicBezTo>
                  <a:pt x="1429166" y="1685359"/>
                  <a:pt x="1428099" y="1683526"/>
                  <a:pt x="1426032" y="1682326"/>
                </a:cubicBezTo>
                <a:cubicBezTo>
                  <a:pt x="1423965" y="1681125"/>
                  <a:pt x="1421398" y="1681526"/>
                  <a:pt x="1418331" y="1683526"/>
                </a:cubicBezTo>
                <a:cubicBezTo>
                  <a:pt x="1414064" y="1686460"/>
                  <a:pt x="1409663" y="1688493"/>
                  <a:pt x="1405129" y="1689627"/>
                </a:cubicBezTo>
                <a:cubicBezTo>
                  <a:pt x="1400595" y="1690760"/>
                  <a:pt x="1396128" y="1691327"/>
                  <a:pt x="1391728" y="1691327"/>
                </a:cubicBezTo>
                <a:cubicBezTo>
                  <a:pt x="1381326" y="1691327"/>
                  <a:pt x="1373192" y="1688426"/>
                  <a:pt x="1367325" y="1682626"/>
                </a:cubicBezTo>
                <a:cubicBezTo>
                  <a:pt x="1361457" y="1676825"/>
                  <a:pt x="1358257" y="1668391"/>
                  <a:pt x="1357723" y="1657323"/>
                </a:cubicBezTo>
                <a:lnTo>
                  <a:pt x="1423932" y="1657323"/>
                </a:lnTo>
                <a:cubicBezTo>
                  <a:pt x="1428599" y="1657323"/>
                  <a:pt x="1430932" y="1655256"/>
                  <a:pt x="1430932" y="1651122"/>
                </a:cubicBezTo>
                <a:cubicBezTo>
                  <a:pt x="1430932" y="1636320"/>
                  <a:pt x="1427199" y="1624685"/>
                  <a:pt x="1419731" y="1616217"/>
                </a:cubicBezTo>
                <a:cubicBezTo>
                  <a:pt x="1412264" y="1607750"/>
                  <a:pt x="1401929" y="1603516"/>
                  <a:pt x="1388727" y="1603516"/>
                </a:cubicBezTo>
                <a:close/>
                <a:moveTo>
                  <a:pt x="1055352" y="1603516"/>
                </a:moveTo>
                <a:cubicBezTo>
                  <a:pt x="1046151" y="1603516"/>
                  <a:pt x="1038050" y="1605616"/>
                  <a:pt x="1031049" y="1609817"/>
                </a:cubicBezTo>
                <a:cubicBezTo>
                  <a:pt x="1024048" y="1614017"/>
                  <a:pt x="1018548" y="1619951"/>
                  <a:pt x="1014547" y="1627619"/>
                </a:cubicBezTo>
                <a:cubicBezTo>
                  <a:pt x="1010547" y="1635286"/>
                  <a:pt x="1008546" y="1644121"/>
                  <a:pt x="1008546" y="1654122"/>
                </a:cubicBezTo>
                <a:cubicBezTo>
                  <a:pt x="1008546" y="1669591"/>
                  <a:pt x="1013014" y="1681826"/>
                  <a:pt x="1021948" y="1690827"/>
                </a:cubicBezTo>
                <a:cubicBezTo>
                  <a:pt x="1030883" y="1699828"/>
                  <a:pt x="1043017" y="1704328"/>
                  <a:pt x="1058353" y="1704328"/>
                </a:cubicBezTo>
                <a:cubicBezTo>
                  <a:pt x="1064087" y="1704328"/>
                  <a:pt x="1069987" y="1703462"/>
                  <a:pt x="1076055" y="1701728"/>
                </a:cubicBezTo>
                <a:cubicBezTo>
                  <a:pt x="1082122" y="1699995"/>
                  <a:pt x="1087356" y="1697528"/>
                  <a:pt x="1091757" y="1694327"/>
                </a:cubicBezTo>
                <a:cubicBezTo>
                  <a:pt x="1094557" y="1692460"/>
                  <a:pt x="1095924" y="1690293"/>
                  <a:pt x="1095857" y="1687826"/>
                </a:cubicBezTo>
                <a:cubicBezTo>
                  <a:pt x="1095791" y="1685359"/>
                  <a:pt x="1094724" y="1683526"/>
                  <a:pt x="1092657" y="1682326"/>
                </a:cubicBezTo>
                <a:cubicBezTo>
                  <a:pt x="1090590" y="1681125"/>
                  <a:pt x="1088023" y="1681526"/>
                  <a:pt x="1084956" y="1683526"/>
                </a:cubicBezTo>
                <a:cubicBezTo>
                  <a:pt x="1080689" y="1686460"/>
                  <a:pt x="1076288" y="1688493"/>
                  <a:pt x="1071754" y="1689627"/>
                </a:cubicBezTo>
                <a:cubicBezTo>
                  <a:pt x="1067220" y="1690760"/>
                  <a:pt x="1062753" y="1691327"/>
                  <a:pt x="1058353" y="1691327"/>
                </a:cubicBezTo>
                <a:cubicBezTo>
                  <a:pt x="1047951" y="1691327"/>
                  <a:pt x="1039817" y="1688426"/>
                  <a:pt x="1033950" y="1682626"/>
                </a:cubicBezTo>
                <a:cubicBezTo>
                  <a:pt x="1028082" y="1676825"/>
                  <a:pt x="1024882" y="1668391"/>
                  <a:pt x="1024348" y="1657323"/>
                </a:cubicBezTo>
                <a:lnTo>
                  <a:pt x="1090557" y="1657323"/>
                </a:lnTo>
                <a:cubicBezTo>
                  <a:pt x="1095224" y="1657323"/>
                  <a:pt x="1097557" y="1655256"/>
                  <a:pt x="1097557" y="1651122"/>
                </a:cubicBezTo>
                <a:cubicBezTo>
                  <a:pt x="1097557" y="1636320"/>
                  <a:pt x="1093824" y="1624685"/>
                  <a:pt x="1086356" y="1616217"/>
                </a:cubicBezTo>
                <a:cubicBezTo>
                  <a:pt x="1078889" y="1607750"/>
                  <a:pt x="1068554" y="1603516"/>
                  <a:pt x="1055352" y="1603516"/>
                </a:cubicBezTo>
                <a:close/>
                <a:moveTo>
                  <a:pt x="892303" y="1603516"/>
                </a:moveTo>
                <a:cubicBezTo>
                  <a:pt x="884702" y="1603516"/>
                  <a:pt x="877968" y="1605216"/>
                  <a:pt x="872101" y="1608617"/>
                </a:cubicBezTo>
                <a:cubicBezTo>
                  <a:pt x="866233" y="1612017"/>
                  <a:pt x="861899" y="1616651"/>
                  <a:pt x="859099" y="1622518"/>
                </a:cubicBezTo>
                <a:lnTo>
                  <a:pt x="859099" y="1612117"/>
                </a:lnTo>
                <a:cubicBezTo>
                  <a:pt x="859099" y="1606649"/>
                  <a:pt x="856365" y="1603916"/>
                  <a:pt x="850898" y="1603916"/>
                </a:cubicBezTo>
                <a:cubicBezTo>
                  <a:pt x="845697" y="1603916"/>
                  <a:pt x="843097" y="1606649"/>
                  <a:pt x="843097" y="1612117"/>
                </a:cubicBezTo>
                <a:lnTo>
                  <a:pt x="843097" y="1731732"/>
                </a:lnTo>
                <a:cubicBezTo>
                  <a:pt x="843097" y="1737199"/>
                  <a:pt x="845764" y="1739933"/>
                  <a:pt x="851098" y="1739933"/>
                </a:cubicBezTo>
                <a:cubicBezTo>
                  <a:pt x="856565" y="1739933"/>
                  <a:pt x="859299" y="1737199"/>
                  <a:pt x="859299" y="1731732"/>
                </a:cubicBezTo>
                <a:lnTo>
                  <a:pt x="859299" y="1685526"/>
                </a:lnTo>
                <a:cubicBezTo>
                  <a:pt x="862100" y="1691393"/>
                  <a:pt x="866433" y="1695994"/>
                  <a:pt x="872301" y="1699328"/>
                </a:cubicBezTo>
                <a:cubicBezTo>
                  <a:pt x="878168" y="1702661"/>
                  <a:pt x="884836" y="1704328"/>
                  <a:pt x="892303" y="1704328"/>
                </a:cubicBezTo>
                <a:cubicBezTo>
                  <a:pt x="900971" y="1704328"/>
                  <a:pt x="908539" y="1702262"/>
                  <a:pt x="915006" y="1698128"/>
                </a:cubicBezTo>
                <a:cubicBezTo>
                  <a:pt x="921474" y="1693994"/>
                  <a:pt x="926474" y="1688160"/>
                  <a:pt x="930008" y="1680625"/>
                </a:cubicBezTo>
                <a:cubicBezTo>
                  <a:pt x="933542" y="1673091"/>
                  <a:pt x="935309" y="1664190"/>
                  <a:pt x="935309" y="1653922"/>
                </a:cubicBezTo>
                <a:cubicBezTo>
                  <a:pt x="935309" y="1643521"/>
                  <a:pt x="933542" y="1634553"/>
                  <a:pt x="930008" y="1627019"/>
                </a:cubicBezTo>
                <a:cubicBezTo>
                  <a:pt x="926474" y="1619484"/>
                  <a:pt x="921474" y="1613684"/>
                  <a:pt x="915006" y="1609617"/>
                </a:cubicBezTo>
                <a:cubicBezTo>
                  <a:pt x="908539" y="1605549"/>
                  <a:pt x="900971" y="1603516"/>
                  <a:pt x="892303" y="1603516"/>
                </a:cubicBezTo>
                <a:close/>
                <a:moveTo>
                  <a:pt x="1214124" y="1575512"/>
                </a:moveTo>
                <a:lnTo>
                  <a:pt x="1244128" y="1575512"/>
                </a:lnTo>
                <a:cubicBezTo>
                  <a:pt x="1280933" y="1575512"/>
                  <a:pt x="1299335" y="1594315"/>
                  <a:pt x="1299335" y="1631919"/>
                </a:cubicBezTo>
                <a:cubicBezTo>
                  <a:pt x="1299335" y="1669657"/>
                  <a:pt x="1280933" y="1688526"/>
                  <a:pt x="1244128" y="1688526"/>
                </a:cubicBezTo>
                <a:lnTo>
                  <a:pt x="1214124" y="1688526"/>
                </a:lnTo>
                <a:close/>
                <a:moveTo>
                  <a:pt x="2884724" y="1574112"/>
                </a:moveTo>
                <a:cubicBezTo>
                  <a:pt x="2879256" y="1574112"/>
                  <a:pt x="2876523" y="1576846"/>
                  <a:pt x="2876523" y="1582313"/>
                </a:cubicBezTo>
                <a:lnTo>
                  <a:pt x="2876523" y="1605316"/>
                </a:lnTo>
                <a:lnTo>
                  <a:pt x="2863121" y="1605316"/>
                </a:lnTo>
                <a:cubicBezTo>
                  <a:pt x="2858454" y="1605316"/>
                  <a:pt x="2856120" y="1607383"/>
                  <a:pt x="2856120" y="1611517"/>
                </a:cubicBezTo>
                <a:cubicBezTo>
                  <a:pt x="2856120" y="1615784"/>
                  <a:pt x="2858454" y="1617918"/>
                  <a:pt x="2863121" y="1617918"/>
                </a:cubicBezTo>
                <a:lnTo>
                  <a:pt x="2876523" y="1617918"/>
                </a:lnTo>
                <a:lnTo>
                  <a:pt x="2876523" y="1668924"/>
                </a:lnTo>
                <a:cubicBezTo>
                  <a:pt x="2876523" y="1680392"/>
                  <a:pt x="2879390" y="1689160"/>
                  <a:pt x="2885124" y="1695227"/>
                </a:cubicBezTo>
                <a:cubicBezTo>
                  <a:pt x="2890858" y="1701295"/>
                  <a:pt x="2899459" y="1704328"/>
                  <a:pt x="2910927" y="1704328"/>
                </a:cubicBezTo>
                <a:cubicBezTo>
                  <a:pt x="2913060" y="1704328"/>
                  <a:pt x="2915428" y="1704095"/>
                  <a:pt x="2918028" y="1703628"/>
                </a:cubicBezTo>
                <a:cubicBezTo>
                  <a:pt x="2920628" y="1703162"/>
                  <a:pt x="2922728" y="1702661"/>
                  <a:pt x="2924328" y="1702128"/>
                </a:cubicBezTo>
                <a:cubicBezTo>
                  <a:pt x="2925795" y="1701595"/>
                  <a:pt x="2926829" y="1700661"/>
                  <a:pt x="2927429" y="1699328"/>
                </a:cubicBezTo>
                <a:cubicBezTo>
                  <a:pt x="2928029" y="1697994"/>
                  <a:pt x="2928329" y="1696527"/>
                  <a:pt x="2928329" y="1694927"/>
                </a:cubicBezTo>
                <a:cubicBezTo>
                  <a:pt x="2928329" y="1692660"/>
                  <a:pt x="2927929" y="1691060"/>
                  <a:pt x="2927129" y="1690127"/>
                </a:cubicBezTo>
                <a:cubicBezTo>
                  <a:pt x="2926329" y="1689193"/>
                  <a:pt x="2925329" y="1688793"/>
                  <a:pt x="2924128" y="1688926"/>
                </a:cubicBezTo>
                <a:cubicBezTo>
                  <a:pt x="2922795" y="1688926"/>
                  <a:pt x="2921262" y="1689193"/>
                  <a:pt x="2919528" y="1689727"/>
                </a:cubicBezTo>
                <a:cubicBezTo>
                  <a:pt x="2917794" y="1690260"/>
                  <a:pt x="2915661" y="1690527"/>
                  <a:pt x="2913127" y="1690527"/>
                </a:cubicBezTo>
                <a:cubicBezTo>
                  <a:pt x="2905926" y="1690527"/>
                  <a:pt x="2900726" y="1688560"/>
                  <a:pt x="2897525" y="1684626"/>
                </a:cubicBezTo>
                <a:cubicBezTo>
                  <a:pt x="2894325" y="1680692"/>
                  <a:pt x="2892724" y="1674925"/>
                  <a:pt x="2892724" y="1667324"/>
                </a:cubicBezTo>
                <a:lnTo>
                  <a:pt x="2892724" y="1617918"/>
                </a:lnTo>
                <a:lnTo>
                  <a:pt x="2917928" y="1617918"/>
                </a:lnTo>
                <a:cubicBezTo>
                  <a:pt x="2922595" y="1617918"/>
                  <a:pt x="2924929" y="1615784"/>
                  <a:pt x="2924929" y="1611517"/>
                </a:cubicBezTo>
                <a:cubicBezTo>
                  <a:pt x="2924929" y="1607383"/>
                  <a:pt x="2922595" y="1605316"/>
                  <a:pt x="2917928" y="1605316"/>
                </a:cubicBezTo>
                <a:lnTo>
                  <a:pt x="2892724" y="1605316"/>
                </a:lnTo>
                <a:lnTo>
                  <a:pt x="2892724" y="1582313"/>
                </a:lnTo>
                <a:cubicBezTo>
                  <a:pt x="2892724" y="1576846"/>
                  <a:pt x="2890058" y="1574112"/>
                  <a:pt x="2884724" y="1574112"/>
                </a:cubicBezTo>
                <a:close/>
                <a:moveTo>
                  <a:pt x="2503724" y="1574112"/>
                </a:moveTo>
                <a:cubicBezTo>
                  <a:pt x="2498256" y="1574112"/>
                  <a:pt x="2495522" y="1576846"/>
                  <a:pt x="2495522" y="1582313"/>
                </a:cubicBezTo>
                <a:lnTo>
                  <a:pt x="2495522" y="1605316"/>
                </a:lnTo>
                <a:lnTo>
                  <a:pt x="2482121" y="1605316"/>
                </a:lnTo>
                <a:cubicBezTo>
                  <a:pt x="2477454" y="1605316"/>
                  <a:pt x="2475120" y="1607383"/>
                  <a:pt x="2475120" y="1611517"/>
                </a:cubicBezTo>
                <a:cubicBezTo>
                  <a:pt x="2475120" y="1615784"/>
                  <a:pt x="2477454" y="1617918"/>
                  <a:pt x="2482121" y="1617918"/>
                </a:cubicBezTo>
                <a:lnTo>
                  <a:pt x="2495522" y="1617918"/>
                </a:lnTo>
                <a:lnTo>
                  <a:pt x="2495522" y="1668924"/>
                </a:lnTo>
                <a:cubicBezTo>
                  <a:pt x="2495522" y="1680392"/>
                  <a:pt x="2498390" y="1689160"/>
                  <a:pt x="2504124" y="1695227"/>
                </a:cubicBezTo>
                <a:cubicBezTo>
                  <a:pt x="2509858" y="1701295"/>
                  <a:pt x="2518459" y="1704328"/>
                  <a:pt x="2529927" y="1704328"/>
                </a:cubicBezTo>
                <a:cubicBezTo>
                  <a:pt x="2532060" y="1704328"/>
                  <a:pt x="2534428" y="1704095"/>
                  <a:pt x="2537028" y="1703628"/>
                </a:cubicBezTo>
                <a:cubicBezTo>
                  <a:pt x="2539628" y="1703162"/>
                  <a:pt x="2541728" y="1702661"/>
                  <a:pt x="2543328" y="1702128"/>
                </a:cubicBezTo>
                <a:cubicBezTo>
                  <a:pt x="2544795" y="1701595"/>
                  <a:pt x="2545829" y="1700661"/>
                  <a:pt x="2546429" y="1699328"/>
                </a:cubicBezTo>
                <a:cubicBezTo>
                  <a:pt x="2547029" y="1697994"/>
                  <a:pt x="2547329" y="1696527"/>
                  <a:pt x="2547329" y="1694927"/>
                </a:cubicBezTo>
                <a:cubicBezTo>
                  <a:pt x="2547329" y="1692660"/>
                  <a:pt x="2546929" y="1691060"/>
                  <a:pt x="2546129" y="1690127"/>
                </a:cubicBezTo>
                <a:cubicBezTo>
                  <a:pt x="2545329" y="1689193"/>
                  <a:pt x="2544328" y="1688793"/>
                  <a:pt x="2543128" y="1688926"/>
                </a:cubicBezTo>
                <a:cubicBezTo>
                  <a:pt x="2541795" y="1688926"/>
                  <a:pt x="2540262" y="1689193"/>
                  <a:pt x="2538528" y="1689727"/>
                </a:cubicBezTo>
                <a:cubicBezTo>
                  <a:pt x="2536794" y="1690260"/>
                  <a:pt x="2534661" y="1690527"/>
                  <a:pt x="2532127" y="1690527"/>
                </a:cubicBezTo>
                <a:cubicBezTo>
                  <a:pt x="2524926" y="1690527"/>
                  <a:pt x="2519726" y="1688560"/>
                  <a:pt x="2516525" y="1684626"/>
                </a:cubicBezTo>
                <a:cubicBezTo>
                  <a:pt x="2513325" y="1680692"/>
                  <a:pt x="2511724" y="1674925"/>
                  <a:pt x="2511724" y="1667324"/>
                </a:cubicBezTo>
                <a:lnTo>
                  <a:pt x="2511724" y="1617918"/>
                </a:lnTo>
                <a:lnTo>
                  <a:pt x="2536928" y="1617918"/>
                </a:lnTo>
                <a:cubicBezTo>
                  <a:pt x="2541595" y="1617918"/>
                  <a:pt x="2543928" y="1615784"/>
                  <a:pt x="2543928" y="1611517"/>
                </a:cubicBezTo>
                <a:cubicBezTo>
                  <a:pt x="2543928" y="1607383"/>
                  <a:pt x="2541595" y="1605316"/>
                  <a:pt x="2536928" y="1605316"/>
                </a:cubicBezTo>
                <a:lnTo>
                  <a:pt x="2511724" y="1605316"/>
                </a:lnTo>
                <a:lnTo>
                  <a:pt x="2511724" y="1582313"/>
                </a:lnTo>
                <a:cubicBezTo>
                  <a:pt x="2511724" y="1576846"/>
                  <a:pt x="2509058" y="1574112"/>
                  <a:pt x="2503724" y="1574112"/>
                </a:cubicBezTo>
                <a:close/>
                <a:moveTo>
                  <a:pt x="741599" y="1574112"/>
                </a:moveTo>
                <a:cubicBezTo>
                  <a:pt x="736131" y="1574112"/>
                  <a:pt x="733398" y="1576846"/>
                  <a:pt x="733398" y="1582313"/>
                </a:cubicBezTo>
                <a:lnTo>
                  <a:pt x="733398" y="1605316"/>
                </a:lnTo>
                <a:lnTo>
                  <a:pt x="719996" y="1605316"/>
                </a:lnTo>
                <a:cubicBezTo>
                  <a:pt x="715329" y="1605316"/>
                  <a:pt x="712995" y="1607383"/>
                  <a:pt x="712995" y="1611517"/>
                </a:cubicBezTo>
                <a:cubicBezTo>
                  <a:pt x="712995" y="1615784"/>
                  <a:pt x="715329" y="1617918"/>
                  <a:pt x="719996" y="1617918"/>
                </a:cubicBezTo>
                <a:lnTo>
                  <a:pt x="733398" y="1617918"/>
                </a:lnTo>
                <a:lnTo>
                  <a:pt x="733398" y="1668924"/>
                </a:lnTo>
                <a:cubicBezTo>
                  <a:pt x="733398" y="1680392"/>
                  <a:pt x="736265" y="1689160"/>
                  <a:pt x="741999" y="1695227"/>
                </a:cubicBezTo>
                <a:cubicBezTo>
                  <a:pt x="747733" y="1701295"/>
                  <a:pt x="756334" y="1704328"/>
                  <a:pt x="767802" y="1704328"/>
                </a:cubicBezTo>
                <a:cubicBezTo>
                  <a:pt x="769936" y="1704328"/>
                  <a:pt x="772303" y="1704095"/>
                  <a:pt x="774903" y="1703628"/>
                </a:cubicBezTo>
                <a:cubicBezTo>
                  <a:pt x="777503" y="1703162"/>
                  <a:pt x="779603" y="1702661"/>
                  <a:pt x="781204" y="1702128"/>
                </a:cubicBezTo>
                <a:cubicBezTo>
                  <a:pt x="782671" y="1701595"/>
                  <a:pt x="783704" y="1700661"/>
                  <a:pt x="784304" y="1699328"/>
                </a:cubicBezTo>
                <a:cubicBezTo>
                  <a:pt x="784904" y="1697994"/>
                  <a:pt x="785204" y="1696527"/>
                  <a:pt x="785204" y="1694927"/>
                </a:cubicBezTo>
                <a:cubicBezTo>
                  <a:pt x="785204" y="1692660"/>
                  <a:pt x="784804" y="1691060"/>
                  <a:pt x="784004" y="1690127"/>
                </a:cubicBezTo>
                <a:cubicBezTo>
                  <a:pt x="783204" y="1689193"/>
                  <a:pt x="782204" y="1688793"/>
                  <a:pt x="781004" y="1688926"/>
                </a:cubicBezTo>
                <a:cubicBezTo>
                  <a:pt x="779670" y="1688926"/>
                  <a:pt x="778137" y="1689193"/>
                  <a:pt x="776403" y="1689727"/>
                </a:cubicBezTo>
                <a:cubicBezTo>
                  <a:pt x="774669" y="1690260"/>
                  <a:pt x="772536" y="1690527"/>
                  <a:pt x="770002" y="1690527"/>
                </a:cubicBezTo>
                <a:cubicBezTo>
                  <a:pt x="762801" y="1690527"/>
                  <a:pt x="757601" y="1688560"/>
                  <a:pt x="754400" y="1684626"/>
                </a:cubicBezTo>
                <a:cubicBezTo>
                  <a:pt x="751200" y="1680692"/>
                  <a:pt x="749600" y="1674925"/>
                  <a:pt x="749600" y="1667324"/>
                </a:cubicBezTo>
                <a:lnTo>
                  <a:pt x="749600" y="1617918"/>
                </a:lnTo>
                <a:lnTo>
                  <a:pt x="774803" y="1617918"/>
                </a:lnTo>
                <a:cubicBezTo>
                  <a:pt x="779470" y="1617918"/>
                  <a:pt x="781804" y="1615784"/>
                  <a:pt x="781804" y="1611517"/>
                </a:cubicBezTo>
                <a:cubicBezTo>
                  <a:pt x="781804" y="1607383"/>
                  <a:pt x="779470" y="1605316"/>
                  <a:pt x="774803" y="1605316"/>
                </a:cubicBezTo>
                <a:lnTo>
                  <a:pt x="749600" y="1605316"/>
                </a:lnTo>
                <a:lnTo>
                  <a:pt x="749600" y="1582313"/>
                </a:lnTo>
                <a:cubicBezTo>
                  <a:pt x="749600" y="1576846"/>
                  <a:pt x="746933" y="1574112"/>
                  <a:pt x="741599" y="1574112"/>
                </a:cubicBezTo>
                <a:close/>
                <a:moveTo>
                  <a:pt x="2832298" y="1562111"/>
                </a:moveTo>
                <a:cubicBezTo>
                  <a:pt x="2825230" y="1562111"/>
                  <a:pt x="2821696" y="1565378"/>
                  <a:pt x="2821696" y="1571912"/>
                </a:cubicBezTo>
                <a:cubicBezTo>
                  <a:pt x="2821696" y="1578579"/>
                  <a:pt x="2825230" y="1581913"/>
                  <a:pt x="2832298" y="1581913"/>
                </a:cubicBezTo>
                <a:cubicBezTo>
                  <a:pt x="2839365" y="1581913"/>
                  <a:pt x="2842900" y="1578579"/>
                  <a:pt x="2842900" y="1571912"/>
                </a:cubicBezTo>
                <a:cubicBezTo>
                  <a:pt x="2842900" y="1565378"/>
                  <a:pt x="2839365" y="1562111"/>
                  <a:pt x="2832298" y="1562111"/>
                </a:cubicBezTo>
                <a:close/>
                <a:moveTo>
                  <a:pt x="2727523" y="1562111"/>
                </a:moveTo>
                <a:cubicBezTo>
                  <a:pt x="2720456" y="1562111"/>
                  <a:pt x="2716922" y="1565378"/>
                  <a:pt x="2716922" y="1571912"/>
                </a:cubicBezTo>
                <a:cubicBezTo>
                  <a:pt x="2716922" y="1578579"/>
                  <a:pt x="2720456" y="1581913"/>
                  <a:pt x="2727523" y="1581913"/>
                </a:cubicBezTo>
                <a:cubicBezTo>
                  <a:pt x="2734590" y="1581913"/>
                  <a:pt x="2738124" y="1578579"/>
                  <a:pt x="2738124" y="1571912"/>
                </a:cubicBezTo>
                <a:cubicBezTo>
                  <a:pt x="2738124" y="1565378"/>
                  <a:pt x="2734590" y="1562111"/>
                  <a:pt x="2727523" y="1562111"/>
                </a:cubicBezTo>
                <a:close/>
                <a:moveTo>
                  <a:pt x="2565598" y="1562111"/>
                </a:moveTo>
                <a:cubicBezTo>
                  <a:pt x="2558530" y="1562111"/>
                  <a:pt x="2554996" y="1565378"/>
                  <a:pt x="2554996" y="1571912"/>
                </a:cubicBezTo>
                <a:cubicBezTo>
                  <a:pt x="2554996" y="1578579"/>
                  <a:pt x="2558530" y="1581913"/>
                  <a:pt x="2565598" y="1581913"/>
                </a:cubicBezTo>
                <a:cubicBezTo>
                  <a:pt x="2572666" y="1581913"/>
                  <a:pt x="2576199" y="1578579"/>
                  <a:pt x="2576199" y="1571912"/>
                </a:cubicBezTo>
                <a:cubicBezTo>
                  <a:pt x="2576199" y="1565378"/>
                  <a:pt x="2572666" y="1562111"/>
                  <a:pt x="2565598" y="1562111"/>
                </a:cubicBezTo>
                <a:close/>
                <a:moveTo>
                  <a:pt x="1565473" y="1562111"/>
                </a:moveTo>
                <a:cubicBezTo>
                  <a:pt x="1558406" y="1562111"/>
                  <a:pt x="1554872" y="1565378"/>
                  <a:pt x="1554872" y="1571912"/>
                </a:cubicBezTo>
                <a:cubicBezTo>
                  <a:pt x="1554872" y="1578579"/>
                  <a:pt x="1558406" y="1581913"/>
                  <a:pt x="1565473" y="1581913"/>
                </a:cubicBezTo>
                <a:cubicBezTo>
                  <a:pt x="1572541" y="1581913"/>
                  <a:pt x="1576074" y="1578579"/>
                  <a:pt x="1576074" y="1571912"/>
                </a:cubicBezTo>
                <a:cubicBezTo>
                  <a:pt x="1576074" y="1565378"/>
                  <a:pt x="1572541" y="1562111"/>
                  <a:pt x="1565473" y="1562111"/>
                </a:cubicBezTo>
                <a:close/>
                <a:moveTo>
                  <a:pt x="803473" y="1562111"/>
                </a:moveTo>
                <a:cubicBezTo>
                  <a:pt x="796406" y="1562111"/>
                  <a:pt x="792872" y="1565378"/>
                  <a:pt x="792872" y="1571912"/>
                </a:cubicBezTo>
                <a:cubicBezTo>
                  <a:pt x="792872" y="1578579"/>
                  <a:pt x="796406" y="1581913"/>
                  <a:pt x="803473" y="1581913"/>
                </a:cubicBezTo>
                <a:cubicBezTo>
                  <a:pt x="810541" y="1581913"/>
                  <a:pt x="814074" y="1578579"/>
                  <a:pt x="814074" y="1571912"/>
                </a:cubicBezTo>
                <a:cubicBezTo>
                  <a:pt x="814074" y="1565378"/>
                  <a:pt x="810541" y="1562111"/>
                  <a:pt x="803473" y="1562111"/>
                </a:cubicBezTo>
                <a:close/>
                <a:moveTo>
                  <a:pt x="1206724" y="1561511"/>
                </a:moveTo>
                <a:cubicBezTo>
                  <a:pt x="1200723" y="1561511"/>
                  <a:pt x="1197722" y="1564511"/>
                  <a:pt x="1197722" y="1570512"/>
                </a:cubicBezTo>
                <a:lnTo>
                  <a:pt x="1197722" y="1693527"/>
                </a:lnTo>
                <a:cubicBezTo>
                  <a:pt x="1197722" y="1699528"/>
                  <a:pt x="1200723" y="1702528"/>
                  <a:pt x="1206724" y="1702528"/>
                </a:cubicBezTo>
                <a:lnTo>
                  <a:pt x="1245328" y="1702528"/>
                </a:lnTo>
                <a:cubicBezTo>
                  <a:pt x="1268131" y="1702528"/>
                  <a:pt x="1285733" y="1696461"/>
                  <a:pt x="1298135" y="1684326"/>
                </a:cubicBezTo>
                <a:cubicBezTo>
                  <a:pt x="1310536" y="1672191"/>
                  <a:pt x="1316737" y="1654722"/>
                  <a:pt x="1316737" y="1631919"/>
                </a:cubicBezTo>
                <a:cubicBezTo>
                  <a:pt x="1316737" y="1609116"/>
                  <a:pt x="1310536" y="1591681"/>
                  <a:pt x="1298135" y="1579613"/>
                </a:cubicBezTo>
                <a:cubicBezTo>
                  <a:pt x="1285733" y="1567545"/>
                  <a:pt x="1268131" y="1561511"/>
                  <a:pt x="1245328" y="1561511"/>
                </a:cubicBezTo>
                <a:close/>
                <a:moveTo>
                  <a:pt x="2775148" y="1560110"/>
                </a:moveTo>
                <a:cubicBezTo>
                  <a:pt x="2769814" y="1560110"/>
                  <a:pt x="2767147" y="1562844"/>
                  <a:pt x="2767147" y="1568311"/>
                </a:cubicBezTo>
                <a:lnTo>
                  <a:pt x="2767147" y="1670324"/>
                </a:lnTo>
                <a:cubicBezTo>
                  <a:pt x="2767147" y="1681392"/>
                  <a:pt x="2769680" y="1689827"/>
                  <a:pt x="2774748" y="1695627"/>
                </a:cubicBezTo>
                <a:cubicBezTo>
                  <a:pt x="2779815" y="1701428"/>
                  <a:pt x="2787149" y="1704328"/>
                  <a:pt x="2796751" y="1704328"/>
                </a:cubicBezTo>
                <a:cubicBezTo>
                  <a:pt x="2797817" y="1704328"/>
                  <a:pt x="2798951" y="1704295"/>
                  <a:pt x="2800151" y="1704228"/>
                </a:cubicBezTo>
                <a:cubicBezTo>
                  <a:pt x="2801351" y="1704162"/>
                  <a:pt x="2802485" y="1703995"/>
                  <a:pt x="2803552" y="1703728"/>
                </a:cubicBezTo>
                <a:cubicBezTo>
                  <a:pt x="2808085" y="1703062"/>
                  <a:pt x="2810352" y="1700461"/>
                  <a:pt x="2810352" y="1695927"/>
                </a:cubicBezTo>
                <a:cubicBezTo>
                  <a:pt x="2810352" y="1693527"/>
                  <a:pt x="2810052" y="1691927"/>
                  <a:pt x="2809452" y="1691127"/>
                </a:cubicBezTo>
                <a:cubicBezTo>
                  <a:pt x="2808852" y="1690327"/>
                  <a:pt x="2807819" y="1689993"/>
                  <a:pt x="2806352" y="1690127"/>
                </a:cubicBezTo>
                <a:cubicBezTo>
                  <a:pt x="2805418" y="1690127"/>
                  <a:pt x="2804485" y="1690193"/>
                  <a:pt x="2803552" y="1690327"/>
                </a:cubicBezTo>
                <a:cubicBezTo>
                  <a:pt x="2802618" y="1690460"/>
                  <a:pt x="2801551" y="1690527"/>
                  <a:pt x="2800351" y="1690527"/>
                </a:cubicBezTo>
                <a:cubicBezTo>
                  <a:pt x="2789016" y="1690527"/>
                  <a:pt x="2783349" y="1683392"/>
                  <a:pt x="2783349" y="1669124"/>
                </a:cubicBezTo>
                <a:lnTo>
                  <a:pt x="2783349" y="1568311"/>
                </a:lnTo>
                <a:cubicBezTo>
                  <a:pt x="2783349" y="1562844"/>
                  <a:pt x="2780615" y="1560110"/>
                  <a:pt x="2775148" y="1560110"/>
                </a:cubicBezTo>
                <a:close/>
                <a:moveTo>
                  <a:pt x="2613223" y="1560110"/>
                </a:moveTo>
                <a:cubicBezTo>
                  <a:pt x="2607889" y="1560110"/>
                  <a:pt x="2605222" y="1562844"/>
                  <a:pt x="2605222" y="1568311"/>
                </a:cubicBezTo>
                <a:lnTo>
                  <a:pt x="2605222" y="1695527"/>
                </a:lnTo>
                <a:cubicBezTo>
                  <a:pt x="2605222" y="1701128"/>
                  <a:pt x="2607889" y="1703928"/>
                  <a:pt x="2613223" y="1703928"/>
                </a:cubicBezTo>
                <a:cubicBezTo>
                  <a:pt x="2618557" y="1703928"/>
                  <a:pt x="2621224" y="1701128"/>
                  <a:pt x="2621224" y="1695527"/>
                </a:cubicBezTo>
                <a:lnTo>
                  <a:pt x="2621224" y="1685126"/>
                </a:lnTo>
                <a:cubicBezTo>
                  <a:pt x="2624024" y="1691127"/>
                  <a:pt x="2628358" y="1695827"/>
                  <a:pt x="2634226" y="1699228"/>
                </a:cubicBezTo>
                <a:cubicBezTo>
                  <a:pt x="2640093" y="1702628"/>
                  <a:pt x="2646827" y="1704328"/>
                  <a:pt x="2654428" y="1704328"/>
                </a:cubicBezTo>
                <a:cubicBezTo>
                  <a:pt x="2663096" y="1704328"/>
                  <a:pt x="2670664" y="1702262"/>
                  <a:pt x="2677131" y="1698128"/>
                </a:cubicBezTo>
                <a:cubicBezTo>
                  <a:pt x="2683598" y="1693994"/>
                  <a:pt x="2688599" y="1688160"/>
                  <a:pt x="2692133" y="1680625"/>
                </a:cubicBezTo>
                <a:cubicBezTo>
                  <a:pt x="2695666" y="1673091"/>
                  <a:pt x="2697434" y="1664190"/>
                  <a:pt x="2697434" y="1653922"/>
                </a:cubicBezTo>
                <a:cubicBezTo>
                  <a:pt x="2697434" y="1643521"/>
                  <a:pt x="2695666" y="1634553"/>
                  <a:pt x="2692133" y="1627019"/>
                </a:cubicBezTo>
                <a:cubicBezTo>
                  <a:pt x="2688599" y="1619484"/>
                  <a:pt x="2683598" y="1613684"/>
                  <a:pt x="2677131" y="1609617"/>
                </a:cubicBezTo>
                <a:cubicBezTo>
                  <a:pt x="2670664" y="1605549"/>
                  <a:pt x="2663096" y="1603516"/>
                  <a:pt x="2654428" y="1603516"/>
                </a:cubicBezTo>
                <a:cubicBezTo>
                  <a:pt x="2646960" y="1603516"/>
                  <a:pt x="2640293" y="1605183"/>
                  <a:pt x="2634426" y="1608516"/>
                </a:cubicBezTo>
                <a:cubicBezTo>
                  <a:pt x="2628558" y="1611850"/>
                  <a:pt x="2624224" y="1616384"/>
                  <a:pt x="2621424" y="1622118"/>
                </a:cubicBezTo>
                <a:lnTo>
                  <a:pt x="2621424" y="1568311"/>
                </a:lnTo>
                <a:cubicBezTo>
                  <a:pt x="2621424" y="1562844"/>
                  <a:pt x="2618690" y="1560110"/>
                  <a:pt x="2613223" y="1560110"/>
                </a:cubicBezTo>
                <a:close/>
                <a:moveTo>
                  <a:pt x="965398" y="1560110"/>
                </a:moveTo>
                <a:cubicBezTo>
                  <a:pt x="960064" y="1560110"/>
                  <a:pt x="957397" y="1562844"/>
                  <a:pt x="957397" y="1568311"/>
                </a:cubicBezTo>
                <a:lnTo>
                  <a:pt x="957397" y="1670324"/>
                </a:lnTo>
                <a:cubicBezTo>
                  <a:pt x="957397" y="1681392"/>
                  <a:pt x="959931" y="1689827"/>
                  <a:pt x="964998" y="1695627"/>
                </a:cubicBezTo>
                <a:cubicBezTo>
                  <a:pt x="970065" y="1701428"/>
                  <a:pt x="977400" y="1704328"/>
                  <a:pt x="987001" y="1704328"/>
                </a:cubicBezTo>
                <a:cubicBezTo>
                  <a:pt x="988068" y="1704328"/>
                  <a:pt x="989201" y="1704295"/>
                  <a:pt x="990401" y="1704228"/>
                </a:cubicBezTo>
                <a:cubicBezTo>
                  <a:pt x="991601" y="1704162"/>
                  <a:pt x="992735" y="1703995"/>
                  <a:pt x="993802" y="1703728"/>
                </a:cubicBezTo>
                <a:cubicBezTo>
                  <a:pt x="998336" y="1703062"/>
                  <a:pt x="1000602" y="1700461"/>
                  <a:pt x="1000602" y="1695927"/>
                </a:cubicBezTo>
                <a:cubicBezTo>
                  <a:pt x="1000602" y="1693527"/>
                  <a:pt x="1000302" y="1691927"/>
                  <a:pt x="999702" y="1691127"/>
                </a:cubicBezTo>
                <a:cubicBezTo>
                  <a:pt x="999102" y="1690327"/>
                  <a:pt x="998069" y="1689993"/>
                  <a:pt x="996602" y="1690127"/>
                </a:cubicBezTo>
                <a:cubicBezTo>
                  <a:pt x="995669" y="1690127"/>
                  <a:pt x="994735" y="1690193"/>
                  <a:pt x="993802" y="1690327"/>
                </a:cubicBezTo>
                <a:cubicBezTo>
                  <a:pt x="992868" y="1690460"/>
                  <a:pt x="991801" y="1690527"/>
                  <a:pt x="990601" y="1690527"/>
                </a:cubicBezTo>
                <a:cubicBezTo>
                  <a:pt x="979266" y="1690527"/>
                  <a:pt x="973599" y="1683392"/>
                  <a:pt x="973599" y="1669124"/>
                </a:cubicBezTo>
                <a:lnTo>
                  <a:pt x="973599" y="1568311"/>
                </a:lnTo>
                <a:cubicBezTo>
                  <a:pt x="973599" y="1562844"/>
                  <a:pt x="970865" y="1560110"/>
                  <a:pt x="965398" y="1560110"/>
                </a:cubicBezTo>
                <a:close/>
                <a:moveTo>
                  <a:pt x="679648" y="1560110"/>
                </a:moveTo>
                <a:cubicBezTo>
                  <a:pt x="674314" y="1560110"/>
                  <a:pt x="671647" y="1562844"/>
                  <a:pt x="671647" y="1568311"/>
                </a:cubicBezTo>
                <a:lnTo>
                  <a:pt x="671647" y="1670324"/>
                </a:lnTo>
                <a:cubicBezTo>
                  <a:pt x="671647" y="1681392"/>
                  <a:pt x="674181" y="1689827"/>
                  <a:pt x="679248" y="1695627"/>
                </a:cubicBezTo>
                <a:cubicBezTo>
                  <a:pt x="684315" y="1701428"/>
                  <a:pt x="691650" y="1704328"/>
                  <a:pt x="701251" y="1704328"/>
                </a:cubicBezTo>
                <a:cubicBezTo>
                  <a:pt x="702318" y="1704328"/>
                  <a:pt x="703451" y="1704295"/>
                  <a:pt x="704651" y="1704228"/>
                </a:cubicBezTo>
                <a:cubicBezTo>
                  <a:pt x="705851" y="1704162"/>
                  <a:pt x="706985" y="1703995"/>
                  <a:pt x="708052" y="1703728"/>
                </a:cubicBezTo>
                <a:cubicBezTo>
                  <a:pt x="712586" y="1703062"/>
                  <a:pt x="714853" y="1700461"/>
                  <a:pt x="714853" y="1695927"/>
                </a:cubicBezTo>
                <a:cubicBezTo>
                  <a:pt x="714853" y="1693527"/>
                  <a:pt x="714552" y="1691927"/>
                  <a:pt x="713952" y="1691127"/>
                </a:cubicBezTo>
                <a:cubicBezTo>
                  <a:pt x="713352" y="1690327"/>
                  <a:pt x="712319" y="1689993"/>
                  <a:pt x="710852" y="1690127"/>
                </a:cubicBezTo>
                <a:cubicBezTo>
                  <a:pt x="709919" y="1690127"/>
                  <a:pt x="708985" y="1690193"/>
                  <a:pt x="708052" y="1690327"/>
                </a:cubicBezTo>
                <a:cubicBezTo>
                  <a:pt x="707118" y="1690460"/>
                  <a:pt x="706051" y="1690527"/>
                  <a:pt x="704851" y="1690527"/>
                </a:cubicBezTo>
                <a:cubicBezTo>
                  <a:pt x="693517" y="1690527"/>
                  <a:pt x="687849" y="1683392"/>
                  <a:pt x="687849" y="1669124"/>
                </a:cubicBezTo>
                <a:lnTo>
                  <a:pt x="687849" y="1568311"/>
                </a:lnTo>
                <a:cubicBezTo>
                  <a:pt x="687849" y="1562844"/>
                  <a:pt x="685115" y="1560110"/>
                  <a:pt x="679648" y="1560110"/>
                </a:cubicBezTo>
                <a:close/>
                <a:moveTo>
                  <a:pt x="396098" y="1560110"/>
                </a:moveTo>
                <a:cubicBezTo>
                  <a:pt x="391031" y="1560110"/>
                  <a:pt x="388497" y="1562777"/>
                  <a:pt x="388497" y="1568111"/>
                </a:cubicBezTo>
                <a:lnTo>
                  <a:pt x="388497" y="1695927"/>
                </a:lnTo>
                <a:cubicBezTo>
                  <a:pt x="388497" y="1701261"/>
                  <a:pt x="391031" y="1703928"/>
                  <a:pt x="396098" y="1703928"/>
                </a:cubicBezTo>
                <a:cubicBezTo>
                  <a:pt x="401032" y="1703928"/>
                  <a:pt x="403499" y="1701261"/>
                  <a:pt x="403499" y="1695927"/>
                </a:cubicBezTo>
                <a:lnTo>
                  <a:pt x="403499" y="1592514"/>
                </a:lnTo>
                <a:lnTo>
                  <a:pt x="449305" y="1677325"/>
                </a:lnTo>
                <a:cubicBezTo>
                  <a:pt x="450105" y="1678925"/>
                  <a:pt x="451039" y="1680125"/>
                  <a:pt x="452105" y="1680925"/>
                </a:cubicBezTo>
                <a:cubicBezTo>
                  <a:pt x="453172" y="1681726"/>
                  <a:pt x="454639" y="1682126"/>
                  <a:pt x="456506" y="1682126"/>
                </a:cubicBezTo>
                <a:cubicBezTo>
                  <a:pt x="458373" y="1682126"/>
                  <a:pt x="459806" y="1681759"/>
                  <a:pt x="460807" y="1681025"/>
                </a:cubicBezTo>
                <a:cubicBezTo>
                  <a:pt x="461807" y="1680292"/>
                  <a:pt x="462773" y="1679059"/>
                  <a:pt x="463707" y="1677325"/>
                </a:cubicBezTo>
                <a:lnTo>
                  <a:pt x="508913" y="1592314"/>
                </a:lnTo>
                <a:lnTo>
                  <a:pt x="508913" y="1695927"/>
                </a:lnTo>
                <a:cubicBezTo>
                  <a:pt x="508913" y="1701261"/>
                  <a:pt x="511446" y="1703928"/>
                  <a:pt x="516513" y="1703928"/>
                </a:cubicBezTo>
                <a:cubicBezTo>
                  <a:pt x="521581" y="1703928"/>
                  <a:pt x="524114" y="1701261"/>
                  <a:pt x="524114" y="1695927"/>
                </a:cubicBezTo>
                <a:lnTo>
                  <a:pt x="524114" y="1568111"/>
                </a:lnTo>
                <a:cubicBezTo>
                  <a:pt x="524114" y="1562777"/>
                  <a:pt x="521647" y="1560110"/>
                  <a:pt x="516713" y="1560110"/>
                </a:cubicBezTo>
                <a:cubicBezTo>
                  <a:pt x="514447" y="1560110"/>
                  <a:pt x="512713" y="1560544"/>
                  <a:pt x="511513" y="1561411"/>
                </a:cubicBezTo>
                <a:cubicBezTo>
                  <a:pt x="510313" y="1562277"/>
                  <a:pt x="509179" y="1563711"/>
                  <a:pt x="508112" y="1565711"/>
                </a:cubicBezTo>
                <a:lnTo>
                  <a:pt x="456506" y="1663323"/>
                </a:lnTo>
                <a:lnTo>
                  <a:pt x="404699" y="1565711"/>
                </a:lnTo>
                <a:cubicBezTo>
                  <a:pt x="403633" y="1563711"/>
                  <a:pt x="402466" y="1562277"/>
                  <a:pt x="401199" y="1561411"/>
                </a:cubicBezTo>
                <a:cubicBezTo>
                  <a:pt x="399932" y="1560544"/>
                  <a:pt x="398232" y="1560110"/>
                  <a:pt x="396098" y="1560110"/>
                </a:cubicBezTo>
                <a:close/>
                <a:moveTo>
                  <a:pt x="1915955" y="1559710"/>
                </a:moveTo>
                <a:cubicBezTo>
                  <a:pt x="1902087" y="1559710"/>
                  <a:pt x="1890218" y="1562644"/>
                  <a:pt x="1880351" y="1568511"/>
                </a:cubicBezTo>
                <a:cubicBezTo>
                  <a:pt x="1870483" y="1574379"/>
                  <a:pt x="1862915" y="1582713"/>
                  <a:pt x="1857648" y="1593515"/>
                </a:cubicBezTo>
                <a:cubicBezTo>
                  <a:pt x="1852380" y="1604316"/>
                  <a:pt x="1849747" y="1617117"/>
                  <a:pt x="1849747" y="1631919"/>
                </a:cubicBezTo>
                <a:cubicBezTo>
                  <a:pt x="1849747" y="1646855"/>
                  <a:pt x="1852380" y="1659723"/>
                  <a:pt x="1857648" y="1670524"/>
                </a:cubicBezTo>
                <a:cubicBezTo>
                  <a:pt x="1862915" y="1681326"/>
                  <a:pt x="1870483" y="1689660"/>
                  <a:pt x="1880351" y="1695527"/>
                </a:cubicBezTo>
                <a:cubicBezTo>
                  <a:pt x="1890218" y="1701395"/>
                  <a:pt x="1902087" y="1704328"/>
                  <a:pt x="1915955" y="1704328"/>
                </a:cubicBezTo>
                <a:cubicBezTo>
                  <a:pt x="1924489" y="1704328"/>
                  <a:pt x="1932490" y="1703095"/>
                  <a:pt x="1939958" y="1700628"/>
                </a:cubicBezTo>
                <a:cubicBezTo>
                  <a:pt x="1947426" y="1698161"/>
                  <a:pt x="1954026" y="1694527"/>
                  <a:pt x="1959760" y="1689727"/>
                </a:cubicBezTo>
                <a:cubicBezTo>
                  <a:pt x="1961761" y="1688126"/>
                  <a:pt x="1962894" y="1686326"/>
                  <a:pt x="1963161" y="1684326"/>
                </a:cubicBezTo>
                <a:cubicBezTo>
                  <a:pt x="1963428" y="1682326"/>
                  <a:pt x="1963061" y="1680525"/>
                  <a:pt x="1962061" y="1678925"/>
                </a:cubicBezTo>
                <a:cubicBezTo>
                  <a:pt x="1961061" y="1677325"/>
                  <a:pt x="1959594" y="1676325"/>
                  <a:pt x="1957660" y="1675925"/>
                </a:cubicBezTo>
                <a:cubicBezTo>
                  <a:pt x="1955727" y="1675525"/>
                  <a:pt x="1953560" y="1676125"/>
                  <a:pt x="1951159" y="1677725"/>
                </a:cubicBezTo>
                <a:cubicBezTo>
                  <a:pt x="1941425" y="1685459"/>
                  <a:pt x="1929823" y="1689327"/>
                  <a:pt x="1916355" y="1689327"/>
                </a:cubicBezTo>
                <a:cubicBezTo>
                  <a:pt x="1900486" y="1689327"/>
                  <a:pt x="1888352" y="1684326"/>
                  <a:pt x="1879951" y="1674325"/>
                </a:cubicBezTo>
                <a:cubicBezTo>
                  <a:pt x="1871549" y="1664323"/>
                  <a:pt x="1867349" y="1650188"/>
                  <a:pt x="1867349" y="1631919"/>
                </a:cubicBezTo>
                <a:cubicBezTo>
                  <a:pt x="1867349" y="1613784"/>
                  <a:pt x="1871549" y="1599715"/>
                  <a:pt x="1879951" y="1589714"/>
                </a:cubicBezTo>
                <a:cubicBezTo>
                  <a:pt x="1888352" y="1579713"/>
                  <a:pt x="1900486" y="1574712"/>
                  <a:pt x="1916355" y="1574712"/>
                </a:cubicBezTo>
                <a:cubicBezTo>
                  <a:pt x="1929823" y="1574712"/>
                  <a:pt x="1941292" y="1578513"/>
                  <a:pt x="1950759" y="1586114"/>
                </a:cubicBezTo>
                <a:cubicBezTo>
                  <a:pt x="1953160" y="1587847"/>
                  <a:pt x="1955327" y="1588481"/>
                  <a:pt x="1957260" y="1588014"/>
                </a:cubicBezTo>
                <a:cubicBezTo>
                  <a:pt x="1959194" y="1587547"/>
                  <a:pt x="1960694" y="1586480"/>
                  <a:pt x="1961761" y="1584813"/>
                </a:cubicBezTo>
                <a:cubicBezTo>
                  <a:pt x="1962828" y="1583147"/>
                  <a:pt x="1963194" y="1581246"/>
                  <a:pt x="1962861" y="1579113"/>
                </a:cubicBezTo>
                <a:cubicBezTo>
                  <a:pt x="1962527" y="1576979"/>
                  <a:pt x="1961227" y="1575112"/>
                  <a:pt x="1958960" y="1573512"/>
                </a:cubicBezTo>
                <a:cubicBezTo>
                  <a:pt x="1953493" y="1569112"/>
                  <a:pt x="1947025" y="1565711"/>
                  <a:pt x="1939558" y="1563311"/>
                </a:cubicBezTo>
                <a:cubicBezTo>
                  <a:pt x="1932090" y="1560911"/>
                  <a:pt x="1924223" y="1559710"/>
                  <a:pt x="1915955" y="1559710"/>
                </a:cubicBezTo>
                <a:close/>
                <a:moveTo>
                  <a:pt x="1912202" y="1368867"/>
                </a:moveTo>
                <a:cubicBezTo>
                  <a:pt x="1921270" y="1368867"/>
                  <a:pt x="1928538" y="1372068"/>
                  <a:pt x="1934005" y="1378469"/>
                </a:cubicBezTo>
                <a:cubicBezTo>
                  <a:pt x="1939472" y="1384869"/>
                  <a:pt x="1942206" y="1394137"/>
                  <a:pt x="1942206" y="1406272"/>
                </a:cubicBezTo>
                <a:cubicBezTo>
                  <a:pt x="1942206" y="1418274"/>
                  <a:pt x="1939472" y="1427508"/>
                  <a:pt x="1934005" y="1433976"/>
                </a:cubicBezTo>
                <a:cubicBezTo>
                  <a:pt x="1928538" y="1440443"/>
                  <a:pt x="1921270" y="1443677"/>
                  <a:pt x="1912202" y="1443677"/>
                </a:cubicBezTo>
                <a:cubicBezTo>
                  <a:pt x="1903001" y="1443677"/>
                  <a:pt x="1895700" y="1440443"/>
                  <a:pt x="1890299" y="1433976"/>
                </a:cubicBezTo>
                <a:cubicBezTo>
                  <a:pt x="1884899" y="1427508"/>
                  <a:pt x="1882198" y="1418274"/>
                  <a:pt x="1882198" y="1406272"/>
                </a:cubicBezTo>
                <a:cubicBezTo>
                  <a:pt x="1882198" y="1394137"/>
                  <a:pt x="1884899" y="1384869"/>
                  <a:pt x="1890299" y="1378469"/>
                </a:cubicBezTo>
                <a:cubicBezTo>
                  <a:pt x="1895700" y="1372068"/>
                  <a:pt x="1903001" y="1368867"/>
                  <a:pt x="1912202" y="1368867"/>
                </a:cubicBezTo>
                <a:close/>
                <a:moveTo>
                  <a:pt x="1007327" y="1368867"/>
                </a:moveTo>
                <a:cubicBezTo>
                  <a:pt x="1016395" y="1368867"/>
                  <a:pt x="1023663" y="1372068"/>
                  <a:pt x="1029130" y="1378469"/>
                </a:cubicBezTo>
                <a:cubicBezTo>
                  <a:pt x="1034597" y="1384869"/>
                  <a:pt x="1037331" y="1394137"/>
                  <a:pt x="1037331" y="1406272"/>
                </a:cubicBezTo>
                <a:cubicBezTo>
                  <a:pt x="1037331" y="1418274"/>
                  <a:pt x="1034597" y="1427508"/>
                  <a:pt x="1029130" y="1433976"/>
                </a:cubicBezTo>
                <a:cubicBezTo>
                  <a:pt x="1023663" y="1440443"/>
                  <a:pt x="1016395" y="1443677"/>
                  <a:pt x="1007327" y="1443677"/>
                </a:cubicBezTo>
                <a:cubicBezTo>
                  <a:pt x="998126" y="1443677"/>
                  <a:pt x="990825" y="1440443"/>
                  <a:pt x="985424" y="1433976"/>
                </a:cubicBezTo>
                <a:cubicBezTo>
                  <a:pt x="980024" y="1427508"/>
                  <a:pt x="977323" y="1418274"/>
                  <a:pt x="977323" y="1406272"/>
                </a:cubicBezTo>
                <a:cubicBezTo>
                  <a:pt x="977323" y="1394137"/>
                  <a:pt x="980024" y="1384869"/>
                  <a:pt x="985424" y="1378469"/>
                </a:cubicBezTo>
                <a:cubicBezTo>
                  <a:pt x="990825" y="1372068"/>
                  <a:pt x="998126" y="1368867"/>
                  <a:pt x="1007327" y="1368867"/>
                </a:cubicBezTo>
                <a:close/>
                <a:moveTo>
                  <a:pt x="669828" y="1368867"/>
                </a:moveTo>
                <a:cubicBezTo>
                  <a:pt x="678896" y="1368867"/>
                  <a:pt x="686163" y="1372068"/>
                  <a:pt x="691631" y="1378469"/>
                </a:cubicBezTo>
                <a:cubicBezTo>
                  <a:pt x="697098" y="1384869"/>
                  <a:pt x="699832" y="1394137"/>
                  <a:pt x="699832" y="1406272"/>
                </a:cubicBezTo>
                <a:cubicBezTo>
                  <a:pt x="699832" y="1418274"/>
                  <a:pt x="697098" y="1427508"/>
                  <a:pt x="691631" y="1433976"/>
                </a:cubicBezTo>
                <a:cubicBezTo>
                  <a:pt x="686163" y="1440443"/>
                  <a:pt x="678896" y="1443677"/>
                  <a:pt x="669828" y="1443677"/>
                </a:cubicBezTo>
                <a:cubicBezTo>
                  <a:pt x="660760" y="1443677"/>
                  <a:pt x="653492" y="1440443"/>
                  <a:pt x="648025" y="1433976"/>
                </a:cubicBezTo>
                <a:cubicBezTo>
                  <a:pt x="642558" y="1427508"/>
                  <a:pt x="639824" y="1418274"/>
                  <a:pt x="639824" y="1406272"/>
                </a:cubicBezTo>
                <a:cubicBezTo>
                  <a:pt x="639824" y="1394137"/>
                  <a:pt x="642558" y="1384869"/>
                  <a:pt x="648025" y="1378469"/>
                </a:cubicBezTo>
                <a:cubicBezTo>
                  <a:pt x="653492" y="1372068"/>
                  <a:pt x="660760" y="1368867"/>
                  <a:pt x="669828" y="1368867"/>
                </a:cubicBezTo>
                <a:close/>
                <a:moveTo>
                  <a:pt x="1579627" y="1367867"/>
                </a:moveTo>
                <a:cubicBezTo>
                  <a:pt x="1588295" y="1367867"/>
                  <a:pt x="1594996" y="1370601"/>
                  <a:pt x="1599730" y="1376068"/>
                </a:cubicBezTo>
                <a:cubicBezTo>
                  <a:pt x="1604464" y="1381536"/>
                  <a:pt x="1607031" y="1389203"/>
                  <a:pt x="1607431" y="1399071"/>
                </a:cubicBezTo>
                <a:lnTo>
                  <a:pt x="1548423" y="1399071"/>
                </a:lnTo>
                <a:cubicBezTo>
                  <a:pt x="1549357" y="1389737"/>
                  <a:pt x="1552491" y="1382202"/>
                  <a:pt x="1557825" y="1376468"/>
                </a:cubicBezTo>
                <a:cubicBezTo>
                  <a:pt x="1563159" y="1370734"/>
                  <a:pt x="1570426" y="1367867"/>
                  <a:pt x="1579627" y="1367867"/>
                </a:cubicBezTo>
                <a:close/>
                <a:moveTo>
                  <a:pt x="779527" y="1367867"/>
                </a:moveTo>
                <a:cubicBezTo>
                  <a:pt x="788195" y="1367867"/>
                  <a:pt x="794896" y="1370601"/>
                  <a:pt x="799630" y="1376068"/>
                </a:cubicBezTo>
                <a:cubicBezTo>
                  <a:pt x="804364" y="1381536"/>
                  <a:pt x="806931" y="1389203"/>
                  <a:pt x="807331" y="1399071"/>
                </a:cubicBezTo>
                <a:lnTo>
                  <a:pt x="748323" y="1399071"/>
                </a:lnTo>
                <a:cubicBezTo>
                  <a:pt x="749257" y="1389737"/>
                  <a:pt x="752391" y="1382202"/>
                  <a:pt x="757725" y="1376468"/>
                </a:cubicBezTo>
                <a:cubicBezTo>
                  <a:pt x="763059" y="1370734"/>
                  <a:pt x="770326" y="1367867"/>
                  <a:pt x="779527" y="1367867"/>
                </a:cubicBezTo>
                <a:close/>
                <a:moveTo>
                  <a:pt x="329851" y="1360042"/>
                </a:moveTo>
                <a:cubicBezTo>
                  <a:pt x="323080" y="1360042"/>
                  <a:pt x="317268" y="1362451"/>
                  <a:pt x="312417" y="1367270"/>
                </a:cubicBezTo>
                <a:cubicBezTo>
                  <a:pt x="307567" y="1372088"/>
                  <a:pt x="305141" y="1377915"/>
                  <a:pt x="305141" y="1384752"/>
                </a:cubicBezTo>
                <a:cubicBezTo>
                  <a:pt x="305141" y="1391589"/>
                  <a:pt x="307567" y="1397433"/>
                  <a:pt x="312417" y="1402284"/>
                </a:cubicBezTo>
                <a:cubicBezTo>
                  <a:pt x="317268" y="1407135"/>
                  <a:pt x="323080" y="1409560"/>
                  <a:pt x="329851" y="1409560"/>
                </a:cubicBezTo>
                <a:cubicBezTo>
                  <a:pt x="336688" y="1409560"/>
                  <a:pt x="342532" y="1407135"/>
                  <a:pt x="347383" y="1402284"/>
                </a:cubicBezTo>
                <a:cubicBezTo>
                  <a:pt x="352234" y="1397433"/>
                  <a:pt x="354659" y="1391589"/>
                  <a:pt x="354659" y="1384752"/>
                </a:cubicBezTo>
                <a:cubicBezTo>
                  <a:pt x="354659" y="1377915"/>
                  <a:pt x="352234" y="1372088"/>
                  <a:pt x="347383" y="1367270"/>
                </a:cubicBezTo>
                <a:cubicBezTo>
                  <a:pt x="342532" y="1362451"/>
                  <a:pt x="336688" y="1360042"/>
                  <a:pt x="329851" y="1360042"/>
                </a:cubicBezTo>
                <a:close/>
                <a:moveTo>
                  <a:pt x="927298" y="1356666"/>
                </a:moveTo>
                <a:cubicBezTo>
                  <a:pt x="921964" y="1356666"/>
                  <a:pt x="919297" y="1359533"/>
                  <a:pt x="919297" y="1365267"/>
                </a:cubicBezTo>
                <a:lnTo>
                  <a:pt x="919297" y="1447077"/>
                </a:lnTo>
                <a:cubicBezTo>
                  <a:pt x="919297" y="1452945"/>
                  <a:pt x="921964" y="1455878"/>
                  <a:pt x="927298" y="1455878"/>
                </a:cubicBezTo>
                <a:cubicBezTo>
                  <a:pt x="932765" y="1455878"/>
                  <a:pt x="935499" y="1452945"/>
                  <a:pt x="935499" y="1447077"/>
                </a:cubicBezTo>
                <a:lnTo>
                  <a:pt x="935499" y="1365267"/>
                </a:lnTo>
                <a:cubicBezTo>
                  <a:pt x="935499" y="1359533"/>
                  <a:pt x="932765" y="1356666"/>
                  <a:pt x="927298" y="1356666"/>
                </a:cubicBezTo>
                <a:close/>
                <a:moveTo>
                  <a:pt x="1374697" y="1356266"/>
                </a:moveTo>
                <a:cubicBezTo>
                  <a:pt x="1371096" y="1356266"/>
                  <a:pt x="1368663" y="1357399"/>
                  <a:pt x="1367396" y="1359666"/>
                </a:cubicBezTo>
                <a:cubicBezTo>
                  <a:pt x="1366129" y="1361933"/>
                  <a:pt x="1366162" y="1364600"/>
                  <a:pt x="1367496" y="1367667"/>
                </a:cubicBezTo>
                <a:lnTo>
                  <a:pt x="1404301" y="1453278"/>
                </a:lnTo>
                <a:lnTo>
                  <a:pt x="1392099" y="1480881"/>
                </a:lnTo>
                <a:cubicBezTo>
                  <a:pt x="1390899" y="1483815"/>
                  <a:pt x="1390832" y="1486449"/>
                  <a:pt x="1391899" y="1488782"/>
                </a:cubicBezTo>
                <a:cubicBezTo>
                  <a:pt x="1392966" y="1491116"/>
                  <a:pt x="1395033" y="1492283"/>
                  <a:pt x="1398100" y="1492283"/>
                </a:cubicBezTo>
                <a:cubicBezTo>
                  <a:pt x="1400367" y="1492283"/>
                  <a:pt x="1402134" y="1491816"/>
                  <a:pt x="1403400" y="1490883"/>
                </a:cubicBezTo>
                <a:cubicBezTo>
                  <a:pt x="1404667" y="1489949"/>
                  <a:pt x="1405834" y="1488282"/>
                  <a:pt x="1406901" y="1485882"/>
                </a:cubicBezTo>
                <a:lnTo>
                  <a:pt x="1458107" y="1367467"/>
                </a:lnTo>
                <a:cubicBezTo>
                  <a:pt x="1459307" y="1364534"/>
                  <a:pt x="1459374" y="1361933"/>
                  <a:pt x="1458307" y="1359666"/>
                </a:cubicBezTo>
                <a:cubicBezTo>
                  <a:pt x="1457241" y="1357399"/>
                  <a:pt x="1455174" y="1356266"/>
                  <a:pt x="1452107" y="1356266"/>
                </a:cubicBezTo>
                <a:cubicBezTo>
                  <a:pt x="1449840" y="1356266"/>
                  <a:pt x="1448106" y="1356733"/>
                  <a:pt x="1446906" y="1357666"/>
                </a:cubicBezTo>
                <a:cubicBezTo>
                  <a:pt x="1445706" y="1358600"/>
                  <a:pt x="1444572" y="1360266"/>
                  <a:pt x="1443505" y="1362667"/>
                </a:cubicBezTo>
                <a:lnTo>
                  <a:pt x="1413102" y="1436476"/>
                </a:lnTo>
                <a:lnTo>
                  <a:pt x="1382898" y="1362667"/>
                </a:lnTo>
                <a:cubicBezTo>
                  <a:pt x="1381164" y="1358400"/>
                  <a:pt x="1378431" y="1356266"/>
                  <a:pt x="1374697" y="1356266"/>
                </a:cubicBezTo>
                <a:close/>
                <a:moveTo>
                  <a:pt x="517123" y="1356266"/>
                </a:moveTo>
                <a:cubicBezTo>
                  <a:pt x="511789" y="1356266"/>
                  <a:pt x="509122" y="1358999"/>
                  <a:pt x="509122" y="1364467"/>
                </a:cubicBezTo>
                <a:lnTo>
                  <a:pt x="509122" y="1418074"/>
                </a:lnTo>
                <a:cubicBezTo>
                  <a:pt x="509122" y="1443810"/>
                  <a:pt x="520790" y="1456678"/>
                  <a:pt x="544126" y="1456678"/>
                </a:cubicBezTo>
                <a:cubicBezTo>
                  <a:pt x="551061" y="1456678"/>
                  <a:pt x="557295" y="1455111"/>
                  <a:pt x="562829" y="1451978"/>
                </a:cubicBezTo>
                <a:cubicBezTo>
                  <a:pt x="568363" y="1448844"/>
                  <a:pt x="572663" y="1444344"/>
                  <a:pt x="575730" y="1438476"/>
                </a:cubicBezTo>
                <a:lnTo>
                  <a:pt x="575730" y="1447877"/>
                </a:lnTo>
                <a:cubicBezTo>
                  <a:pt x="575730" y="1453478"/>
                  <a:pt x="578397" y="1456278"/>
                  <a:pt x="583731" y="1456278"/>
                </a:cubicBezTo>
                <a:cubicBezTo>
                  <a:pt x="588932" y="1456278"/>
                  <a:pt x="591532" y="1453478"/>
                  <a:pt x="591532" y="1447877"/>
                </a:cubicBezTo>
                <a:lnTo>
                  <a:pt x="591532" y="1364467"/>
                </a:lnTo>
                <a:cubicBezTo>
                  <a:pt x="591532" y="1358999"/>
                  <a:pt x="588865" y="1356266"/>
                  <a:pt x="583531" y="1356266"/>
                </a:cubicBezTo>
                <a:cubicBezTo>
                  <a:pt x="578064" y="1356266"/>
                  <a:pt x="575330" y="1358999"/>
                  <a:pt x="575330" y="1364467"/>
                </a:cubicBezTo>
                <a:lnTo>
                  <a:pt x="575330" y="1412873"/>
                </a:lnTo>
                <a:cubicBezTo>
                  <a:pt x="575330" y="1422074"/>
                  <a:pt x="572730" y="1429442"/>
                  <a:pt x="567529" y="1434976"/>
                </a:cubicBezTo>
                <a:cubicBezTo>
                  <a:pt x="562329" y="1440510"/>
                  <a:pt x="555595" y="1443277"/>
                  <a:pt x="547327" y="1443277"/>
                </a:cubicBezTo>
                <a:cubicBezTo>
                  <a:pt x="539726" y="1443277"/>
                  <a:pt x="534159" y="1441210"/>
                  <a:pt x="530625" y="1437076"/>
                </a:cubicBezTo>
                <a:cubicBezTo>
                  <a:pt x="527091" y="1432942"/>
                  <a:pt x="525324" y="1426541"/>
                  <a:pt x="525324" y="1417873"/>
                </a:cubicBezTo>
                <a:lnTo>
                  <a:pt x="525324" y="1364467"/>
                </a:lnTo>
                <a:cubicBezTo>
                  <a:pt x="525324" y="1358999"/>
                  <a:pt x="522590" y="1356266"/>
                  <a:pt x="517123" y="1356266"/>
                </a:cubicBezTo>
                <a:close/>
                <a:moveTo>
                  <a:pt x="1912202" y="1355866"/>
                </a:moveTo>
                <a:cubicBezTo>
                  <a:pt x="1902734" y="1355866"/>
                  <a:pt x="1894533" y="1357933"/>
                  <a:pt x="1887599" y="1362067"/>
                </a:cubicBezTo>
                <a:cubicBezTo>
                  <a:pt x="1880665" y="1366200"/>
                  <a:pt x="1875298" y="1372034"/>
                  <a:pt x="1871497" y="1379569"/>
                </a:cubicBezTo>
                <a:cubicBezTo>
                  <a:pt x="1867697" y="1387103"/>
                  <a:pt x="1865796" y="1396004"/>
                  <a:pt x="1865796" y="1406272"/>
                </a:cubicBezTo>
                <a:cubicBezTo>
                  <a:pt x="1865796" y="1416540"/>
                  <a:pt x="1867697" y="1425441"/>
                  <a:pt x="1871497" y="1432975"/>
                </a:cubicBezTo>
                <a:cubicBezTo>
                  <a:pt x="1875298" y="1440510"/>
                  <a:pt x="1880665" y="1446344"/>
                  <a:pt x="1887599" y="1450478"/>
                </a:cubicBezTo>
                <a:cubicBezTo>
                  <a:pt x="1894533" y="1454612"/>
                  <a:pt x="1902734" y="1456678"/>
                  <a:pt x="1912202" y="1456678"/>
                </a:cubicBezTo>
                <a:cubicBezTo>
                  <a:pt x="1921537" y="1456678"/>
                  <a:pt x="1929704" y="1454612"/>
                  <a:pt x="1936705" y="1450478"/>
                </a:cubicBezTo>
                <a:cubicBezTo>
                  <a:pt x="1943706" y="1446344"/>
                  <a:pt x="1949107" y="1440510"/>
                  <a:pt x="1952907" y="1432975"/>
                </a:cubicBezTo>
                <a:cubicBezTo>
                  <a:pt x="1956708" y="1425441"/>
                  <a:pt x="1958608" y="1416540"/>
                  <a:pt x="1958608" y="1406272"/>
                </a:cubicBezTo>
                <a:cubicBezTo>
                  <a:pt x="1958608" y="1396004"/>
                  <a:pt x="1956708" y="1387103"/>
                  <a:pt x="1952907" y="1379569"/>
                </a:cubicBezTo>
                <a:cubicBezTo>
                  <a:pt x="1949107" y="1372034"/>
                  <a:pt x="1943706" y="1366200"/>
                  <a:pt x="1936705" y="1362067"/>
                </a:cubicBezTo>
                <a:cubicBezTo>
                  <a:pt x="1929704" y="1357933"/>
                  <a:pt x="1921537" y="1355866"/>
                  <a:pt x="1912202" y="1355866"/>
                </a:cubicBezTo>
                <a:close/>
                <a:moveTo>
                  <a:pt x="1678601" y="1355866"/>
                </a:moveTo>
                <a:cubicBezTo>
                  <a:pt x="1667267" y="1355866"/>
                  <a:pt x="1658099" y="1358533"/>
                  <a:pt x="1651098" y="1363867"/>
                </a:cubicBezTo>
                <a:cubicBezTo>
                  <a:pt x="1644097" y="1369201"/>
                  <a:pt x="1640597" y="1376268"/>
                  <a:pt x="1640597" y="1385069"/>
                </a:cubicBezTo>
                <a:cubicBezTo>
                  <a:pt x="1640597" y="1398538"/>
                  <a:pt x="1648864" y="1407072"/>
                  <a:pt x="1665400" y="1410673"/>
                </a:cubicBezTo>
                <a:lnTo>
                  <a:pt x="1683602" y="1414673"/>
                </a:lnTo>
                <a:cubicBezTo>
                  <a:pt x="1689069" y="1415873"/>
                  <a:pt x="1693070" y="1417574"/>
                  <a:pt x="1695604" y="1419774"/>
                </a:cubicBezTo>
                <a:cubicBezTo>
                  <a:pt x="1698137" y="1421974"/>
                  <a:pt x="1699404" y="1424941"/>
                  <a:pt x="1699404" y="1428675"/>
                </a:cubicBezTo>
                <a:cubicBezTo>
                  <a:pt x="1699404" y="1433475"/>
                  <a:pt x="1697471" y="1437276"/>
                  <a:pt x="1693603" y="1440076"/>
                </a:cubicBezTo>
                <a:cubicBezTo>
                  <a:pt x="1689736" y="1442877"/>
                  <a:pt x="1684002" y="1444277"/>
                  <a:pt x="1676401" y="1444277"/>
                </a:cubicBezTo>
                <a:cubicBezTo>
                  <a:pt x="1671601" y="1444277"/>
                  <a:pt x="1666767" y="1443643"/>
                  <a:pt x="1661899" y="1442377"/>
                </a:cubicBezTo>
                <a:cubicBezTo>
                  <a:pt x="1657032" y="1441110"/>
                  <a:pt x="1651998" y="1438876"/>
                  <a:pt x="1646798" y="1435676"/>
                </a:cubicBezTo>
                <a:cubicBezTo>
                  <a:pt x="1644131" y="1434342"/>
                  <a:pt x="1641930" y="1434342"/>
                  <a:pt x="1640197" y="1435676"/>
                </a:cubicBezTo>
                <a:cubicBezTo>
                  <a:pt x="1638463" y="1437009"/>
                  <a:pt x="1637563" y="1438843"/>
                  <a:pt x="1637496" y="1441176"/>
                </a:cubicBezTo>
                <a:cubicBezTo>
                  <a:pt x="1637430" y="1443510"/>
                  <a:pt x="1638596" y="1445410"/>
                  <a:pt x="1640997" y="1446877"/>
                </a:cubicBezTo>
                <a:cubicBezTo>
                  <a:pt x="1646197" y="1450344"/>
                  <a:pt x="1651832" y="1452845"/>
                  <a:pt x="1657899" y="1454378"/>
                </a:cubicBezTo>
                <a:cubicBezTo>
                  <a:pt x="1663966" y="1455912"/>
                  <a:pt x="1670000" y="1456678"/>
                  <a:pt x="1676001" y="1456678"/>
                </a:cubicBezTo>
                <a:cubicBezTo>
                  <a:pt x="1687736" y="1456678"/>
                  <a:pt x="1697137" y="1454111"/>
                  <a:pt x="1704205" y="1448977"/>
                </a:cubicBezTo>
                <a:cubicBezTo>
                  <a:pt x="1711272" y="1443843"/>
                  <a:pt x="1714806" y="1436809"/>
                  <a:pt x="1714806" y="1427875"/>
                </a:cubicBezTo>
                <a:cubicBezTo>
                  <a:pt x="1714806" y="1420941"/>
                  <a:pt x="1712606" y="1415440"/>
                  <a:pt x="1708205" y="1411373"/>
                </a:cubicBezTo>
                <a:cubicBezTo>
                  <a:pt x="1703805" y="1407306"/>
                  <a:pt x="1697337" y="1404339"/>
                  <a:pt x="1688803" y="1402472"/>
                </a:cubicBezTo>
                <a:lnTo>
                  <a:pt x="1670600" y="1398671"/>
                </a:lnTo>
                <a:cubicBezTo>
                  <a:pt x="1660733" y="1396538"/>
                  <a:pt x="1655799" y="1391737"/>
                  <a:pt x="1655799" y="1384269"/>
                </a:cubicBezTo>
                <a:cubicBezTo>
                  <a:pt x="1655799" y="1379469"/>
                  <a:pt x="1657732" y="1375602"/>
                  <a:pt x="1661599" y="1372668"/>
                </a:cubicBezTo>
                <a:cubicBezTo>
                  <a:pt x="1665467" y="1369734"/>
                  <a:pt x="1671134" y="1368267"/>
                  <a:pt x="1678601" y="1368267"/>
                </a:cubicBezTo>
                <a:cubicBezTo>
                  <a:pt x="1682602" y="1368267"/>
                  <a:pt x="1686669" y="1368901"/>
                  <a:pt x="1690803" y="1370168"/>
                </a:cubicBezTo>
                <a:cubicBezTo>
                  <a:pt x="1694937" y="1371434"/>
                  <a:pt x="1699004" y="1373401"/>
                  <a:pt x="1703005" y="1376068"/>
                </a:cubicBezTo>
                <a:cubicBezTo>
                  <a:pt x="1705538" y="1377669"/>
                  <a:pt x="1707705" y="1377835"/>
                  <a:pt x="1709505" y="1376568"/>
                </a:cubicBezTo>
                <a:cubicBezTo>
                  <a:pt x="1711306" y="1375302"/>
                  <a:pt x="1712339" y="1373535"/>
                  <a:pt x="1712606" y="1371268"/>
                </a:cubicBezTo>
                <a:cubicBezTo>
                  <a:pt x="1712872" y="1369001"/>
                  <a:pt x="1711872" y="1367067"/>
                  <a:pt x="1709605" y="1365467"/>
                </a:cubicBezTo>
                <a:cubicBezTo>
                  <a:pt x="1705338" y="1362133"/>
                  <a:pt x="1700538" y="1359700"/>
                  <a:pt x="1695204" y="1358166"/>
                </a:cubicBezTo>
                <a:cubicBezTo>
                  <a:pt x="1689870" y="1356633"/>
                  <a:pt x="1684336" y="1355866"/>
                  <a:pt x="1678601" y="1355866"/>
                </a:cubicBezTo>
                <a:close/>
                <a:moveTo>
                  <a:pt x="1579227" y="1355866"/>
                </a:moveTo>
                <a:cubicBezTo>
                  <a:pt x="1570026" y="1355866"/>
                  <a:pt x="1561925" y="1357966"/>
                  <a:pt x="1554924" y="1362167"/>
                </a:cubicBezTo>
                <a:cubicBezTo>
                  <a:pt x="1547923" y="1366367"/>
                  <a:pt x="1542423" y="1372301"/>
                  <a:pt x="1538422" y="1379969"/>
                </a:cubicBezTo>
                <a:cubicBezTo>
                  <a:pt x="1534422" y="1387636"/>
                  <a:pt x="1532421" y="1396471"/>
                  <a:pt x="1532421" y="1406472"/>
                </a:cubicBezTo>
                <a:cubicBezTo>
                  <a:pt x="1532421" y="1421941"/>
                  <a:pt x="1536889" y="1434176"/>
                  <a:pt x="1545823" y="1443177"/>
                </a:cubicBezTo>
                <a:cubicBezTo>
                  <a:pt x="1554757" y="1452178"/>
                  <a:pt x="1566892" y="1456678"/>
                  <a:pt x="1582228" y="1456678"/>
                </a:cubicBezTo>
                <a:cubicBezTo>
                  <a:pt x="1587962" y="1456678"/>
                  <a:pt x="1593862" y="1455812"/>
                  <a:pt x="1599930" y="1454078"/>
                </a:cubicBezTo>
                <a:cubicBezTo>
                  <a:pt x="1605997" y="1452345"/>
                  <a:pt x="1611231" y="1449878"/>
                  <a:pt x="1615632" y="1446677"/>
                </a:cubicBezTo>
                <a:cubicBezTo>
                  <a:pt x="1618432" y="1444810"/>
                  <a:pt x="1619799" y="1442643"/>
                  <a:pt x="1619732" y="1440176"/>
                </a:cubicBezTo>
                <a:cubicBezTo>
                  <a:pt x="1619666" y="1437709"/>
                  <a:pt x="1618599" y="1435876"/>
                  <a:pt x="1616532" y="1434676"/>
                </a:cubicBezTo>
                <a:cubicBezTo>
                  <a:pt x="1614465" y="1433475"/>
                  <a:pt x="1611898" y="1433876"/>
                  <a:pt x="1608831" y="1435876"/>
                </a:cubicBezTo>
                <a:cubicBezTo>
                  <a:pt x="1604564" y="1438810"/>
                  <a:pt x="1600163" y="1440843"/>
                  <a:pt x="1595629" y="1441977"/>
                </a:cubicBezTo>
                <a:cubicBezTo>
                  <a:pt x="1591095" y="1443110"/>
                  <a:pt x="1586628" y="1443677"/>
                  <a:pt x="1582228" y="1443677"/>
                </a:cubicBezTo>
                <a:cubicBezTo>
                  <a:pt x="1571826" y="1443677"/>
                  <a:pt x="1563692" y="1440776"/>
                  <a:pt x="1557825" y="1434976"/>
                </a:cubicBezTo>
                <a:cubicBezTo>
                  <a:pt x="1551957" y="1429175"/>
                  <a:pt x="1548757" y="1420741"/>
                  <a:pt x="1548223" y="1409673"/>
                </a:cubicBezTo>
                <a:lnTo>
                  <a:pt x="1614432" y="1409673"/>
                </a:lnTo>
                <a:cubicBezTo>
                  <a:pt x="1619099" y="1409673"/>
                  <a:pt x="1621432" y="1407606"/>
                  <a:pt x="1621432" y="1403472"/>
                </a:cubicBezTo>
                <a:cubicBezTo>
                  <a:pt x="1621432" y="1388670"/>
                  <a:pt x="1617699" y="1377035"/>
                  <a:pt x="1610231" y="1368567"/>
                </a:cubicBezTo>
                <a:cubicBezTo>
                  <a:pt x="1602764" y="1360100"/>
                  <a:pt x="1592429" y="1355866"/>
                  <a:pt x="1579227" y="1355866"/>
                </a:cubicBezTo>
                <a:close/>
                <a:moveTo>
                  <a:pt x="1249977" y="1355866"/>
                </a:moveTo>
                <a:cubicBezTo>
                  <a:pt x="1238642" y="1355866"/>
                  <a:pt x="1229474" y="1358533"/>
                  <a:pt x="1222473" y="1363867"/>
                </a:cubicBezTo>
                <a:cubicBezTo>
                  <a:pt x="1215472" y="1369201"/>
                  <a:pt x="1211972" y="1376268"/>
                  <a:pt x="1211972" y="1385069"/>
                </a:cubicBezTo>
                <a:cubicBezTo>
                  <a:pt x="1211972" y="1398538"/>
                  <a:pt x="1220239" y="1407072"/>
                  <a:pt x="1236775" y="1410673"/>
                </a:cubicBezTo>
                <a:lnTo>
                  <a:pt x="1254977" y="1414673"/>
                </a:lnTo>
                <a:cubicBezTo>
                  <a:pt x="1260444" y="1415873"/>
                  <a:pt x="1264445" y="1417574"/>
                  <a:pt x="1266979" y="1419774"/>
                </a:cubicBezTo>
                <a:cubicBezTo>
                  <a:pt x="1269512" y="1421974"/>
                  <a:pt x="1270779" y="1424941"/>
                  <a:pt x="1270779" y="1428675"/>
                </a:cubicBezTo>
                <a:cubicBezTo>
                  <a:pt x="1270779" y="1433475"/>
                  <a:pt x="1268846" y="1437276"/>
                  <a:pt x="1264978" y="1440076"/>
                </a:cubicBezTo>
                <a:cubicBezTo>
                  <a:pt x="1261111" y="1442877"/>
                  <a:pt x="1255377" y="1444277"/>
                  <a:pt x="1247776" y="1444277"/>
                </a:cubicBezTo>
                <a:cubicBezTo>
                  <a:pt x="1242976" y="1444277"/>
                  <a:pt x="1238142" y="1443643"/>
                  <a:pt x="1233274" y="1442377"/>
                </a:cubicBezTo>
                <a:cubicBezTo>
                  <a:pt x="1228407" y="1441110"/>
                  <a:pt x="1223373" y="1438876"/>
                  <a:pt x="1218173" y="1435676"/>
                </a:cubicBezTo>
                <a:cubicBezTo>
                  <a:pt x="1215506" y="1434342"/>
                  <a:pt x="1213305" y="1434342"/>
                  <a:pt x="1211572" y="1435676"/>
                </a:cubicBezTo>
                <a:cubicBezTo>
                  <a:pt x="1209838" y="1437009"/>
                  <a:pt x="1208938" y="1438843"/>
                  <a:pt x="1208871" y="1441176"/>
                </a:cubicBezTo>
                <a:cubicBezTo>
                  <a:pt x="1208805" y="1443510"/>
                  <a:pt x="1209972" y="1445410"/>
                  <a:pt x="1212372" y="1446877"/>
                </a:cubicBezTo>
                <a:cubicBezTo>
                  <a:pt x="1217573" y="1450344"/>
                  <a:pt x="1223207" y="1452845"/>
                  <a:pt x="1229274" y="1454378"/>
                </a:cubicBezTo>
                <a:cubicBezTo>
                  <a:pt x="1235341" y="1455912"/>
                  <a:pt x="1241375" y="1456678"/>
                  <a:pt x="1247376" y="1456678"/>
                </a:cubicBezTo>
                <a:cubicBezTo>
                  <a:pt x="1259111" y="1456678"/>
                  <a:pt x="1268512" y="1454111"/>
                  <a:pt x="1275580" y="1448977"/>
                </a:cubicBezTo>
                <a:cubicBezTo>
                  <a:pt x="1282647" y="1443843"/>
                  <a:pt x="1286181" y="1436809"/>
                  <a:pt x="1286181" y="1427875"/>
                </a:cubicBezTo>
                <a:cubicBezTo>
                  <a:pt x="1286181" y="1420941"/>
                  <a:pt x="1283981" y="1415440"/>
                  <a:pt x="1279580" y="1411373"/>
                </a:cubicBezTo>
                <a:cubicBezTo>
                  <a:pt x="1275180" y="1407306"/>
                  <a:pt x="1268712" y="1404339"/>
                  <a:pt x="1260178" y="1402472"/>
                </a:cubicBezTo>
                <a:lnTo>
                  <a:pt x="1241976" y="1398671"/>
                </a:lnTo>
                <a:cubicBezTo>
                  <a:pt x="1232108" y="1396538"/>
                  <a:pt x="1227174" y="1391737"/>
                  <a:pt x="1227174" y="1384269"/>
                </a:cubicBezTo>
                <a:cubicBezTo>
                  <a:pt x="1227174" y="1379469"/>
                  <a:pt x="1229107" y="1375602"/>
                  <a:pt x="1232974" y="1372668"/>
                </a:cubicBezTo>
                <a:cubicBezTo>
                  <a:pt x="1236842" y="1369734"/>
                  <a:pt x="1242509" y="1368267"/>
                  <a:pt x="1249977" y="1368267"/>
                </a:cubicBezTo>
                <a:cubicBezTo>
                  <a:pt x="1253977" y="1368267"/>
                  <a:pt x="1258044" y="1368901"/>
                  <a:pt x="1262178" y="1370168"/>
                </a:cubicBezTo>
                <a:cubicBezTo>
                  <a:pt x="1266312" y="1371434"/>
                  <a:pt x="1270379" y="1373401"/>
                  <a:pt x="1274380" y="1376068"/>
                </a:cubicBezTo>
                <a:cubicBezTo>
                  <a:pt x="1276913" y="1377669"/>
                  <a:pt x="1279080" y="1377835"/>
                  <a:pt x="1280880" y="1376568"/>
                </a:cubicBezTo>
                <a:cubicBezTo>
                  <a:pt x="1282681" y="1375302"/>
                  <a:pt x="1283714" y="1373535"/>
                  <a:pt x="1283981" y="1371268"/>
                </a:cubicBezTo>
                <a:cubicBezTo>
                  <a:pt x="1284247" y="1369001"/>
                  <a:pt x="1283247" y="1367067"/>
                  <a:pt x="1280980" y="1365467"/>
                </a:cubicBezTo>
                <a:cubicBezTo>
                  <a:pt x="1276713" y="1362133"/>
                  <a:pt x="1271913" y="1359700"/>
                  <a:pt x="1266579" y="1358166"/>
                </a:cubicBezTo>
                <a:cubicBezTo>
                  <a:pt x="1261245" y="1356633"/>
                  <a:pt x="1255711" y="1355866"/>
                  <a:pt x="1249977" y="1355866"/>
                </a:cubicBezTo>
                <a:close/>
                <a:moveTo>
                  <a:pt x="1007327" y="1355866"/>
                </a:moveTo>
                <a:cubicBezTo>
                  <a:pt x="997859" y="1355866"/>
                  <a:pt x="989658" y="1357933"/>
                  <a:pt x="982724" y="1362067"/>
                </a:cubicBezTo>
                <a:cubicBezTo>
                  <a:pt x="975790" y="1366200"/>
                  <a:pt x="970423" y="1372034"/>
                  <a:pt x="966622" y="1379569"/>
                </a:cubicBezTo>
                <a:cubicBezTo>
                  <a:pt x="962822" y="1387103"/>
                  <a:pt x="960921" y="1396004"/>
                  <a:pt x="960921" y="1406272"/>
                </a:cubicBezTo>
                <a:cubicBezTo>
                  <a:pt x="960921" y="1416540"/>
                  <a:pt x="962822" y="1425441"/>
                  <a:pt x="966622" y="1432975"/>
                </a:cubicBezTo>
                <a:cubicBezTo>
                  <a:pt x="970423" y="1440510"/>
                  <a:pt x="975790" y="1446344"/>
                  <a:pt x="982724" y="1450478"/>
                </a:cubicBezTo>
                <a:cubicBezTo>
                  <a:pt x="989658" y="1454612"/>
                  <a:pt x="997859" y="1456678"/>
                  <a:pt x="1007327" y="1456678"/>
                </a:cubicBezTo>
                <a:cubicBezTo>
                  <a:pt x="1016662" y="1456678"/>
                  <a:pt x="1024829" y="1454612"/>
                  <a:pt x="1031830" y="1450478"/>
                </a:cubicBezTo>
                <a:cubicBezTo>
                  <a:pt x="1038831" y="1446344"/>
                  <a:pt x="1044232" y="1440510"/>
                  <a:pt x="1048032" y="1432975"/>
                </a:cubicBezTo>
                <a:cubicBezTo>
                  <a:pt x="1051833" y="1425441"/>
                  <a:pt x="1053733" y="1416540"/>
                  <a:pt x="1053733" y="1406272"/>
                </a:cubicBezTo>
                <a:cubicBezTo>
                  <a:pt x="1053733" y="1396004"/>
                  <a:pt x="1051833" y="1387103"/>
                  <a:pt x="1048032" y="1379569"/>
                </a:cubicBezTo>
                <a:cubicBezTo>
                  <a:pt x="1044232" y="1372034"/>
                  <a:pt x="1038831" y="1366200"/>
                  <a:pt x="1031830" y="1362067"/>
                </a:cubicBezTo>
                <a:cubicBezTo>
                  <a:pt x="1024829" y="1357933"/>
                  <a:pt x="1016662" y="1355866"/>
                  <a:pt x="1007327" y="1355866"/>
                </a:cubicBezTo>
                <a:close/>
                <a:moveTo>
                  <a:pt x="779127" y="1355866"/>
                </a:moveTo>
                <a:cubicBezTo>
                  <a:pt x="769926" y="1355866"/>
                  <a:pt x="761825" y="1357966"/>
                  <a:pt x="754824" y="1362167"/>
                </a:cubicBezTo>
                <a:cubicBezTo>
                  <a:pt x="747823" y="1366367"/>
                  <a:pt x="742323" y="1372301"/>
                  <a:pt x="738322" y="1379969"/>
                </a:cubicBezTo>
                <a:cubicBezTo>
                  <a:pt x="734322" y="1387636"/>
                  <a:pt x="732321" y="1396471"/>
                  <a:pt x="732321" y="1406472"/>
                </a:cubicBezTo>
                <a:cubicBezTo>
                  <a:pt x="732321" y="1421941"/>
                  <a:pt x="736789" y="1434176"/>
                  <a:pt x="745723" y="1443177"/>
                </a:cubicBezTo>
                <a:cubicBezTo>
                  <a:pt x="754657" y="1452178"/>
                  <a:pt x="766792" y="1456678"/>
                  <a:pt x="782128" y="1456678"/>
                </a:cubicBezTo>
                <a:cubicBezTo>
                  <a:pt x="787862" y="1456678"/>
                  <a:pt x="793762" y="1455812"/>
                  <a:pt x="799830" y="1454078"/>
                </a:cubicBezTo>
                <a:cubicBezTo>
                  <a:pt x="805897" y="1452345"/>
                  <a:pt x="811131" y="1449878"/>
                  <a:pt x="815532" y="1446677"/>
                </a:cubicBezTo>
                <a:cubicBezTo>
                  <a:pt x="818332" y="1444810"/>
                  <a:pt x="819699" y="1442643"/>
                  <a:pt x="819632" y="1440176"/>
                </a:cubicBezTo>
                <a:cubicBezTo>
                  <a:pt x="819566" y="1437709"/>
                  <a:pt x="818499" y="1435876"/>
                  <a:pt x="816432" y="1434676"/>
                </a:cubicBezTo>
                <a:cubicBezTo>
                  <a:pt x="814365" y="1433475"/>
                  <a:pt x="811798" y="1433876"/>
                  <a:pt x="808731" y="1435876"/>
                </a:cubicBezTo>
                <a:cubicBezTo>
                  <a:pt x="804464" y="1438810"/>
                  <a:pt x="800063" y="1440843"/>
                  <a:pt x="795529" y="1441977"/>
                </a:cubicBezTo>
                <a:cubicBezTo>
                  <a:pt x="790995" y="1443110"/>
                  <a:pt x="786528" y="1443677"/>
                  <a:pt x="782128" y="1443677"/>
                </a:cubicBezTo>
                <a:cubicBezTo>
                  <a:pt x="771726" y="1443677"/>
                  <a:pt x="763592" y="1440776"/>
                  <a:pt x="757725" y="1434976"/>
                </a:cubicBezTo>
                <a:cubicBezTo>
                  <a:pt x="751857" y="1429175"/>
                  <a:pt x="748657" y="1420741"/>
                  <a:pt x="748123" y="1409673"/>
                </a:cubicBezTo>
                <a:lnTo>
                  <a:pt x="814332" y="1409673"/>
                </a:lnTo>
                <a:cubicBezTo>
                  <a:pt x="818999" y="1409673"/>
                  <a:pt x="821333" y="1407606"/>
                  <a:pt x="821333" y="1403472"/>
                </a:cubicBezTo>
                <a:cubicBezTo>
                  <a:pt x="821333" y="1388670"/>
                  <a:pt x="817599" y="1377035"/>
                  <a:pt x="810131" y="1368567"/>
                </a:cubicBezTo>
                <a:cubicBezTo>
                  <a:pt x="802663" y="1360100"/>
                  <a:pt x="792329" y="1355866"/>
                  <a:pt x="779127" y="1355866"/>
                </a:cubicBezTo>
                <a:close/>
                <a:moveTo>
                  <a:pt x="673228" y="1355866"/>
                </a:moveTo>
                <a:cubicBezTo>
                  <a:pt x="665627" y="1355866"/>
                  <a:pt x="658893" y="1357566"/>
                  <a:pt x="653026" y="1360967"/>
                </a:cubicBezTo>
                <a:cubicBezTo>
                  <a:pt x="647158" y="1364367"/>
                  <a:pt x="642825" y="1369001"/>
                  <a:pt x="640024" y="1374868"/>
                </a:cubicBezTo>
                <a:lnTo>
                  <a:pt x="640024" y="1364467"/>
                </a:lnTo>
                <a:cubicBezTo>
                  <a:pt x="640024" y="1358999"/>
                  <a:pt x="637290" y="1356266"/>
                  <a:pt x="631823" y="1356266"/>
                </a:cubicBezTo>
                <a:cubicBezTo>
                  <a:pt x="626622" y="1356266"/>
                  <a:pt x="624022" y="1358999"/>
                  <a:pt x="624022" y="1364467"/>
                </a:cubicBezTo>
                <a:lnTo>
                  <a:pt x="624022" y="1484082"/>
                </a:lnTo>
                <a:cubicBezTo>
                  <a:pt x="624022" y="1489549"/>
                  <a:pt x="626689" y="1492283"/>
                  <a:pt x="632023" y="1492283"/>
                </a:cubicBezTo>
                <a:cubicBezTo>
                  <a:pt x="637490" y="1492283"/>
                  <a:pt x="640224" y="1489549"/>
                  <a:pt x="640224" y="1484082"/>
                </a:cubicBezTo>
                <a:lnTo>
                  <a:pt x="640224" y="1437876"/>
                </a:lnTo>
                <a:cubicBezTo>
                  <a:pt x="643025" y="1443743"/>
                  <a:pt x="647358" y="1448344"/>
                  <a:pt x="653226" y="1451678"/>
                </a:cubicBezTo>
                <a:cubicBezTo>
                  <a:pt x="659093" y="1455011"/>
                  <a:pt x="665761" y="1456678"/>
                  <a:pt x="673228" y="1456678"/>
                </a:cubicBezTo>
                <a:cubicBezTo>
                  <a:pt x="681896" y="1456678"/>
                  <a:pt x="689464" y="1454612"/>
                  <a:pt x="695931" y="1450478"/>
                </a:cubicBezTo>
                <a:cubicBezTo>
                  <a:pt x="702399" y="1446344"/>
                  <a:pt x="707399" y="1440510"/>
                  <a:pt x="710933" y="1432975"/>
                </a:cubicBezTo>
                <a:cubicBezTo>
                  <a:pt x="714467" y="1425441"/>
                  <a:pt x="716234" y="1416540"/>
                  <a:pt x="716234" y="1406272"/>
                </a:cubicBezTo>
                <a:cubicBezTo>
                  <a:pt x="716234" y="1395871"/>
                  <a:pt x="714467" y="1386903"/>
                  <a:pt x="710933" y="1379369"/>
                </a:cubicBezTo>
                <a:cubicBezTo>
                  <a:pt x="707399" y="1371834"/>
                  <a:pt x="702399" y="1366034"/>
                  <a:pt x="695931" y="1361967"/>
                </a:cubicBezTo>
                <a:cubicBezTo>
                  <a:pt x="689464" y="1357899"/>
                  <a:pt x="681896" y="1355866"/>
                  <a:pt x="673228" y="1355866"/>
                </a:cubicBezTo>
                <a:close/>
                <a:moveTo>
                  <a:pt x="1129428" y="1355666"/>
                </a:moveTo>
                <a:cubicBezTo>
                  <a:pt x="1121694" y="1355933"/>
                  <a:pt x="1115026" y="1357699"/>
                  <a:pt x="1109426" y="1360967"/>
                </a:cubicBezTo>
                <a:cubicBezTo>
                  <a:pt x="1103825" y="1364233"/>
                  <a:pt x="1099691" y="1368934"/>
                  <a:pt x="1097024" y="1375068"/>
                </a:cubicBezTo>
                <a:lnTo>
                  <a:pt x="1097024" y="1364467"/>
                </a:lnTo>
                <a:cubicBezTo>
                  <a:pt x="1097024" y="1358999"/>
                  <a:pt x="1094357" y="1356266"/>
                  <a:pt x="1089023" y="1356266"/>
                </a:cubicBezTo>
                <a:cubicBezTo>
                  <a:pt x="1083822" y="1356266"/>
                  <a:pt x="1081222" y="1358999"/>
                  <a:pt x="1081222" y="1364467"/>
                </a:cubicBezTo>
                <a:lnTo>
                  <a:pt x="1081222" y="1447877"/>
                </a:lnTo>
                <a:cubicBezTo>
                  <a:pt x="1081222" y="1453478"/>
                  <a:pt x="1083956" y="1456278"/>
                  <a:pt x="1089423" y="1456278"/>
                </a:cubicBezTo>
                <a:cubicBezTo>
                  <a:pt x="1094891" y="1456278"/>
                  <a:pt x="1097624" y="1453478"/>
                  <a:pt x="1097624" y="1447877"/>
                </a:cubicBezTo>
                <a:lnTo>
                  <a:pt x="1097624" y="1399471"/>
                </a:lnTo>
                <a:cubicBezTo>
                  <a:pt x="1097624" y="1390803"/>
                  <a:pt x="1100024" y="1383969"/>
                  <a:pt x="1104825" y="1378969"/>
                </a:cubicBezTo>
                <a:cubicBezTo>
                  <a:pt x="1109626" y="1373968"/>
                  <a:pt x="1116626" y="1371068"/>
                  <a:pt x="1125828" y="1370268"/>
                </a:cubicBezTo>
                <a:lnTo>
                  <a:pt x="1129028" y="1369868"/>
                </a:lnTo>
                <a:cubicBezTo>
                  <a:pt x="1134229" y="1369334"/>
                  <a:pt x="1136629" y="1366734"/>
                  <a:pt x="1136229" y="1362067"/>
                </a:cubicBezTo>
                <a:cubicBezTo>
                  <a:pt x="1135962" y="1357399"/>
                  <a:pt x="1133695" y="1355266"/>
                  <a:pt x="1129428" y="1355666"/>
                </a:cubicBezTo>
                <a:close/>
                <a:moveTo>
                  <a:pt x="891303" y="1355666"/>
                </a:moveTo>
                <a:cubicBezTo>
                  <a:pt x="883569" y="1355933"/>
                  <a:pt x="876901" y="1357699"/>
                  <a:pt x="871301" y="1360967"/>
                </a:cubicBezTo>
                <a:cubicBezTo>
                  <a:pt x="865700" y="1364233"/>
                  <a:pt x="861566" y="1368934"/>
                  <a:pt x="858899" y="1375068"/>
                </a:cubicBezTo>
                <a:lnTo>
                  <a:pt x="858899" y="1364467"/>
                </a:lnTo>
                <a:cubicBezTo>
                  <a:pt x="858899" y="1358999"/>
                  <a:pt x="856232" y="1356266"/>
                  <a:pt x="850898" y="1356266"/>
                </a:cubicBezTo>
                <a:cubicBezTo>
                  <a:pt x="845697" y="1356266"/>
                  <a:pt x="843097" y="1358999"/>
                  <a:pt x="843097" y="1364467"/>
                </a:cubicBezTo>
                <a:lnTo>
                  <a:pt x="843097" y="1447877"/>
                </a:lnTo>
                <a:cubicBezTo>
                  <a:pt x="843097" y="1453478"/>
                  <a:pt x="845831" y="1456278"/>
                  <a:pt x="851298" y="1456278"/>
                </a:cubicBezTo>
                <a:cubicBezTo>
                  <a:pt x="856765" y="1456278"/>
                  <a:pt x="859499" y="1453478"/>
                  <a:pt x="859499" y="1447877"/>
                </a:cubicBezTo>
                <a:lnTo>
                  <a:pt x="859499" y="1399471"/>
                </a:lnTo>
                <a:cubicBezTo>
                  <a:pt x="859499" y="1390803"/>
                  <a:pt x="861899" y="1383969"/>
                  <a:pt x="866700" y="1378969"/>
                </a:cubicBezTo>
                <a:cubicBezTo>
                  <a:pt x="871501" y="1373968"/>
                  <a:pt x="878502" y="1371068"/>
                  <a:pt x="887703" y="1370268"/>
                </a:cubicBezTo>
                <a:lnTo>
                  <a:pt x="890903" y="1369868"/>
                </a:lnTo>
                <a:cubicBezTo>
                  <a:pt x="896104" y="1369334"/>
                  <a:pt x="898504" y="1366734"/>
                  <a:pt x="898104" y="1362067"/>
                </a:cubicBezTo>
                <a:cubicBezTo>
                  <a:pt x="897837" y="1357399"/>
                  <a:pt x="895570" y="1355266"/>
                  <a:pt x="891303" y="1355666"/>
                </a:cubicBezTo>
                <a:close/>
                <a:moveTo>
                  <a:pt x="1817924" y="1326462"/>
                </a:moveTo>
                <a:cubicBezTo>
                  <a:pt x="1812456" y="1326462"/>
                  <a:pt x="1809723" y="1329196"/>
                  <a:pt x="1809723" y="1334663"/>
                </a:cubicBezTo>
                <a:lnTo>
                  <a:pt x="1809723" y="1357666"/>
                </a:lnTo>
                <a:lnTo>
                  <a:pt x="1796321" y="1357666"/>
                </a:lnTo>
                <a:cubicBezTo>
                  <a:pt x="1791654" y="1357666"/>
                  <a:pt x="1789320" y="1359733"/>
                  <a:pt x="1789320" y="1363867"/>
                </a:cubicBezTo>
                <a:cubicBezTo>
                  <a:pt x="1789320" y="1368134"/>
                  <a:pt x="1791654" y="1370268"/>
                  <a:pt x="1796321" y="1370268"/>
                </a:cubicBezTo>
                <a:lnTo>
                  <a:pt x="1809723" y="1370268"/>
                </a:lnTo>
                <a:lnTo>
                  <a:pt x="1809723" y="1421274"/>
                </a:lnTo>
                <a:cubicBezTo>
                  <a:pt x="1809723" y="1432742"/>
                  <a:pt x="1812590" y="1441510"/>
                  <a:pt x="1818324" y="1447577"/>
                </a:cubicBezTo>
                <a:cubicBezTo>
                  <a:pt x="1824058" y="1453645"/>
                  <a:pt x="1832659" y="1456678"/>
                  <a:pt x="1844127" y="1456678"/>
                </a:cubicBezTo>
                <a:cubicBezTo>
                  <a:pt x="1846261" y="1456678"/>
                  <a:pt x="1848628" y="1456445"/>
                  <a:pt x="1851228" y="1455978"/>
                </a:cubicBezTo>
                <a:cubicBezTo>
                  <a:pt x="1853828" y="1455512"/>
                  <a:pt x="1855928" y="1455011"/>
                  <a:pt x="1857529" y="1454478"/>
                </a:cubicBezTo>
                <a:cubicBezTo>
                  <a:pt x="1858996" y="1453945"/>
                  <a:pt x="1860029" y="1453011"/>
                  <a:pt x="1860629" y="1451678"/>
                </a:cubicBezTo>
                <a:cubicBezTo>
                  <a:pt x="1861229" y="1450344"/>
                  <a:pt x="1861529" y="1448877"/>
                  <a:pt x="1861529" y="1447277"/>
                </a:cubicBezTo>
                <a:cubicBezTo>
                  <a:pt x="1861529" y="1445010"/>
                  <a:pt x="1861129" y="1443410"/>
                  <a:pt x="1860329" y="1442477"/>
                </a:cubicBezTo>
                <a:cubicBezTo>
                  <a:pt x="1859529" y="1441543"/>
                  <a:pt x="1858529" y="1441143"/>
                  <a:pt x="1857329" y="1441276"/>
                </a:cubicBezTo>
                <a:cubicBezTo>
                  <a:pt x="1855995" y="1441276"/>
                  <a:pt x="1854462" y="1441543"/>
                  <a:pt x="1852728" y="1442077"/>
                </a:cubicBezTo>
                <a:cubicBezTo>
                  <a:pt x="1850994" y="1442610"/>
                  <a:pt x="1848861" y="1442877"/>
                  <a:pt x="1846327" y="1442877"/>
                </a:cubicBezTo>
                <a:cubicBezTo>
                  <a:pt x="1839126" y="1442877"/>
                  <a:pt x="1833926" y="1440910"/>
                  <a:pt x="1830725" y="1436976"/>
                </a:cubicBezTo>
                <a:cubicBezTo>
                  <a:pt x="1827525" y="1433042"/>
                  <a:pt x="1825925" y="1427275"/>
                  <a:pt x="1825925" y="1419674"/>
                </a:cubicBezTo>
                <a:lnTo>
                  <a:pt x="1825925" y="1370268"/>
                </a:lnTo>
                <a:lnTo>
                  <a:pt x="1851128" y="1370268"/>
                </a:lnTo>
                <a:cubicBezTo>
                  <a:pt x="1855795" y="1370268"/>
                  <a:pt x="1858129" y="1368134"/>
                  <a:pt x="1858129" y="1363867"/>
                </a:cubicBezTo>
                <a:cubicBezTo>
                  <a:pt x="1858129" y="1359733"/>
                  <a:pt x="1855795" y="1357666"/>
                  <a:pt x="1851128" y="1357666"/>
                </a:cubicBezTo>
                <a:lnTo>
                  <a:pt x="1825925" y="1357666"/>
                </a:lnTo>
                <a:lnTo>
                  <a:pt x="1825925" y="1334663"/>
                </a:lnTo>
                <a:cubicBezTo>
                  <a:pt x="1825925" y="1329196"/>
                  <a:pt x="1823258" y="1326462"/>
                  <a:pt x="1817924" y="1326462"/>
                </a:cubicBezTo>
                <a:close/>
                <a:moveTo>
                  <a:pt x="1322624" y="1326462"/>
                </a:moveTo>
                <a:cubicBezTo>
                  <a:pt x="1317156" y="1326462"/>
                  <a:pt x="1314423" y="1329196"/>
                  <a:pt x="1314423" y="1334663"/>
                </a:cubicBezTo>
                <a:lnTo>
                  <a:pt x="1314423" y="1357666"/>
                </a:lnTo>
                <a:lnTo>
                  <a:pt x="1301021" y="1357666"/>
                </a:lnTo>
                <a:cubicBezTo>
                  <a:pt x="1296354" y="1357666"/>
                  <a:pt x="1294020" y="1359733"/>
                  <a:pt x="1294020" y="1363867"/>
                </a:cubicBezTo>
                <a:cubicBezTo>
                  <a:pt x="1294020" y="1368134"/>
                  <a:pt x="1296354" y="1370268"/>
                  <a:pt x="1301021" y="1370268"/>
                </a:cubicBezTo>
                <a:lnTo>
                  <a:pt x="1314423" y="1370268"/>
                </a:lnTo>
                <a:lnTo>
                  <a:pt x="1314423" y="1421274"/>
                </a:lnTo>
                <a:cubicBezTo>
                  <a:pt x="1314423" y="1432742"/>
                  <a:pt x="1317290" y="1441510"/>
                  <a:pt x="1323024" y="1447577"/>
                </a:cubicBezTo>
                <a:cubicBezTo>
                  <a:pt x="1328758" y="1453645"/>
                  <a:pt x="1337359" y="1456678"/>
                  <a:pt x="1348827" y="1456678"/>
                </a:cubicBezTo>
                <a:cubicBezTo>
                  <a:pt x="1350961" y="1456678"/>
                  <a:pt x="1353327" y="1456445"/>
                  <a:pt x="1355928" y="1455978"/>
                </a:cubicBezTo>
                <a:cubicBezTo>
                  <a:pt x="1358528" y="1455512"/>
                  <a:pt x="1360628" y="1455011"/>
                  <a:pt x="1362229" y="1454478"/>
                </a:cubicBezTo>
                <a:cubicBezTo>
                  <a:pt x="1363695" y="1453945"/>
                  <a:pt x="1364729" y="1453011"/>
                  <a:pt x="1365329" y="1451678"/>
                </a:cubicBezTo>
                <a:cubicBezTo>
                  <a:pt x="1365929" y="1450344"/>
                  <a:pt x="1366229" y="1448877"/>
                  <a:pt x="1366229" y="1447277"/>
                </a:cubicBezTo>
                <a:cubicBezTo>
                  <a:pt x="1366229" y="1445010"/>
                  <a:pt x="1365829" y="1443410"/>
                  <a:pt x="1365029" y="1442477"/>
                </a:cubicBezTo>
                <a:cubicBezTo>
                  <a:pt x="1364229" y="1441543"/>
                  <a:pt x="1363229" y="1441143"/>
                  <a:pt x="1362029" y="1441276"/>
                </a:cubicBezTo>
                <a:cubicBezTo>
                  <a:pt x="1360695" y="1441276"/>
                  <a:pt x="1359162" y="1441543"/>
                  <a:pt x="1357428" y="1442077"/>
                </a:cubicBezTo>
                <a:cubicBezTo>
                  <a:pt x="1355694" y="1442610"/>
                  <a:pt x="1353561" y="1442877"/>
                  <a:pt x="1351027" y="1442877"/>
                </a:cubicBezTo>
                <a:cubicBezTo>
                  <a:pt x="1343826" y="1442877"/>
                  <a:pt x="1338626" y="1440910"/>
                  <a:pt x="1335425" y="1436976"/>
                </a:cubicBezTo>
                <a:cubicBezTo>
                  <a:pt x="1332225" y="1433042"/>
                  <a:pt x="1330625" y="1427275"/>
                  <a:pt x="1330625" y="1419674"/>
                </a:cubicBezTo>
                <a:lnTo>
                  <a:pt x="1330625" y="1370268"/>
                </a:lnTo>
                <a:lnTo>
                  <a:pt x="1355828" y="1370268"/>
                </a:lnTo>
                <a:cubicBezTo>
                  <a:pt x="1360495" y="1370268"/>
                  <a:pt x="1362829" y="1368134"/>
                  <a:pt x="1362829" y="1363867"/>
                </a:cubicBezTo>
                <a:cubicBezTo>
                  <a:pt x="1362829" y="1359733"/>
                  <a:pt x="1360495" y="1357666"/>
                  <a:pt x="1355828" y="1357666"/>
                </a:cubicBezTo>
                <a:lnTo>
                  <a:pt x="1330625" y="1357666"/>
                </a:lnTo>
                <a:lnTo>
                  <a:pt x="1330625" y="1334663"/>
                </a:lnTo>
                <a:cubicBezTo>
                  <a:pt x="1330625" y="1329196"/>
                  <a:pt x="1327958" y="1326462"/>
                  <a:pt x="1322624" y="1326462"/>
                </a:cubicBezTo>
                <a:close/>
                <a:moveTo>
                  <a:pt x="927298" y="1314461"/>
                </a:moveTo>
                <a:cubicBezTo>
                  <a:pt x="920231" y="1314461"/>
                  <a:pt x="916697" y="1317728"/>
                  <a:pt x="916697" y="1324262"/>
                </a:cubicBezTo>
                <a:cubicBezTo>
                  <a:pt x="916697" y="1330929"/>
                  <a:pt x="920231" y="1334263"/>
                  <a:pt x="927298" y="1334263"/>
                </a:cubicBezTo>
                <a:cubicBezTo>
                  <a:pt x="934366" y="1334263"/>
                  <a:pt x="937899" y="1330929"/>
                  <a:pt x="937899" y="1324262"/>
                </a:cubicBezTo>
                <a:cubicBezTo>
                  <a:pt x="937899" y="1317728"/>
                  <a:pt x="934366" y="1314461"/>
                  <a:pt x="927298" y="1314461"/>
                </a:cubicBezTo>
                <a:close/>
                <a:moveTo>
                  <a:pt x="2187446" y="1313861"/>
                </a:moveTo>
                <a:cubicBezTo>
                  <a:pt x="2182379" y="1313861"/>
                  <a:pt x="2179845" y="1316194"/>
                  <a:pt x="2179845" y="1320861"/>
                </a:cubicBezTo>
                <a:cubicBezTo>
                  <a:pt x="2179845" y="1325662"/>
                  <a:pt x="2182379" y="1328062"/>
                  <a:pt x="2187446" y="1328062"/>
                </a:cubicBezTo>
                <a:lnTo>
                  <a:pt x="2232452" y="1328062"/>
                </a:lnTo>
                <a:lnTo>
                  <a:pt x="2232452" y="1447677"/>
                </a:lnTo>
                <a:cubicBezTo>
                  <a:pt x="2232452" y="1453411"/>
                  <a:pt x="2235185" y="1456278"/>
                  <a:pt x="2240653" y="1456278"/>
                </a:cubicBezTo>
                <a:cubicBezTo>
                  <a:pt x="2246253" y="1456278"/>
                  <a:pt x="2249054" y="1453411"/>
                  <a:pt x="2249054" y="1447677"/>
                </a:cubicBezTo>
                <a:lnTo>
                  <a:pt x="2249054" y="1328062"/>
                </a:lnTo>
                <a:lnTo>
                  <a:pt x="2294059" y="1328062"/>
                </a:lnTo>
                <a:cubicBezTo>
                  <a:pt x="2299126" y="1328062"/>
                  <a:pt x="2301660" y="1325662"/>
                  <a:pt x="2301660" y="1320861"/>
                </a:cubicBezTo>
                <a:cubicBezTo>
                  <a:pt x="2301660" y="1316194"/>
                  <a:pt x="2299126" y="1313861"/>
                  <a:pt x="2294059" y="1313861"/>
                </a:cubicBezTo>
                <a:close/>
                <a:moveTo>
                  <a:pt x="2501323" y="1312860"/>
                </a:moveTo>
                <a:cubicBezTo>
                  <a:pt x="2495856" y="1312860"/>
                  <a:pt x="2493122" y="1315727"/>
                  <a:pt x="2493122" y="1321462"/>
                </a:cubicBezTo>
                <a:lnTo>
                  <a:pt x="2493122" y="1446277"/>
                </a:lnTo>
                <a:cubicBezTo>
                  <a:pt x="2493122" y="1452011"/>
                  <a:pt x="2495922" y="1454878"/>
                  <a:pt x="2501523" y="1454878"/>
                </a:cubicBezTo>
                <a:lnTo>
                  <a:pt x="2575132" y="1454878"/>
                </a:lnTo>
                <a:cubicBezTo>
                  <a:pt x="2580200" y="1454878"/>
                  <a:pt x="2582734" y="1452478"/>
                  <a:pt x="2582734" y="1447677"/>
                </a:cubicBezTo>
                <a:cubicBezTo>
                  <a:pt x="2582734" y="1442877"/>
                  <a:pt x="2580200" y="1440476"/>
                  <a:pt x="2575132" y="1440476"/>
                </a:cubicBezTo>
                <a:lnTo>
                  <a:pt x="2509524" y="1440476"/>
                </a:lnTo>
                <a:lnTo>
                  <a:pt x="2509524" y="1321462"/>
                </a:lnTo>
                <a:cubicBezTo>
                  <a:pt x="2509524" y="1315727"/>
                  <a:pt x="2506790" y="1312860"/>
                  <a:pt x="2501323" y="1312860"/>
                </a:cubicBezTo>
                <a:close/>
                <a:moveTo>
                  <a:pt x="2329673" y="1312460"/>
                </a:moveTo>
                <a:cubicBezTo>
                  <a:pt x="2324606" y="1312460"/>
                  <a:pt x="2322072" y="1315127"/>
                  <a:pt x="2322072" y="1320461"/>
                </a:cubicBezTo>
                <a:lnTo>
                  <a:pt x="2322072" y="1448277"/>
                </a:lnTo>
                <a:cubicBezTo>
                  <a:pt x="2322072" y="1453611"/>
                  <a:pt x="2324606" y="1456278"/>
                  <a:pt x="2329673" y="1456278"/>
                </a:cubicBezTo>
                <a:cubicBezTo>
                  <a:pt x="2334607" y="1456278"/>
                  <a:pt x="2337074" y="1453611"/>
                  <a:pt x="2337074" y="1448277"/>
                </a:cubicBezTo>
                <a:lnTo>
                  <a:pt x="2337074" y="1344864"/>
                </a:lnTo>
                <a:lnTo>
                  <a:pt x="2382880" y="1429675"/>
                </a:lnTo>
                <a:cubicBezTo>
                  <a:pt x="2383680" y="1431275"/>
                  <a:pt x="2384614" y="1432475"/>
                  <a:pt x="2385680" y="1433275"/>
                </a:cubicBezTo>
                <a:cubicBezTo>
                  <a:pt x="2386747" y="1434076"/>
                  <a:pt x="2388214" y="1434476"/>
                  <a:pt x="2390081" y="1434476"/>
                </a:cubicBezTo>
                <a:cubicBezTo>
                  <a:pt x="2391948" y="1434476"/>
                  <a:pt x="2393381" y="1434109"/>
                  <a:pt x="2394381" y="1433375"/>
                </a:cubicBezTo>
                <a:cubicBezTo>
                  <a:pt x="2395381" y="1432642"/>
                  <a:pt x="2396348" y="1431409"/>
                  <a:pt x="2397282" y="1429675"/>
                </a:cubicBezTo>
                <a:lnTo>
                  <a:pt x="2442487" y="1344664"/>
                </a:lnTo>
                <a:lnTo>
                  <a:pt x="2442487" y="1448277"/>
                </a:lnTo>
                <a:cubicBezTo>
                  <a:pt x="2442487" y="1453611"/>
                  <a:pt x="2445021" y="1456278"/>
                  <a:pt x="2450088" y="1456278"/>
                </a:cubicBezTo>
                <a:cubicBezTo>
                  <a:pt x="2455156" y="1456278"/>
                  <a:pt x="2457689" y="1453611"/>
                  <a:pt x="2457689" y="1448277"/>
                </a:cubicBezTo>
                <a:lnTo>
                  <a:pt x="2457689" y="1320461"/>
                </a:lnTo>
                <a:cubicBezTo>
                  <a:pt x="2457689" y="1315127"/>
                  <a:pt x="2455222" y="1312460"/>
                  <a:pt x="2450288" y="1312460"/>
                </a:cubicBezTo>
                <a:cubicBezTo>
                  <a:pt x="2448021" y="1312460"/>
                  <a:pt x="2446288" y="1312894"/>
                  <a:pt x="2445088" y="1313761"/>
                </a:cubicBezTo>
                <a:cubicBezTo>
                  <a:pt x="2443888" y="1314627"/>
                  <a:pt x="2442754" y="1316061"/>
                  <a:pt x="2441687" y="1318061"/>
                </a:cubicBezTo>
                <a:lnTo>
                  <a:pt x="2390081" y="1415673"/>
                </a:lnTo>
                <a:lnTo>
                  <a:pt x="2338274" y="1318061"/>
                </a:lnTo>
                <a:cubicBezTo>
                  <a:pt x="2337208" y="1316061"/>
                  <a:pt x="2336041" y="1314627"/>
                  <a:pt x="2334774" y="1313761"/>
                </a:cubicBezTo>
                <a:cubicBezTo>
                  <a:pt x="2333507" y="1312894"/>
                  <a:pt x="2331807" y="1312460"/>
                  <a:pt x="2329673" y="1312460"/>
                </a:cubicBezTo>
                <a:close/>
                <a:moveTo>
                  <a:pt x="2053648" y="1312460"/>
                </a:moveTo>
                <a:cubicBezTo>
                  <a:pt x="2048181" y="1312460"/>
                  <a:pt x="2045447" y="1315327"/>
                  <a:pt x="2045447" y="1321061"/>
                </a:cubicBezTo>
                <a:lnTo>
                  <a:pt x="2045447" y="1447677"/>
                </a:lnTo>
                <a:cubicBezTo>
                  <a:pt x="2045447" y="1453411"/>
                  <a:pt x="2048181" y="1456278"/>
                  <a:pt x="2053648" y="1456278"/>
                </a:cubicBezTo>
                <a:cubicBezTo>
                  <a:pt x="2059116" y="1456278"/>
                  <a:pt x="2061849" y="1453411"/>
                  <a:pt x="2061849" y="1447677"/>
                </a:cubicBezTo>
                <a:lnTo>
                  <a:pt x="2061849" y="1390470"/>
                </a:lnTo>
                <a:lnTo>
                  <a:pt x="2146460" y="1390470"/>
                </a:lnTo>
                <a:lnTo>
                  <a:pt x="2146460" y="1447677"/>
                </a:lnTo>
                <a:cubicBezTo>
                  <a:pt x="2146460" y="1453411"/>
                  <a:pt x="2149194" y="1456278"/>
                  <a:pt x="2154661" y="1456278"/>
                </a:cubicBezTo>
                <a:cubicBezTo>
                  <a:pt x="2160128" y="1456278"/>
                  <a:pt x="2162862" y="1453411"/>
                  <a:pt x="2162862" y="1447677"/>
                </a:cubicBezTo>
                <a:lnTo>
                  <a:pt x="2162862" y="1321061"/>
                </a:lnTo>
                <a:cubicBezTo>
                  <a:pt x="2162862" y="1315327"/>
                  <a:pt x="2160128" y="1312460"/>
                  <a:pt x="2154661" y="1312460"/>
                </a:cubicBezTo>
                <a:cubicBezTo>
                  <a:pt x="2149194" y="1312460"/>
                  <a:pt x="2146460" y="1315327"/>
                  <a:pt x="2146460" y="1321061"/>
                </a:cubicBezTo>
                <a:lnTo>
                  <a:pt x="2146460" y="1376268"/>
                </a:lnTo>
                <a:lnTo>
                  <a:pt x="2061849" y="1376268"/>
                </a:lnTo>
                <a:lnTo>
                  <a:pt x="2061849" y="1321061"/>
                </a:lnTo>
                <a:cubicBezTo>
                  <a:pt x="2061849" y="1315327"/>
                  <a:pt x="2059116" y="1312460"/>
                  <a:pt x="2053648" y="1312460"/>
                </a:cubicBezTo>
                <a:close/>
                <a:moveTo>
                  <a:pt x="1489273" y="1312460"/>
                </a:moveTo>
                <a:cubicBezTo>
                  <a:pt x="1483939" y="1312460"/>
                  <a:pt x="1481272" y="1315194"/>
                  <a:pt x="1481272" y="1320661"/>
                </a:cubicBezTo>
                <a:lnTo>
                  <a:pt x="1481272" y="1422674"/>
                </a:lnTo>
                <a:cubicBezTo>
                  <a:pt x="1481272" y="1433742"/>
                  <a:pt x="1483806" y="1442177"/>
                  <a:pt x="1488873" y="1447977"/>
                </a:cubicBezTo>
                <a:cubicBezTo>
                  <a:pt x="1493940" y="1453778"/>
                  <a:pt x="1501275" y="1456678"/>
                  <a:pt x="1510876" y="1456678"/>
                </a:cubicBezTo>
                <a:cubicBezTo>
                  <a:pt x="1511943" y="1456678"/>
                  <a:pt x="1513076" y="1456645"/>
                  <a:pt x="1514276" y="1456578"/>
                </a:cubicBezTo>
                <a:cubicBezTo>
                  <a:pt x="1515476" y="1456512"/>
                  <a:pt x="1516610" y="1456345"/>
                  <a:pt x="1517677" y="1456078"/>
                </a:cubicBezTo>
                <a:cubicBezTo>
                  <a:pt x="1522211" y="1455412"/>
                  <a:pt x="1524477" y="1452811"/>
                  <a:pt x="1524477" y="1448277"/>
                </a:cubicBezTo>
                <a:cubicBezTo>
                  <a:pt x="1524477" y="1445877"/>
                  <a:pt x="1524177" y="1444277"/>
                  <a:pt x="1523577" y="1443477"/>
                </a:cubicBezTo>
                <a:cubicBezTo>
                  <a:pt x="1522977" y="1442677"/>
                  <a:pt x="1521944" y="1442343"/>
                  <a:pt x="1520477" y="1442477"/>
                </a:cubicBezTo>
                <a:cubicBezTo>
                  <a:pt x="1519544" y="1442477"/>
                  <a:pt x="1518610" y="1442543"/>
                  <a:pt x="1517677" y="1442677"/>
                </a:cubicBezTo>
                <a:cubicBezTo>
                  <a:pt x="1516743" y="1442810"/>
                  <a:pt x="1515676" y="1442877"/>
                  <a:pt x="1514476" y="1442877"/>
                </a:cubicBezTo>
                <a:cubicBezTo>
                  <a:pt x="1503142" y="1442877"/>
                  <a:pt x="1497474" y="1435742"/>
                  <a:pt x="1497474" y="1421474"/>
                </a:cubicBezTo>
                <a:lnTo>
                  <a:pt x="1497474" y="1320661"/>
                </a:lnTo>
                <a:cubicBezTo>
                  <a:pt x="1497474" y="1315194"/>
                  <a:pt x="1494740" y="1312460"/>
                  <a:pt x="1489273" y="1312460"/>
                </a:cubicBezTo>
                <a:close/>
                <a:moveTo>
                  <a:pt x="434903" y="1312060"/>
                </a:moveTo>
                <a:cubicBezTo>
                  <a:pt x="424769" y="1312060"/>
                  <a:pt x="415834" y="1313794"/>
                  <a:pt x="408100" y="1317261"/>
                </a:cubicBezTo>
                <a:cubicBezTo>
                  <a:pt x="400366" y="1320728"/>
                  <a:pt x="394332" y="1325595"/>
                  <a:pt x="389998" y="1331863"/>
                </a:cubicBezTo>
                <a:cubicBezTo>
                  <a:pt x="385664" y="1338130"/>
                  <a:pt x="383497" y="1345464"/>
                  <a:pt x="383497" y="1353866"/>
                </a:cubicBezTo>
                <a:cubicBezTo>
                  <a:pt x="383497" y="1364000"/>
                  <a:pt x="386597" y="1372101"/>
                  <a:pt x="392798" y="1378169"/>
                </a:cubicBezTo>
                <a:cubicBezTo>
                  <a:pt x="398999" y="1384236"/>
                  <a:pt x="408367" y="1388603"/>
                  <a:pt x="420902" y="1391270"/>
                </a:cubicBezTo>
                <a:lnTo>
                  <a:pt x="441704" y="1395471"/>
                </a:lnTo>
                <a:cubicBezTo>
                  <a:pt x="451572" y="1397471"/>
                  <a:pt x="458606" y="1400205"/>
                  <a:pt x="462807" y="1403672"/>
                </a:cubicBezTo>
                <a:cubicBezTo>
                  <a:pt x="467007" y="1407139"/>
                  <a:pt x="469108" y="1411806"/>
                  <a:pt x="469108" y="1417674"/>
                </a:cubicBezTo>
                <a:cubicBezTo>
                  <a:pt x="469108" y="1425008"/>
                  <a:pt x="466207" y="1430908"/>
                  <a:pt x="460406" y="1435376"/>
                </a:cubicBezTo>
                <a:cubicBezTo>
                  <a:pt x="454606" y="1439843"/>
                  <a:pt x="445705" y="1442077"/>
                  <a:pt x="433703" y="1442077"/>
                </a:cubicBezTo>
                <a:cubicBezTo>
                  <a:pt x="425169" y="1442077"/>
                  <a:pt x="417501" y="1441143"/>
                  <a:pt x="410700" y="1439276"/>
                </a:cubicBezTo>
                <a:cubicBezTo>
                  <a:pt x="403899" y="1437409"/>
                  <a:pt x="397499" y="1434276"/>
                  <a:pt x="391498" y="1429875"/>
                </a:cubicBezTo>
                <a:cubicBezTo>
                  <a:pt x="389231" y="1428408"/>
                  <a:pt x="387231" y="1427975"/>
                  <a:pt x="385497" y="1428575"/>
                </a:cubicBezTo>
                <a:cubicBezTo>
                  <a:pt x="383764" y="1429175"/>
                  <a:pt x="382463" y="1430342"/>
                  <a:pt x="381597" y="1432075"/>
                </a:cubicBezTo>
                <a:cubicBezTo>
                  <a:pt x="380730" y="1433809"/>
                  <a:pt x="380496" y="1435676"/>
                  <a:pt x="380897" y="1437676"/>
                </a:cubicBezTo>
                <a:cubicBezTo>
                  <a:pt x="381297" y="1439676"/>
                  <a:pt x="382563" y="1441410"/>
                  <a:pt x="384697" y="1442877"/>
                </a:cubicBezTo>
                <a:cubicBezTo>
                  <a:pt x="390831" y="1447411"/>
                  <a:pt x="398132" y="1450844"/>
                  <a:pt x="406600" y="1453178"/>
                </a:cubicBezTo>
                <a:cubicBezTo>
                  <a:pt x="415067" y="1455512"/>
                  <a:pt x="424102" y="1456678"/>
                  <a:pt x="433703" y="1456678"/>
                </a:cubicBezTo>
                <a:cubicBezTo>
                  <a:pt x="444371" y="1456678"/>
                  <a:pt x="453606" y="1455011"/>
                  <a:pt x="461407" y="1451678"/>
                </a:cubicBezTo>
                <a:cubicBezTo>
                  <a:pt x="469208" y="1448344"/>
                  <a:pt x="475208" y="1443677"/>
                  <a:pt x="479409" y="1437676"/>
                </a:cubicBezTo>
                <a:cubicBezTo>
                  <a:pt x="483609" y="1431675"/>
                  <a:pt x="485710" y="1424741"/>
                  <a:pt x="485710" y="1416873"/>
                </a:cubicBezTo>
                <a:cubicBezTo>
                  <a:pt x="485710" y="1407139"/>
                  <a:pt x="482476" y="1399438"/>
                  <a:pt x="476008" y="1393771"/>
                </a:cubicBezTo>
                <a:cubicBezTo>
                  <a:pt x="469541" y="1388103"/>
                  <a:pt x="459573" y="1383869"/>
                  <a:pt x="446105" y="1381069"/>
                </a:cubicBezTo>
                <a:lnTo>
                  <a:pt x="425302" y="1376668"/>
                </a:lnTo>
                <a:cubicBezTo>
                  <a:pt x="416368" y="1374935"/>
                  <a:pt x="409933" y="1372201"/>
                  <a:pt x="406000" y="1368467"/>
                </a:cubicBezTo>
                <a:cubicBezTo>
                  <a:pt x="402066" y="1364734"/>
                  <a:pt x="400099" y="1359666"/>
                  <a:pt x="400099" y="1353266"/>
                </a:cubicBezTo>
                <a:cubicBezTo>
                  <a:pt x="400099" y="1345264"/>
                  <a:pt x="403233" y="1338830"/>
                  <a:pt x="409500" y="1333963"/>
                </a:cubicBezTo>
                <a:cubicBezTo>
                  <a:pt x="415768" y="1329096"/>
                  <a:pt x="424169" y="1326662"/>
                  <a:pt x="434703" y="1326662"/>
                </a:cubicBezTo>
                <a:cubicBezTo>
                  <a:pt x="441504" y="1326662"/>
                  <a:pt x="447805" y="1327529"/>
                  <a:pt x="453606" y="1329262"/>
                </a:cubicBezTo>
                <a:cubicBezTo>
                  <a:pt x="459406" y="1330996"/>
                  <a:pt x="464974" y="1333930"/>
                  <a:pt x="470308" y="1338064"/>
                </a:cubicBezTo>
                <a:cubicBezTo>
                  <a:pt x="472708" y="1339530"/>
                  <a:pt x="474775" y="1340031"/>
                  <a:pt x="476508" y="1339564"/>
                </a:cubicBezTo>
                <a:cubicBezTo>
                  <a:pt x="478242" y="1339097"/>
                  <a:pt x="479576" y="1338064"/>
                  <a:pt x="480509" y="1336463"/>
                </a:cubicBezTo>
                <a:cubicBezTo>
                  <a:pt x="481442" y="1334863"/>
                  <a:pt x="481742" y="1333096"/>
                  <a:pt x="481409" y="1331163"/>
                </a:cubicBezTo>
                <a:cubicBezTo>
                  <a:pt x="481076" y="1329229"/>
                  <a:pt x="479976" y="1327529"/>
                  <a:pt x="478109" y="1326062"/>
                </a:cubicBezTo>
                <a:cubicBezTo>
                  <a:pt x="472241" y="1321395"/>
                  <a:pt x="465674" y="1317894"/>
                  <a:pt x="458406" y="1315561"/>
                </a:cubicBezTo>
                <a:cubicBezTo>
                  <a:pt x="451139" y="1313227"/>
                  <a:pt x="443304" y="1312060"/>
                  <a:pt x="434903" y="1312060"/>
                </a:cubicBezTo>
                <a:close/>
                <a:moveTo>
                  <a:pt x="1649779" y="1170947"/>
                </a:moveTo>
                <a:lnTo>
                  <a:pt x="1655980" y="1170947"/>
                </a:lnTo>
                <a:lnTo>
                  <a:pt x="1655980" y="1176948"/>
                </a:lnTo>
                <a:cubicBezTo>
                  <a:pt x="1655980" y="1185483"/>
                  <a:pt x="1653446" y="1192517"/>
                  <a:pt x="1648379" y="1198051"/>
                </a:cubicBezTo>
                <a:cubicBezTo>
                  <a:pt x="1643311" y="1203585"/>
                  <a:pt x="1636777" y="1206352"/>
                  <a:pt x="1628776" y="1206352"/>
                </a:cubicBezTo>
                <a:cubicBezTo>
                  <a:pt x="1622242" y="1206352"/>
                  <a:pt x="1617075" y="1204618"/>
                  <a:pt x="1613274" y="1201151"/>
                </a:cubicBezTo>
                <a:cubicBezTo>
                  <a:pt x="1609474" y="1197684"/>
                  <a:pt x="1607574" y="1193217"/>
                  <a:pt x="1607574" y="1187750"/>
                </a:cubicBezTo>
                <a:cubicBezTo>
                  <a:pt x="1607574" y="1183482"/>
                  <a:pt x="1608807" y="1180115"/>
                  <a:pt x="1611274" y="1177648"/>
                </a:cubicBezTo>
                <a:cubicBezTo>
                  <a:pt x="1613741" y="1175181"/>
                  <a:pt x="1618075" y="1173448"/>
                  <a:pt x="1624276" y="1172448"/>
                </a:cubicBezTo>
                <a:cubicBezTo>
                  <a:pt x="1630476" y="1171448"/>
                  <a:pt x="1638978" y="1170947"/>
                  <a:pt x="1649779" y="1170947"/>
                </a:cubicBezTo>
                <a:close/>
                <a:moveTo>
                  <a:pt x="1097329" y="1170947"/>
                </a:moveTo>
                <a:lnTo>
                  <a:pt x="1103530" y="1170947"/>
                </a:lnTo>
                <a:lnTo>
                  <a:pt x="1103530" y="1176948"/>
                </a:lnTo>
                <a:cubicBezTo>
                  <a:pt x="1103530" y="1185483"/>
                  <a:pt x="1100996" y="1192517"/>
                  <a:pt x="1095929" y="1198051"/>
                </a:cubicBezTo>
                <a:cubicBezTo>
                  <a:pt x="1090861" y="1203585"/>
                  <a:pt x="1084327" y="1206352"/>
                  <a:pt x="1076326" y="1206352"/>
                </a:cubicBezTo>
                <a:cubicBezTo>
                  <a:pt x="1069792" y="1206352"/>
                  <a:pt x="1064625" y="1204618"/>
                  <a:pt x="1060824" y="1201151"/>
                </a:cubicBezTo>
                <a:cubicBezTo>
                  <a:pt x="1057024" y="1197684"/>
                  <a:pt x="1055124" y="1193217"/>
                  <a:pt x="1055124" y="1187750"/>
                </a:cubicBezTo>
                <a:cubicBezTo>
                  <a:pt x="1055124" y="1183482"/>
                  <a:pt x="1056357" y="1180115"/>
                  <a:pt x="1058824" y="1177648"/>
                </a:cubicBezTo>
                <a:cubicBezTo>
                  <a:pt x="1061291" y="1175181"/>
                  <a:pt x="1065625" y="1173448"/>
                  <a:pt x="1071826" y="1172448"/>
                </a:cubicBezTo>
                <a:cubicBezTo>
                  <a:pt x="1078027" y="1171448"/>
                  <a:pt x="1086528" y="1170947"/>
                  <a:pt x="1097329" y="1170947"/>
                </a:cubicBezTo>
                <a:close/>
                <a:moveTo>
                  <a:pt x="554404" y="1170947"/>
                </a:moveTo>
                <a:lnTo>
                  <a:pt x="560605" y="1170947"/>
                </a:lnTo>
                <a:lnTo>
                  <a:pt x="560605" y="1176948"/>
                </a:lnTo>
                <a:cubicBezTo>
                  <a:pt x="560605" y="1185483"/>
                  <a:pt x="558071" y="1192517"/>
                  <a:pt x="553004" y="1198051"/>
                </a:cubicBezTo>
                <a:cubicBezTo>
                  <a:pt x="547936" y="1203585"/>
                  <a:pt x="541402" y="1206352"/>
                  <a:pt x="533401" y="1206352"/>
                </a:cubicBezTo>
                <a:cubicBezTo>
                  <a:pt x="526867" y="1206352"/>
                  <a:pt x="521700" y="1204618"/>
                  <a:pt x="517899" y="1201151"/>
                </a:cubicBezTo>
                <a:cubicBezTo>
                  <a:pt x="514099" y="1197684"/>
                  <a:pt x="512199" y="1193217"/>
                  <a:pt x="512199" y="1187750"/>
                </a:cubicBezTo>
                <a:cubicBezTo>
                  <a:pt x="512199" y="1183482"/>
                  <a:pt x="513432" y="1180115"/>
                  <a:pt x="515899" y="1177648"/>
                </a:cubicBezTo>
                <a:cubicBezTo>
                  <a:pt x="518366" y="1175181"/>
                  <a:pt x="522700" y="1173448"/>
                  <a:pt x="528901" y="1172448"/>
                </a:cubicBezTo>
                <a:cubicBezTo>
                  <a:pt x="535102" y="1171448"/>
                  <a:pt x="543603" y="1170947"/>
                  <a:pt x="554404" y="1170947"/>
                </a:cubicBezTo>
                <a:close/>
                <a:moveTo>
                  <a:pt x="1951102" y="1129742"/>
                </a:moveTo>
                <a:cubicBezTo>
                  <a:pt x="1959770" y="1129742"/>
                  <a:pt x="1966471" y="1132476"/>
                  <a:pt x="1971205" y="1137943"/>
                </a:cubicBezTo>
                <a:cubicBezTo>
                  <a:pt x="1975939" y="1143411"/>
                  <a:pt x="1978506" y="1151078"/>
                  <a:pt x="1978906" y="1160946"/>
                </a:cubicBezTo>
                <a:lnTo>
                  <a:pt x="1919898" y="1160946"/>
                </a:lnTo>
                <a:cubicBezTo>
                  <a:pt x="1920832" y="1151612"/>
                  <a:pt x="1923966" y="1144077"/>
                  <a:pt x="1929300" y="1138343"/>
                </a:cubicBezTo>
                <a:cubicBezTo>
                  <a:pt x="1934634" y="1132609"/>
                  <a:pt x="1941901" y="1129742"/>
                  <a:pt x="1951102" y="1129742"/>
                </a:cubicBezTo>
                <a:close/>
                <a:moveTo>
                  <a:pt x="1417702" y="1129742"/>
                </a:moveTo>
                <a:cubicBezTo>
                  <a:pt x="1426370" y="1129742"/>
                  <a:pt x="1433071" y="1132476"/>
                  <a:pt x="1437805" y="1137943"/>
                </a:cubicBezTo>
                <a:cubicBezTo>
                  <a:pt x="1442539" y="1143411"/>
                  <a:pt x="1445106" y="1151078"/>
                  <a:pt x="1445506" y="1160946"/>
                </a:cubicBezTo>
                <a:lnTo>
                  <a:pt x="1386498" y="1160946"/>
                </a:lnTo>
                <a:cubicBezTo>
                  <a:pt x="1387432" y="1151612"/>
                  <a:pt x="1390566" y="1144077"/>
                  <a:pt x="1395900" y="1138343"/>
                </a:cubicBezTo>
                <a:cubicBezTo>
                  <a:pt x="1401234" y="1132609"/>
                  <a:pt x="1408501" y="1129742"/>
                  <a:pt x="1417702" y="1129742"/>
                </a:cubicBezTo>
                <a:close/>
                <a:moveTo>
                  <a:pt x="329851" y="1121917"/>
                </a:moveTo>
                <a:cubicBezTo>
                  <a:pt x="323080" y="1121917"/>
                  <a:pt x="317268" y="1124326"/>
                  <a:pt x="312417" y="1129145"/>
                </a:cubicBezTo>
                <a:cubicBezTo>
                  <a:pt x="307567" y="1133963"/>
                  <a:pt x="305141" y="1139790"/>
                  <a:pt x="305141" y="1146627"/>
                </a:cubicBezTo>
                <a:cubicBezTo>
                  <a:pt x="305141" y="1153464"/>
                  <a:pt x="307567" y="1159308"/>
                  <a:pt x="312417" y="1164159"/>
                </a:cubicBezTo>
                <a:cubicBezTo>
                  <a:pt x="317268" y="1169010"/>
                  <a:pt x="323080" y="1171435"/>
                  <a:pt x="329851" y="1171435"/>
                </a:cubicBezTo>
                <a:cubicBezTo>
                  <a:pt x="336688" y="1171435"/>
                  <a:pt x="342532" y="1169010"/>
                  <a:pt x="347383" y="1164159"/>
                </a:cubicBezTo>
                <a:cubicBezTo>
                  <a:pt x="352234" y="1159308"/>
                  <a:pt x="354659" y="1153464"/>
                  <a:pt x="354659" y="1146627"/>
                </a:cubicBezTo>
                <a:cubicBezTo>
                  <a:pt x="354659" y="1139790"/>
                  <a:pt x="352234" y="1133963"/>
                  <a:pt x="347383" y="1129145"/>
                </a:cubicBezTo>
                <a:cubicBezTo>
                  <a:pt x="342532" y="1124326"/>
                  <a:pt x="336688" y="1121917"/>
                  <a:pt x="329851" y="1121917"/>
                </a:cubicBezTo>
                <a:close/>
                <a:moveTo>
                  <a:pt x="1155898" y="1118541"/>
                </a:moveTo>
                <a:cubicBezTo>
                  <a:pt x="1150564" y="1118541"/>
                  <a:pt x="1147897" y="1121408"/>
                  <a:pt x="1147897" y="1127142"/>
                </a:cubicBezTo>
                <a:lnTo>
                  <a:pt x="1147897" y="1208952"/>
                </a:lnTo>
                <a:cubicBezTo>
                  <a:pt x="1147897" y="1214820"/>
                  <a:pt x="1150564" y="1217753"/>
                  <a:pt x="1155898" y="1217753"/>
                </a:cubicBezTo>
                <a:cubicBezTo>
                  <a:pt x="1161366" y="1217753"/>
                  <a:pt x="1164099" y="1214820"/>
                  <a:pt x="1164099" y="1208952"/>
                </a:cubicBezTo>
                <a:lnTo>
                  <a:pt x="1164099" y="1127142"/>
                </a:lnTo>
                <a:cubicBezTo>
                  <a:pt x="1164099" y="1121408"/>
                  <a:pt x="1161366" y="1118541"/>
                  <a:pt x="1155898" y="1118541"/>
                </a:cubicBezTo>
                <a:close/>
                <a:moveTo>
                  <a:pt x="698422" y="1118141"/>
                </a:moveTo>
                <a:cubicBezTo>
                  <a:pt x="694821" y="1118141"/>
                  <a:pt x="692388" y="1119274"/>
                  <a:pt x="691121" y="1121541"/>
                </a:cubicBezTo>
                <a:cubicBezTo>
                  <a:pt x="689854" y="1123808"/>
                  <a:pt x="689888" y="1126475"/>
                  <a:pt x="691221" y="1129542"/>
                </a:cubicBezTo>
                <a:lnTo>
                  <a:pt x="728026" y="1215153"/>
                </a:lnTo>
                <a:lnTo>
                  <a:pt x="715824" y="1242756"/>
                </a:lnTo>
                <a:cubicBezTo>
                  <a:pt x="714624" y="1245690"/>
                  <a:pt x="714557" y="1248324"/>
                  <a:pt x="715624" y="1250657"/>
                </a:cubicBezTo>
                <a:cubicBezTo>
                  <a:pt x="716691" y="1252991"/>
                  <a:pt x="718758" y="1254158"/>
                  <a:pt x="721825" y="1254158"/>
                </a:cubicBezTo>
                <a:cubicBezTo>
                  <a:pt x="724092" y="1254158"/>
                  <a:pt x="725859" y="1253691"/>
                  <a:pt x="727125" y="1252758"/>
                </a:cubicBezTo>
                <a:cubicBezTo>
                  <a:pt x="728392" y="1251824"/>
                  <a:pt x="729559" y="1250157"/>
                  <a:pt x="730626" y="1247757"/>
                </a:cubicBezTo>
                <a:lnTo>
                  <a:pt x="781832" y="1129342"/>
                </a:lnTo>
                <a:cubicBezTo>
                  <a:pt x="783032" y="1126409"/>
                  <a:pt x="783099" y="1123808"/>
                  <a:pt x="782032" y="1121541"/>
                </a:cubicBezTo>
                <a:cubicBezTo>
                  <a:pt x="780966" y="1119274"/>
                  <a:pt x="778899" y="1118141"/>
                  <a:pt x="775832" y="1118141"/>
                </a:cubicBezTo>
                <a:cubicBezTo>
                  <a:pt x="773565" y="1118141"/>
                  <a:pt x="771831" y="1118608"/>
                  <a:pt x="770631" y="1119541"/>
                </a:cubicBezTo>
                <a:cubicBezTo>
                  <a:pt x="769431" y="1120474"/>
                  <a:pt x="768297" y="1122141"/>
                  <a:pt x="767230" y="1124542"/>
                </a:cubicBezTo>
                <a:lnTo>
                  <a:pt x="736827" y="1198351"/>
                </a:lnTo>
                <a:lnTo>
                  <a:pt x="706623" y="1124542"/>
                </a:lnTo>
                <a:cubicBezTo>
                  <a:pt x="704889" y="1120274"/>
                  <a:pt x="702156" y="1118141"/>
                  <a:pt x="698422" y="1118141"/>
                </a:cubicBezTo>
                <a:close/>
                <a:moveTo>
                  <a:pt x="1950702" y="1117741"/>
                </a:moveTo>
                <a:cubicBezTo>
                  <a:pt x="1941501" y="1117741"/>
                  <a:pt x="1933400" y="1119841"/>
                  <a:pt x="1926399" y="1124042"/>
                </a:cubicBezTo>
                <a:cubicBezTo>
                  <a:pt x="1919398" y="1128242"/>
                  <a:pt x="1913898" y="1134176"/>
                  <a:pt x="1909897" y="1141844"/>
                </a:cubicBezTo>
                <a:cubicBezTo>
                  <a:pt x="1905897" y="1149511"/>
                  <a:pt x="1903896" y="1158346"/>
                  <a:pt x="1903896" y="1168347"/>
                </a:cubicBezTo>
                <a:cubicBezTo>
                  <a:pt x="1903896" y="1183816"/>
                  <a:pt x="1908364" y="1196051"/>
                  <a:pt x="1917298" y="1205052"/>
                </a:cubicBezTo>
                <a:cubicBezTo>
                  <a:pt x="1926233" y="1214053"/>
                  <a:pt x="1938367" y="1218553"/>
                  <a:pt x="1953703" y="1218553"/>
                </a:cubicBezTo>
                <a:cubicBezTo>
                  <a:pt x="1959437" y="1218553"/>
                  <a:pt x="1965337" y="1217687"/>
                  <a:pt x="1971405" y="1215953"/>
                </a:cubicBezTo>
                <a:cubicBezTo>
                  <a:pt x="1977472" y="1214220"/>
                  <a:pt x="1982706" y="1211753"/>
                  <a:pt x="1987107" y="1208552"/>
                </a:cubicBezTo>
                <a:cubicBezTo>
                  <a:pt x="1989907" y="1206685"/>
                  <a:pt x="1991274" y="1204518"/>
                  <a:pt x="1991207" y="1202051"/>
                </a:cubicBezTo>
                <a:cubicBezTo>
                  <a:pt x="1991141" y="1199584"/>
                  <a:pt x="1990074" y="1197751"/>
                  <a:pt x="1988007" y="1196551"/>
                </a:cubicBezTo>
                <a:cubicBezTo>
                  <a:pt x="1985940" y="1195351"/>
                  <a:pt x="1983373" y="1195751"/>
                  <a:pt x="1980306" y="1197751"/>
                </a:cubicBezTo>
                <a:cubicBezTo>
                  <a:pt x="1976039" y="1200685"/>
                  <a:pt x="1971638" y="1202718"/>
                  <a:pt x="1967104" y="1203852"/>
                </a:cubicBezTo>
                <a:cubicBezTo>
                  <a:pt x="1962570" y="1204985"/>
                  <a:pt x="1958103" y="1205552"/>
                  <a:pt x="1953703" y="1205552"/>
                </a:cubicBezTo>
                <a:cubicBezTo>
                  <a:pt x="1943301" y="1205552"/>
                  <a:pt x="1935167" y="1202651"/>
                  <a:pt x="1929300" y="1196851"/>
                </a:cubicBezTo>
                <a:cubicBezTo>
                  <a:pt x="1923432" y="1191050"/>
                  <a:pt x="1920232" y="1182616"/>
                  <a:pt x="1919698" y="1171548"/>
                </a:cubicBezTo>
                <a:lnTo>
                  <a:pt x="1985907" y="1171548"/>
                </a:lnTo>
                <a:cubicBezTo>
                  <a:pt x="1990574" y="1171548"/>
                  <a:pt x="1992907" y="1169481"/>
                  <a:pt x="1992907" y="1165347"/>
                </a:cubicBezTo>
                <a:cubicBezTo>
                  <a:pt x="1992907" y="1150545"/>
                  <a:pt x="1989174" y="1138910"/>
                  <a:pt x="1981706" y="1130442"/>
                </a:cubicBezTo>
                <a:cubicBezTo>
                  <a:pt x="1974239" y="1121975"/>
                  <a:pt x="1963904" y="1117741"/>
                  <a:pt x="1950702" y="1117741"/>
                </a:cubicBezTo>
                <a:close/>
                <a:moveTo>
                  <a:pt x="1855852" y="1117741"/>
                </a:moveTo>
                <a:cubicBezTo>
                  <a:pt x="1841184" y="1117741"/>
                  <a:pt x="1829649" y="1122175"/>
                  <a:pt x="1821248" y="1131042"/>
                </a:cubicBezTo>
                <a:cubicBezTo>
                  <a:pt x="1812847" y="1139910"/>
                  <a:pt x="1808646" y="1152078"/>
                  <a:pt x="1808646" y="1167547"/>
                </a:cubicBezTo>
                <a:cubicBezTo>
                  <a:pt x="1808646" y="1177815"/>
                  <a:pt x="1810547" y="1186783"/>
                  <a:pt x="1814347" y="1194450"/>
                </a:cubicBezTo>
                <a:cubicBezTo>
                  <a:pt x="1818148" y="1202118"/>
                  <a:pt x="1823582" y="1208052"/>
                  <a:pt x="1830649" y="1212253"/>
                </a:cubicBezTo>
                <a:cubicBezTo>
                  <a:pt x="1837717" y="1216453"/>
                  <a:pt x="1846118" y="1218553"/>
                  <a:pt x="1855852" y="1218553"/>
                </a:cubicBezTo>
                <a:cubicBezTo>
                  <a:pt x="1860653" y="1218553"/>
                  <a:pt x="1865587" y="1217787"/>
                  <a:pt x="1870654" y="1216253"/>
                </a:cubicBezTo>
                <a:cubicBezTo>
                  <a:pt x="1875721" y="1214720"/>
                  <a:pt x="1880389" y="1212219"/>
                  <a:pt x="1884656" y="1208752"/>
                </a:cubicBezTo>
                <a:cubicBezTo>
                  <a:pt x="1886789" y="1207285"/>
                  <a:pt x="1887756" y="1205352"/>
                  <a:pt x="1887556" y="1202951"/>
                </a:cubicBezTo>
                <a:cubicBezTo>
                  <a:pt x="1887356" y="1200551"/>
                  <a:pt x="1886323" y="1198718"/>
                  <a:pt x="1884456" y="1197451"/>
                </a:cubicBezTo>
                <a:cubicBezTo>
                  <a:pt x="1882589" y="1196184"/>
                  <a:pt x="1880389" y="1196417"/>
                  <a:pt x="1877855" y="1198151"/>
                </a:cubicBezTo>
                <a:cubicBezTo>
                  <a:pt x="1874254" y="1200818"/>
                  <a:pt x="1870687" y="1202685"/>
                  <a:pt x="1867154" y="1203752"/>
                </a:cubicBezTo>
                <a:cubicBezTo>
                  <a:pt x="1863620" y="1204818"/>
                  <a:pt x="1860186" y="1205352"/>
                  <a:pt x="1856852" y="1205352"/>
                </a:cubicBezTo>
                <a:cubicBezTo>
                  <a:pt x="1846718" y="1205352"/>
                  <a:pt x="1838917" y="1201985"/>
                  <a:pt x="1833449" y="1195251"/>
                </a:cubicBezTo>
                <a:cubicBezTo>
                  <a:pt x="1827982" y="1188516"/>
                  <a:pt x="1825248" y="1179348"/>
                  <a:pt x="1825248" y="1167747"/>
                </a:cubicBezTo>
                <a:cubicBezTo>
                  <a:pt x="1825248" y="1155879"/>
                  <a:pt x="1827982" y="1146778"/>
                  <a:pt x="1833449" y="1140444"/>
                </a:cubicBezTo>
                <a:cubicBezTo>
                  <a:pt x="1838917" y="1134109"/>
                  <a:pt x="1846718" y="1130942"/>
                  <a:pt x="1856852" y="1130942"/>
                </a:cubicBezTo>
                <a:cubicBezTo>
                  <a:pt x="1860186" y="1130942"/>
                  <a:pt x="1863620" y="1131476"/>
                  <a:pt x="1867154" y="1132543"/>
                </a:cubicBezTo>
                <a:cubicBezTo>
                  <a:pt x="1870687" y="1133609"/>
                  <a:pt x="1874254" y="1135476"/>
                  <a:pt x="1877855" y="1138143"/>
                </a:cubicBezTo>
                <a:cubicBezTo>
                  <a:pt x="1880389" y="1139877"/>
                  <a:pt x="1882622" y="1140144"/>
                  <a:pt x="1884556" y="1138943"/>
                </a:cubicBezTo>
                <a:cubicBezTo>
                  <a:pt x="1886489" y="1137743"/>
                  <a:pt x="1887623" y="1135943"/>
                  <a:pt x="1887956" y="1133543"/>
                </a:cubicBezTo>
                <a:cubicBezTo>
                  <a:pt x="1888290" y="1131142"/>
                  <a:pt x="1887323" y="1129142"/>
                  <a:pt x="1885056" y="1127542"/>
                </a:cubicBezTo>
                <a:cubicBezTo>
                  <a:pt x="1880789" y="1124075"/>
                  <a:pt x="1876055" y="1121575"/>
                  <a:pt x="1870854" y="1120041"/>
                </a:cubicBezTo>
                <a:cubicBezTo>
                  <a:pt x="1865653" y="1118508"/>
                  <a:pt x="1860653" y="1117741"/>
                  <a:pt x="1855852" y="1117741"/>
                </a:cubicBezTo>
                <a:close/>
                <a:moveTo>
                  <a:pt x="1749553" y="1117741"/>
                </a:moveTo>
                <a:cubicBezTo>
                  <a:pt x="1742219" y="1117741"/>
                  <a:pt x="1735618" y="1119274"/>
                  <a:pt x="1729751" y="1122341"/>
                </a:cubicBezTo>
                <a:cubicBezTo>
                  <a:pt x="1723883" y="1125408"/>
                  <a:pt x="1719349" y="1130009"/>
                  <a:pt x="1716149" y="1136143"/>
                </a:cubicBezTo>
                <a:lnTo>
                  <a:pt x="1716149" y="1126342"/>
                </a:lnTo>
                <a:cubicBezTo>
                  <a:pt x="1716149" y="1120875"/>
                  <a:pt x="1713482" y="1118141"/>
                  <a:pt x="1708148" y="1118141"/>
                </a:cubicBezTo>
                <a:cubicBezTo>
                  <a:pt x="1702947" y="1118141"/>
                  <a:pt x="1700347" y="1120875"/>
                  <a:pt x="1700347" y="1126342"/>
                </a:cubicBezTo>
                <a:lnTo>
                  <a:pt x="1700347" y="1209752"/>
                </a:lnTo>
                <a:cubicBezTo>
                  <a:pt x="1700347" y="1215353"/>
                  <a:pt x="1703014" y="1218153"/>
                  <a:pt x="1708348" y="1218153"/>
                </a:cubicBezTo>
                <a:cubicBezTo>
                  <a:pt x="1713815" y="1218153"/>
                  <a:pt x="1716549" y="1215353"/>
                  <a:pt x="1716549" y="1209752"/>
                </a:cubicBezTo>
                <a:lnTo>
                  <a:pt x="1716549" y="1161346"/>
                </a:lnTo>
                <a:cubicBezTo>
                  <a:pt x="1716549" y="1152145"/>
                  <a:pt x="1719183" y="1144777"/>
                  <a:pt x="1724450" y="1139243"/>
                </a:cubicBezTo>
                <a:cubicBezTo>
                  <a:pt x="1729717" y="1133709"/>
                  <a:pt x="1736818" y="1130942"/>
                  <a:pt x="1745753" y="1130942"/>
                </a:cubicBezTo>
                <a:cubicBezTo>
                  <a:pt x="1753487" y="1130942"/>
                  <a:pt x="1759121" y="1133043"/>
                  <a:pt x="1762655" y="1137243"/>
                </a:cubicBezTo>
                <a:cubicBezTo>
                  <a:pt x="1766189" y="1141444"/>
                  <a:pt x="1767955" y="1148078"/>
                  <a:pt x="1767955" y="1157146"/>
                </a:cubicBezTo>
                <a:lnTo>
                  <a:pt x="1767955" y="1209752"/>
                </a:lnTo>
                <a:cubicBezTo>
                  <a:pt x="1767955" y="1215353"/>
                  <a:pt x="1770689" y="1218153"/>
                  <a:pt x="1776157" y="1218153"/>
                </a:cubicBezTo>
                <a:cubicBezTo>
                  <a:pt x="1781491" y="1218153"/>
                  <a:pt x="1784158" y="1215353"/>
                  <a:pt x="1784158" y="1209752"/>
                </a:cubicBezTo>
                <a:lnTo>
                  <a:pt x="1784158" y="1156146"/>
                </a:lnTo>
                <a:cubicBezTo>
                  <a:pt x="1784158" y="1130542"/>
                  <a:pt x="1772623" y="1117741"/>
                  <a:pt x="1749553" y="1117741"/>
                </a:cubicBezTo>
                <a:close/>
                <a:moveTo>
                  <a:pt x="1634577" y="1117741"/>
                </a:moveTo>
                <a:cubicBezTo>
                  <a:pt x="1629376" y="1117741"/>
                  <a:pt x="1623876" y="1118408"/>
                  <a:pt x="1618075" y="1119741"/>
                </a:cubicBezTo>
                <a:cubicBezTo>
                  <a:pt x="1612274" y="1121075"/>
                  <a:pt x="1606507" y="1123208"/>
                  <a:pt x="1600773" y="1126142"/>
                </a:cubicBezTo>
                <a:cubicBezTo>
                  <a:pt x="1598772" y="1127075"/>
                  <a:pt x="1597472" y="1128442"/>
                  <a:pt x="1596872" y="1130242"/>
                </a:cubicBezTo>
                <a:cubicBezTo>
                  <a:pt x="1596272" y="1132043"/>
                  <a:pt x="1596272" y="1133776"/>
                  <a:pt x="1596872" y="1135443"/>
                </a:cubicBezTo>
                <a:cubicBezTo>
                  <a:pt x="1597472" y="1137110"/>
                  <a:pt x="1598539" y="1138310"/>
                  <a:pt x="1600073" y="1139043"/>
                </a:cubicBezTo>
                <a:cubicBezTo>
                  <a:pt x="1601606" y="1139777"/>
                  <a:pt x="1603506" y="1139544"/>
                  <a:pt x="1605773" y="1138343"/>
                </a:cubicBezTo>
                <a:cubicBezTo>
                  <a:pt x="1610841" y="1135676"/>
                  <a:pt x="1615741" y="1133743"/>
                  <a:pt x="1620475" y="1132543"/>
                </a:cubicBezTo>
                <a:cubicBezTo>
                  <a:pt x="1625209" y="1131342"/>
                  <a:pt x="1629910" y="1130742"/>
                  <a:pt x="1634577" y="1130742"/>
                </a:cubicBezTo>
                <a:cubicBezTo>
                  <a:pt x="1642045" y="1130742"/>
                  <a:pt x="1647479" y="1132576"/>
                  <a:pt x="1650879" y="1136243"/>
                </a:cubicBezTo>
                <a:cubicBezTo>
                  <a:pt x="1654279" y="1139910"/>
                  <a:pt x="1655980" y="1145878"/>
                  <a:pt x="1655980" y="1154145"/>
                </a:cubicBezTo>
                <a:lnTo>
                  <a:pt x="1655980" y="1160346"/>
                </a:lnTo>
                <a:lnTo>
                  <a:pt x="1649579" y="1160346"/>
                </a:lnTo>
                <a:cubicBezTo>
                  <a:pt x="1634910" y="1160346"/>
                  <a:pt x="1623342" y="1161246"/>
                  <a:pt x="1614875" y="1163046"/>
                </a:cubicBezTo>
                <a:cubicBezTo>
                  <a:pt x="1606407" y="1164847"/>
                  <a:pt x="1600339" y="1167814"/>
                  <a:pt x="1596672" y="1171948"/>
                </a:cubicBezTo>
                <a:cubicBezTo>
                  <a:pt x="1593005" y="1176081"/>
                  <a:pt x="1591172" y="1181682"/>
                  <a:pt x="1591172" y="1188750"/>
                </a:cubicBezTo>
                <a:cubicBezTo>
                  <a:pt x="1591172" y="1194350"/>
                  <a:pt x="1592705" y="1199418"/>
                  <a:pt x="1595772" y="1203952"/>
                </a:cubicBezTo>
                <a:cubicBezTo>
                  <a:pt x="1598839" y="1208485"/>
                  <a:pt x="1603006" y="1212053"/>
                  <a:pt x="1608274" y="1214653"/>
                </a:cubicBezTo>
                <a:cubicBezTo>
                  <a:pt x="1613541" y="1217253"/>
                  <a:pt x="1619508" y="1218553"/>
                  <a:pt x="1626176" y="1218553"/>
                </a:cubicBezTo>
                <a:cubicBezTo>
                  <a:pt x="1633243" y="1218553"/>
                  <a:pt x="1639411" y="1216887"/>
                  <a:pt x="1644678" y="1213553"/>
                </a:cubicBezTo>
                <a:cubicBezTo>
                  <a:pt x="1649946" y="1210219"/>
                  <a:pt x="1653846" y="1205685"/>
                  <a:pt x="1656380" y="1199951"/>
                </a:cubicBezTo>
                <a:lnTo>
                  <a:pt x="1656380" y="1209752"/>
                </a:lnTo>
                <a:cubicBezTo>
                  <a:pt x="1656380" y="1215353"/>
                  <a:pt x="1658980" y="1218153"/>
                  <a:pt x="1664181" y="1218153"/>
                </a:cubicBezTo>
                <a:cubicBezTo>
                  <a:pt x="1669115" y="1218153"/>
                  <a:pt x="1671582" y="1215353"/>
                  <a:pt x="1671582" y="1209752"/>
                </a:cubicBezTo>
                <a:lnTo>
                  <a:pt x="1671582" y="1155546"/>
                </a:lnTo>
                <a:cubicBezTo>
                  <a:pt x="1671582" y="1142611"/>
                  <a:pt x="1668548" y="1133076"/>
                  <a:pt x="1662480" y="1126942"/>
                </a:cubicBezTo>
                <a:cubicBezTo>
                  <a:pt x="1656413" y="1120808"/>
                  <a:pt x="1647112" y="1117741"/>
                  <a:pt x="1634577" y="1117741"/>
                </a:cubicBezTo>
                <a:close/>
                <a:moveTo>
                  <a:pt x="1530478" y="1117741"/>
                </a:moveTo>
                <a:cubicBezTo>
                  <a:pt x="1523144" y="1117741"/>
                  <a:pt x="1516543" y="1119274"/>
                  <a:pt x="1510676" y="1122341"/>
                </a:cubicBezTo>
                <a:cubicBezTo>
                  <a:pt x="1504808" y="1125408"/>
                  <a:pt x="1500275" y="1130009"/>
                  <a:pt x="1497074" y="1136143"/>
                </a:cubicBezTo>
                <a:lnTo>
                  <a:pt x="1497074" y="1126342"/>
                </a:lnTo>
                <a:cubicBezTo>
                  <a:pt x="1497074" y="1120875"/>
                  <a:pt x="1494407" y="1118141"/>
                  <a:pt x="1489073" y="1118141"/>
                </a:cubicBezTo>
                <a:cubicBezTo>
                  <a:pt x="1483873" y="1118141"/>
                  <a:pt x="1481272" y="1120875"/>
                  <a:pt x="1481272" y="1126342"/>
                </a:cubicBezTo>
                <a:lnTo>
                  <a:pt x="1481272" y="1209752"/>
                </a:lnTo>
                <a:cubicBezTo>
                  <a:pt x="1481272" y="1215353"/>
                  <a:pt x="1483939" y="1218153"/>
                  <a:pt x="1489273" y="1218153"/>
                </a:cubicBezTo>
                <a:cubicBezTo>
                  <a:pt x="1494740" y="1218153"/>
                  <a:pt x="1497474" y="1215353"/>
                  <a:pt x="1497474" y="1209752"/>
                </a:cubicBezTo>
                <a:lnTo>
                  <a:pt x="1497474" y="1161346"/>
                </a:lnTo>
                <a:cubicBezTo>
                  <a:pt x="1497474" y="1152145"/>
                  <a:pt x="1500108" y="1144777"/>
                  <a:pt x="1505375" y="1139243"/>
                </a:cubicBezTo>
                <a:cubicBezTo>
                  <a:pt x="1510642" y="1133709"/>
                  <a:pt x="1517743" y="1130942"/>
                  <a:pt x="1526678" y="1130942"/>
                </a:cubicBezTo>
                <a:cubicBezTo>
                  <a:pt x="1534412" y="1130942"/>
                  <a:pt x="1540046" y="1133043"/>
                  <a:pt x="1543580" y="1137243"/>
                </a:cubicBezTo>
                <a:cubicBezTo>
                  <a:pt x="1547114" y="1141444"/>
                  <a:pt x="1548881" y="1148078"/>
                  <a:pt x="1548881" y="1157146"/>
                </a:cubicBezTo>
                <a:lnTo>
                  <a:pt x="1548881" y="1209752"/>
                </a:lnTo>
                <a:cubicBezTo>
                  <a:pt x="1548881" y="1215353"/>
                  <a:pt x="1551614" y="1218153"/>
                  <a:pt x="1557082" y="1218153"/>
                </a:cubicBezTo>
                <a:cubicBezTo>
                  <a:pt x="1562416" y="1218153"/>
                  <a:pt x="1565083" y="1215353"/>
                  <a:pt x="1565083" y="1209752"/>
                </a:cubicBezTo>
                <a:lnTo>
                  <a:pt x="1565083" y="1156146"/>
                </a:lnTo>
                <a:cubicBezTo>
                  <a:pt x="1565083" y="1130542"/>
                  <a:pt x="1553548" y="1117741"/>
                  <a:pt x="1530478" y="1117741"/>
                </a:cubicBezTo>
                <a:close/>
                <a:moveTo>
                  <a:pt x="1417302" y="1117741"/>
                </a:moveTo>
                <a:cubicBezTo>
                  <a:pt x="1408101" y="1117741"/>
                  <a:pt x="1400000" y="1119841"/>
                  <a:pt x="1392999" y="1124042"/>
                </a:cubicBezTo>
                <a:cubicBezTo>
                  <a:pt x="1385998" y="1128242"/>
                  <a:pt x="1380498" y="1134176"/>
                  <a:pt x="1376497" y="1141844"/>
                </a:cubicBezTo>
                <a:cubicBezTo>
                  <a:pt x="1372497" y="1149511"/>
                  <a:pt x="1370496" y="1158346"/>
                  <a:pt x="1370496" y="1168347"/>
                </a:cubicBezTo>
                <a:cubicBezTo>
                  <a:pt x="1370496" y="1183816"/>
                  <a:pt x="1374964" y="1196051"/>
                  <a:pt x="1383898" y="1205052"/>
                </a:cubicBezTo>
                <a:cubicBezTo>
                  <a:pt x="1392832" y="1214053"/>
                  <a:pt x="1404967" y="1218553"/>
                  <a:pt x="1420303" y="1218553"/>
                </a:cubicBezTo>
                <a:cubicBezTo>
                  <a:pt x="1426037" y="1218553"/>
                  <a:pt x="1431937" y="1217687"/>
                  <a:pt x="1438005" y="1215953"/>
                </a:cubicBezTo>
                <a:cubicBezTo>
                  <a:pt x="1444072" y="1214220"/>
                  <a:pt x="1449306" y="1211753"/>
                  <a:pt x="1453707" y="1208552"/>
                </a:cubicBezTo>
                <a:cubicBezTo>
                  <a:pt x="1456507" y="1206685"/>
                  <a:pt x="1457874" y="1204518"/>
                  <a:pt x="1457807" y="1202051"/>
                </a:cubicBezTo>
                <a:cubicBezTo>
                  <a:pt x="1457741" y="1199584"/>
                  <a:pt x="1456674" y="1197751"/>
                  <a:pt x="1454607" y="1196551"/>
                </a:cubicBezTo>
                <a:cubicBezTo>
                  <a:pt x="1452540" y="1195351"/>
                  <a:pt x="1449973" y="1195751"/>
                  <a:pt x="1446906" y="1197751"/>
                </a:cubicBezTo>
                <a:cubicBezTo>
                  <a:pt x="1442639" y="1200685"/>
                  <a:pt x="1438238" y="1202718"/>
                  <a:pt x="1433704" y="1203852"/>
                </a:cubicBezTo>
                <a:cubicBezTo>
                  <a:pt x="1429170" y="1204985"/>
                  <a:pt x="1424703" y="1205552"/>
                  <a:pt x="1420303" y="1205552"/>
                </a:cubicBezTo>
                <a:cubicBezTo>
                  <a:pt x="1409901" y="1205552"/>
                  <a:pt x="1401767" y="1202651"/>
                  <a:pt x="1395900" y="1196851"/>
                </a:cubicBezTo>
                <a:cubicBezTo>
                  <a:pt x="1390032" y="1191050"/>
                  <a:pt x="1386832" y="1182616"/>
                  <a:pt x="1386298" y="1171548"/>
                </a:cubicBezTo>
                <a:lnTo>
                  <a:pt x="1452507" y="1171548"/>
                </a:lnTo>
                <a:cubicBezTo>
                  <a:pt x="1457174" y="1171548"/>
                  <a:pt x="1459507" y="1169481"/>
                  <a:pt x="1459507" y="1165347"/>
                </a:cubicBezTo>
                <a:cubicBezTo>
                  <a:pt x="1459507" y="1150545"/>
                  <a:pt x="1455774" y="1138910"/>
                  <a:pt x="1448306" y="1130442"/>
                </a:cubicBezTo>
                <a:cubicBezTo>
                  <a:pt x="1440839" y="1121975"/>
                  <a:pt x="1430504" y="1117741"/>
                  <a:pt x="1417302" y="1117741"/>
                </a:cubicBezTo>
                <a:close/>
                <a:moveTo>
                  <a:pt x="1244728" y="1117741"/>
                </a:moveTo>
                <a:cubicBezTo>
                  <a:pt x="1237394" y="1117741"/>
                  <a:pt x="1230793" y="1119274"/>
                  <a:pt x="1224926" y="1122341"/>
                </a:cubicBezTo>
                <a:cubicBezTo>
                  <a:pt x="1219058" y="1125408"/>
                  <a:pt x="1214525" y="1130009"/>
                  <a:pt x="1211324" y="1136143"/>
                </a:cubicBezTo>
                <a:lnTo>
                  <a:pt x="1211324" y="1126342"/>
                </a:lnTo>
                <a:cubicBezTo>
                  <a:pt x="1211324" y="1120875"/>
                  <a:pt x="1208657" y="1118141"/>
                  <a:pt x="1203323" y="1118141"/>
                </a:cubicBezTo>
                <a:cubicBezTo>
                  <a:pt x="1198122" y="1118141"/>
                  <a:pt x="1195522" y="1120875"/>
                  <a:pt x="1195522" y="1126342"/>
                </a:cubicBezTo>
                <a:lnTo>
                  <a:pt x="1195522" y="1209752"/>
                </a:lnTo>
                <a:cubicBezTo>
                  <a:pt x="1195522" y="1215353"/>
                  <a:pt x="1198189" y="1218153"/>
                  <a:pt x="1203523" y="1218153"/>
                </a:cubicBezTo>
                <a:cubicBezTo>
                  <a:pt x="1208991" y="1218153"/>
                  <a:pt x="1211724" y="1215353"/>
                  <a:pt x="1211724" y="1209752"/>
                </a:cubicBezTo>
                <a:lnTo>
                  <a:pt x="1211724" y="1161346"/>
                </a:lnTo>
                <a:cubicBezTo>
                  <a:pt x="1211724" y="1152145"/>
                  <a:pt x="1214358" y="1144777"/>
                  <a:pt x="1219625" y="1139243"/>
                </a:cubicBezTo>
                <a:cubicBezTo>
                  <a:pt x="1224892" y="1133709"/>
                  <a:pt x="1231993" y="1130942"/>
                  <a:pt x="1240928" y="1130942"/>
                </a:cubicBezTo>
                <a:cubicBezTo>
                  <a:pt x="1248662" y="1130942"/>
                  <a:pt x="1254296" y="1133043"/>
                  <a:pt x="1257830" y="1137243"/>
                </a:cubicBezTo>
                <a:cubicBezTo>
                  <a:pt x="1261364" y="1141444"/>
                  <a:pt x="1263131" y="1148078"/>
                  <a:pt x="1263131" y="1157146"/>
                </a:cubicBezTo>
                <a:lnTo>
                  <a:pt x="1263131" y="1209752"/>
                </a:lnTo>
                <a:cubicBezTo>
                  <a:pt x="1263131" y="1215353"/>
                  <a:pt x="1265864" y="1218153"/>
                  <a:pt x="1271332" y="1218153"/>
                </a:cubicBezTo>
                <a:cubicBezTo>
                  <a:pt x="1276666" y="1218153"/>
                  <a:pt x="1279333" y="1215353"/>
                  <a:pt x="1279333" y="1209752"/>
                </a:cubicBezTo>
                <a:lnTo>
                  <a:pt x="1279333" y="1156146"/>
                </a:lnTo>
                <a:cubicBezTo>
                  <a:pt x="1279333" y="1130542"/>
                  <a:pt x="1267798" y="1117741"/>
                  <a:pt x="1244728" y="1117741"/>
                </a:cubicBezTo>
                <a:close/>
                <a:moveTo>
                  <a:pt x="1082127" y="1117741"/>
                </a:moveTo>
                <a:cubicBezTo>
                  <a:pt x="1076926" y="1117741"/>
                  <a:pt x="1071426" y="1118408"/>
                  <a:pt x="1065625" y="1119741"/>
                </a:cubicBezTo>
                <a:cubicBezTo>
                  <a:pt x="1059824" y="1121075"/>
                  <a:pt x="1054057" y="1123208"/>
                  <a:pt x="1048323" y="1126142"/>
                </a:cubicBezTo>
                <a:cubicBezTo>
                  <a:pt x="1046323" y="1127075"/>
                  <a:pt x="1045022" y="1128442"/>
                  <a:pt x="1044422" y="1130242"/>
                </a:cubicBezTo>
                <a:cubicBezTo>
                  <a:pt x="1043822" y="1132043"/>
                  <a:pt x="1043822" y="1133776"/>
                  <a:pt x="1044422" y="1135443"/>
                </a:cubicBezTo>
                <a:cubicBezTo>
                  <a:pt x="1045022" y="1137110"/>
                  <a:pt x="1046089" y="1138310"/>
                  <a:pt x="1047623" y="1139043"/>
                </a:cubicBezTo>
                <a:cubicBezTo>
                  <a:pt x="1049156" y="1139777"/>
                  <a:pt x="1051056" y="1139544"/>
                  <a:pt x="1053323" y="1138343"/>
                </a:cubicBezTo>
                <a:cubicBezTo>
                  <a:pt x="1058391" y="1135676"/>
                  <a:pt x="1063291" y="1133743"/>
                  <a:pt x="1068025" y="1132543"/>
                </a:cubicBezTo>
                <a:cubicBezTo>
                  <a:pt x="1072759" y="1131342"/>
                  <a:pt x="1077460" y="1130742"/>
                  <a:pt x="1082127" y="1130742"/>
                </a:cubicBezTo>
                <a:cubicBezTo>
                  <a:pt x="1089595" y="1130742"/>
                  <a:pt x="1095029" y="1132576"/>
                  <a:pt x="1098429" y="1136243"/>
                </a:cubicBezTo>
                <a:cubicBezTo>
                  <a:pt x="1101829" y="1139910"/>
                  <a:pt x="1103530" y="1145878"/>
                  <a:pt x="1103530" y="1154145"/>
                </a:cubicBezTo>
                <a:lnTo>
                  <a:pt x="1103530" y="1160346"/>
                </a:lnTo>
                <a:lnTo>
                  <a:pt x="1097129" y="1160346"/>
                </a:lnTo>
                <a:cubicBezTo>
                  <a:pt x="1082460" y="1160346"/>
                  <a:pt x="1070892" y="1161246"/>
                  <a:pt x="1062425" y="1163046"/>
                </a:cubicBezTo>
                <a:cubicBezTo>
                  <a:pt x="1053957" y="1164847"/>
                  <a:pt x="1047889" y="1167814"/>
                  <a:pt x="1044222" y="1171948"/>
                </a:cubicBezTo>
                <a:cubicBezTo>
                  <a:pt x="1040555" y="1176081"/>
                  <a:pt x="1038722" y="1181682"/>
                  <a:pt x="1038722" y="1188750"/>
                </a:cubicBezTo>
                <a:cubicBezTo>
                  <a:pt x="1038722" y="1194350"/>
                  <a:pt x="1040255" y="1199418"/>
                  <a:pt x="1043322" y="1203952"/>
                </a:cubicBezTo>
                <a:cubicBezTo>
                  <a:pt x="1046389" y="1208485"/>
                  <a:pt x="1050556" y="1212053"/>
                  <a:pt x="1055824" y="1214653"/>
                </a:cubicBezTo>
                <a:cubicBezTo>
                  <a:pt x="1061091" y="1217253"/>
                  <a:pt x="1067058" y="1218553"/>
                  <a:pt x="1073726" y="1218553"/>
                </a:cubicBezTo>
                <a:cubicBezTo>
                  <a:pt x="1080794" y="1218553"/>
                  <a:pt x="1086961" y="1216887"/>
                  <a:pt x="1092228" y="1213553"/>
                </a:cubicBezTo>
                <a:cubicBezTo>
                  <a:pt x="1097496" y="1210219"/>
                  <a:pt x="1101396" y="1205685"/>
                  <a:pt x="1103930" y="1199951"/>
                </a:cubicBezTo>
                <a:lnTo>
                  <a:pt x="1103930" y="1209752"/>
                </a:lnTo>
                <a:cubicBezTo>
                  <a:pt x="1103930" y="1215353"/>
                  <a:pt x="1106530" y="1218153"/>
                  <a:pt x="1111731" y="1218153"/>
                </a:cubicBezTo>
                <a:cubicBezTo>
                  <a:pt x="1116665" y="1218153"/>
                  <a:pt x="1119132" y="1215353"/>
                  <a:pt x="1119132" y="1209752"/>
                </a:cubicBezTo>
                <a:lnTo>
                  <a:pt x="1119132" y="1155546"/>
                </a:lnTo>
                <a:cubicBezTo>
                  <a:pt x="1119132" y="1142611"/>
                  <a:pt x="1116098" y="1133076"/>
                  <a:pt x="1110030" y="1126942"/>
                </a:cubicBezTo>
                <a:cubicBezTo>
                  <a:pt x="1103963" y="1120808"/>
                  <a:pt x="1094662" y="1117741"/>
                  <a:pt x="1082127" y="1117741"/>
                </a:cubicBezTo>
                <a:close/>
                <a:moveTo>
                  <a:pt x="918278" y="1117741"/>
                </a:moveTo>
                <a:cubicBezTo>
                  <a:pt x="911344" y="1117741"/>
                  <a:pt x="905276" y="1119308"/>
                  <a:pt x="900076" y="1122441"/>
                </a:cubicBezTo>
                <a:cubicBezTo>
                  <a:pt x="894875" y="1125575"/>
                  <a:pt x="890808" y="1130076"/>
                  <a:pt x="887874" y="1135943"/>
                </a:cubicBezTo>
                <a:lnTo>
                  <a:pt x="887874" y="1126342"/>
                </a:lnTo>
                <a:cubicBezTo>
                  <a:pt x="887874" y="1120875"/>
                  <a:pt x="885207" y="1118141"/>
                  <a:pt x="879873" y="1118141"/>
                </a:cubicBezTo>
                <a:cubicBezTo>
                  <a:pt x="874673" y="1118141"/>
                  <a:pt x="872072" y="1120875"/>
                  <a:pt x="872072" y="1126342"/>
                </a:cubicBezTo>
                <a:lnTo>
                  <a:pt x="872072" y="1209752"/>
                </a:lnTo>
                <a:cubicBezTo>
                  <a:pt x="872072" y="1215353"/>
                  <a:pt x="874739" y="1218153"/>
                  <a:pt x="880073" y="1218153"/>
                </a:cubicBezTo>
                <a:cubicBezTo>
                  <a:pt x="885541" y="1218153"/>
                  <a:pt x="888274" y="1215353"/>
                  <a:pt x="888274" y="1209752"/>
                </a:cubicBezTo>
                <a:lnTo>
                  <a:pt x="888274" y="1161746"/>
                </a:lnTo>
                <a:cubicBezTo>
                  <a:pt x="888274" y="1152412"/>
                  <a:pt x="890575" y="1144944"/>
                  <a:pt x="895175" y="1139343"/>
                </a:cubicBezTo>
                <a:cubicBezTo>
                  <a:pt x="899776" y="1133743"/>
                  <a:pt x="906076" y="1130942"/>
                  <a:pt x="914077" y="1130942"/>
                </a:cubicBezTo>
                <a:cubicBezTo>
                  <a:pt x="921278" y="1130942"/>
                  <a:pt x="926446" y="1133043"/>
                  <a:pt x="929579" y="1137243"/>
                </a:cubicBezTo>
                <a:cubicBezTo>
                  <a:pt x="932713" y="1141444"/>
                  <a:pt x="934280" y="1148011"/>
                  <a:pt x="934280" y="1156946"/>
                </a:cubicBezTo>
                <a:lnTo>
                  <a:pt x="934280" y="1209752"/>
                </a:lnTo>
                <a:cubicBezTo>
                  <a:pt x="934280" y="1215353"/>
                  <a:pt x="936947" y="1218153"/>
                  <a:pt x="942281" y="1218153"/>
                </a:cubicBezTo>
                <a:cubicBezTo>
                  <a:pt x="947748" y="1218153"/>
                  <a:pt x="950482" y="1215353"/>
                  <a:pt x="950482" y="1209752"/>
                </a:cubicBezTo>
                <a:lnTo>
                  <a:pt x="950482" y="1161746"/>
                </a:lnTo>
                <a:cubicBezTo>
                  <a:pt x="950482" y="1152412"/>
                  <a:pt x="952816" y="1144944"/>
                  <a:pt x="957483" y="1139343"/>
                </a:cubicBezTo>
                <a:cubicBezTo>
                  <a:pt x="962150" y="1133743"/>
                  <a:pt x="968418" y="1130942"/>
                  <a:pt x="976285" y="1130942"/>
                </a:cubicBezTo>
                <a:cubicBezTo>
                  <a:pt x="983486" y="1130942"/>
                  <a:pt x="988653" y="1133043"/>
                  <a:pt x="991787" y="1137243"/>
                </a:cubicBezTo>
                <a:cubicBezTo>
                  <a:pt x="994921" y="1141444"/>
                  <a:pt x="996488" y="1148011"/>
                  <a:pt x="996488" y="1156946"/>
                </a:cubicBezTo>
                <a:lnTo>
                  <a:pt x="996488" y="1209752"/>
                </a:lnTo>
                <a:cubicBezTo>
                  <a:pt x="996488" y="1215353"/>
                  <a:pt x="999155" y="1218153"/>
                  <a:pt x="1004489" y="1218153"/>
                </a:cubicBezTo>
                <a:cubicBezTo>
                  <a:pt x="1009956" y="1218153"/>
                  <a:pt x="1012690" y="1215353"/>
                  <a:pt x="1012690" y="1209752"/>
                </a:cubicBezTo>
                <a:lnTo>
                  <a:pt x="1012690" y="1156146"/>
                </a:lnTo>
                <a:cubicBezTo>
                  <a:pt x="1012690" y="1130542"/>
                  <a:pt x="1001888" y="1117741"/>
                  <a:pt x="980286" y="1117741"/>
                </a:cubicBezTo>
                <a:cubicBezTo>
                  <a:pt x="972818" y="1117741"/>
                  <a:pt x="966217" y="1119508"/>
                  <a:pt x="960483" y="1123041"/>
                </a:cubicBezTo>
                <a:cubicBezTo>
                  <a:pt x="954749" y="1126575"/>
                  <a:pt x="950415" y="1131409"/>
                  <a:pt x="947482" y="1137543"/>
                </a:cubicBezTo>
                <a:cubicBezTo>
                  <a:pt x="943214" y="1124342"/>
                  <a:pt x="933480" y="1117741"/>
                  <a:pt x="918278" y="1117741"/>
                </a:cubicBezTo>
                <a:close/>
                <a:moveTo>
                  <a:pt x="640377" y="1117741"/>
                </a:moveTo>
                <a:cubicBezTo>
                  <a:pt x="629042" y="1117741"/>
                  <a:pt x="619874" y="1120408"/>
                  <a:pt x="612873" y="1125742"/>
                </a:cubicBezTo>
                <a:cubicBezTo>
                  <a:pt x="605872" y="1131076"/>
                  <a:pt x="602372" y="1138143"/>
                  <a:pt x="602372" y="1146944"/>
                </a:cubicBezTo>
                <a:cubicBezTo>
                  <a:pt x="602372" y="1160413"/>
                  <a:pt x="610640" y="1168947"/>
                  <a:pt x="627175" y="1172548"/>
                </a:cubicBezTo>
                <a:lnTo>
                  <a:pt x="645377" y="1176548"/>
                </a:lnTo>
                <a:cubicBezTo>
                  <a:pt x="650845" y="1177748"/>
                  <a:pt x="654845" y="1179448"/>
                  <a:pt x="657379" y="1181649"/>
                </a:cubicBezTo>
                <a:cubicBezTo>
                  <a:pt x="659912" y="1183849"/>
                  <a:pt x="661179" y="1186816"/>
                  <a:pt x="661179" y="1190550"/>
                </a:cubicBezTo>
                <a:cubicBezTo>
                  <a:pt x="661179" y="1195351"/>
                  <a:pt x="659246" y="1199151"/>
                  <a:pt x="655378" y="1201951"/>
                </a:cubicBezTo>
                <a:cubicBezTo>
                  <a:pt x="651511" y="1204752"/>
                  <a:pt x="645777" y="1206152"/>
                  <a:pt x="638176" y="1206152"/>
                </a:cubicBezTo>
                <a:cubicBezTo>
                  <a:pt x="633376" y="1206152"/>
                  <a:pt x="628542" y="1205518"/>
                  <a:pt x="623674" y="1204252"/>
                </a:cubicBezTo>
                <a:cubicBezTo>
                  <a:pt x="618807" y="1202985"/>
                  <a:pt x="613773" y="1200751"/>
                  <a:pt x="608573" y="1197551"/>
                </a:cubicBezTo>
                <a:cubicBezTo>
                  <a:pt x="605906" y="1196217"/>
                  <a:pt x="603705" y="1196217"/>
                  <a:pt x="601972" y="1197551"/>
                </a:cubicBezTo>
                <a:cubicBezTo>
                  <a:pt x="600238" y="1198884"/>
                  <a:pt x="599338" y="1200718"/>
                  <a:pt x="599271" y="1203052"/>
                </a:cubicBezTo>
                <a:cubicBezTo>
                  <a:pt x="599205" y="1205385"/>
                  <a:pt x="600372" y="1207285"/>
                  <a:pt x="602772" y="1208752"/>
                </a:cubicBezTo>
                <a:cubicBezTo>
                  <a:pt x="607972" y="1212219"/>
                  <a:pt x="613607" y="1214720"/>
                  <a:pt x="619674" y="1216253"/>
                </a:cubicBezTo>
                <a:cubicBezTo>
                  <a:pt x="625741" y="1217787"/>
                  <a:pt x="631775" y="1218553"/>
                  <a:pt x="637776" y="1218553"/>
                </a:cubicBezTo>
                <a:cubicBezTo>
                  <a:pt x="649511" y="1218553"/>
                  <a:pt x="658912" y="1215986"/>
                  <a:pt x="665980" y="1210852"/>
                </a:cubicBezTo>
                <a:cubicBezTo>
                  <a:pt x="673047" y="1205718"/>
                  <a:pt x="676581" y="1198684"/>
                  <a:pt x="676581" y="1189750"/>
                </a:cubicBezTo>
                <a:cubicBezTo>
                  <a:pt x="676581" y="1182816"/>
                  <a:pt x="674381" y="1177315"/>
                  <a:pt x="669980" y="1173248"/>
                </a:cubicBezTo>
                <a:cubicBezTo>
                  <a:pt x="665580" y="1169181"/>
                  <a:pt x="659112" y="1166214"/>
                  <a:pt x="650578" y="1164347"/>
                </a:cubicBezTo>
                <a:lnTo>
                  <a:pt x="632376" y="1160546"/>
                </a:lnTo>
                <a:cubicBezTo>
                  <a:pt x="622508" y="1158413"/>
                  <a:pt x="617574" y="1153612"/>
                  <a:pt x="617574" y="1146144"/>
                </a:cubicBezTo>
                <a:cubicBezTo>
                  <a:pt x="617574" y="1141344"/>
                  <a:pt x="619507" y="1137477"/>
                  <a:pt x="623374" y="1134543"/>
                </a:cubicBezTo>
                <a:cubicBezTo>
                  <a:pt x="627242" y="1131609"/>
                  <a:pt x="632909" y="1130142"/>
                  <a:pt x="640377" y="1130142"/>
                </a:cubicBezTo>
                <a:cubicBezTo>
                  <a:pt x="644377" y="1130142"/>
                  <a:pt x="648444" y="1130776"/>
                  <a:pt x="652578" y="1132043"/>
                </a:cubicBezTo>
                <a:cubicBezTo>
                  <a:pt x="656712" y="1133309"/>
                  <a:pt x="660779" y="1135276"/>
                  <a:pt x="664780" y="1137943"/>
                </a:cubicBezTo>
                <a:cubicBezTo>
                  <a:pt x="667313" y="1139544"/>
                  <a:pt x="669480" y="1139710"/>
                  <a:pt x="671280" y="1138443"/>
                </a:cubicBezTo>
                <a:cubicBezTo>
                  <a:pt x="673081" y="1137177"/>
                  <a:pt x="674114" y="1135410"/>
                  <a:pt x="674381" y="1133143"/>
                </a:cubicBezTo>
                <a:cubicBezTo>
                  <a:pt x="674647" y="1130876"/>
                  <a:pt x="673647" y="1128942"/>
                  <a:pt x="671380" y="1127342"/>
                </a:cubicBezTo>
                <a:cubicBezTo>
                  <a:pt x="667113" y="1124008"/>
                  <a:pt x="662313" y="1121575"/>
                  <a:pt x="656979" y="1120041"/>
                </a:cubicBezTo>
                <a:cubicBezTo>
                  <a:pt x="651645" y="1118508"/>
                  <a:pt x="646111" y="1117741"/>
                  <a:pt x="640377" y="1117741"/>
                </a:cubicBezTo>
                <a:close/>
                <a:moveTo>
                  <a:pt x="539202" y="1117741"/>
                </a:moveTo>
                <a:cubicBezTo>
                  <a:pt x="534001" y="1117741"/>
                  <a:pt x="528501" y="1118408"/>
                  <a:pt x="522700" y="1119741"/>
                </a:cubicBezTo>
                <a:cubicBezTo>
                  <a:pt x="516899" y="1121075"/>
                  <a:pt x="511132" y="1123208"/>
                  <a:pt x="505398" y="1126142"/>
                </a:cubicBezTo>
                <a:cubicBezTo>
                  <a:pt x="503398" y="1127075"/>
                  <a:pt x="502097" y="1128442"/>
                  <a:pt x="501497" y="1130242"/>
                </a:cubicBezTo>
                <a:cubicBezTo>
                  <a:pt x="500897" y="1132043"/>
                  <a:pt x="500897" y="1133776"/>
                  <a:pt x="501497" y="1135443"/>
                </a:cubicBezTo>
                <a:cubicBezTo>
                  <a:pt x="502097" y="1137110"/>
                  <a:pt x="503164" y="1138310"/>
                  <a:pt x="504698" y="1139043"/>
                </a:cubicBezTo>
                <a:cubicBezTo>
                  <a:pt x="506231" y="1139777"/>
                  <a:pt x="508131" y="1139544"/>
                  <a:pt x="510398" y="1138343"/>
                </a:cubicBezTo>
                <a:cubicBezTo>
                  <a:pt x="515466" y="1135676"/>
                  <a:pt x="520366" y="1133743"/>
                  <a:pt x="525100" y="1132543"/>
                </a:cubicBezTo>
                <a:cubicBezTo>
                  <a:pt x="529834" y="1131342"/>
                  <a:pt x="534535" y="1130742"/>
                  <a:pt x="539202" y="1130742"/>
                </a:cubicBezTo>
                <a:cubicBezTo>
                  <a:pt x="546670" y="1130742"/>
                  <a:pt x="552104" y="1132576"/>
                  <a:pt x="555504" y="1136243"/>
                </a:cubicBezTo>
                <a:cubicBezTo>
                  <a:pt x="558904" y="1139910"/>
                  <a:pt x="560605" y="1145878"/>
                  <a:pt x="560605" y="1154145"/>
                </a:cubicBezTo>
                <a:lnTo>
                  <a:pt x="560605" y="1160346"/>
                </a:lnTo>
                <a:lnTo>
                  <a:pt x="554204" y="1160346"/>
                </a:lnTo>
                <a:cubicBezTo>
                  <a:pt x="539535" y="1160346"/>
                  <a:pt x="527967" y="1161246"/>
                  <a:pt x="519500" y="1163046"/>
                </a:cubicBezTo>
                <a:cubicBezTo>
                  <a:pt x="511032" y="1164847"/>
                  <a:pt x="504964" y="1167814"/>
                  <a:pt x="501297" y="1171948"/>
                </a:cubicBezTo>
                <a:cubicBezTo>
                  <a:pt x="497630" y="1176081"/>
                  <a:pt x="495797" y="1181682"/>
                  <a:pt x="495797" y="1188750"/>
                </a:cubicBezTo>
                <a:cubicBezTo>
                  <a:pt x="495797" y="1194350"/>
                  <a:pt x="497330" y="1199418"/>
                  <a:pt x="500397" y="1203952"/>
                </a:cubicBezTo>
                <a:cubicBezTo>
                  <a:pt x="503464" y="1208485"/>
                  <a:pt x="507631" y="1212053"/>
                  <a:pt x="512899" y="1214653"/>
                </a:cubicBezTo>
                <a:cubicBezTo>
                  <a:pt x="518166" y="1217253"/>
                  <a:pt x="524133" y="1218553"/>
                  <a:pt x="530801" y="1218553"/>
                </a:cubicBezTo>
                <a:cubicBezTo>
                  <a:pt x="537869" y="1218553"/>
                  <a:pt x="544036" y="1216887"/>
                  <a:pt x="549303" y="1213553"/>
                </a:cubicBezTo>
                <a:cubicBezTo>
                  <a:pt x="554571" y="1210219"/>
                  <a:pt x="558471" y="1205685"/>
                  <a:pt x="561005" y="1199951"/>
                </a:cubicBezTo>
                <a:lnTo>
                  <a:pt x="561005" y="1209752"/>
                </a:lnTo>
                <a:cubicBezTo>
                  <a:pt x="561005" y="1215353"/>
                  <a:pt x="563605" y="1218153"/>
                  <a:pt x="568806" y="1218153"/>
                </a:cubicBezTo>
                <a:cubicBezTo>
                  <a:pt x="573740" y="1218153"/>
                  <a:pt x="576207" y="1215353"/>
                  <a:pt x="576207" y="1209752"/>
                </a:cubicBezTo>
                <a:lnTo>
                  <a:pt x="576207" y="1155546"/>
                </a:lnTo>
                <a:cubicBezTo>
                  <a:pt x="576207" y="1142611"/>
                  <a:pt x="573173" y="1133076"/>
                  <a:pt x="567106" y="1126942"/>
                </a:cubicBezTo>
                <a:cubicBezTo>
                  <a:pt x="561038" y="1120808"/>
                  <a:pt x="551737" y="1117741"/>
                  <a:pt x="539202" y="1117741"/>
                </a:cubicBezTo>
                <a:close/>
                <a:moveTo>
                  <a:pt x="1322624" y="1088337"/>
                </a:moveTo>
                <a:cubicBezTo>
                  <a:pt x="1317156" y="1088337"/>
                  <a:pt x="1314423" y="1091071"/>
                  <a:pt x="1314423" y="1096538"/>
                </a:cubicBezTo>
                <a:lnTo>
                  <a:pt x="1314423" y="1119541"/>
                </a:lnTo>
                <a:lnTo>
                  <a:pt x="1301021" y="1119541"/>
                </a:lnTo>
                <a:cubicBezTo>
                  <a:pt x="1296354" y="1119541"/>
                  <a:pt x="1294020" y="1121608"/>
                  <a:pt x="1294020" y="1125742"/>
                </a:cubicBezTo>
                <a:cubicBezTo>
                  <a:pt x="1294020" y="1130009"/>
                  <a:pt x="1296354" y="1132143"/>
                  <a:pt x="1301021" y="1132143"/>
                </a:cubicBezTo>
                <a:lnTo>
                  <a:pt x="1314423" y="1132143"/>
                </a:lnTo>
                <a:lnTo>
                  <a:pt x="1314423" y="1183149"/>
                </a:lnTo>
                <a:cubicBezTo>
                  <a:pt x="1314423" y="1194617"/>
                  <a:pt x="1317290" y="1203385"/>
                  <a:pt x="1323024" y="1209452"/>
                </a:cubicBezTo>
                <a:cubicBezTo>
                  <a:pt x="1328758" y="1215520"/>
                  <a:pt x="1337359" y="1218553"/>
                  <a:pt x="1348827" y="1218553"/>
                </a:cubicBezTo>
                <a:cubicBezTo>
                  <a:pt x="1350961" y="1218553"/>
                  <a:pt x="1353327" y="1218320"/>
                  <a:pt x="1355928" y="1217853"/>
                </a:cubicBezTo>
                <a:cubicBezTo>
                  <a:pt x="1358528" y="1217387"/>
                  <a:pt x="1360628" y="1216887"/>
                  <a:pt x="1362229" y="1216353"/>
                </a:cubicBezTo>
                <a:cubicBezTo>
                  <a:pt x="1363696" y="1215820"/>
                  <a:pt x="1364729" y="1214886"/>
                  <a:pt x="1365329" y="1213553"/>
                </a:cubicBezTo>
                <a:cubicBezTo>
                  <a:pt x="1365929" y="1212219"/>
                  <a:pt x="1366229" y="1210752"/>
                  <a:pt x="1366229" y="1209152"/>
                </a:cubicBezTo>
                <a:cubicBezTo>
                  <a:pt x="1366229" y="1206885"/>
                  <a:pt x="1365829" y="1205285"/>
                  <a:pt x="1365029" y="1204352"/>
                </a:cubicBezTo>
                <a:cubicBezTo>
                  <a:pt x="1364229" y="1203418"/>
                  <a:pt x="1363229" y="1203018"/>
                  <a:pt x="1362029" y="1203152"/>
                </a:cubicBezTo>
                <a:cubicBezTo>
                  <a:pt x="1360695" y="1203152"/>
                  <a:pt x="1359162" y="1203418"/>
                  <a:pt x="1357428" y="1203952"/>
                </a:cubicBezTo>
                <a:cubicBezTo>
                  <a:pt x="1355694" y="1204485"/>
                  <a:pt x="1353561" y="1204752"/>
                  <a:pt x="1351027" y="1204752"/>
                </a:cubicBezTo>
                <a:cubicBezTo>
                  <a:pt x="1343826" y="1204752"/>
                  <a:pt x="1338626" y="1202785"/>
                  <a:pt x="1335425" y="1198851"/>
                </a:cubicBezTo>
                <a:cubicBezTo>
                  <a:pt x="1332225" y="1194917"/>
                  <a:pt x="1330625" y="1189150"/>
                  <a:pt x="1330625" y="1181549"/>
                </a:cubicBezTo>
                <a:lnTo>
                  <a:pt x="1330625" y="1132143"/>
                </a:lnTo>
                <a:lnTo>
                  <a:pt x="1355828" y="1132143"/>
                </a:lnTo>
                <a:cubicBezTo>
                  <a:pt x="1360495" y="1132143"/>
                  <a:pt x="1362829" y="1130009"/>
                  <a:pt x="1362829" y="1125742"/>
                </a:cubicBezTo>
                <a:cubicBezTo>
                  <a:pt x="1362829" y="1121608"/>
                  <a:pt x="1360495" y="1119541"/>
                  <a:pt x="1355828" y="1119541"/>
                </a:cubicBezTo>
                <a:lnTo>
                  <a:pt x="1330625" y="1119541"/>
                </a:lnTo>
                <a:lnTo>
                  <a:pt x="1330625" y="1096538"/>
                </a:lnTo>
                <a:cubicBezTo>
                  <a:pt x="1330625" y="1091071"/>
                  <a:pt x="1327958" y="1088337"/>
                  <a:pt x="1322624" y="1088337"/>
                </a:cubicBezTo>
                <a:close/>
                <a:moveTo>
                  <a:pt x="1155898" y="1076336"/>
                </a:moveTo>
                <a:cubicBezTo>
                  <a:pt x="1148831" y="1076336"/>
                  <a:pt x="1145297" y="1079603"/>
                  <a:pt x="1145297" y="1086137"/>
                </a:cubicBezTo>
                <a:cubicBezTo>
                  <a:pt x="1145297" y="1092804"/>
                  <a:pt x="1148831" y="1096138"/>
                  <a:pt x="1155898" y="1096138"/>
                </a:cubicBezTo>
                <a:cubicBezTo>
                  <a:pt x="1162966" y="1096138"/>
                  <a:pt x="1166499" y="1092804"/>
                  <a:pt x="1166499" y="1086137"/>
                </a:cubicBezTo>
                <a:cubicBezTo>
                  <a:pt x="1166499" y="1079603"/>
                  <a:pt x="1162966" y="1076336"/>
                  <a:pt x="1155898" y="1076336"/>
                </a:cubicBezTo>
                <a:close/>
                <a:moveTo>
                  <a:pt x="397099" y="1075736"/>
                </a:moveTo>
                <a:cubicBezTo>
                  <a:pt x="391098" y="1075736"/>
                  <a:pt x="388097" y="1078736"/>
                  <a:pt x="388097" y="1084737"/>
                </a:cubicBezTo>
                <a:lnTo>
                  <a:pt x="388097" y="1207752"/>
                </a:lnTo>
                <a:cubicBezTo>
                  <a:pt x="388097" y="1213753"/>
                  <a:pt x="391098" y="1216753"/>
                  <a:pt x="397099" y="1216753"/>
                </a:cubicBezTo>
                <a:lnTo>
                  <a:pt x="471508" y="1216753"/>
                </a:lnTo>
                <a:cubicBezTo>
                  <a:pt x="476175" y="1216753"/>
                  <a:pt x="478509" y="1214420"/>
                  <a:pt x="478509" y="1209752"/>
                </a:cubicBezTo>
                <a:cubicBezTo>
                  <a:pt x="478509" y="1205218"/>
                  <a:pt x="476175" y="1202951"/>
                  <a:pt x="471508" y="1202951"/>
                </a:cubicBezTo>
                <a:lnTo>
                  <a:pt x="404099" y="1202951"/>
                </a:lnTo>
                <a:lnTo>
                  <a:pt x="404099" y="1152145"/>
                </a:lnTo>
                <a:lnTo>
                  <a:pt x="467307" y="1152145"/>
                </a:lnTo>
                <a:cubicBezTo>
                  <a:pt x="471975" y="1152145"/>
                  <a:pt x="474308" y="1149811"/>
                  <a:pt x="474308" y="1145144"/>
                </a:cubicBezTo>
                <a:cubicBezTo>
                  <a:pt x="474308" y="1140610"/>
                  <a:pt x="471975" y="1138343"/>
                  <a:pt x="467307" y="1138343"/>
                </a:cubicBezTo>
                <a:lnTo>
                  <a:pt x="404099" y="1138343"/>
                </a:lnTo>
                <a:lnTo>
                  <a:pt x="404099" y="1089537"/>
                </a:lnTo>
                <a:lnTo>
                  <a:pt x="471508" y="1089537"/>
                </a:lnTo>
                <a:cubicBezTo>
                  <a:pt x="476175" y="1089537"/>
                  <a:pt x="478509" y="1087204"/>
                  <a:pt x="478509" y="1082536"/>
                </a:cubicBezTo>
                <a:cubicBezTo>
                  <a:pt x="478509" y="1078002"/>
                  <a:pt x="476175" y="1075736"/>
                  <a:pt x="471508" y="1075736"/>
                </a:cubicBezTo>
                <a:close/>
                <a:moveTo>
                  <a:pt x="1573579" y="923297"/>
                </a:moveTo>
                <a:lnTo>
                  <a:pt x="1579780" y="923297"/>
                </a:lnTo>
                <a:lnTo>
                  <a:pt x="1579780" y="929298"/>
                </a:lnTo>
                <a:cubicBezTo>
                  <a:pt x="1579780" y="937833"/>
                  <a:pt x="1577246" y="944867"/>
                  <a:pt x="1572179" y="950401"/>
                </a:cubicBezTo>
                <a:cubicBezTo>
                  <a:pt x="1567111" y="955935"/>
                  <a:pt x="1560577" y="958702"/>
                  <a:pt x="1552576" y="958702"/>
                </a:cubicBezTo>
                <a:cubicBezTo>
                  <a:pt x="1546042" y="958702"/>
                  <a:pt x="1540875" y="956968"/>
                  <a:pt x="1537074" y="953501"/>
                </a:cubicBezTo>
                <a:cubicBezTo>
                  <a:pt x="1533274" y="950034"/>
                  <a:pt x="1531374" y="945567"/>
                  <a:pt x="1531374" y="940100"/>
                </a:cubicBezTo>
                <a:cubicBezTo>
                  <a:pt x="1531374" y="935832"/>
                  <a:pt x="1532607" y="932465"/>
                  <a:pt x="1535074" y="929998"/>
                </a:cubicBezTo>
                <a:cubicBezTo>
                  <a:pt x="1537541" y="927531"/>
                  <a:pt x="1541875" y="925798"/>
                  <a:pt x="1548076" y="924798"/>
                </a:cubicBezTo>
                <a:cubicBezTo>
                  <a:pt x="1554276" y="923798"/>
                  <a:pt x="1562778" y="923297"/>
                  <a:pt x="1573579" y="923297"/>
                </a:cubicBezTo>
                <a:close/>
                <a:moveTo>
                  <a:pt x="1221154" y="923297"/>
                </a:moveTo>
                <a:lnTo>
                  <a:pt x="1227355" y="923297"/>
                </a:lnTo>
                <a:lnTo>
                  <a:pt x="1227355" y="929298"/>
                </a:lnTo>
                <a:cubicBezTo>
                  <a:pt x="1227355" y="937833"/>
                  <a:pt x="1224821" y="944867"/>
                  <a:pt x="1219754" y="950401"/>
                </a:cubicBezTo>
                <a:cubicBezTo>
                  <a:pt x="1214686" y="955935"/>
                  <a:pt x="1208152" y="958702"/>
                  <a:pt x="1200151" y="958702"/>
                </a:cubicBezTo>
                <a:cubicBezTo>
                  <a:pt x="1193617" y="958702"/>
                  <a:pt x="1188450" y="956968"/>
                  <a:pt x="1184649" y="953501"/>
                </a:cubicBezTo>
                <a:cubicBezTo>
                  <a:pt x="1180849" y="950034"/>
                  <a:pt x="1178949" y="945567"/>
                  <a:pt x="1178949" y="940100"/>
                </a:cubicBezTo>
                <a:cubicBezTo>
                  <a:pt x="1178949" y="935832"/>
                  <a:pt x="1180182" y="932465"/>
                  <a:pt x="1182649" y="929998"/>
                </a:cubicBezTo>
                <a:cubicBezTo>
                  <a:pt x="1185116" y="927531"/>
                  <a:pt x="1189450" y="925798"/>
                  <a:pt x="1195651" y="924798"/>
                </a:cubicBezTo>
                <a:cubicBezTo>
                  <a:pt x="1201851" y="923798"/>
                  <a:pt x="1210353" y="923297"/>
                  <a:pt x="1221154" y="923297"/>
                </a:cubicBezTo>
                <a:close/>
                <a:moveTo>
                  <a:pt x="563929" y="923297"/>
                </a:moveTo>
                <a:lnTo>
                  <a:pt x="570130" y="923297"/>
                </a:lnTo>
                <a:lnTo>
                  <a:pt x="570130" y="929298"/>
                </a:lnTo>
                <a:cubicBezTo>
                  <a:pt x="570130" y="937833"/>
                  <a:pt x="567596" y="944867"/>
                  <a:pt x="562529" y="950401"/>
                </a:cubicBezTo>
                <a:cubicBezTo>
                  <a:pt x="557461" y="955935"/>
                  <a:pt x="550927" y="958702"/>
                  <a:pt x="542926" y="958702"/>
                </a:cubicBezTo>
                <a:cubicBezTo>
                  <a:pt x="536392" y="958702"/>
                  <a:pt x="531225" y="956968"/>
                  <a:pt x="527424" y="953501"/>
                </a:cubicBezTo>
                <a:cubicBezTo>
                  <a:pt x="523624" y="950034"/>
                  <a:pt x="521724" y="945567"/>
                  <a:pt x="521724" y="940100"/>
                </a:cubicBezTo>
                <a:cubicBezTo>
                  <a:pt x="521724" y="935832"/>
                  <a:pt x="522957" y="932465"/>
                  <a:pt x="525424" y="929998"/>
                </a:cubicBezTo>
                <a:cubicBezTo>
                  <a:pt x="527891" y="927531"/>
                  <a:pt x="532225" y="925798"/>
                  <a:pt x="538426" y="924798"/>
                </a:cubicBezTo>
                <a:cubicBezTo>
                  <a:pt x="544627" y="923798"/>
                  <a:pt x="553128" y="923297"/>
                  <a:pt x="563929" y="923297"/>
                </a:cubicBezTo>
                <a:close/>
                <a:moveTo>
                  <a:pt x="1312127" y="883092"/>
                </a:moveTo>
                <a:cubicBezTo>
                  <a:pt x="1321195" y="883092"/>
                  <a:pt x="1328463" y="886293"/>
                  <a:pt x="1333930" y="892694"/>
                </a:cubicBezTo>
                <a:cubicBezTo>
                  <a:pt x="1339397" y="899094"/>
                  <a:pt x="1342131" y="908362"/>
                  <a:pt x="1342131" y="920497"/>
                </a:cubicBezTo>
                <a:cubicBezTo>
                  <a:pt x="1342131" y="932499"/>
                  <a:pt x="1339397" y="941733"/>
                  <a:pt x="1333930" y="948201"/>
                </a:cubicBezTo>
                <a:cubicBezTo>
                  <a:pt x="1328463" y="954668"/>
                  <a:pt x="1321195" y="957902"/>
                  <a:pt x="1312127" y="957902"/>
                </a:cubicBezTo>
                <a:cubicBezTo>
                  <a:pt x="1302926" y="957902"/>
                  <a:pt x="1295625" y="954668"/>
                  <a:pt x="1290224" y="948201"/>
                </a:cubicBezTo>
                <a:cubicBezTo>
                  <a:pt x="1284824" y="941733"/>
                  <a:pt x="1282123" y="932499"/>
                  <a:pt x="1282123" y="920497"/>
                </a:cubicBezTo>
                <a:cubicBezTo>
                  <a:pt x="1282123" y="908362"/>
                  <a:pt x="1284824" y="899094"/>
                  <a:pt x="1290224" y="892694"/>
                </a:cubicBezTo>
                <a:cubicBezTo>
                  <a:pt x="1295625" y="886293"/>
                  <a:pt x="1302926" y="883092"/>
                  <a:pt x="1312127" y="883092"/>
                </a:cubicBezTo>
                <a:close/>
                <a:moveTo>
                  <a:pt x="1093052" y="883092"/>
                </a:moveTo>
                <a:cubicBezTo>
                  <a:pt x="1102120" y="883092"/>
                  <a:pt x="1109388" y="886293"/>
                  <a:pt x="1114855" y="892694"/>
                </a:cubicBezTo>
                <a:cubicBezTo>
                  <a:pt x="1120322" y="899094"/>
                  <a:pt x="1123056" y="908362"/>
                  <a:pt x="1123056" y="920497"/>
                </a:cubicBezTo>
                <a:cubicBezTo>
                  <a:pt x="1123056" y="932499"/>
                  <a:pt x="1120322" y="941733"/>
                  <a:pt x="1114855" y="948201"/>
                </a:cubicBezTo>
                <a:cubicBezTo>
                  <a:pt x="1109388" y="954668"/>
                  <a:pt x="1102120" y="957902"/>
                  <a:pt x="1093052" y="957902"/>
                </a:cubicBezTo>
                <a:cubicBezTo>
                  <a:pt x="1083851" y="957902"/>
                  <a:pt x="1076550" y="954668"/>
                  <a:pt x="1071149" y="948201"/>
                </a:cubicBezTo>
                <a:cubicBezTo>
                  <a:pt x="1065749" y="941733"/>
                  <a:pt x="1063048" y="932499"/>
                  <a:pt x="1063048" y="920497"/>
                </a:cubicBezTo>
                <a:cubicBezTo>
                  <a:pt x="1063048" y="908362"/>
                  <a:pt x="1065749" y="899094"/>
                  <a:pt x="1071149" y="892694"/>
                </a:cubicBezTo>
                <a:cubicBezTo>
                  <a:pt x="1076550" y="886293"/>
                  <a:pt x="1083851" y="883092"/>
                  <a:pt x="1093052" y="883092"/>
                </a:cubicBezTo>
                <a:close/>
                <a:moveTo>
                  <a:pt x="655102" y="883092"/>
                </a:moveTo>
                <a:cubicBezTo>
                  <a:pt x="664437" y="883092"/>
                  <a:pt x="671838" y="886259"/>
                  <a:pt x="677305" y="892594"/>
                </a:cubicBezTo>
                <a:cubicBezTo>
                  <a:pt x="682772" y="898928"/>
                  <a:pt x="685506" y="907495"/>
                  <a:pt x="685506" y="918297"/>
                </a:cubicBezTo>
                <a:cubicBezTo>
                  <a:pt x="685506" y="929098"/>
                  <a:pt x="682772" y="937699"/>
                  <a:pt x="677305" y="944100"/>
                </a:cubicBezTo>
                <a:cubicBezTo>
                  <a:pt x="671838" y="950501"/>
                  <a:pt x="664437" y="953701"/>
                  <a:pt x="655102" y="953701"/>
                </a:cubicBezTo>
                <a:cubicBezTo>
                  <a:pt x="645901" y="953701"/>
                  <a:pt x="638567" y="950501"/>
                  <a:pt x="633099" y="944100"/>
                </a:cubicBezTo>
                <a:cubicBezTo>
                  <a:pt x="627632" y="937699"/>
                  <a:pt x="624898" y="929098"/>
                  <a:pt x="624898" y="918297"/>
                </a:cubicBezTo>
                <a:cubicBezTo>
                  <a:pt x="624898" y="907495"/>
                  <a:pt x="627632" y="898928"/>
                  <a:pt x="633099" y="892594"/>
                </a:cubicBezTo>
                <a:cubicBezTo>
                  <a:pt x="638567" y="886259"/>
                  <a:pt x="645901" y="883092"/>
                  <a:pt x="655102" y="883092"/>
                </a:cubicBezTo>
                <a:close/>
                <a:moveTo>
                  <a:pt x="1827277" y="882092"/>
                </a:moveTo>
                <a:cubicBezTo>
                  <a:pt x="1835945" y="882092"/>
                  <a:pt x="1842646" y="884826"/>
                  <a:pt x="1847380" y="890293"/>
                </a:cubicBezTo>
                <a:cubicBezTo>
                  <a:pt x="1852114" y="895761"/>
                  <a:pt x="1854681" y="903428"/>
                  <a:pt x="1855081" y="913296"/>
                </a:cubicBezTo>
                <a:lnTo>
                  <a:pt x="1796073" y="913296"/>
                </a:lnTo>
                <a:cubicBezTo>
                  <a:pt x="1797007" y="903962"/>
                  <a:pt x="1800141" y="896427"/>
                  <a:pt x="1805475" y="890693"/>
                </a:cubicBezTo>
                <a:cubicBezTo>
                  <a:pt x="1810809" y="884959"/>
                  <a:pt x="1818076" y="882092"/>
                  <a:pt x="1827277" y="882092"/>
                </a:cubicBezTo>
                <a:close/>
                <a:moveTo>
                  <a:pt x="770002" y="882092"/>
                </a:moveTo>
                <a:cubicBezTo>
                  <a:pt x="778670" y="882092"/>
                  <a:pt x="785371" y="884826"/>
                  <a:pt x="790105" y="890293"/>
                </a:cubicBezTo>
                <a:cubicBezTo>
                  <a:pt x="794839" y="895761"/>
                  <a:pt x="797406" y="903428"/>
                  <a:pt x="797806" y="913296"/>
                </a:cubicBezTo>
                <a:lnTo>
                  <a:pt x="738798" y="913296"/>
                </a:lnTo>
                <a:cubicBezTo>
                  <a:pt x="739732" y="903962"/>
                  <a:pt x="742866" y="896427"/>
                  <a:pt x="748200" y="890693"/>
                </a:cubicBezTo>
                <a:cubicBezTo>
                  <a:pt x="753534" y="884959"/>
                  <a:pt x="760801" y="882092"/>
                  <a:pt x="770002" y="882092"/>
                </a:cubicBezTo>
                <a:close/>
                <a:moveTo>
                  <a:pt x="329851" y="874267"/>
                </a:moveTo>
                <a:cubicBezTo>
                  <a:pt x="323080" y="874267"/>
                  <a:pt x="317268" y="876676"/>
                  <a:pt x="312417" y="881495"/>
                </a:cubicBezTo>
                <a:cubicBezTo>
                  <a:pt x="307567" y="886313"/>
                  <a:pt x="305141" y="892140"/>
                  <a:pt x="305141" y="898977"/>
                </a:cubicBezTo>
                <a:cubicBezTo>
                  <a:pt x="305141" y="905814"/>
                  <a:pt x="307567" y="911658"/>
                  <a:pt x="312417" y="916509"/>
                </a:cubicBezTo>
                <a:cubicBezTo>
                  <a:pt x="317268" y="921360"/>
                  <a:pt x="323080" y="923785"/>
                  <a:pt x="329851" y="923785"/>
                </a:cubicBezTo>
                <a:cubicBezTo>
                  <a:pt x="336688" y="923785"/>
                  <a:pt x="342532" y="921360"/>
                  <a:pt x="347383" y="916509"/>
                </a:cubicBezTo>
                <a:cubicBezTo>
                  <a:pt x="352234" y="911658"/>
                  <a:pt x="354659" y="905814"/>
                  <a:pt x="354659" y="898977"/>
                </a:cubicBezTo>
                <a:cubicBezTo>
                  <a:pt x="354659" y="892140"/>
                  <a:pt x="352234" y="886313"/>
                  <a:pt x="347383" y="881495"/>
                </a:cubicBezTo>
                <a:cubicBezTo>
                  <a:pt x="342532" y="876676"/>
                  <a:pt x="336688" y="874267"/>
                  <a:pt x="329851" y="874267"/>
                </a:cubicBezTo>
                <a:close/>
                <a:moveTo>
                  <a:pt x="1826877" y="870091"/>
                </a:moveTo>
                <a:cubicBezTo>
                  <a:pt x="1817676" y="870091"/>
                  <a:pt x="1809575" y="872191"/>
                  <a:pt x="1802574" y="876392"/>
                </a:cubicBezTo>
                <a:cubicBezTo>
                  <a:pt x="1795573" y="880592"/>
                  <a:pt x="1790073" y="886526"/>
                  <a:pt x="1786072" y="894194"/>
                </a:cubicBezTo>
                <a:cubicBezTo>
                  <a:pt x="1782072" y="901861"/>
                  <a:pt x="1780071" y="910696"/>
                  <a:pt x="1780071" y="920697"/>
                </a:cubicBezTo>
                <a:cubicBezTo>
                  <a:pt x="1780071" y="936166"/>
                  <a:pt x="1784539" y="948401"/>
                  <a:pt x="1793473" y="957402"/>
                </a:cubicBezTo>
                <a:cubicBezTo>
                  <a:pt x="1802407" y="966403"/>
                  <a:pt x="1814542" y="970903"/>
                  <a:pt x="1829878" y="970903"/>
                </a:cubicBezTo>
                <a:cubicBezTo>
                  <a:pt x="1835612" y="970903"/>
                  <a:pt x="1841512" y="970037"/>
                  <a:pt x="1847580" y="968303"/>
                </a:cubicBezTo>
                <a:cubicBezTo>
                  <a:pt x="1853647" y="966569"/>
                  <a:pt x="1858881" y="964103"/>
                  <a:pt x="1863282" y="960902"/>
                </a:cubicBezTo>
                <a:cubicBezTo>
                  <a:pt x="1866082" y="959035"/>
                  <a:pt x="1867449" y="956868"/>
                  <a:pt x="1867382" y="954401"/>
                </a:cubicBezTo>
                <a:cubicBezTo>
                  <a:pt x="1867316" y="951934"/>
                  <a:pt x="1866249" y="950101"/>
                  <a:pt x="1864182" y="948901"/>
                </a:cubicBezTo>
                <a:cubicBezTo>
                  <a:pt x="1862115" y="947700"/>
                  <a:pt x="1859548" y="948101"/>
                  <a:pt x="1856481" y="950101"/>
                </a:cubicBezTo>
                <a:cubicBezTo>
                  <a:pt x="1852214" y="953034"/>
                  <a:pt x="1847813" y="955068"/>
                  <a:pt x="1843279" y="956202"/>
                </a:cubicBezTo>
                <a:cubicBezTo>
                  <a:pt x="1838745" y="957335"/>
                  <a:pt x="1834278" y="957902"/>
                  <a:pt x="1829878" y="957902"/>
                </a:cubicBezTo>
                <a:cubicBezTo>
                  <a:pt x="1819476" y="957902"/>
                  <a:pt x="1811342" y="955001"/>
                  <a:pt x="1805475" y="949201"/>
                </a:cubicBezTo>
                <a:cubicBezTo>
                  <a:pt x="1799607" y="943400"/>
                  <a:pt x="1796407" y="934966"/>
                  <a:pt x="1795873" y="923898"/>
                </a:cubicBezTo>
                <a:lnTo>
                  <a:pt x="1862082" y="923898"/>
                </a:lnTo>
                <a:cubicBezTo>
                  <a:pt x="1866749" y="923898"/>
                  <a:pt x="1869082" y="921831"/>
                  <a:pt x="1869082" y="917697"/>
                </a:cubicBezTo>
                <a:cubicBezTo>
                  <a:pt x="1869082" y="902895"/>
                  <a:pt x="1865349" y="891260"/>
                  <a:pt x="1857881" y="882792"/>
                </a:cubicBezTo>
                <a:cubicBezTo>
                  <a:pt x="1850414" y="874325"/>
                  <a:pt x="1840079" y="870091"/>
                  <a:pt x="1826877" y="870091"/>
                </a:cubicBezTo>
                <a:close/>
                <a:moveTo>
                  <a:pt x="1659551" y="870091"/>
                </a:moveTo>
                <a:cubicBezTo>
                  <a:pt x="1648217" y="870091"/>
                  <a:pt x="1639049" y="872758"/>
                  <a:pt x="1632048" y="878092"/>
                </a:cubicBezTo>
                <a:cubicBezTo>
                  <a:pt x="1625047" y="883426"/>
                  <a:pt x="1621547" y="890493"/>
                  <a:pt x="1621547" y="899294"/>
                </a:cubicBezTo>
                <a:cubicBezTo>
                  <a:pt x="1621547" y="912763"/>
                  <a:pt x="1629814" y="921297"/>
                  <a:pt x="1646350" y="924898"/>
                </a:cubicBezTo>
                <a:lnTo>
                  <a:pt x="1664552" y="928898"/>
                </a:lnTo>
                <a:cubicBezTo>
                  <a:pt x="1670019" y="930098"/>
                  <a:pt x="1674020" y="931798"/>
                  <a:pt x="1676554" y="933999"/>
                </a:cubicBezTo>
                <a:cubicBezTo>
                  <a:pt x="1679087" y="936199"/>
                  <a:pt x="1680354" y="939166"/>
                  <a:pt x="1680354" y="942900"/>
                </a:cubicBezTo>
                <a:cubicBezTo>
                  <a:pt x="1680354" y="947700"/>
                  <a:pt x="1678421" y="951501"/>
                  <a:pt x="1674553" y="954301"/>
                </a:cubicBezTo>
                <a:cubicBezTo>
                  <a:pt x="1670686" y="957102"/>
                  <a:pt x="1664952" y="958502"/>
                  <a:pt x="1657351" y="958502"/>
                </a:cubicBezTo>
                <a:cubicBezTo>
                  <a:pt x="1652551" y="958502"/>
                  <a:pt x="1647717" y="957868"/>
                  <a:pt x="1642849" y="956602"/>
                </a:cubicBezTo>
                <a:cubicBezTo>
                  <a:pt x="1637982" y="955335"/>
                  <a:pt x="1632948" y="953101"/>
                  <a:pt x="1627748" y="949901"/>
                </a:cubicBezTo>
                <a:cubicBezTo>
                  <a:pt x="1625081" y="948567"/>
                  <a:pt x="1622880" y="948567"/>
                  <a:pt x="1621147" y="949901"/>
                </a:cubicBezTo>
                <a:cubicBezTo>
                  <a:pt x="1619413" y="951234"/>
                  <a:pt x="1618513" y="953068"/>
                  <a:pt x="1618446" y="955401"/>
                </a:cubicBezTo>
                <a:cubicBezTo>
                  <a:pt x="1618380" y="957735"/>
                  <a:pt x="1619546" y="959635"/>
                  <a:pt x="1621947" y="961102"/>
                </a:cubicBezTo>
                <a:cubicBezTo>
                  <a:pt x="1627147" y="964569"/>
                  <a:pt x="1632781" y="967070"/>
                  <a:pt x="1638849" y="968603"/>
                </a:cubicBezTo>
                <a:cubicBezTo>
                  <a:pt x="1644916" y="970137"/>
                  <a:pt x="1650950" y="970903"/>
                  <a:pt x="1656951" y="970903"/>
                </a:cubicBezTo>
                <a:cubicBezTo>
                  <a:pt x="1668686" y="970903"/>
                  <a:pt x="1678087" y="968336"/>
                  <a:pt x="1685155" y="963202"/>
                </a:cubicBezTo>
                <a:cubicBezTo>
                  <a:pt x="1692222" y="958068"/>
                  <a:pt x="1695756" y="951034"/>
                  <a:pt x="1695756" y="942100"/>
                </a:cubicBezTo>
                <a:cubicBezTo>
                  <a:pt x="1695756" y="935166"/>
                  <a:pt x="1693556" y="929665"/>
                  <a:pt x="1689155" y="925598"/>
                </a:cubicBezTo>
                <a:cubicBezTo>
                  <a:pt x="1684755" y="921531"/>
                  <a:pt x="1678287" y="918564"/>
                  <a:pt x="1669753" y="916697"/>
                </a:cubicBezTo>
                <a:lnTo>
                  <a:pt x="1651550" y="912896"/>
                </a:lnTo>
                <a:cubicBezTo>
                  <a:pt x="1641683" y="910763"/>
                  <a:pt x="1636749" y="905962"/>
                  <a:pt x="1636749" y="898494"/>
                </a:cubicBezTo>
                <a:cubicBezTo>
                  <a:pt x="1636749" y="893694"/>
                  <a:pt x="1638682" y="889827"/>
                  <a:pt x="1642549" y="886893"/>
                </a:cubicBezTo>
                <a:cubicBezTo>
                  <a:pt x="1646417" y="883959"/>
                  <a:pt x="1652084" y="882492"/>
                  <a:pt x="1659551" y="882492"/>
                </a:cubicBezTo>
                <a:cubicBezTo>
                  <a:pt x="1663552" y="882492"/>
                  <a:pt x="1667619" y="883126"/>
                  <a:pt x="1671753" y="884393"/>
                </a:cubicBezTo>
                <a:cubicBezTo>
                  <a:pt x="1675887" y="885659"/>
                  <a:pt x="1679954" y="887626"/>
                  <a:pt x="1683955" y="890293"/>
                </a:cubicBezTo>
                <a:cubicBezTo>
                  <a:pt x="1686488" y="891894"/>
                  <a:pt x="1688655" y="892060"/>
                  <a:pt x="1690455" y="890793"/>
                </a:cubicBezTo>
                <a:cubicBezTo>
                  <a:pt x="1692256" y="889527"/>
                  <a:pt x="1693289" y="887760"/>
                  <a:pt x="1693556" y="885493"/>
                </a:cubicBezTo>
                <a:cubicBezTo>
                  <a:pt x="1693822" y="883226"/>
                  <a:pt x="1692822" y="881292"/>
                  <a:pt x="1690555" y="879692"/>
                </a:cubicBezTo>
                <a:cubicBezTo>
                  <a:pt x="1686288" y="876358"/>
                  <a:pt x="1681488" y="873925"/>
                  <a:pt x="1676154" y="872391"/>
                </a:cubicBezTo>
                <a:cubicBezTo>
                  <a:pt x="1670820" y="870858"/>
                  <a:pt x="1665286" y="870091"/>
                  <a:pt x="1659551" y="870091"/>
                </a:cubicBezTo>
                <a:close/>
                <a:moveTo>
                  <a:pt x="1558377" y="870091"/>
                </a:moveTo>
                <a:cubicBezTo>
                  <a:pt x="1553176" y="870091"/>
                  <a:pt x="1547676" y="870758"/>
                  <a:pt x="1541875" y="872091"/>
                </a:cubicBezTo>
                <a:cubicBezTo>
                  <a:pt x="1536074" y="873425"/>
                  <a:pt x="1530307" y="875558"/>
                  <a:pt x="1524573" y="878492"/>
                </a:cubicBezTo>
                <a:cubicBezTo>
                  <a:pt x="1522572" y="879425"/>
                  <a:pt x="1521272" y="880792"/>
                  <a:pt x="1520672" y="882592"/>
                </a:cubicBezTo>
                <a:cubicBezTo>
                  <a:pt x="1520072" y="884393"/>
                  <a:pt x="1520072" y="886126"/>
                  <a:pt x="1520672" y="887793"/>
                </a:cubicBezTo>
                <a:cubicBezTo>
                  <a:pt x="1521272" y="889460"/>
                  <a:pt x="1522339" y="890660"/>
                  <a:pt x="1523873" y="891393"/>
                </a:cubicBezTo>
                <a:cubicBezTo>
                  <a:pt x="1525406" y="892127"/>
                  <a:pt x="1527306" y="891894"/>
                  <a:pt x="1529573" y="890693"/>
                </a:cubicBezTo>
                <a:cubicBezTo>
                  <a:pt x="1534641" y="888026"/>
                  <a:pt x="1539541" y="886093"/>
                  <a:pt x="1544275" y="884893"/>
                </a:cubicBezTo>
                <a:cubicBezTo>
                  <a:pt x="1549009" y="883692"/>
                  <a:pt x="1553710" y="883092"/>
                  <a:pt x="1558377" y="883092"/>
                </a:cubicBezTo>
                <a:cubicBezTo>
                  <a:pt x="1565845" y="883092"/>
                  <a:pt x="1571279" y="884926"/>
                  <a:pt x="1574679" y="888593"/>
                </a:cubicBezTo>
                <a:cubicBezTo>
                  <a:pt x="1578079" y="892260"/>
                  <a:pt x="1579780" y="898228"/>
                  <a:pt x="1579780" y="906495"/>
                </a:cubicBezTo>
                <a:lnTo>
                  <a:pt x="1579780" y="912696"/>
                </a:lnTo>
                <a:lnTo>
                  <a:pt x="1573379" y="912696"/>
                </a:lnTo>
                <a:cubicBezTo>
                  <a:pt x="1558710" y="912696"/>
                  <a:pt x="1547142" y="913596"/>
                  <a:pt x="1538675" y="915396"/>
                </a:cubicBezTo>
                <a:cubicBezTo>
                  <a:pt x="1530207" y="917197"/>
                  <a:pt x="1524139" y="920164"/>
                  <a:pt x="1520472" y="924298"/>
                </a:cubicBezTo>
                <a:cubicBezTo>
                  <a:pt x="1516805" y="928431"/>
                  <a:pt x="1514971" y="934032"/>
                  <a:pt x="1514971" y="941100"/>
                </a:cubicBezTo>
                <a:cubicBezTo>
                  <a:pt x="1514971" y="946700"/>
                  <a:pt x="1516505" y="951768"/>
                  <a:pt x="1519572" y="956302"/>
                </a:cubicBezTo>
                <a:cubicBezTo>
                  <a:pt x="1522639" y="960835"/>
                  <a:pt x="1526806" y="964403"/>
                  <a:pt x="1532074" y="967003"/>
                </a:cubicBezTo>
                <a:cubicBezTo>
                  <a:pt x="1537341" y="969603"/>
                  <a:pt x="1543308" y="970903"/>
                  <a:pt x="1549976" y="970903"/>
                </a:cubicBezTo>
                <a:cubicBezTo>
                  <a:pt x="1557043" y="970903"/>
                  <a:pt x="1563211" y="969237"/>
                  <a:pt x="1568478" y="965903"/>
                </a:cubicBezTo>
                <a:cubicBezTo>
                  <a:pt x="1573746" y="962569"/>
                  <a:pt x="1577646" y="958035"/>
                  <a:pt x="1580180" y="952301"/>
                </a:cubicBezTo>
                <a:lnTo>
                  <a:pt x="1580180" y="962102"/>
                </a:lnTo>
                <a:cubicBezTo>
                  <a:pt x="1580180" y="967703"/>
                  <a:pt x="1582780" y="970503"/>
                  <a:pt x="1587981" y="970503"/>
                </a:cubicBezTo>
                <a:cubicBezTo>
                  <a:pt x="1592915" y="970503"/>
                  <a:pt x="1595382" y="967703"/>
                  <a:pt x="1595382" y="962102"/>
                </a:cubicBezTo>
                <a:lnTo>
                  <a:pt x="1595382" y="907896"/>
                </a:lnTo>
                <a:cubicBezTo>
                  <a:pt x="1595382" y="894961"/>
                  <a:pt x="1592348" y="885426"/>
                  <a:pt x="1586280" y="879292"/>
                </a:cubicBezTo>
                <a:cubicBezTo>
                  <a:pt x="1580213" y="873158"/>
                  <a:pt x="1570912" y="870091"/>
                  <a:pt x="1558377" y="870091"/>
                </a:cubicBezTo>
                <a:close/>
                <a:moveTo>
                  <a:pt x="1205952" y="870091"/>
                </a:moveTo>
                <a:cubicBezTo>
                  <a:pt x="1200751" y="870091"/>
                  <a:pt x="1195251" y="870758"/>
                  <a:pt x="1189450" y="872091"/>
                </a:cubicBezTo>
                <a:cubicBezTo>
                  <a:pt x="1183649" y="873425"/>
                  <a:pt x="1177882" y="875558"/>
                  <a:pt x="1172148" y="878492"/>
                </a:cubicBezTo>
                <a:cubicBezTo>
                  <a:pt x="1170147" y="879425"/>
                  <a:pt x="1168847" y="880792"/>
                  <a:pt x="1168247" y="882592"/>
                </a:cubicBezTo>
                <a:cubicBezTo>
                  <a:pt x="1167647" y="884393"/>
                  <a:pt x="1167647" y="886126"/>
                  <a:pt x="1168247" y="887793"/>
                </a:cubicBezTo>
                <a:cubicBezTo>
                  <a:pt x="1168847" y="889460"/>
                  <a:pt x="1169914" y="890660"/>
                  <a:pt x="1171448" y="891393"/>
                </a:cubicBezTo>
                <a:cubicBezTo>
                  <a:pt x="1172981" y="892127"/>
                  <a:pt x="1174881" y="891894"/>
                  <a:pt x="1177148" y="890693"/>
                </a:cubicBezTo>
                <a:cubicBezTo>
                  <a:pt x="1182216" y="888026"/>
                  <a:pt x="1187116" y="886093"/>
                  <a:pt x="1191850" y="884893"/>
                </a:cubicBezTo>
                <a:cubicBezTo>
                  <a:pt x="1196584" y="883692"/>
                  <a:pt x="1201285" y="883092"/>
                  <a:pt x="1205952" y="883092"/>
                </a:cubicBezTo>
                <a:cubicBezTo>
                  <a:pt x="1213420" y="883092"/>
                  <a:pt x="1218854" y="884926"/>
                  <a:pt x="1222254" y="888593"/>
                </a:cubicBezTo>
                <a:cubicBezTo>
                  <a:pt x="1225654" y="892260"/>
                  <a:pt x="1227355" y="898228"/>
                  <a:pt x="1227355" y="906495"/>
                </a:cubicBezTo>
                <a:lnTo>
                  <a:pt x="1227355" y="912696"/>
                </a:lnTo>
                <a:lnTo>
                  <a:pt x="1220954" y="912696"/>
                </a:lnTo>
                <a:cubicBezTo>
                  <a:pt x="1206285" y="912696"/>
                  <a:pt x="1194717" y="913596"/>
                  <a:pt x="1186249" y="915396"/>
                </a:cubicBezTo>
                <a:cubicBezTo>
                  <a:pt x="1177782" y="917197"/>
                  <a:pt x="1171714" y="920164"/>
                  <a:pt x="1168047" y="924298"/>
                </a:cubicBezTo>
                <a:cubicBezTo>
                  <a:pt x="1164380" y="928431"/>
                  <a:pt x="1162547" y="934032"/>
                  <a:pt x="1162547" y="941100"/>
                </a:cubicBezTo>
                <a:cubicBezTo>
                  <a:pt x="1162547" y="946700"/>
                  <a:pt x="1164080" y="951768"/>
                  <a:pt x="1167147" y="956302"/>
                </a:cubicBezTo>
                <a:cubicBezTo>
                  <a:pt x="1170214" y="960835"/>
                  <a:pt x="1174381" y="964403"/>
                  <a:pt x="1179649" y="967003"/>
                </a:cubicBezTo>
                <a:cubicBezTo>
                  <a:pt x="1184916" y="969603"/>
                  <a:pt x="1190883" y="970903"/>
                  <a:pt x="1197551" y="970903"/>
                </a:cubicBezTo>
                <a:cubicBezTo>
                  <a:pt x="1204619" y="970903"/>
                  <a:pt x="1210786" y="969237"/>
                  <a:pt x="1216053" y="965903"/>
                </a:cubicBezTo>
                <a:cubicBezTo>
                  <a:pt x="1221321" y="962569"/>
                  <a:pt x="1225221" y="958035"/>
                  <a:pt x="1227755" y="952301"/>
                </a:cubicBezTo>
                <a:lnTo>
                  <a:pt x="1227755" y="962102"/>
                </a:lnTo>
                <a:cubicBezTo>
                  <a:pt x="1227755" y="967703"/>
                  <a:pt x="1230355" y="970503"/>
                  <a:pt x="1235556" y="970503"/>
                </a:cubicBezTo>
                <a:cubicBezTo>
                  <a:pt x="1240490" y="970503"/>
                  <a:pt x="1242957" y="967703"/>
                  <a:pt x="1242957" y="962102"/>
                </a:cubicBezTo>
                <a:lnTo>
                  <a:pt x="1242957" y="907896"/>
                </a:lnTo>
                <a:cubicBezTo>
                  <a:pt x="1242957" y="894961"/>
                  <a:pt x="1239923" y="885426"/>
                  <a:pt x="1233855" y="879292"/>
                </a:cubicBezTo>
                <a:cubicBezTo>
                  <a:pt x="1227788" y="873158"/>
                  <a:pt x="1218487" y="870091"/>
                  <a:pt x="1205952" y="870091"/>
                </a:cubicBezTo>
                <a:close/>
                <a:moveTo>
                  <a:pt x="1093052" y="870091"/>
                </a:moveTo>
                <a:cubicBezTo>
                  <a:pt x="1083584" y="870091"/>
                  <a:pt x="1075383" y="872158"/>
                  <a:pt x="1068449" y="876292"/>
                </a:cubicBezTo>
                <a:cubicBezTo>
                  <a:pt x="1061515" y="880425"/>
                  <a:pt x="1056148" y="886259"/>
                  <a:pt x="1052347" y="893794"/>
                </a:cubicBezTo>
                <a:cubicBezTo>
                  <a:pt x="1048547" y="901328"/>
                  <a:pt x="1046646" y="910229"/>
                  <a:pt x="1046646" y="920497"/>
                </a:cubicBezTo>
                <a:cubicBezTo>
                  <a:pt x="1046646" y="930765"/>
                  <a:pt x="1048547" y="939666"/>
                  <a:pt x="1052347" y="947200"/>
                </a:cubicBezTo>
                <a:cubicBezTo>
                  <a:pt x="1056148" y="954735"/>
                  <a:pt x="1061515" y="960569"/>
                  <a:pt x="1068449" y="964703"/>
                </a:cubicBezTo>
                <a:cubicBezTo>
                  <a:pt x="1075383" y="968836"/>
                  <a:pt x="1083584" y="970903"/>
                  <a:pt x="1093052" y="970903"/>
                </a:cubicBezTo>
                <a:cubicBezTo>
                  <a:pt x="1102387" y="970903"/>
                  <a:pt x="1110554" y="968836"/>
                  <a:pt x="1117555" y="964703"/>
                </a:cubicBezTo>
                <a:cubicBezTo>
                  <a:pt x="1124556" y="960569"/>
                  <a:pt x="1129957" y="954735"/>
                  <a:pt x="1133757" y="947200"/>
                </a:cubicBezTo>
                <a:cubicBezTo>
                  <a:pt x="1137558" y="939666"/>
                  <a:pt x="1139458" y="930765"/>
                  <a:pt x="1139458" y="920497"/>
                </a:cubicBezTo>
                <a:cubicBezTo>
                  <a:pt x="1139458" y="910229"/>
                  <a:pt x="1137558" y="901328"/>
                  <a:pt x="1133757" y="893794"/>
                </a:cubicBezTo>
                <a:cubicBezTo>
                  <a:pt x="1129957" y="886259"/>
                  <a:pt x="1124556" y="880425"/>
                  <a:pt x="1117555" y="876292"/>
                </a:cubicBezTo>
                <a:cubicBezTo>
                  <a:pt x="1110554" y="872158"/>
                  <a:pt x="1102387" y="870091"/>
                  <a:pt x="1093052" y="870091"/>
                </a:cubicBezTo>
                <a:close/>
                <a:moveTo>
                  <a:pt x="868977" y="870091"/>
                </a:moveTo>
                <a:cubicBezTo>
                  <a:pt x="857642" y="870091"/>
                  <a:pt x="848474" y="872758"/>
                  <a:pt x="841473" y="878092"/>
                </a:cubicBezTo>
                <a:cubicBezTo>
                  <a:pt x="834472" y="883426"/>
                  <a:pt x="830972" y="890493"/>
                  <a:pt x="830972" y="899294"/>
                </a:cubicBezTo>
                <a:cubicBezTo>
                  <a:pt x="830972" y="912763"/>
                  <a:pt x="839239" y="921297"/>
                  <a:pt x="855775" y="924898"/>
                </a:cubicBezTo>
                <a:lnTo>
                  <a:pt x="873977" y="928898"/>
                </a:lnTo>
                <a:cubicBezTo>
                  <a:pt x="879445" y="930098"/>
                  <a:pt x="883445" y="931798"/>
                  <a:pt x="885979" y="933999"/>
                </a:cubicBezTo>
                <a:cubicBezTo>
                  <a:pt x="888512" y="936199"/>
                  <a:pt x="889779" y="939166"/>
                  <a:pt x="889779" y="942900"/>
                </a:cubicBezTo>
                <a:cubicBezTo>
                  <a:pt x="889779" y="947700"/>
                  <a:pt x="887846" y="951501"/>
                  <a:pt x="883978" y="954301"/>
                </a:cubicBezTo>
                <a:cubicBezTo>
                  <a:pt x="880111" y="957102"/>
                  <a:pt x="874377" y="958502"/>
                  <a:pt x="866776" y="958502"/>
                </a:cubicBezTo>
                <a:cubicBezTo>
                  <a:pt x="861976" y="958502"/>
                  <a:pt x="857142" y="957868"/>
                  <a:pt x="852274" y="956602"/>
                </a:cubicBezTo>
                <a:cubicBezTo>
                  <a:pt x="847407" y="955335"/>
                  <a:pt x="842373" y="953101"/>
                  <a:pt x="837173" y="949901"/>
                </a:cubicBezTo>
                <a:cubicBezTo>
                  <a:pt x="834506" y="948567"/>
                  <a:pt x="832305" y="948567"/>
                  <a:pt x="830572" y="949901"/>
                </a:cubicBezTo>
                <a:cubicBezTo>
                  <a:pt x="828838" y="951234"/>
                  <a:pt x="827938" y="953068"/>
                  <a:pt x="827871" y="955401"/>
                </a:cubicBezTo>
                <a:cubicBezTo>
                  <a:pt x="827805" y="957735"/>
                  <a:pt x="828972" y="959635"/>
                  <a:pt x="831372" y="961102"/>
                </a:cubicBezTo>
                <a:cubicBezTo>
                  <a:pt x="836573" y="964569"/>
                  <a:pt x="842207" y="967070"/>
                  <a:pt x="848274" y="968603"/>
                </a:cubicBezTo>
                <a:cubicBezTo>
                  <a:pt x="854341" y="970137"/>
                  <a:pt x="860375" y="970903"/>
                  <a:pt x="866376" y="970903"/>
                </a:cubicBezTo>
                <a:cubicBezTo>
                  <a:pt x="878111" y="970903"/>
                  <a:pt x="887512" y="968336"/>
                  <a:pt x="894580" y="963202"/>
                </a:cubicBezTo>
                <a:cubicBezTo>
                  <a:pt x="901647" y="958068"/>
                  <a:pt x="905181" y="951034"/>
                  <a:pt x="905181" y="942100"/>
                </a:cubicBezTo>
                <a:cubicBezTo>
                  <a:pt x="905181" y="935166"/>
                  <a:pt x="902981" y="929665"/>
                  <a:pt x="898580" y="925598"/>
                </a:cubicBezTo>
                <a:cubicBezTo>
                  <a:pt x="894180" y="921531"/>
                  <a:pt x="887712" y="918564"/>
                  <a:pt x="879178" y="916697"/>
                </a:cubicBezTo>
                <a:lnTo>
                  <a:pt x="860976" y="912896"/>
                </a:lnTo>
                <a:cubicBezTo>
                  <a:pt x="851108" y="910763"/>
                  <a:pt x="846174" y="905962"/>
                  <a:pt x="846174" y="898494"/>
                </a:cubicBezTo>
                <a:cubicBezTo>
                  <a:pt x="846174" y="893694"/>
                  <a:pt x="848107" y="889827"/>
                  <a:pt x="851974" y="886893"/>
                </a:cubicBezTo>
                <a:cubicBezTo>
                  <a:pt x="855842" y="883959"/>
                  <a:pt x="861509" y="882492"/>
                  <a:pt x="868977" y="882492"/>
                </a:cubicBezTo>
                <a:cubicBezTo>
                  <a:pt x="872977" y="882492"/>
                  <a:pt x="877044" y="883126"/>
                  <a:pt x="881178" y="884393"/>
                </a:cubicBezTo>
                <a:cubicBezTo>
                  <a:pt x="885312" y="885659"/>
                  <a:pt x="889379" y="887626"/>
                  <a:pt x="893380" y="890293"/>
                </a:cubicBezTo>
                <a:cubicBezTo>
                  <a:pt x="895913" y="891894"/>
                  <a:pt x="898080" y="892060"/>
                  <a:pt x="899880" y="890793"/>
                </a:cubicBezTo>
                <a:cubicBezTo>
                  <a:pt x="901681" y="889527"/>
                  <a:pt x="902714" y="887760"/>
                  <a:pt x="902981" y="885493"/>
                </a:cubicBezTo>
                <a:cubicBezTo>
                  <a:pt x="903248" y="883226"/>
                  <a:pt x="902247" y="881292"/>
                  <a:pt x="899980" y="879692"/>
                </a:cubicBezTo>
                <a:cubicBezTo>
                  <a:pt x="895713" y="876358"/>
                  <a:pt x="890913" y="873925"/>
                  <a:pt x="885579" y="872391"/>
                </a:cubicBezTo>
                <a:cubicBezTo>
                  <a:pt x="880245" y="870858"/>
                  <a:pt x="874711" y="870091"/>
                  <a:pt x="868977" y="870091"/>
                </a:cubicBezTo>
                <a:close/>
                <a:moveTo>
                  <a:pt x="769602" y="870091"/>
                </a:moveTo>
                <a:cubicBezTo>
                  <a:pt x="760401" y="870091"/>
                  <a:pt x="752300" y="872191"/>
                  <a:pt x="745299" y="876392"/>
                </a:cubicBezTo>
                <a:cubicBezTo>
                  <a:pt x="738298" y="880592"/>
                  <a:pt x="732798" y="886526"/>
                  <a:pt x="728797" y="894194"/>
                </a:cubicBezTo>
                <a:cubicBezTo>
                  <a:pt x="724797" y="901861"/>
                  <a:pt x="722796" y="910696"/>
                  <a:pt x="722796" y="920697"/>
                </a:cubicBezTo>
                <a:cubicBezTo>
                  <a:pt x="722796" y="936166"/>
                  <a:pt x="727264" y="948401"/>
                  <a:pt x="736198" y="957402"/>
                </a:cubicBezTo>
                <a:cubicBezTo>
                  <a:pt x="745132" y="966403"/>
                  <a:pt x="757267" y="970903"/>
                  <a:pt x="772603" y="970903"/>
                </a:cubicBezTo>
                <a:cubicBezTo>
                  <a:pt x="778337" y="970903"/>
                  <a:pt x="784237" y="970037"/>
                  <a:pt x="790305" y="968303"/>
                </a:cubicBezTo>
                <a:cubicBezTo>
                  <a:pt x="796372" y="966569"/>
                  <a:pt x="801606" y="964103"/>
                  <a:pt x="806007" y="960902"/>
                </a:cubicBezTo>
                <a:cubicBezTo>
                  <a:pt x="808807" y="959035"/>
                  <a:pt x="810174" y="956868"/>
                  <a:pt x="810107" y="954401"/>
                </a:cubicBezTo>
                <a:cubicBezTo>
                  <a:pt x="810041" y="951934"/>
                  <a:pt x="808974" y="950101"/>
                  <a:pt x="806907" y="948901"/>
                </a:cubicBezTo>
                <a:cubicBezTo>
                  <a:pt x="804840" y="947700"/>
                  <a:pt x="802273" y="948101"/>
                  <a:pt x="799206" y="950101"/>
                </a:cubicBezTo>
                <a:cubicBezTo>
                  <a:pt x="794939" y="953034"/>
                  <a:pt x="790538" y="955068"/>
                  <a:pt x="786004" y="956202"/>
                </a:cubicBezTo>
                <a:cubicBezTo>
                  <a:pt x="781470" y="957335"/>
                  <a:pt x="777003" y="957902"/>
                  <a:pt x="772603" y="957902"/>
                </a:cubicBezTo>
                <a:cubicBezTo>
                  <a:pt x="762201" y="957902"/>
                  <a:pt x="754067" y="955001"/>
                  <a:pt x="748200" y="949201"/>
                </a:cubicBezTo>
                <a:cubicBezTo>
                  <a:pt x="742332" y="943400"/>
                  <a:pt x="739132" y="934966"/>
                  <a:pt x="738598" y="923898"/>
                </a:cubicBezTo>
                <a:lnTo>
                  <a:pt x="804807" y="923898"/>
                </a:lnTo>
                <a:cubicBezTo>
                  <a:pt x="809474" y="923898"/>
                  <a:pt x="811807" y="921831"/>
                  <a:pt x="811807" y="917697"/>
                </a:cubicBezTo>
                <a:cubicBezTo>
                  <a:pt x="811807" y="902895"/>
                  <a:pt x="808074" y="891260"/>
                  <a:pt x="800606" y="882792"/>
                </a:cubicBezTo>
                <a:cubicBezTo>
                  <a:pt x="793138" y="874325"/>
                  <a:pt x="782804" y="870091"/>
                  <a:pt x="769602" y="870091"/>
                </a:cubicBezTo>
                <a:close/>
                <a:moveTo>
                  <a:pt x="652102" y="870091"/>
                </a:moveTo>
                <a:cubicBezTo>
                  <a:pt x="643167" y="870091"/>
                  <a:pt x="635433" y="872091"/>
                  <a:pt x="628899" y="876091"/>
                </a:cubicBezTo>
                <a:cubicBezTo>
                  <a:pt x="622365" y="880092"/>
                  <a:pt x="617331" y="885726"/>
                  <a:pt x="613797" y="892994"/>
                </a:cubicBezTo>
                <a:cubicBezTo>
                  <a:pt x="610263" y="900261"/>
                  <a:pt x="608496" y="908696"/>
                  <a:pt x="608496" y="918297"/>
                </a:cubicBezTo>
                <a:cubicBezTo>
                  <a:pt x="608496" y="927898"/>
                  <a:pt x="610263" y="936332"/>
                  <a:pt x="613797" y="943600"/>
                </a:cubicBezTo>
                <a:cubicBezTo>
                  <a:pt x="617331" y="950868"/>
                  <a:pt x="622365" y="956568"/>
                  <a:pt x="628899" y="960702"/>
                </a:cubicBezTo>
                <a:cubicBezTo>
                  <a:pt x="635433" y="964836"/>
                  <a:pt x="643167" y="966903"/>
                  <a:pt x="652102" y="966903"/>
                </a:cubicBezTo>
                <a:cubicBezTo>
                  <a:pt x="659703" y="966903"/>
                  <a:pt x="666470" y="965136"/>
                  <a:pt x="672404" y="961602"/>
                </a:cubicBezTo>
                <a:cubicBezTo>
                  <a:pt x="678338" y="958068"/>
                  <a:pt x="682706" y="953235"/>
                  <a:pt x="685506" y="947100"/>
                </a:cubicBezTo>
                <a:lnTo>
                  <a:pt x="685506" y="964303"/>
                </a:lnTo>
                <a:cubicBezTo>
                  <a:pt x="685506" y="984038"/>
                  <a:pt x="675905" y="993906"/>
                  <a:pt x="656702" y="993906"/>
                </a:cubicBezTo>
                <a:cubicBezTo>
                  <a:pt x="651502" y="993906"/>
                  <a:pt x="646234" y="993240"/>
                  <a:pt x="640900" y="991906"/>
                </a:cubicBezTo>
                <a:cubicBezTo>
                  <a:pt x="635566" y="990573"/>
                  <a:pt x="629966" y="988106"/>
                  <a:pt x="624098" y="984505"/>
                </a:cubicBezTo>
                <a:cubicBezTo>
                  <a:pt x="622365" y="983572"/>
                  <a:pt x="620731" y="983438"/>
                  <a:pt x="619198" y="984105"/>
                </a:cubicBezTo>
                <a:cubicBezTo>
                  <a:pt x="617664" y="984772"/>
                  <a:pt x="616497" y="985872"/>
                  <a:pt x="615697" y="987405"/>
                </a:cubicBezTo>
                <a:cubicBezTo>
                  <a:pt x="614897" y="988939"/>
                  <a:pt x="614664" y="990539"/>
                  <a:pt x="614997" y="992206"/>
                </a:cubicBezTo>
                <a:cubicBezTo>
                  <a:pt x="615331" y="993873"/>
                  <a:pt x="616497" y="995306"/>
                  <a:pt x="618498" y="996507"/>
                </a:cubicBezTo>
                <a:cubicBezTo>
                  <a:pt x="623965" y="1000107"/>
                  <a:pt x="630066" y="1002741"/>
                  <a:pt x="636800" y="1004408"/>
                </a:cubicBezTo>
                <a:cubicBezTo>
                  <a:pt x="643534" y="1006074"/>
                  <a:pt x="650435" y="1006908"/>
                  <a:pt x="657502" y="1006908"/>
                </a:cubicBezTo>
                <a:cubicBezTo>
                  <a:pt x="671904" y="1006908"/>
                  <a:pt x="682806" y="1003174"/>
                  <a:pt x="690207" y="995707"/>
                </a:cubicBezTo>
                <a:cubicBezTo>
                  <a:pt x="697607" y="988239"/>
                  <a:pt x="701308" y="977038"/>
                  <a:pt x="701308" y="962102"/>
                </a:cubicBezTo>
                <a:lnTo>
                  <a:pt x="701308" y="878692"/>
                </a:lnTo>
                <a:cubicBezTo>
                  <a:pt x="701308" y="873225"/>
                  <a:pt x="698641" y="870491"/>
                  <a:pt x="693307" y="870491"/>
                </a:cubicBezTo>
                <a:cubicBezTo>
                  <a:pt x="687973" y="870491"/>
                  <a:pt x="685306" y="873225"/>
                  <a:pt x="685306" y="878692"/>
                </a:cubicBezTo>
                <a:lnTo>
                  <a:pt x="685306" y="889093"/>
                </a:lnTo>
                <a:cubicBezTo>
                  <a:pt x="682506" y="883092"/>
                  <a:pt x="678172" y="878425"/>
                  <a:pt x="672304" y="875091"/>
                </a:cubicBezTo>
                <a:cubicBezTo>
                  <a:pt x="666437" y="871758"/>
                  <a:pt x="659703" y="870091"/>
                  <a:pt x="652102" y="870091"/>
                </a:cubicBezTo>
                <a:close/>
                <a:moveTo>
                  <a:pt x="548727" y="870091"/>
                </a:moveTo>
                <a:cubicBezTo>
                  <a:pt x="543526" y="870091"/>
                  <a:pt x="538026" y="870758"/>
                  <a:pt x="532225" y="872091"/>
                </a:cubicBezTo>
                <a:cubicBezTo>
                  <a:pt x="526424" y="873425"/>
                  <a:pt x="520657" y="875558"/>
                  <a:pt x="514923" y="878492"/>
                </a:cubicBezTo>
                <a:cubicBezTo>
                  <a:pt x="512923" y="879425"/>
                  <a:pt x="511622" y="880792"/>
                  <a:pt x="511022" y="882592"/>
                </a:cubicBezTo>
                <a:cubicBezTo>
                  <a:pt x="510422" y="884393"/>
                  <a:pt x="510422" y="886126"/>
                  <a:pt x="511022" y="887793"/>
                </a:cubicBezTo>
                <a:cubicBezTo>
                  <a:pt x="511622" y="889460"/>
                  <a:pt x="512689" y="890660"/>
                  <a:pt x="514223" y="891393"/>
                </a:cubicBezTo>
                <a:cubicBezTo>
                  <a:pt x="515756" y="892127"/>
                  <a:pt x="517656" y="891894"/>
                  <a:pt x="519923" y="890693"/>
                </a:cubicBezTo>
                <a:cubicBezTo>
                  <a:pt x="524991" y="888026"/>
                  <a:pt x="529891" y="886093"/>
                  <a:pt x="534625" y="884893"/>
                </a:cubicBezTo>
                <a:cubicBezTo>
                  <a:pt x="539359" y="883692"/>
                  <a:pt x="544060" y="883092"/>
                  <a:pt x="548727" y="883092"/>
                </a:cubicBezTo>
                <a:cubicBezTo>
                  <a:pt x="556195" y="883092"/>
                  <a:pt x="561629" y="884926"/>
                  <a:pt x="565029" y="888593"/>
                </a:cubicBezTo>
                <a:cubicBezTo>
                  <a:pt x="568429" y="892260"/>
                  <a:pt x="570130" y="898228"/>
                  <a:pt x="570130" y="906495"/>
                </a:cubicBezTo>
                <a:lnTo>
                  <a:pt x="570130" y="912696"/>
                </a:lnTo>
                <a:lnTo>
                  <a:pt x="563729" y="912696"/>
                </a:lnTo>
                <a:cubicBezTo>
                  <a:pt x="549060" y="912696"/>
                  <a:pt x="537492" y="913596"/>
                  <a:pt x="529025" y="915396"/>
                </a:cubicBezTo>
                <a:cubicBezTo>
                  <a:pt x="520557" y="917197"/>
                  <a:pt x="514489" y="920164"/>
                  <a:pt x="510822" y="924298"/>
                </a:cubicBezTo>
                <a:cubicBezTo>
                  <a:pt x="507155" y="928431"/>
                  <a:pt x="505322" y="934032"/>
                  <a:pt x="505322" y="941100"/>
                </a:cubicBezTo>
                <a:cubicBezTo>
                  <a:pt x="505322" y="946700"/>
                  <a:pt x="506855" y="951768"/>
                  <a:pt x="509922" y="956302"/>
                </a:cubicBezTo>
                <a:cubicBezTo>
                  <a:pt x="512989" y="960835"/>
                  <a:pt x="517156" y="964403"/>
                  <a:pt x="522424" y="967003"/>
                </a:cubicBezTo>
                <a:cubicBezTo>
                  <a:pt x="527691" y="969603"/>
                  <a:pt x="533658" y="970903"/>
                  <a:pt x="540326" y="970903"/>
                </a:cubicBezTo>
                <a:cubicBezTo>
                  <a:pt x="547394" y="970903"/>
                  <a:pt x="553561" y="969237"/>
                  <a:pt x="558828" y="965903"/>
                </a:cubicBezTo>
                <a:cubicBezTo>
                  <a:pt x="564096" y="962569"/>
                  <a:pt x="567996" y="958035"/>
                  <a:pt x="570530" y="952301"/>
                </a:cubicBezTo>
                <a:lnTo>
                  <a:pt x="570530" y="962102"/>
                </a:lnTo>
                <a:cubicBezTo>
                  <a:pt x="570530" y="967703"/>
                  <a:pt x="573130" y="970503"/>
                  <a:pt x="578331" y="970503"/>
                </a:cubicBezTo>
                <a:cubicBezTo>
                  <a:pt x="583265" y="970503"/>
                  <a:pt x="585732" y="967703"/>
                  <a:pt x="585732" y="962102"/>
                </a:cubicBezTo>
                <a:lnTo>
                  <a:pt x="585732" y="907896"/>
                </a:lnTo>
                <a:cubicBezTo>
                  <a:pt x="585732" y="894961"/>
                  <a:pt x="582698" y="885426"/>
                  <a:pt x="576631" y="879292"/>
                </a:cubicBezTo>
                <a:cubicBezTo>
                  <a:pt x="570563" y="873158"/>
                  <a:pt x="561262" y="870091"/>
                  <a:pt x="548727" y="870091"/>
                </a:cubicBezTo>
                <a:close/>
                <a:moveTo>
                  <a:pt x="1939053" y="869891"/>
                </a:moveTo>
                <a:cubicBezTo>
                  <a:pt x="1931319" y="870157"/>
                  <a:pt x="1924651" y="871924"/>
                  <a:pt x="1919051" y="875191"/>
                </a:cubicBezTo>
                <a:cubicBezTo>
                  <a:pt x="1913450" y="878459"/>
                  <a:pt x="1909316" y="883159"/>
                  <a:pt x="1906649" y="889293"/>
                </a:cubicBezTo>
                <a:lnTo>
                  <a:pt x="1906649" y="878692"/>
                </a:lnTo>
                <a:cubicBezTo>
                  <a:pt x="1906649" y="873225"/>
                  <a:pt x="1903982" y="870491"/>
                  <a:pt x="1898648" y="870491"/>
                </a:cubicBezTo>
                <a:cubicBezTo>
                  <a:pt x="1893447" y="870491"/>
                  <a:pt x="1890847" y="873225"/>
                  <a:pt x="1890847" y="878692"/>
                </a:cubicBezTo>
                <a:lnTo>
                  <a:pt x="1890847" y="962102"/>
                </a:lnTo>
                <a:cubicBezTo>
                  <a:pt x="1890847" y="967703"/>
                  <a:pt x="1893581" y="970503"/>
                  <a:pt x="1899048" y="970503"/>
                </a:cubicBezTo>
                <a:cubicBezTo>
                  <a:pt x="1904515" y="970503"/>
                  <a:pt x="1907249" y="967703"/>
                  <a:pt x="1907249" y="962102"/>
                </a:cubicBezTo>
                <a:lnTo>
                  <a:pt x="1907249" y="913696"/>
                </a:lnTo>
                <a:cubicBezTo>
                  <a:pt x="1907249" y="905028"/>
                  <a:pt x="1909649" y="898194"/>
                  <a:pt x="1914450" y="893194"/>
                </a:cubicBezTo>
                <a:cubicBezTo>
                  <a:pt x="1919251" y="888193"/>
                  <a:pt x="1926251" y="885293"/>
                  <a:pt x="1935453" y="884493"/>
                </a:cubicBezTo>
                <a:lnTo>
                  <a:pt x="1938653" y="884093"/>
                </a:lnTo>
                <a:cubicBezTo>
                  <a:pt x="1943854" y="883559"/>
                  <a:pt x="1946254" y="880959"/>
                  <a:pt x="1945854" y="876292"/>
                </a:cubicBezTo>
                <a:cubicBezTo>
                  <a:pt x="1945587" y="871624"/>
                  <a:pt x="1943320" y="869491"/>
                  <a:pt x="1939053" y="869891"/>
                </a:cubicBezTo>
                <a:close/>
                <a:moveTo>
                  <a:pt x="404499" y="841687"/>
                </a:moveTo>
                <a:lnTo>
                  <a:pt x="441904" y="841687"/>
                </a:lnTo>
                <a:cubicBezTo>
                  <a:pt x="463774" y="841687"/>
                  <a:pt x="474708" y="851288"/>
                  <a:pt x="474708" y="870491"/>
                </a:cubicBezTo>
                <a:cubicBezTo>
                  <a:pt x="474708" y="889560"/>
                  <a:pt x="463774" y="899094"/>
                  <a:pt x="441904" y="899094"/>
                </a:cubicBezTo>
                <a:lnTo>
                  <a:pt x="404499" y="899094"/>
                </a:lnTo>
                <a:close/>
                <a:moveTo>
                  <a:pt x="1732199" y="840687"/>
                </a:moveTo>
                <a:cubicBezTo>
                  <a:pt x="1726731" y="840687"/>
                  <a:pt x="1723998" y="843421"/>
                  <a:pt x="1723998" y="848888"/>
                </a:cubicBezTo>
                <a:lnTo>
                  <a:pt x="1723998" y="871891"/>
                </a:lnTo>
                <a:lnTo>
                  <a:pt x="1710596" y="871891"/>
                </a:lnTo>
                <a:cubicBezTo>
                  <a:pt x="1705929" y="871891"/>
                  <a:pt x="1703595" y="873958"/>
                  <a:pt x="1703595" y="878092"/>
                </a:cubicBezTo>
                <a:cubicBezTo>
                  <a:pt x="1703595" y="882359"/>
                  <a:pt x="1705929" y="884493"/>
                  <a:pt x="1710596" y="884493"/>
                </a:cubicBezTo>
                <a:lnTo>
                  <a:pt x="1723998" y="884493"/>
                </a:lnTo>
                <a:lnTo>
                  <a:pt x="1723998" y="935499"/>
                </a:lnTo>
                <a:cubicBezTo>
                  <a:pt x="1723998" y="946967"/>
                  <a:pt x="1726865" y="955735"/>
                  <a:pt x="1732599" y="961802"/>
                </a:cubicBezTo>
                <a:cubicBezTo>
                  <a:pt x="1738333" y="967870"/>
                  <a:pt x="1746934" y="970903"/>
                  <a:pt x="1758402" y="970903"/>
                </a:cubicBezTo>
                <a:cubicBezTo>
                  <a:pt x="1760536" y="970903"/>
                  <a:pt x="1762903" y="970670"/>
                  <a:pt x="1765503" y="970203"/>
                </a:cubicBezTo>
                <a:cubicBezTo>
                  <a:pt x="1768103" y="969737"/>
                  <a:pt x="1770203" y="969237"/>
                  <a:pt x="1771804" y="968703"/>
                </a:cubicBezTo>
                <a:cubicBezTo>
                  <a:pt x="1773271" y="968170"/>
                  <a:pt x="1774304" y="967236"/>
                  <a:pt x="1774904" y="965903"/>
                </a:cubicBezTo>
                <a:cubicBezTo>
                  <a:pt x="1775504" y="964569"/>
                  <a:pt x="1775804" y="963102"/>
                  <a:pt x="1775804" y="961502"/>
                </a:cubicBezTo>
                <a:cubicBezTo>
                  <a:pt x="1775804" y="959235"/>
                  <a:pt x="1775404" y="957635"/>
                  <a:pt x="1774604" y="956702"/>
                </a:cubicBezTo>
                <a:cubicBezTo>
                  <a:pt x="1773804" y="955768"/>
                  <a:pt x="1772804" y="955368"/>
                  <a:pt x="1771604" y="955501"/>
                </a:cubicBezTo>
                <a:cubicBezTo>
                  <a:pt x="1770270" y="955501"/>
                  <a:pt x="1768737" y="955768"/>
                  <a:pt x="1767003" y="956302"/>
                </a:cubicBezTo>
                <a:cubicBezTo>
                  <a:pt x="1765269" y="956835"/>
                  <a:pt x="1763136" y="957102"/>
                  <a:pt x="1760602" y="957102"/>
                </a:cubicBezTo>
                <a:cubicBezTo>
                  <a:pt x="1753401" y="957102"/>
                  <a:pt x="1748201" y="955135"/>
                  <a:pt x="1745000" y="951201"/>
                </a:cubicBezTo>
                <a:cubicBezTo>
                  <a:pt x="1741800" y="947267"/>
                  <a:pt x="1740200" y="941500"/>
                  <a:pt x="1740200" y="933899"/>
                </a:cubicBezTo>
                <a:lnTo>
                  <a:pt x="1740200" y="884493"/>
                </a:lnTo>
                <a:lnTo>
                  <a:pt x="1765403" y="884493"/>
                </a:lnTo>
                <a:cubicBezTo>
                  <a:pt x="1770070" y="884493"/>
                  <a:pt x="1772404" y="882359"/>
                  <a:pt x="1772404" y="878092"/>
                </a:cubicBezTo>
                <a:cubicBezTo>
                  <a:pt x="1772404" y="873958"/>
                  <a:pt x="1770070" y="871891"/>
                  <a:pt x="1765403" y="871891"/>
                </a:cubicBezTo>
                <a:lnTo>
                  <a:pt x="1740200" y="871891"/>
                </a:lnTo>
                <a:lnTo>
                  <a:pt x="1740200" y="848888"/>
                </a:lnTo>
                <a:cubicBezTo>
                  <a:pt x="1740200" y="843421"/>
                  <a:pt x="1737533" y="840687"/>
                  <a:pt x="1732199" y="840687"/>
                </a:cubicBezTo>
                <a:close/>
                <a:moveTo>
                  <a:pt x="396498" y="828086"/>
                </a:moveTo>
                <a:cubicBezTo>
                  <a:pt x="390898" y="828086"/>
                  <a:pt x="388097" y="830886"/>
                  <a:pt x="388097" y="836487"/>
                </a:cubicBezTo>
                <a:lnTo>
                  <a:pt x="388097" y="961902"/>
                </a:lnTo>
                <a:cubicBezTo>
                  <a:pt x="388097" y="967636"/>
                  <a:pt x="390831" y="970503"/>
                  <a:pt x="396298" y="970503"/>
                </a:cubicBezTo>
                <a:cubicBezTo>
                  <a:pt x="401766" y="970503"/>
                  <a:pt x="404499" y="967636"/>
                  <a:pt x="404499" y="961902"/>
                </a:cubicBezTo>
                <a:lnTo>
                  <a:pt x="404499" y="912896"/>
                </a:lnTo>
                <a:lnTo>
                  <a:pt x="443904" y="912896"/>
                </a:lnTo>
                <a:cubicBezTo>
                  <a:pt x="459106" y="912896"/>
                  <a:pt x="470741" y="909196"/>
                  <a:pt x="478809" y="901795"/>
                </a:cubicBezTo>
                <a:cubicBezTo>
                  <a:pt x="486876" y="894394"/>
                  <a:pt x="490910" y="883959"/>
                  <a:pt x="490910" y="870491"/>
                </a:cubicBezTo>
                <a:cubicBezTo>
                  <a:pt x="490910" y="856889"/>
                  <a:pt x="486876" y="846421"/>
                  <a:pt x="478809" y="839087"/>
                </a:cubicBezTo>
                <a:cubicBezTo>
                  <a:pt x="470741" y="831753"/>
                  <a:pt x="459106" y="828086"/>
                  <a:pt x="443904" y="828086"/>
                </a:cubicBezTo>
                <a:close/>
                <a:moveTo>
                  <a:pt x="1500303" y="827285"/>
                </a:moveTo>
                <a:lnTo>
                  <a:pt x="1494502" y="827885"/>
                </a:lnTo>
                <a:cubicBezTo>
                  <a:pt x="1470099" y="830019"/>
                  <a:pt x="1457898" y="843554"/>
                  <a:pt x="1457898" y="868491"/>
                </a:cubicBezTo>
                <a:lnTo>
                  <a:pt x="1457898" y="871891"/>
                </a:lnTo>
                <a:lnTo>
                  <a:pt x="1445096" y="871891"/>
                </a:lnTo>
                <a:cubicBezTo>
                  <a:pt x="1440429" y="871891"/>
                  <a:pt x="1438095" y="873958"/>
                  <a:pt x="1438095" y="878092"/>
                </a:cubicBezTo>
                <a:cubicBezTo>
                  <a:pt x="1438095" y="882359"/>
                  <a:pt x="1440429" y="884493"/>
                  <a:pt x="1445096" y="884493"/>
                </a:cubicBezTo>
                <a:lnTo>
                  <a:pt x="1457898" y="884493"/>
                </a:lnTo>
                <a:lnTo>
                  <a:pt x="1457898" y="962102"/>
                </a:lnTo>
                <a:cubicBezTo>
                  <a:pt x="1457898" y="967703"/>
                  <a:pt x="1460565" y="970503"/>
                  <a:pt x="1465899" y="970503"/>
                </a:cubicBezTo>
                <a:cubicBezTo>
                  <a:pt x="1471366" y="970503"/>
                  <a:pt x="1474100" y="967703"/>
                  <a:pt x="1474100" y="962102"/>
                </a:cubicBezTo>
                <a:lnTo>
                  <a:pt x="1474100" y="884493"/>
                </a:lnTo>
                <a:lnTo>
                  <a:pt x="1495702" y="884493"/>
                </a:lnTo>
                <a:cubicBezTo>
                  <a:pt x="1500370" y="884493"/>
                  <a:pt x="1502703" y="882359"/>
                  <a:pt x="1502703" y="878092"/>
                </a:cubicBezTo>
                <a:cubicBezTo>
                  <a:pt x="1502703" y="873958"/>
                  <a:pt x="1500370" y="871891"/>
                  <a:pt x="1495702" y="871891"/>
                </a:cubicBezTo>
                <a:lnTo>
                  <a:pt x="1474100" y="871891"/>
                </a:lnTo>
                <a:lnTo>
                  <a:pt x="1474100" y="866490"/>
                </a:lnTo>
                <a:cubicBezTo>
                  <a:pt x="1474100" y="858223"/>
                  <a:pt x="1475933" y="851955"/>
                  <a:pt x="1479601" y="847688"/>
                </a:cubicBezTo>
                <a:cubicBezTo>
                  <a:pt x="1483268" y="843421"/>
                  <a:pt x="1489168" y="840954"/>
                  <a:pt x="1497303" y="840287"/>
                </a:cubicBezTo>
                <a:lnTo>
                  <a:pt x="1501903" y="839887"/>
                </a:lnTo>
                <a:cubicBezTo>
                  <a:pt x="1503637" y="839754"/>
                  <a:pt x="1504970" y="839020"/>
                  <a:pt x="1505904" y="837687"/>
                </a:cubicBezTo>
                <a:cubicBezTo>
                  <a:pt x="1506837" y="836353"/>
                  <a:pt x="1507271" y="834853"/>
                  <a:pt x="1507204" y="833186"/>
                </a:cubicBezTo>
                <a:cubicBezTo>
                  <a:pt x="1507137" y="831519"/>
                  <a:pt x="1506571" y="830086"/>
                  <a:pt x="1505504" y="828886"/>
                </a:cubicBezTo>
                <a:cubicBezTo>
                  <a:pt x="1504437" y="827686"/>
                  <a:pt x="1502703" y="827152"/>
                  <a:pt x="1500303" y="827285"/>
                </a:cubicBezTo>
                <a:close/>
                <a:moveTo>
                  <a:pt x="1349932" y="826685"/>
                </a:moveTo>
                <a:cubicBezTo>
                  <a:pt x="1344465" y="826685"/>
                  <a:pt x="1341731" y="829419"/>
                  <a:pt x="1341731" y="834886"/>
                </a:cubicBezTo>
                <a:lnTo>
                  <a:pt x="1341731" y="888893"/>
                </a:lnTo>
                <a:cubicBezTo>
                  <a:pt x="1338930" y="883026"/>
                  <a:pt x="1334630" y="878425"/>
                  <a:pt x="1328829" y="875091"/>
                </a:cubicBezTo>
                <a:cubicBezTo>
                  <a:pt x="1323029" y="871758"/>
                  <a:pt x="1316328" y="870091"/>
                  <a:pt x="1308727" y="870091"/>
                </a:cubicBezTo>
                <a:cubicBezTo>
                  <a:pt x="1300059" y="870091"/>
                  <a:pt x="1292491" y="872124"/>
                  <a:pt x="1286024" y="876192"/>
                </a:cubicBezTo>
                <a:cubicBezTo>
                  <a:pt x="1279556" y="880259"/>
                  <a:pt x="1274556" y="886059"/>
                  <a:pt x="1271022" y="893594"/>
                </a:cubicBezTo>
                <a:cubicBezTo>
                  <a:pt x="1267488" y="901128"/>
                  <a:pt x="1265721" y="910096"/>
                  <a:pt x="1265721" y="920497"/>
                </a:cubicBezTo>
                <a:cubicBezTo>
                  <a:pt x="1265721" y="930765"/>
                  <a:pt x="1267488" y="939666"/>
                  <a:pt x="1271022" y="947200"/>
                </a:cubicBezTo>
                <a:cubicBezTo>
                  <a:pt x="1274556" y="954735"/>
                  <a:pt x="1279556" y="960569"/>
                  <a:pt x="1286024" y="964703"/>
                </a:cubicBezTo>
                <a:cubicBezTo>
                  <a:pt x="1292491" y="968836"/>
                  <a:pt x="1300059" y="970903"/>
                  <a:pt x="1308727" y="970903"/>
                </a:cubicBezTo>
                <a:cubicBezTo>
                  <a:pt x="1316328" y="970903"/>
                  <a:pt x="1323029" y="969203"/>
                  <a:pt x="1328829" y="965803"/>
                </a:cubicBezTo>
                <a:cubicBezTo>
                  <a:pt x="1334630" y="962402"/>
                  <a:pt x="1338997" y="957702"/>
                  <a:pt x="1341931" y="951701"/>
                </a:cubicBezTo>
                <a:lnTo>
                  <a:pt x="1341931" y="962102"/>
                </a:lnTo>
                <a:cubicBezTo>
                  <a:pt x="1341931" y="967703"/>
                  <a:pt x="1344598" y="970503"/>
                  <a:pt x="1349932" y="970503"/>
                </a:cubicBezTo>
                <a:cubicBezTo>
                  <a:pt x="1355266" y="970503"/>
                  <a:pt x="1357933" y="967703"/>
                  <a:pt x="1357933" y="962102"/>
                </a:cubicBezTo>
                <a:lnTo>
                  <a:pt x="1357933" y="834886"/>
                </a:lnTo>
                <a:cubicBezTo>
                  <a:pt x="1357933" y="829419"/>
                  <a:pt x="1355266" y="826685"/>
                  <a:pt x="1349932" y="826685"/>
                </a:cubicBezTo>
                <a:close/>
                <a:moveTo>
                  <a:pt x="1003498" y="826685"/>
                </a:moveTo>
                <a:cubicBezTo>
                  <a:pt x="998164" y="826685"/>
                  <a:pt x="995497" y="829419"/>
                  <a:pt x="995497" y="834886"/>
                </a:cubicBezTo>
                <a:lnTo>
                  <a:pt x="995497" y="936899"/>
                </a:lnTo>
                <a:cubicBezTo>
                  <a:pt x="995497" y="947967"/>
                  <a:pt x="998031" y="956402"/>
                  <a:pt x="1003098" y="962202"/>
                </a:cubicBezTo>
                <a:cubicBezTo>
                  <a:pt x="1008165" y="968003"/>
                  <a:pt x="1015500" y="970903"/>
                  <a:pt x="1025101" y="970903"/>
                </a:cubicBezTo>
                <a:cubicBezTo>
                  <a:pt x="1026168" y="970903"/>
                  <a:pt x="1027301" y="970870"/>
                  <a:pt x="1028501" y="970803"/>
                </a:cubicBezTo>
                <a:cubicBezTo>
                  <a:pt x="1029701" y="970737"/>
                  <a:pt x="1030835" y="970570"/>
                  <a:pt x="1031902" y="970303"/>
                </a:cubicBezTo>
                <a:cubicBezTo>
                  <a:pt x="1036436" y="969637"/>
                  <a:pt x="1038703" y="967036"/>
                  <a:pt x="1038703" y="962502"/>
                </a:cubicBezTo>
                <a:cubicBezTo>
                  <a:pt x="1038703" y="960102"/>
                  <a:pt x="1038402" y="958502"/>
                  <a:pt x="1037802" y="957702"/>
                </a:cubicBezTo>
                <a:cubicBezTo>
                  <a:pt x="1037202" y="956902"/>
                  <a:pt x="1036169" y="956568"/>
                  <a:pt x="1034702" y="956702"/>
                </a:cubicBezTo>
                <a:cubicBezTo>
                  <a:pt x="1033769" y="956702"/>
                  <a:pt x="1032835" y="956768"/>
                  <a:pt x="1031902" y="956902"/>
                </a:cubicBezTo>
                <a:cubicBezTo>
                  <a:pt x="1030968" y="957035"/>
                  <a:pt x="1029901" y="957102"/>
                  <a:pt x="1028701" y="957102"/>
                </a:cubicBezTo>
                <a:cubicBezTo>
                  <a:pt x="1017366" y="957102"/>
                  <a:pt x="1011699" y="949967"/>
                  <a:pt x="1011699" y="935699"/>
                </a:cubicBezTo>
                <a:lnTo>
                  <a:pt x="1011699" y="834886"/>
                </a:lnTo>
                <a:cubicBezTo>
                  <a:pt x="1011699" y="829419"/>
                  <a:pt x="1008965" y="826685"/>
                  <a:pt x="1003498" y="826685"/>
                </a:cubicBezTo>
                <a:close/>
                <a:moveTo>
                  <a:pt x="973504" y="675647"/>
                </a:moveTo>
                <a:lnTo>
                  <a:pt x="979705" y="675647"/>
                </a:lnTo>
                <a:lnTo>
                  <a:pt x="979705" y="681648"/>
                </a:lnTo>
                <a:cubicBezTo>
                  <a:pt x="979705" y="690183"/>
                  <a:pt x="977171" y="697217"/>
                  <a:pt x="972104" y="702751"/>
                </a:cubicBezTo>
                <a:cubicBezTo>
                  <a:pt x="967036" y="708285"/>
                  <a:pt x="960502" y="711052"/>
                  <a:pt x="952501" y="711052"/>
                </a:cubicBezTo>
                <a:cubicBezTo>
                  <a:pt x="945967" y="711052"/>
                  <a:pt x="940800" y="709318"/>
                  <a:pt x="936999" y="705851"/>
                </a:cubicBezTo>
                <a:cubicBezTo>
                  <a:pt x="933199" y="702384"/>
                  <a:pt x="931299" y="697917"/>
                  <a:pt x="931299" y="692450"/>
                </a:cubicBezTo>
                <a:cubicBezTo>
                  <a:pt x="931299" y="688182"/>
                  <a:pt x="932532" y="684815"/>
                  <a:pt x="934999" y="682348"/>
                </a:cubicBezTo>
                <a:cubicBezTo>
                  <a:pt x="937466" y="679881"/>
                  <a:pt x="941800" y="678148"/>
                  <a:pt x="948001" y="677148"/>
                </a:cubicBezTo>
                <a:cubicBezTo>
                  <a:pt x="954202" y="676147"/>
                  <a:pt x="962703" y="675647"/>
                  <a:pt x="973504" y="675647"/>
                </a:cubicBezTo>
                <a:close/>
                <a:moveTo>
                  <a:pt x="1722502" y="634442"/>
                </a:moveTo>
                <a:cubicBezTo>
                  <a:pt x="1731170" y="634442"/>
                  <a:pt x="1737871" y="637176"/>
                  <a:pt x="1742605" y="642643"/>
                </a:cubicBezTo>
                <a:cubicBezTo>
                  <a:pt x="1747339" y="648111"/>
                  <a:pt x="1749906" y="655778"/>
                  <a:pt x="1750306" y="665646"/>
                </a:cubicBezTo>
                <a:lnTo>
                  <a:pt x="1691298" y="665646"/>
                </a:lnTo>
                <a:cubicBezTo>
                  <a:pt x="1692232" y="656312"/>
                  <a:pt x="1695366" y="648777"/>
                  <a:pt x="1700700" y="643043"/>
                </a:cubicBezTo>
                <a:cubicBezTo>
                  <a:pt x="1706034" y="637309"/>
                  <a:pt x="1713301" y="634442"/>
                  <a:pt x="1722502" y="634442"/>
                </a:cubicBezTo>
                <a:close/>
                <a:moveTo>
                  <a:pt x="1170052" y="634442"/>
                </a:moveTo>
                <a:cubicBezTo>
                  <a:pt x="1178720" y="634442"/>
                  <a:pt x="1185421" y="637176"/>
                  <a:pt x="1190155" y="642643"/>
                </a:cubicBezTo>
                <a:cubicBezTo>
                  <a:pt x="1194889" y="648111"/>
                  <a:pt x="1197456" y="655778"/>
                  <a:pt x="1197856" y="665646"/>
                </a:cubicBezTo>
                <a:lnTo>
                  <a:pt x="1138848" y="665646"/>
                </a:lnTo>
                <a:cubicBezTo>
                  <a:pt x="1139782" y="656312"/>
                  <a:pt x="1142916" y="648777"/>
                  <a:pt x="1148250" y="643043"/>
                </a:cubicBezTo>
                <a:cubicBezTo>
                  <a:pt x="1153584" y="637309"/>
                  <a:pt x="1160851" y="634442"/>
                  <a:pt x="1170052" y="634442"/>
                </a:cubicBezTo>
                <a:close/>
                <a:moveTo>
                  <a:pt x="329851" y="626617"/>
                </a:moveTo>
                <a:cubicBezTo>
                  <a:pt x="323080" y="626617"/>
                  <a:pt x="317268" y="629026"/>
                  <a:pt x="312417" y="633845"/>
                </a:cubicBezTo>
                <a:cubicBezTo>
                  <a:pt x="307567" y="638663"/>
                  <a:pt x="305141" y="644490"/>
                  <a:pt x="305141" y="651327"/>
                </a:cubicBezTo>
                <a:cubicBezTo>
                  <a:pt x="305141" y="658164"/>
                  <a:pt x="307567" y="664008"/>
                  <a:pt x="312417" y="668859"/>
                </a:cubicBezTo>
                <a:cubicBezTo>
                  <a:pt x="317268" y="673710"/>
                  <a:pt x="323080" y="676135"/>
                  <a:pt x="329851" y="676135"/>
                </a:cubicBezTo>
                <a:cubicBezTo>
                  <a:pt x="336688" y="676135"/>
                  <a:pt x="342532" y="673710"/>
                  <a:pt x="347383" y="668859"/>
                </a:cubicBezTo>
                <a:cubicBezTo>
                  <a:pt x="352234" y="664008"/>
                  <a:pt x="354659" y="658164"/>
                  <a:pt x="354659" y="651327"/>
                </a:cubicBezTo>
                <a:cubicBezTo>
                  <a:pt x="354659" y="644490"/>
                  <a:pt x="352234" y="638663"/>
                  <a:pt x="347383" y="633845"/>
                </a:cubicBezTo>
                <a:cubicBezTo>
                  <a:pt x="342532" y="629026"/>
                  <a:pt x="336688" y="626617"/>
                  <a:pt x="329851" y="626617"/>
                </a:cubicBezTo>
                <a:close/>
                <a:moveTo>
                  <a:pt x="1470223" y="623241"/>
                </a:moveTo>
                <a:cubicBezTo>
                  <a:pt x="1464889" y="623241"/>
                  <a:pt x="1462222" y="626108"/>
                  <a:pt x="1462222" y="631842"/>
                </a:cubicBezTo>
                <a:lnTo>
                  <a:pt x="1462222" y="713652"/>
                </a:lnTo>
                <a:cubicBezTo>
                  <a:pt x="1462222" y="719520"/>
                  <a:pt x="1464889" y="722453"/>
                  <a:pt x="1470223" y="722453"/>
                </a:cubicBezTo>
                <a:cubicBezTo>
                  <a:pt x="1475690" y="722453"/>
                  <a:pt x="1478424" y="719520"/>
                  <a:pt x="1478424" y="713652"/>
                </a:cubicBezTo>
                <a:lnTo>
                  <a:pt x="1478424" y="631842"/>
                </a:lnTo>
                <a:cubicBezTo>
                  <a:pt x="1478424" y="626108"/>
                  <a:pt x="1475690" y="623241"/>
                  <a:pt x="1470223" y="623241"/>
                </a:cubicBezTo>
                <a:close/>
                <a:moveTo>
                  <a:pt x="1022272" y="622841"/>
                </a:moveTo>
                <a:cubicBezTo>
                  <a:pt x="1018671" y="622841"/>
                  <a:pt x="1016271" y="623974"/>
                  <a:pt x="1015071" y="626241"/>
                </a:cubicBezTo>
                <a:cubicBezTo>
                  <a:pt x="1013871" y="628508"/>
                  <a:pt x="1013938" y="631175"/>
                  <a:pt x="1015271" y="634242"/>
                </a:cubicBezTo>
                <a:lnTo>
                  <a:pt x="1049875" y="715052"/>
                </a:lnTo>
                <a:cubicBezTo>
                  <a:pt x="1052142" y="720253"/>
                  <a:pt x="1055609" y="722853"/>
                  <a:pt x="1060277" y="722853"/>
                </a:cubicBezTo>
                <a:cubicBezTo>
                  <a:pt x="1065077" y="722853"/>
                  <a:pt x="1068544" y="720253"/>
                  <a:pt x="1070678" y="715052"/>
                </a:cubicBezTo>
                <a:lnTo>
                  <a:pt x="1105682" y="634042"/>
                </a:lnTo>
                <a:cubicBezTo>
                  <a:pt x="1106882" y="631109"/>
                  <a:pt x="1106949" y="628508"/>
                  <a:pt x="1105882" y="626241"/>
                </a:cubicBezTo>
                <a:cubicBezTo>
                  <a:pt x="1104816" y="623974"/>
                  <a:pt x="1102749" y="622841"/>
                  <a:pt x="1099682" y="622841"/>
                </a:cubicBezTo>
                <a:cubicBezTo>
                  <a:pt x="1097415" y="622841"/>
                  <a:pt x="1095681" y="623308"/>
                  <a:pt x="1094481" y="624241"/>
                </a:cubicBezTo>
                <a:cubicBezTo>
                  <a:pt x="1093281" y="625174"/>
                  <a:pt x="1092214" y="626841"/>
                  <a:pt x="1091281" y="629242"/>
                </a:cubicBezTo>
                <a:lnTo>
                  <a:pt x="1060677" y="703051"/>
                </a:lnTo>
                <a:lnTo>
                  <a:pt x="1030473" y="629242"/>
                </a:lnTo>
                <a:cubicBezTo>
                  <a:pt x="1028739" y="624974"/>
                  <a:pt x="1026006" y="622841"/>
                  <a:pt x="1022272" y="622841"/>
                </a:cubicBezTo>
                <a:close/>
                <a:moveTo>
                  <a:pt x="1722102" y="622441"/>
                </a:moveTo>
                <a:cubicBezTo>
                  <a:pt x="1712901" y="622441"/>
                  <a:pt x="1704800" y="624541"/>
                  <a:pt x="1697799" y="628742"/>
                </a:cubicBezTo>
                <a:cubicBezTo>
                  <a:pt x="1690798" y="632942"/>
                  <a:pt x="1685298" y="638876"/>
                  <a:pt x="1681297" y="646544"/>
                </a:cubicBezTo>
                <a:cubicBezTo>
                  <a:pt x="1677297" y="654211"/>
                  <a:pt x="1675296" y="663046"/>
                  <a:pt x="1675296" y="673047"/>
                </a:cubicBezTo>
                <a:cubicBezTo>
                  <a:pt x="1675296" y="688516"/>
                  <a:pt x="1679764" y="700751"/>
                  <a:pt x="1688698" y="709752"/>
                </a:cubicBezTo>
                <a:cubicBezTo>
                  <a:pt x="1697632" y="718753"/>
                  <a:pt x="1709767" y="723253"/>
                  <a:pt x="1725103" y="723253"/>
                </a:cubicBezTo>
                <a:cubicBezTo>
                  <a:pt x="1730837" y="723253"/>
                  <a:pt x="1736737" y="722387"/>
                  <a:pt x="1742805" y="720653"/>
                </a:cubicBezTo>
                <a:cubicBezTo>
                  <a:pt x="1748872" y="718920"/>
                  <a:pt x="1754106" y="716453"/>
                  <a:pt x="1758507" y="713252"/>
                </a:cubicBezTo>
                <a:cubicBezTo>
                  <a:pt x="1761307" y="711385"/>
                  <a:pt x="1762674" y="709218"/>
                  <a:pt x="1762607" y="706751"/>
                </a:cubicBezTo>
                <a:cubicBezTo>
                  <a:pt x="1762541" y="704284"/>
                  <a:pt x="1761474" y="702451"/>
                  <a:pt x="1759407" y="701251"/>
                </a:cubicBezTo>
                <a:cubicBezTo>
                  <a:pt x="1757340" y="700050"/>
                  <a:pt x="1754773" y="700451"/>
                  <a:pt x="1751706" y="702451"/>
                </a:cubicBezTo>
                <a:cubicBezTo>
                  <a:pt x="1747439" y="705384"/>
                  <a:pt x="1743038" y="707418"/>
                  <a:pt x="1738504" y="708552"/>
                </a:cubicBezTo>
                <a:cubicBezTo>
                  <a:pt x="1733970" y="709685"/>
                  <a:pt x="1729503" y="710252"/>
                  <a:pt x="1725103" y="710252"/>
                </a:cubicBezTo>
                <a:cubicBezTo>
                  <a:pt x="1714701" y="710252"/>
                  <a:pt x="1706567" y="707351"/>
                  <a:pt x="1700700" y="701551"/>
                </a:cubicBezTo>
                <a:cubicBezTo>
                  <a:pt x="1694832" y="695750"/>
                  <a:pt x="1691632" y="687316"/>
                  <a:pt x="1691098" y="676248"/>
                </a:cubicBezTo>
                <a:lnTo>
                  <a:pt x="1757307" y="676248"/>
                </a:lnTo>
                <a:cubicBezTo>
                  <a:pt x="1761974" y="676248"/>
                  <a:pt x="1764307" y="674181"/>
                  <a:pt x="1764307" y="670047"/>
                </a:cubicBezTo>
                <a:cubicBezTo>
                  <a:pt x="1764307" y="655245"/>
                  <a:pt x="1760574" y="643610"/>
                  <a:pt x="1753106" y="635142"/>
                </a:cubicBezTo>
                <a:cubicBezTo>
                  <a:pt x="1745639" y="626675"/>
                  <a:pt x="1735304" y="622441"/>
                  <a:pt x="1722102" y="622441"/>
                </a:cubicBezTo>
                <a:close/>
                <a:moveTo>
                  <a:pt x="1556453" y="622441"/>
                </a:moveTo>
                <a:cubicBezTo>
                  <a:pt x="1549519" y="622441"/>
                  <a:pt x="1543451" y="624008"/>
                  <a:pt x="1538251" y="627141"/>
                </a:cubicBezTo>
                <a:cubicBezTo>
                  <a:pt x="1533050" y="630275"/>
                  <a:pt x="1528983" y="634776"/>
                  <a:pt x="1526049" y="640643"/>
                </a:cubicBezTo>
                <a:lnTo>
                  <a:pt x="1526049" y="631042"/>
                </a:lnTo>
                <a:cubicBezTo>
                  <a:pt x="1526049" y="625575"/>
                  <a:pt x="1523382" y="622841"/>
                  <a:pt x="1518048" y="622841"/>
                </a:cubicBezTo>
                <a:cubicBezTo>
                  <a:pt x="1512847" y="622841"/>
                  <a:pt x="1510247" y="625575"/>
                  <a:pt x="1510247" y="631042"/>
                </a:cubicBezTo>
                <a:lnTo>
                  <a:pt x="1510247" y="714452"/>
                </a:lnTo>
                <a:cubicBezTo>
                  <a:pt x="1510247" y="720053"/>
                  <a:pt x="1512914" y="722853"/>
                  <a:pt x="1518248" y="722853"/>
                </a:cubicBezTo>
                <a:cubicBezTo>
                  <a:pt x="1523716" y="722853"/>
                  <a:pt x="1526449" y="720053"/>
                  <a:pt x="1526449" y="714452"/>
                </a:cubicBezTo>
                <a:lnTo>
                  <a:pt x="1526449" y="666446"/>
                </a:lnTo>
                <a:cubicBezTo>
                  <a:pt x="1526449" y="657112"/>
                  <a:pt x="1528749" y="649644"/>
                  <a:pt x="1533350" y="644043"/>
                </a:cubicBezTo>
                <a:cubicBezTo>
                  <a:pt x="1537951" y="638443"/>
                  <a:pt x="1544251" y="635642"/>
                  <a:pt x="1552252" y="635642"/>
                </a:cubicBezTo>
                <a:cubicBezTo>
                  <a:pt x="1559453" y="635642"/>
                  <a:pt x="1564621" y="637743"/>
                  <a:pt x="1567754" y="641943"/>
                </a:cubicBezTo>
                <a:cubicBezTo>
                  <a:pt x="1570888" y="646144"/>
                  <a:pt x="1572455" y="652711"/>
                  <a:pt x="1572455" y="661646"/>
                </a:cubicBezTo>
                <a:lnTo>
                  <a:pt x="1572455" y="714452"/>
                </a:lnTo>
                <a:cubicBezTo>
                  <a:pt x="1572455" y="720053"/>
                  <a:pt x="1575122" y="722853"/>
                  <a:pt x="1580456" y="722853"/>
                </a:cubicBezTo>
                <a:cubicBezTo>
                  <a:pt x="1585923" y="722853"/>
                  <a:pt x="1588657" y="720053"/>
                  <a:pt x="1588657" y="714452"/>
                </a:cubicBezTo>
                <a:lnTo>
                  <a:pt x="1588657" y="666446"/>
                </a:lnTo>
                <a:cubicBezTo>
                  <a:pt x="1588657" y="657112"/>
                  <a:pt x="1590991" y="649644"/>
                  <a:pt x="1595658" y="644043"/>
                </a:cubicBezTo>
                <a:cubicBezTo>
                  <a:pt x="1600325" y="638443"/>
                  <a:pt x="1606592" y="635642"/>
                  <a:pt x="1614460" y="635642"/>
                </a:cubicBezTo>
                <a:cubicBezTo>
                  <a:pt x="1621661" y="635642"/>
                  <a:pt x="1626828" y="637743"/>
                  <a:pt x="1629962" y="641943"/>
                </a:cubicBezTo>
                <a:cubicBezTo>
                  <a:pt x="1633096" y="646144"/>
                  <a:pt x="1634663" y="652711"/>
                  <a:pt x="1634663" y="661646"/>
                </a:cubicBezTo>
                <a:lnTo>
                  <a:pt x="1634663" y="714452"/>
                </a:lnTo>
                <a:cubicBezTo>
                  <a:pt x="1634663" y="720053"/>
                  <a:pt x="1637330" y="722853"/>
                  <a:pt x="1642664" y="722853"/>
                </a:cubicBezTo>
                <a:cubicBezTo>
                  <a:pt x="1648131" y="722853"/>
                  <a:pt x="1650865" y="720053"/>
                  <a:pt x="1650865" y="714452"/>
                </a:cubicBezTo>
                <a:lnTo>
                  <a:pt x="1650865" y="660846"/>
                </a:lnTo>
                <a:cubicBezTo>
                  <a:pt x="1650865" y="635242"/>
                  <a:pt x="1640063" y="622441"/>
                  <a:pt x="1618461" y="622441"/>
                </a:cubicBezTo>
                <a:cubicBezTo>
                  <a:pt x="1610993" y="622441"/>
                  <a:pt x="1604392" y="624208"/>
                  <a:pt x="1598658" y="627741"/>
                </a:cubicBezTo>
                <a:cubicBezTo>
                  <a:pt x="1592924" y="631275"/>
                  <a:pt x="1588590" y="636109"/>
                  <a:pt x="1585657" y="642243"/>
                </a:cubicBezTo>
                <a:cubicBezTo>
                  <a:pt x="1581389" y="629042"/>
                  <a:pt x="1571655" y="622441"/>
                  <a:pt x="1556453" y="622441"/>
                </a:cubicBezTo>
                <a:close/>
                <a:moveTo>
                  <a:pt x="1269027" y="622441"/>
                </a:moveTo>
                <a:cubicBezTo>
                  <a:pt x="1257692" y="622441"/>
                  <a:pt x="1248524" y="625108"/>
                  <a:pt x="1241523" y="630442"/>
                </a:cubicBezTo>
                <a:cubicBezTo>
                  <a:pt x="1234522" y="635776"/>
                  <a:pt x="1231022" y="642843"/>
                  <a:pt x="1231022" y="651644"/>
                </a:cubicBezTo>
                <a:cubicBezTo>
                  <a:pt x="1231022" y="665113"/>
                  <a:pt x="1239289" y="673647"/>
                  <a:pt x="1255825" y="677248"/>
                </a:cubicBezTo>
                <a:lnTo>
                  <a:pt x="1274027" y="681248"/>
                </a:lnTo>
                <a:cubicBezTo>
                  <a:pt x="1279494" y="682448"/>
                  <a:pt x="1283495" y="684148"/>
                  <a:pt x="1286029" y="686349"/>
                </a:cubicBezTo>
                <a:cubicBezTo>
                  <a:pt x="1288562" y="688549"/>
                  <a:pt x="1289829" y="691516"/>
                  <a:pt x="1289829" y="695250"/>
                </a:cubicBezTo>
                <a:cubicBezTo>
                  <a:pt x="1289829" y="700050"/>
                  <a:pt x="1287896" y="703851"/>
                  <a:pt x="1284028" y="706651"/>
                </a:cubicBezTo>
                <a:cubicBezTo>
                  <a:pt x="1280161" y="709452"/>
                  <a:pt x="1274427" y="710852"/>
                  <a:pt x="1266826" y="710852"/>
                </a:cubicBezTo>
                <a:cubicBezTo>
                  <a:pt x="1262026" y="710852"/>
                  <a:pt x="1257192" y="710218"/>
                  <a:pt x="1252324" y="708952"/>
                </a:cubicBezTo>
                <a:cubicBezTo>
                  <a:pt x="1247457" y="707685"/>
                  <a:pt x="1242423" y="705451"/>
                  <a:pt x="1237223" y="702251"/>
                </a:cubicBezTo>
                <a:cubicBezTo>
                  <a:pt x="1234556" y="700917"/>
                  <a:pt x="1232355" y="700917"/>
                  <a:pt x="1230622" y="702251"/>
                </a:cubicBezTo>
                <a:cubicBezTo>
                  <a:pt x="1228888" y="703584"/>
                  <a:pt x="1227988" y="705418"/>
                  <a:pt x="1227921" y="707751"/>
                </a:cubicBezTo>
                <a:cubicBezTo>
                  <a:pt x="1227855" y="710085"/>
                  <a:pt x="1229022" y="711985"/>
                  <a:pt x="1231422" y="713452"/>
                </a:cubicBezTo>
                <a:cubicBezTo>
                  <a:pt x="1236623" y="716919"/>
                  <a:pt x="1242257" y="719420"/>
                  <a:pt x="1248324" y="720953"/>
                </a:cubicBezTo>
                <a:cubicBezTo>
                  <a:pt x="1254391" y="722487"/>
                  <a:pt x="1260425" y="723253"/>
                  <a:pt x="1266426" y="723253"/>
                </a:cubicBezTo>
                <a:cubicBezTo>
                  <a:pt x="1278161" y="723253"/>
                  <a:pt x="1287562" y="720686"/>
                  <a:pt x="1294630" y="715552"/>
                </a:cubicBezTo>
                <a:cubicBezTo>
                  <a:pt x="1301697" y="710418"/>
                  <a:pt x="1305231" y="703384"/>
                  <a:pt x="1305231" y="694450"/>
                </a:cubicBezTo>
                <a:cubicBezTo>
                  <a:pt x="1305231" y="687516"/>
                  <a:pt x="1303031" y="682015"/>
                  <a:pt x="1298630" y="677948"/>
                </a:cubicBezTo>
                <a:cubicBezTo>
                  <a:pt x="1294230" y="673881"/>
                  <a:pt x="1287762" y="670914"/>
                  <a:pt x="1279228" y="669047"/>
                </a:cubicBezTo>
                <a:lnTo>
                  <a:pt x="1261026" y="665246"/>
                </a:lnTo>
                <a:cubicBezTo>
                  <a:pt x="1251158" y="663113"/>
                  <a:pt x="1246224" y="658312"/>
                  <a:pt x="1246224" y="650844"/>
                </a:cubicBezTo>
                <a:cubicBezTo>
                  <a:pt x="1246224" y="646044"/>
                  <a:pt x="1248157" y="642177"/>
                  <a:pt x="1252024" y="639243"/>
                </a:cubicBezTo>
                <a:cubicBezTo>
                  <a:pt x="1255892" y="636309"/>
                  <a:pt x="1261559" y="634842"/>
                  <a:pt x="1269027" y="634842"/>
                </a:cubicBezTo>
                <a:cubicBezTo>
                  <a:pt x="1273027" y="634842"/>
                  <a:pt x="1277094" y="635476"/>
                  <a:pt x="1281228" y="636743"/>
                </a:cubicBezTo>
                <a:cubicBezTo>
                  <a:pt x="1285362" y="638009"/>
                  <a:pt x="1289429" y="639976"/>
                  <a:pt x="1293430" y="642643"/>
                </a:cubicBezTo>
                <a:cubicBezTo>
                  <a:pt x="1295963" y="644243"/>
                  <a:pt x="1298130" y="644410"/>
                  <a:pt x="1299930" y="643143"/>
                </a:cubicBezTo>
                <a:cubicBezTo>
                  <a:pt x="1301731" y="641877"/>
                  <a:pt x="1302764" y="640110"/>
                  <a:pt x="1303031" y="637843"/>
                </a:cubicBezTo>
                <a:cubicBezTo>
                  <a:pt x="1303297" y="635576"/>
                  <a:pt x="1302297" y="633642"/>
                  <a:pt x="1300030" y="632042"/>
                </a:cubicBezTo>
                <a:cubicBezTo>
                  <a:pt x="1295763" y="628708"/>
                  <a:pt x="1290963" y="626275"/>
                  <a:pt x="1285629" y="624741"/>
                </a:cubicBezTo>
                <a:cubicBezTo>
                  <a:pt x="1280295" y="623208"/>
                  <a:pt x="1274761" y="622441"/>
                  <a:pt x="1269027" y="622441"/>
                </a:cubicBezTo>
                <a:close/>
                <a:moveTo>
                  <a:pt x="1169652" y="622441"/>
                </a:moveTo>
                <a:cubicBezTo>
                  <a:pt x="1160451" y="622441"/>
                  <a:pt x="1152350" y="624541"/>
                  <a:pt x="1145349" y="628742"/>
                </a:cubicBezTo>
                <a:cubicBezTo>
                  <a:pt x="1138348" y="632942"/>
                  <a:pt x="1132848" y="638876"/>
                  <a:pt x="1128847" y="646544"/>
                </a:cubicBezTo>
                <a:cubicBezTo>
                  <a:pt x="1124847" y="654211"/>
                  <a:pt x="1122846" y="663046"/>
                  <a:pt x="1122846" y="673047"/>
                </a:cubicBezTo>
                <a:cubicBezTo>
                  <a:pt x="1122846" y="688516"/>
                  <a:pt x="1127314" y="700751"/>
                  <a:pt x="1136248" y="709752"/>
                </a:cubicBezTo>
                <a:cubicBezTo>
                  <a:pt x="1145183" y="718753"/>
                  <a:pt x="1157317" y="723253"/>
                  <a:pt x="1172653" y="723253"/>
                </a:cubicBezTo>
                <a:cubicBezTo>
                  <a:pt x="1178387" y="723253"/>
                  <a:pt x="1184287" y="722387"/>
                  <a:pt x="1190355" y="720653"/>
                </a:cubicBezTo>
                <a:cubicBezTo>
                  <a:pt x="1196422" y="718920"/>
                  <a:pt x="1201656" y="716453"/>
                  <a:pt x="1206057" y="713252"/>
                </a:cubicBezTo>
                <a:cubicBezTo>
                  <a:pt x="1208857" y="711385"/>
                  <a:pt x="1210224" y="709218"/>
                  <a:pt x="1210157" y="706751"/>
                </a:cubicBezTo>
                <a:cubicBezTo>
                  <a:pt x="1210091" y="704284"/>
                  <a:pt x="1209024" y="702451"/>
                  <a:pt x="1206957" y="701251"/>
                </a:cubicBezTo>
                <a:cubicBezTo>
                  <a:pt x="1204890" y="700050"/>
                  <a:pt x="1202323" y="700451"/>
                  <a:pt x="1199256" y="702451"/>
                </a:cubicBezTo>
                <a:cubicBezTo>
                  <a:pt x="1194989" y="705384"/>
                  <a:pt x="1190588" y="707418"/>
                  <a:pt x="1186054" y="708552"/>
                </a:cubicBezTo>
                <a:cubicBezTo>
                  <a:pt x="1181520" y="709685"/>
                  <a:pt x="1177053" y="710252"/>
                  <a:pt x="1172653" y="710252"/>
                </a:cubicBezTo>
                <a:cubicBezTo>
                  <a:pt x="1162251" y="710252"/>
                  <a:pt x="1154117" y="707351"/>
                  <a:pt x="1148250" y="701551"/>
                </a:cubicBezTo>
                <a:cubicBezTo>
                  <a:pt x="1142382" y="695750"/>
                  <a:pt x="1139182" y="687316"/>
                  <a:pt x="1138648" y="676248"/>
                </a:cubicBezTo>
                <a:lnTo>
                  <a:pt x="1204857" y="676248"/>
                </a:lnTo>
                <a:cubicBezTo>
                  <a:pt x="1209524" y="676248"/>
                  <a:pt x="1211858" y="674181"/>
                  <a:pt x="1211858" y="670047"/>
                </a:cubicBezTo>
                <a:cubicBezTo>
                  <a:pt x="1211858" y="655245"/>
                  <a:pt x="1208124" y="643610"/>
                  <a:pt x="1200656" y="635142"/>
                </a:cubicBezTo>
                <a:cubicBezTo>
                  <a:pt x="1193189" y="626675"/>
                  <a:pt x="1182854" y="622441"/>
                  <a:pt x="1169652" y="622441"/>
                </a:cubicBezTo>
                <a:close/>
                <a:moveTo>
                  <a:pt x="958302" y="622441"/>
                </a:moveTo>
                <a:cubicBezTo>
                  <a:pt x="953101" y="622441"/>
                  <a:pt x="947601" y="623108"/>
                  <a:pt x="941800" y="624441"/>
                </a:cubicBezTo>
                <a:cubicBezTo>
                  <a:pt x="935999" y="625775"/>
                  <a:pt x="930232" y="627908"/>
                  <a:pt x="924498" y="630842"/>
                </a:cubicBezTo>
                <a:cubicBezTo>
                  <a:pt x="922497" y="631775"/>
                  <a:pt x="921197" y="633142"/>
                  <a:pt x="920597" y="634942"/>
                </a:cubicBezTo>
                <a:cubicBezTo>
                  <a:pt x="919997" y="636743"/>
                  <a:pt x="919997" y="638476"/>
                  <a:pt x="920597" y="640143"/>
                </a:cubicBezTo>
                <a:cubicBezTo>
                  <a:pt x="921197" y="641810"/>
                  <a:pt x="922264" y="643010"/>
                  <a:pt x="923798" y="643743"/>
                </a:cubicBezTo>
                <a:cubicBezTo>
                  <a:pt x="925331" y="644477"/>
                  <a:pt x="927231" y="644243"/>
                  <a:pt x="929498" y="643043"/>
                </a:cubicBezTo>
                <a:cubicBezTo>
                  <a:pt x="934566" y="640376"/>
                  <a:pt x="939466" y="638443"/>
                  <a:pt x="944200" y="637243"/>
                </a:cubicBezTo>
                <a:cubicBezTo>
                  <a:pt x="948934" y="636042"/>
                  <a:pt x="953635" y="635442"/>
                  <a:pt x="958302" y="635442"/>
                </a:cubicBezTo>
                <a:cubicBezTo>
                  <a:pt x="965770" y="635442"/>
                  <a:pt x="971204" y="637276"/>
                  <a:pt x="974604" y="640943"/>
                </a:cubicBezTo>
                <a:cubicBezTo>
                  <a:pt x="978004" y="644610"/>
                  <a:pt x="979705" y="650578"/>
                  <a:pt x="979705" y="658845"/>
                </a:cubicBezTo>
                <a:lnTo>
                  <a:pt x="979705" y="665046"/>
                </a:lnTo>
                <a:lnTo>
                  <a:pt x="973304" y="665046"/>
                </a:lnTo>
                <a:cubicBezTo>
                  <a:pt x="958635" y="665046"/>
                  <a:pt x="947067" y="665946"/>
                  <a:pt x="938600" y="667746"/>
                </a:cubicBezTo>
                <a:cubicBezTo>
                  <a:pt x="930132" y="669547"/>
                  <a:pt x="924064" y="672514"/>
                  <a:pt x="920397" y="676648"/>
                </a:cubicBezTo>
                <a:cubicBezTo>
                  <a:pt x="916730" y="680781"/>
                  <a:pt x="914897" y="686382"/>
                  <a:pt x="914897" y="693450"/>
                </a:cubicBezTo>
                <a:cubicBezTo>
                  <a:pt x="914897" y="699050"/>
                  <a:pt x="916430" y="704118"/>
                  <a:pt x="919497" y="708652"/>
                </a:cubicBezTo>
                <a:cubicBezTo>
                  <a:pt x="922564" y="713185"/>
                  <a:pt x="926731" y="716753"/>
                  <a:pt x="931999" y="719353"/>
                </a:cubicBezTo>
                <a:cubicBezTo>
                  <a:pt x="937266" y="721953"/>
                  <a:pt x="943233" y="723253"/>
                  <a:pt x="949901" y="723253"/>
                </a:cubicBezTo>
                <a:cubicBezTo>
                  <a:pt x="956969" y="723253"/>
                  <a:pt x="963136" y="721586"/>
                  <a:pt x="968403" y="718253"/>
                </a:cubicBezTo>
                <a:cubicBezTo>
                  <a:pt x="973671" y="714919"/>
                  <a:pt x="977571" y="710385"/>
                  <a:pt x="980105" y="704651"/>
                </a:cubicBezTo>
                <a:lnTo>
                  <a:pt x="980105" y="714452"/>
                </a:lnTo>
                <a:cubicBezTo>
                  <a:pt x="980105" y="720053"/>
                  <a:pt x="982705" y="722853"/>
                  <a:pt x="987906" y="722853"/>
                </a:cubicBezTo>
                <a:cubicBezTo>
                  <a:pt x="992840" y="722853"/>
                  <a:pt x="995307" y="720053"/>
                  <a:pt x="995307" y="714452"/>
                </a:cubicBezTo>
                <a:lnTo>
                  <a:pt x="995307" y="660246"/>
                </a:lnTo>
                <a:cubicBezTo>
                  <a:pt x="995307" y="647311"/>
                  <a:pt x="992273" y="637776"/>
                  <a:pt x="986205" y="631642"/>
                </a:cubicBezTo>
                <a:cubicBezTo>
                  <a:pt x="980138" y="625508"/>
                  <a:pt x="970837" y="622441"/>
                  <a:pt x="958302" y="622441"/>
                </a:cubicBezTo>
                <a:close/>
                <a:moveTo>
                  <a:pt x="859452" y="622441"/>
                </a:moveTo>
                <a:cubicBezTo>
                  <a:pt x="848117" y="622441"/>
                  <a:pt x="838949" y="625108"/>
                  <a:pt x="831948" y="630442"/>
                </a:cubicBezTo>
                <a:cubicBezTo>
                  <a:pt x="824947" y="635776"/>
                  <a:pt x="821447" y="642843"/>
                  <a:pt x="821447" y="651644"/>
                </a:cubicBezTo>
                <a:cubicBezTo>
                  <a:pt x="821447" y="665113"/>
                  <a:pt x="829714" y="673647"/>
                  <a:pt x="846250" y="677248"/>
                </a:cubicBezTo>
                <a:lnTo>
                  <a:pt x="864452" y="681248"/>
                </a:lnTo>
                <a:cubicBezTo>
                  <a:pt x="869920" y="682448"/>
                  <a:pt x="873920" y="684148"/>
                  <a:pt x="876454" y="686349"/>
                </a:cubicBezTo>
                <a:cubicBezTo>
                  <a:pt x="878987" y="688549"/>
                  <a:pt x="880254" y="691516"/>
                  <a:pt x="880254" y="695250"/>
                </a:cubicBezTo>
                <a:cubicBezTo>
                  <a:pt x="880254" y="700050"/>
                  <a:pt x="878321" y="703851"/>
                  <a:pt x="874453" y="706651"/>
                </a:cubicBezTo>
                <a:cubicBezTo>
                  <a:pt x="870586" y="709452"/>
                  <a:pt x="864852" y="710852"/>
                  <a:pt x="857251" y="710852"/>
                </a:cubicBezTo>
                <a:cubicBezTo>
                  <a:pt x="852451" y="710852"/>
                  <a:pt x="847617" y="710218"/>
                  <a:pt x="842749" y="708952"/>
                </a:cubicBezTo>
                <a:cubicBezTo>
                  <a:pt x="837882" y="707685"/>
                  <a:pt x="832848" y="705451"/>
                  <a:pt x="827648" y="702251"/>
                </a:cubicBezTo>
                <a:cubicBezTo>
                  <a:pt x="824981" y="700917"/>
                  <a:pt x="822780" y="700917"/>
                  <a:pt x="821047" y="702251"/>
                </a:cubicBezTo>
                <a:cubicBezTo>
                  <a:pt x="819313" y="703584"/>
                  <a:pt x="818413" y="705418"/>
                  <a:pt x="818346" y="707751"/>
                </a:cubicBezTo>
                <a:cubicBezTo>
                  <a:pt x="818280" y="710085"/>
                  <a:pt x="819447" y="711985"/>
                  <a:pt x="821847" y="713452"/>
                </a:cubicBezTo>
                <a:cubicBezTo>
                  <a:pt x="827048" y="716919"/>
                  <a:pt x="832682" y="719420"/>
                  <a:pt x="838749" y="720953"/>
                </a:cubicBezTo>
                <a:cubicBezTo>
                  <a:pt x="844816" y="722487"/>
                  <a:pt x="850850" y="723253"/>
                  <a:pt x="856851" y="723253"/>
                </a:cubicBezTo>
                <a:cubicBezTo>
                  <a:pt x="868586" y="723253"/>
                  <a:pt x="877987" y="720686"/>
                  <a:pt x="885055" y="715552"/>
                </a:cubicBezTo>
                <a:cubicBezTo>
                  <a:pt x="892122" y="710418"/>
                  <a:pt x="895656" y="703384"/>
                  <a:pt x="895656" y="694450"/>
                </a:cubicBezTo>
                <a:cubicBezTo>
                  <a:pt x="895656" y="687516"/>
                  <a:pt x="893456" y="682015"/>
                  <a:pt x="889055" y="677948"/>
                </a:cubicBezTo>
                <a:cubicBezTo>
                  <a:pt x="884655" y="673881"/>
                  <a:pt x="878187" y="670914"/>
                  <a:pt x="869653" y="669047"/>
                </a:cubicBezTo>
                <a:lnTo>
                  <a:pt x="851451" y="665246"/>
                </a:lnTo>
                <a:cubicBezTo>
                  <a:pt x="841583" y="663113"/>
                  <a:pt x="836649" y="658312"/>
                  <a:pt x="836649" y="650844"/>
                </a:cubicBezTo>
                <a:cubicBezTo>
                  <a:pt x="836649" y="646044"/>
                  <a:pt x="838582" y="642177"/>
                  <a:pt x="842449" y="639243"/>
                </a:cubicBezTo>
                <a:cubicBezTo>
                  <a:pt x="846317" y="636309"/>
                  <a:pt x="851984" y="634842"/>
                  <a:pt x="859452" y="634842"/>
                </a:cubicBezTo>
                <a:cubicBezTo>
                  <a:pt x="863452" y="634842"/>
                  <a:pt x="867519" y="635476"/>
                  <a:pt x="871653" y="636743"/>
                </a:cubicBezTo>
                <a:cubicBezTo>
                  <a:pt x="875787" y="638009"/>
                  <a:pt x="879854" y="639976"/>
                  <a:pt x="883855" y="642643"/>
                </a:cubicBezTo>
                <a:cubicBezTo>
                  <a:pt x="886388" y="644243"/>
                  <a:pt x="888555" y="644410"/>
                  <a:pt x="890355" y="643143"/>
                </a:cubicBezTo>
                <a:cubicBezTo>
                  <a:pt x="892156" y="641877"/>
                  <a:pt x="893189" y="640110"/>
                  <a:pt x="893456" y="637843"/>
                </a:cubicBezTo>
                <a:cubicBezTo>
                  <a:pt x="893723" y="635576"/>
                  <a:pt x="892722" y="633642"/>
                  <a:pt x="890455" y="632042"/>
                </a:cubicBezTo>
                <a:cubicBezTo>
                  <a:pt x="886188" y="628708"/>
                  <a:pt x="881388" y="626275"/>
                  <a:pt x="876054" y="624741"/>
                </a:cubicBezTo>
                <a:cubicBezTo>
                  <a:pt x="870720" y="623208"/>
                  <a:pt x="865186" y="622441"/>
                  <a:pt x="859452" y="622441"/>
                </a:cubicBezTo>
                <a:close/>
                <a:moveTo>
                  <a:pt x="1408349" y="593037"/>
                </a:moveTo>
                <a:cubicBezTo>
                  <a:pt x="1402881" y="593037"/>
                  <a:pt x="1400148" y="595771"/>
                  <a:pt x="1400148" y="601238"/>
                </a:cubicBezTo>
                <a:lnTo>
                  <a:pt x="1400148" y="624241"/>
                </a:lnTo>
                <a:lnTo>
                  <a:pt x="1386746" y="624241"/>
                </a:lnTo>
                <a:cubicBezTo>
                  <a:pt x="1382079" y="624241"/>
                  <a:pt x="1379745" y="626308"/>
                  <a:pt x="1379745" y="630442"/>
                </a:cubicBezTo>
                <a:cubicBezTo>
                  <a:pt x="1379745" y="634709"/>
                  <a:pt x="1382079" y="636843"/>
                  <a:pt x="1386746" y="636843"/>
                </a:cubicBezTo>
                <a:lnTo>
                  <a:pt x="1400148" y="636843"/>
                </a:lnTo>
                <a:lnTo>
                  <a:pt x="1400148" y="687849"/>
                </a:lnTo>
                <a:cubicBezTo>
                  <a:pt x="1400148" y="699317"/>
                  <a:pt x="1403015" y="708085"/>
                  <a:pt x="1408749" y="714152"/>
                </a:cubicBezTo>
                <a:cubicBezTo>
                  <a:pt x="1414483" y="720220"/>
                  <a:pt x="1423084" y="723253"/>
                  <a:pt x="1434552" y="723253"/>
                </a:cubicBezTo>
                <a:cubicBezTo>
                  <a:pt x="1436686" y="723253"/>
                  <a:pt x="1439053" y="723020"/>
                  <a:pt x="1441653" y="722553"/>
                </a:cubicBezTo>
                <a:cubicBezTo>
                  <a:pt x="1444253" y="722087"/>
                  <a:pt x="1446353" y="721586"/>
                  <a:pt x="1447954" y="721053"/>
                </a:cubicBezTo>
                <a:cubicBezTo>
                  <a:pt x="1449421" y="720520"/>
                  <a:pt x="1450454" y="719586"/>
                  <a:pt x="1451054" y="718253"/>
                </a:cubicBezTo>
                <a:cubicBezTo>
                  <a:pt x="1451654" y="716919"/>
                  <a:pt x="1451954" y="715452"/>
                  <a:pt x="1451954" y="713852"/>
                </a:cubicBezTo>
                <a:cubicBezTo>
                  <a:pt x="1451954" y="711585"/>
                  <a:pt x="1451554" y="709985"/>
                  <a:pt x="1450754" y="709052"/>
                </a:cubicBezTo>
                <a:cubicBezTo>
                  <a:pt x="1449954" y="708118"/>
                  <a:pt x="1448954" y="707718"/>
                  <a:pt x="1447754" y="707851"/>
                </a:cubicBezTo>
                <a:cubicBezTo>
                  <a:pt x="1446420" y="707851"/>
                  <a:pt x="1444887" y="708118"/>
                  <a:pt x="1443153" y="708652"/>
                </a:cubicBezTo>
                <a:cubicBezTo>
                  <a:pt x="1441420" y="709185"/>
                  <a:pt x="1439286" y="709452"/>
                  <a:pt x="1436752" y="709452"/>
                </a:cubicBezTo>
                <a:cubicBezTo>
                  <a:pt x="1429551" y="709452"/>
                  <a:pt x="1424351" y="707485"/>
                  <a:pt x="1421150" y="703551"/>
                </a:cubicBezTo>
                <a:cubicBezTo>
                  <a:pt x="1417950" y="699617"/>
                  <a:pt x="1416350" y="693850"/>
                  <a:pt x="1416350" y="686249"/>
                </a:cubicBezTo>
                <a:lnTo>
                  <a:pt x="1416350" y="636843"/>
                </a:lnTo>
                <a:lnTo>
                  <a:pt x="1441553" y="636843"/>
                </a:lnTo>
                <a:cubicBezTo>
                  <a:pt x="1446220" y="636843"/>
                  <a:pt x="1448554" y="634709"/>
                  <a:pt x="1448554" y="630442"/>
                </a:cubicBezTo>
                <a:cubicBezTo>
                  <a:pt x="1448554" y="626308"/>
                  <a:pt x="1446220" y="624241"/>
                  <a:pt x="1441553" y="624241"/>
                </a:cubicBezTo>
                <a:lnTo>
                  <a:pt x="1416350" y="624241"/>
                </a:lnTo>
                <a:lnTo>
                  <a:pt x="1416350" y="601238"/>
                </a:lnTo>
                <a:cubicBezTo>
                  <a:pt x="1416350" y="595771"/>
                  <a:pt x="1413683" y="593037"/>
                  <a:pt x="1408349" y="593037"/>
                </a:cubicBezTo>
                <a:close/>
                <a:moveTo>
                  <a:pt x="1470223" y="581036"/>
                </a:moveTo>
                <a:cubicBezTo>
                  <a:pt x="1463156" y="581036"/>
                  <a:pt x="1459622" y="584303"/>
                  <a:pt x="1459622" y="590837"/>
                </a:cubicBezTo>
                <a:cubicBezTo>
                  <a:pt x="1459622" y="597504"/>
                  <a:pt x="1463156" y="600838"/>
                  <a:pt x="1470223" y="600838"/>
                </a:cubicBezTo>
                <a:cubicBezTo>
                  <a:pt x="1477291" y="600838"/>
                  <a:pt x="1480824" y="597504"/>
                  <a:pt x="1480824" y="590837"/>
                </a:cubicBezTo>
                <a:cubicBezTo>
                  <a:pt x="1480824" y="584303"/>
                  <a:pt x="1477291" y="581036"/>
                  <a:pt x="1470223" y="581036"/>
                </a:cubicBezTo>
                <a:close/>
                <a:moveTo>
                  <a:pt x="692078" y="578635"/>
                </a:moveTo>
                <a:cubicBezTo>
                  <a:pt x="681944" y="578635"/>
                  <a:pt x="673009" y="580369"/>
                  <a:pt x="665275" y="583836"/>
                </a:cubicBezTo>
                <a:cubicBezTo>
                  <a:pt x="657541" y="587303"/>
                  <a:pt x="651507" y="592170"/>
                  <a:pt x="647173" y="598438"/>
                </a:cubicBezTo>
                <a:cubicBezTo>
                  <a:pt x="642839" y="604705"/>
                  <a:pt x="640672" y="612039"/>
                  <a:pt x="640672" y="620441"/>
                </a:cubicBezTo>
                <a:cubicBezTo>
                  <a:pt x="640672" y="630575"/>
                  <a:pt x="643772" y="638676"/>
                  <a:pt x="649973" y="644744"/>
                </a:cubicBezTo>
                <a:cubicBezTo>
                  <a:pt x="656174" y="650811"/>
                  <a:pt x="665542" y="655178"/>
                  <a:pt x="678076" y="657845"/>
                </a:cubicBezTo>
                <a:lnTo>
                  <a:pt x="698879" y="662046"/>
                </a:lnTo>
                <a:cubicBezTo>
                  <a:pt x="708747" y="664046"/>
                  <a:pt x="715781" y="666780"/>
                  <a:pt x="719982" y="670247"/>
                </a:cubicBezTo>
                <a:cubicBezTo>
                  <a:pt x="724182" y="673714"/>
                  <a:pt x="726283" y="678381"/>
                  <a:pt x="726283" y="684249"/>
                </a:cubicBezTo>
                <a:cubicBezTo>
                  <a:pt x="726283" y="691583"/>
                  <a:pt x="723382" y="697484"/>
                  <a:pt x="717581" y="701951"/>
                </a:cubicBezTo>
                <a:cubicBezTo>
                  <a:pt x="711781" y="706418"/>
                  <a:pt x="702880" y="708652"/>
                  <a:pt x="690878" y="708652"/>
                </a:cubicBezTo>
                <a:cubicBezTo>
                  <a:pt x="682344" y="708652"/>
                  <a:pt x="674676" y="707718"/>
                  <a:pt x="667875" y="705851"/>
                </a:cubicBezTo>
                <a:cubicBezTo>
                  <a:pt x="661074" y="703984"/>
                  <a:pt x="654674" y="700851"/>
                  <a:pt x="648673" y="696450"/>
                </a:cubicBezTo>
                <a:cubicBezTo>
                  <a:pt x="646406" y="694983"/>
                  <a:pt x="644406" y="694550"/>
                  <a:pt x="642672" y="695150"/>
                </a:cubicBezTo>
                <a:cubicBezTo>
                  <a:pt x="640939" y="695750"/>
                  <a:pt x="639638" y="696917"/>
                  <a:pt x="638772" y="698650"/>
                </a:cubicBezTo>
                <a:cubicBezTo>
                  <a:pt x="637905" y="700384"/>
                  <a:pt x="637671" y="702251"/>
                  <a:pt x="638071" y="704251"/>
                </a:cubicBezTo>
                <a:cubicBezTo>
                  <a:pt x="638472" y="706251"/>
                  <a:pt x="639738" y="707985"/>
                  <a:pt x="641872" y="709452"/>
                </a:cubicBezTo>
                <a:cubicBezTo>
                  <a:pt x="648006" y="713986"/>
                  <a:pt x="655307" y="717419"/>
                  <a:pt x="663775" y="719753"/>
                </a:cubicBezTo>
                <a:cubicBezTo>
                  <a:pt x="672242" y="722087"/>
                  <a:pt x="681277" y="723253"/>
                  <a:pt x="690878" y="723253"/>
                </a:cubicBezTo>
                <a:cubicBezTo>
                  <a:pt x="701546" y="723253"/>
                  <a:pt x="710781" y="721586"/>
                  <a:pt x="718582" y="718253"/>
                </a:cubicBezTo>
                <a:cubicBezTo>
                  <a:pt x="726383" y="714919"/>
                  <a:pt x="732383" y="710252"/>
                  <a:pt x="736584" y="704251"/>
                </a:cubicBezTo>
                <a:cubicBezTo>
                  <a:pt x="740784" y="698250"/>
                  <a:pt x="742885" y="691316"/>
                  <a:pt x="742885" y="683448"/>
                </a:cubicBezTo>
                <a:cubicBezTo>
                  <a:pt x="742885" y="673714"/>
                  <a:pt x="739651" y="666013"/>
                  <a:pt x="733183" y="660346"/>
                </a:cubicBezTo>
                <a:cubicBezTo>
                  <a:pt x="726716" y="654678"/>
                  <a:pt x="716748" y="650444"/>
                  <a:pt x="703280" y="647644"/>
                </a:cubicBezTo>
                <a:lnTo>
                  <a:pt x="682477" y="643243"/>
                </a:lnTo>
                <a:cubicBezTo>
                  <a:pt x="673543" y="641510"/>
                  <a:pt x="667108" y="638776"/>
                  <a:pt x="663175" y="635042"/>
                </a:cubicBezTo>
                <a:cubicBezTo>
                  <a:pt x="659241" y="631309"/>
                  <a:pt x="657274" y="626241"/>
                  <a:pt x="657274" y="619840"/>
                </a:cubicBezTo>
                <a:cubicBezTo>
                  <a:pt x="657274" y="611839"/>
                  <a:pt x="660408" y="605405"/>
                  <a:pt x="666675" y="600538"/>
                </a:cubicBezTo>
                <a:cubicBezTo>
                  <a:pt x="672943" y="595671"/>
                  <a:pt x="681344" y="593237"/>
                  <a:pt x="691878" y="593237"/>
                </a:cubicBezTo>
                <a:cubicBezTo>
                  <a:pt x="698679" y="593237"/>
                  <a:pt x="704980" y="594104"/>
                  <a:pt x="710781" y="595837"/>
                </a:cubicBezTo>
                <a:cubicBezTo>
                  <a:pt x="716581" y="597571"/>
                  <a:pt x="722149" y="600505"/>
                  <a:pt x="727483" y="604639"/>
                </a:cubicBezTo>
                <a:cubicBezTo>
                  <a:pt x="729883" y="606105"/>
                  <a:pt x="731950" y="606605"/>
                  <a:pt x="733683" y="606139"/>
                </a:cubicBezTo>
                <a:cubicBezTo>
                  <a:pt x="735417" y="605672"/>
                  <a:pt x="736750" y="604639"/>
                  <a:pt x="737684" y="603038"/>
                </a:cubicBezTo>
                <a:cubicBezTo>
                  <a:pt x="738617" y="601438"/>
                  <a:pt x="738917" y="599671"/>
                  <a:pt x="738584" y="597738"/>
                </a:cubicBezTo>
                <a:cubicBezTo>
                  <a:pt x="738251" y="595804"/>
                  <a:pt x="737151" y="594104"/>
                  <a:pt x="735284" y="592637"/>
                </a:cubicBezTo>
                <a:cubicBezTo>
                  <a:pt x="729416" y="587970"/>
                  <a:pt x="722849" y="584469"/>
                  <a:pt x="715581" y="582136"/>
                </a:cubicBezTo>
                <a:cubicBezTo>
                  <a:pt x="708314" y="579802"/>
                  <a:pt x="700479" y="578635"/>
                  <a:pt x="692078" y="578635"/>
                </a:cubicBezTo>
                <a:close/>
                <a:moveTo>
                  <a:pt x="568253" y="578635"/>
                </a:moveTo>
                <a:cubicBezTo>
                  <a:pt x="558119" y="578635"/>
                  <a:pt x="549184" y="580369"/>
                  <a:pt x="541450" y="583836"/>
                </a:cubicBezTo>
                <a:cubicBezTo>
                  <a:pt x="533716" y="587303"/>
                  <a:pt x="527681" y="592170"/>
                  <a:pt x="523348" y="598438"/>
                </a:cubicBezTo>
                <a:cubicBezTo>
                  <a:pt x="519014" y="604705"/>
                  <a:pt x="516847" y="612039"/>
                  <a:pt x="516847" y="620441"/>
                </a:cubicBezTo>
                <a:cubicBezTo>
                  <a:pt x="516847" y="630575"/>
                  <a:pt x="519947" y="638676"/>
                  <a:pt x="526148" y="644744"/>
                </a:cubicBezTo>
                <a:cubicBezTo>
                  <a:pt x="532349" y="650811"/>
                  <a:pt x="541717" y="655178"/>
                  <a:pt x="554251" y="657845"/>
                </a:cubicBezTo>
                <a:lnTo>
                  <a:pt x="575054" y="662046"/>
                </a:lnTo>
                <a:cubicBezTo>
                  <a:pt x="584922" y="664046"/>
                  <a:pt x="591956" y="666780"/>
                  <a:pt x="596157" y="670247"/>
                </a:cubicBezTo>
                <a:cubicBezTo>
                  <a:pt x="600357" y="673714"/>
                  <a:pt x="602458" y="678381"/>
                  <a:pt x="602458" y="684249"/>
                </a:cubicBezTo>
                <a:cubicBezTo>
                  <a:pt x="602458" y="691583"/>
                  <a:pt x="599557" y="697484"/>
                  <a:pt x="593756" y="701951"/>
                </a:cubicBezTo>
                <a:cubicBezTo>
                  <a:pt x="587956" y="706418"/>
                  <a:pt x="579055" y="708652"/>
                  <a:pt x="567053" y="708652"/>
                </a:cubicBezTo>
                <a:cubicBezTo>
                  <a:pt x="558519" y="708652"/>
                  <a:pt x="550851" y="707718"/>
                  <a:pt x="544050" y="705851"/>
                </a:cubicBezTo>
                <a:cubicBezTo>
                  <a:pt x="537249" y="703984"/>
                  <a:pt x="530849" y="700851"/>
                  <a:pt x="524848" y="696450"/>
                </a:cubicBezTo>
                <a:cubicBezTo>
                  <a:pt x="522581" y="694983"/>
                  <a:pt x="520581" y="694550"/>
                  <a:pt x="518847" y="695150"/>
                </a:cubicBezTo>
                <a:cubicBezTo>
                  <a:pt x="517114" y="695750"/>
                  <a:pt x="515813" y="696917"/>
                  <a:pt x="514947" y="698650"/>
                </a:cubicBezTo>
                <a:cubicBezTo>
                  <a:pt x="514080" y="700384"/>
                  <a:pt x="513846" y="702251"/>
                  <a:pt x="514247" y="704251"/>
                </a:cubicBezTo>
                <a:cubicBezTo>
                  <a:pt x="514647" y="706251"/>
                  <a:pt x="515913" y="707985"/>
                  <a:pt x="518047" y="709452"/>
                </a:cubicBezTo>
                <a:cubicBezTo>
                  <a:pt x="524181" y="713986"/>
                  <a:pt x="531482" y="717419"/>
                  <a:pt x="539950" y="719753"/>
                </a:cubicBezTo>
                <a:cubicBezTo>
                  <a:pt x="548417" y="722087"/>
                  <a:pt x="557452" y="723253"/>
                  <a:pt x="567053" y="723253"/>
                </a:cubicBezTo>
                <a:cubicBezTo>
                  <a:pt x="577721" y="723253"/>
                  <a:pt x="586956" y="721586"/>
                  <a:pt x="594757" y="718253"/>
                </a:cubicBezTo>
                <a:cubicBezTo>
                  <a:pt x="602558" y="714919"/>
                  <a:pt x="608558" y="710252"/>
                  <a:pt x="612759" y="704251"/>
                </a:cubicBezTo>
                <a:cubicBezTo>
                  <a:pt x="616959" y="698250"/>
                  <a:pt x="619060" y="691316"/>
                  <a:pt x="619060" y="683448"/>
                </a:cubicBezTo>
                <a:cubicBezTo>
                  <a:pt x="619060" y="673714"/>
                  <a:pt x="615826" y="666013"/>
                  <a:pt x="609358" y="660346"/>
                </a:cubicBezTo>
                <a:cubicBezTo>
                  <a:pt x="602891" y="654678"/>
                  <a:pt x="592923" y="650444"/>
                  <a:pt x="579455" y="647644"/>
                </a:cubicBezTo>
                <a:lnTo>
                  <a:pt x="558652" y="643243"/>
                </a:lnTo>
                <a:cubicBezTo>
                  <a:pt x="549718" y="641510"/>
                  <a:pt x="543283" y="638776"/>
                  <a:pt x="539350" y="635042"/>
                </a:cubicBezTo>
                <a:cubicBezTo>
                  <a:pt x="535416" y="631309"/>
                  <a:pt x="533449" y="626241"/>
                  <a:pt x="533449" y="619840"/>
                </a:cubicBezTo>
                <a:cubicBezTo>
                  <a:pt x="533449" y="611839"/>
                  <a:pt x="536583" y="605405"/>
                  <a:pt x="542850" y="600538"/>
                </a:cubicBezTo>
                <a:cubicBezTo>
                  <a:pt x="549118" y="595671"/>
                  <a:pt x="557519" y="593237"/>
                  <a:pt x="568053" y="593237"/>
                </a:cubicBezTo>
                <a:cubicBezTo>
                  <a:pt x="574854" y="593237"/>
                  <a:pt x="581155" y="594104"/>
                  <a:pt x="586956" y="595837"/>
                </a:cubicBezTo>
                <a:cubicBezTo>
                  <a:pt x="592756" y="597571"/>
                  <a:pt x="598324" y="600505"/>
                  <a:pt x="603658" y="604639"/>
                </a:cubicBezTo>
                <a:cubicBezTo>
                  <a:pt x="606058" y="606105"/>
                  <a:pt x="608125" y="606605"/>
                  <a:pt x="609858" y="606139"/>
                </a:cubicBezTo>
                <a:cubicBezTo>
                  <a:pt x="611592" y="605672"/>
                  <a:pt x="612925" y="604639"/>
                  <a:pt x="613859" y="603038"/>
                </a:cubicBezTo>
                <a:cubicBezTo>
                  <a:pt x="614792" y="601438"/>
                  <a:pt x="615092" y="599671"/>
                  <a:pt x="614759" y="597738"/>
                </a:cubicBezTo>
                <a:cubicBezTo>
                  <a:pt x="614426" y="595804"/>
                  <a:pt x="613326" y="594104"/>
                  <a:pt x="611459" y="592637"/>
                </a:cubicBezTo>
                <a:cubicBezTo>
                  <a:pt x="605591" y="587970"/>
                  <a:pt x="599024" y="584469"/>
                  <a:pt x="591756" y="582136"/>
                </a:cubicBezTo>
                <a:cubicBezTo>
                  <a:pt x="584489" y="579802"/>
                  <a:pt x="576654" y="578635"/>
                  <a:pt x="568253" y="578635"/>
                </a:cubicBezTo>
                <a:close/>
                <a:moveTo>
                  <a:pt x="449105" y="578635"/>
                </a:moveTo>
                <a:cubicBezTo>
                  <a:pt x="435237" y="578635"/>
                  <a:pt x="423369" y="581569"/>
                  <a:pt x="413501" y="587436"/>
                </a:cubicBezTo>
                <a:cubicBezTo>
                  <a:pt x="403633" y="593304"/>
                  <a:pt x="396065" y="601638"/>
                  <a:pt x="390798" y="612440"/>
                </a:cubicBezTo>
                <a:cubicBezTo>
                  <a:pt x="385530" y="623241"/>
                  <a:pt x="382897" y="636042"/>
                  <a:pt x="382897" y="650844"/>
                </a:cubicBezTo>
                <a:cubicBezTo>
                  <a:pt x="382897" y="665780"/>
                  <a:pt x="385530" y="678648"/>
                  <a:pt x="390798" y="689449"/>
                </a:cubicBezTo>
                <a:cubicBezTo>
                  <a:pt x="396065" y="700251"/>
                  <a:pt x="403633" y="708585"/>
                  <a:pt x="413501" y="714452"/>
                </a:cubicBezTo>
                <a:cubicBezTo>
                  <a:pt x="423369" y="720320"/>
                  <a:pt x="435237" y="723253"/>
                  <a:pt x="449105" y="723253"/>
                </a:cubicBezTo>
                <a:cubicBezTo>
                  <a:pt x="457639" y="723253"/>
                  <a:pt x="465640" y="722020"/>
                  <a:pt x="473108" y="719553"/>
                </a:cubicBezTo>
                <a:cubicBezTo>
                  <a:pt x="480576" y="717086"/>
                  <a:pt x="487176" y="713452"/>
                  <a:pt x="492911" y="708652"/>
                </a:cubicBezTo>
                <a:cubicBezTo>
                  <a:pt x="494911" y="707051"/>
                  <a:pt x="496044" y="705251"/>
                  <a:pt x="496311" y="703251"/>
                </a:cubicBezTo>
                <a:cubicBezTo>
                  <a:pt x="496578" y="701251"/>
                  <a:pt x="496211" y="699450"/>
                  <a:pt x="495211" y="697850"/>
                </a:cubicBezTo>
                <a:cubicBezTo>
                  <a:pt x="494211" y="696250"/>
                  <a:pt x="492744" y="695250"/>
                  <a:pt x="490810" y="694850"/>
                </a:cubicBezTo>
                <a:cubicBezTo>
                  <a:pt x="488877" y="694450"/>
                  <a:pt x="486710" y="695050"/>
                  <a:pt x="484309" y="696650"/>
                </a:cubicBezTo>
                <a:cubicBezTo>
                  <a:pt x="474575" y="704384"/>
                  <a:pt x="462973" y="708252"/>
                  <a:pt x="449505" y="708252"/>
                </a:cubicBezTo>
                <a:cubicBezTo>
                  <a:pt x="433636" y="708252"/>
                  <a:pt x="421502" y="703251"/>
                  <a:pt x="413101" y="693250"/>
                </a:cubicBezTo>
                <a:cubicBezTo>
                  <a:pt x="404699" y="683248"/>
                  <a:pt x="400499" y="669113"/>
                  <a:pt x="400499" y="650844"/>
                </a:cubicBezTo>
                <a:cubicBezTo>
                  <a:pt x="400499" y="632709"/>
                  <a:pt x="404699" y="618640"/>
                  <a:pt x="413101" y="608639"/>
                </a:cubicBezTo>
                <a:cubicBezTo>
                  <a:pt x="421502" y="598638"/>
                  <a:pt x="433636" y="593637"/>
                  <a:pt x="449505" y="593637"/>
                </a:cubicBezTo>
                <a:cubicBezTo>
                  <a:pt x="462973" y="593637"/>
                  <a:pt x="474442" y="597438"/>
                  <a:pt x="483909" y="605039"/>
                </a:cubicBezTo>
                <a:cubicBezTo>
                  <a:pt x="486310" y="606772"/>
                  <a:pt x="488477" y="607406"/>
                  <a:pt x="490410" y="606939"/>
                </a:cubicBezTo>
                <a:cubicBezTo>
                  <a:pt x="492344" y="606472"/>
                  <a:pt x="493844" y="605405"/>
                  <a:pt x="494911" y="603738"/>
                </a:cubicBezTo>
                <a:cubicBezTo>
                  <a:pt x="495978" y="602072"/>
                  <a:pt x="496344" y="600171"/>
                  <a:pt x="496011" y="598038"/>
                </a:cubicBezTo>
                <a:cubicBezTo>
                  <a:pt x="495678" y="595904"/>
                  <a:pt x="494377" y="594037"/>
                  <a:pt x="492110" y="592437"/>
                </a:cubicBezTo>
                <a:cubicBezTo>
                  <a:pt x="486643" y="588036"/>
                  <a:pt x="480176" y="584636"/>
                  <a:pt x="472708" y="582236"/>
                </a:cubicBezTo>
                <a:cubicBezTo>
                  <a:pt x="465240" y="579835"/>
                  <a:pt x="457373" y="578635"/>
                  <a:pt x="449105" y="578635"/>
                </a:cubicBezTo>
                <a:close/>
                <a:moveTo>
                  <a:pt x="1453718" y="422606"/>
                </a:moveTo>
                <a:cubicBezTo>
                  <a:pt x="1449550" y="422606"/>
                  <a:pt x="1446127" y="422978"/>
                  <a:pt x="1443448" y="423722"/>
                </a:cubicBezTo>
                <a:cubicBezTo>
                  <a:pt x="1440769" y="424467"/>
                  <a:pt x="1438611" y="425707"/>
                  <a:pt x="1436974" y="427443"/>
                </a:cubicBezTo>
                <a:cubicBezTo>
                  <a:pt x="1435337" y="429180"/>
                  <a:pt x="1434196" y="431462"/>
                  <a:pt x="1433551" y="434289"/>
                </a:cubicBezTo>
                <a:cubicBezTo>
                  <a:pt x="1432906" y="437117"/>
                  <a:pt x="1432584" y="440614"/>
                  <a:pt x="1432584" y="444782"/>
                </a:cubicBezTo>
                <a:cubicBezTo>
                  <a:pt x="1432584" y="448850"/>
                  <a:pt x="1432906" y="452273"/>
                  <a:pt x="1433551" y="455051"/>
                </a:cubicBezTo>
                <a:cubicBezTo>
                  <a:pt x="1434196" y="457829"/>
                  <a:pt x="1435337" y="460061"/>
                  <a:pt x="1436974" y="461748"/>
                </a:cubicBezTo>
                <a:cubicBezTo>
                  <a:pt x="1438611" y="463435"/>
                  <a:pt x="1440769" y="464650"/>
                  <a:pt x="1443448" y="465394"/>
                </a:cubicBezTo>
                <a:cubicBezTo>
                  <a:pt x="1446127" y="466138"/>
                  <a:pt x="1449550" y="466511"/>
                  <a:pt x="1453718" y="466511"/>
                </a:cubicBezTo>
                <a:cubicBezTo>
                  <a:pt x="1457686" y="466511"/>
                  <a:pt x="1461035" y="466138"/>
                  <a:pt x="1463763" y="465394"/>
                </a:cubicBezTo>
                <a:cubicBezTo>
                  <a:pt x="1466492" y="464650"/>
                  <a:pt x="1468675" y="463435"/>
                  <a:pt x="1470312" y="461748"/>
                </a:cubicBezTo>
                <a:cubicBezTo>
                  <a:pt x="1471949" y="460061"/>
                  <a:pt x="1473090" y="457829"/>
                  <a:pt x="1473735" y="455051"/>
                </a:cubicBezTo>
                <a:cubicBezTo>
                  <a:pt x="1474380" y="452273"/>
                  <a:pt x="1474702" y="448850"/>
                  <a:pt x="1474702" y="444782"/>
                </a:cubicBezTo>
                <a:cubicBezTo>
                  <a:pt x="1474702" y="440614"/>
                  <a:pt x="1474380" y="437117"/>
                  <a:pt x="1473735" y="434289"/>
                </a:cubicBezTo>
                <a:cubicBezTo>
                  <a:pt x="1473090" y="431462"/>
                  <a:pt x="1471949" y="429180"/>
                  <a:pt x="1470312" y="427443"/>
                </a:cubicBezTo>
                <a:cubicBezTo>
                  <a:pt x="1468675" y="425707"/>
                  <a:pt x="1466492" y="424467"/>
                  <a:pt x="1463763" y="423722"/>
                </a:cubicBezTo>
                <a:cubicBezTo>
                  <a:pt x="1461035" y="422978"/>
                  <a:pt x="1457686" y="422606"/>
                  <a:pt x="1453718" y="422606"/>
                </a:cubicBezTo>
                <a:close/>
                <a:moveTo>
                  <a:pt x="745444" y="320510"/>
                </a:moveTo>
                <a:cubicBezTo>
                  <a:pt x="740781" y="320510"/>
                  <a:pt x="737036" y="320709"/>
                  <a:pt x="734208" y="321105"/>
                </a:cubicBezTo>
                <a:cubicBezTo>
                  <a:pt x="731380" y="321502"/>
                  <a:pt x="729371" y="322222"/>
                  <a:pt x="728180" y="323263"/>
                </a:cubicBezTo>
                <a:cubicBezTo>
                  <a:pt x="726990" y="324305"/>
                  <a:pt x="726394" y="325744"/>
                  <a:pt x="726394" y="327580"/>
                </a:cubicBezTo>
                <a:cubicBezTo>
                  <a:pt x="726394" y="329415"/>
                  <a:pt x="727039" y="332069"/>
                  <a:pt x="728329" y="335542"/>
                </a:cubicBezTo>
                <a:lnTo>
                  <a:pt x="774019" y="457581"/>
                </a:lnTo>
                <a:cubicBezTo>
                  <a:pt x="774516" y="458970"/>
                  <a:pt x="775284" y="460285"/>
                  <a:pt x="776326" y="461525"/>
                </a:cubicBezTo>
                <a:cubicBezTo>
                  <a:pt x="777368" y="462765"/>
                  <a:pt x="778534" y="463683"/>
                  <a:pt x="779824" y="464278"/>
                </a:cubicBezTo>
                <a:lnTo>
                  <a:pt x="762113" y="508778"/>
                </a:lnTo>
                <a:cubicBezTo>
                  <a:pt x="761419" y="510464"/>
                  <a:pt x="761121" y="511903"/>
                  <a:pt x="761220" y="513094"/>
                </a:cubicBezTo>
                <a:cubicBezTo>
                  <a:pt x="761319" y="514284"/>
                  <a:pt x="761964" y="515277"/>
                  <a:pt x="763155" y="516070"/>
                </a:cubicBezTo>
                <a:cubicBezTo>
                  <a:pt x="764346" y="516864"/>
                  <a:pt x="766132" y="517435"/>
                  <a:pt x="768513" y="517782"/>
                </a:cubicBezTo>
                <a:cubicBezTo>
                  <a:pt x="770894" y="518129"/>
                  <a:pt x="774069" y="518303"/>
                  <a:pt x="778038" y="518303"/>
                </a:cubicBezTo>
                <a:cubicBezTo>
                  <a:pt x="785678" y="518303"/>
                  <a:pt x="791482" y="517757"/>
                  <a:pt x="795451" y="516666"/>
                </a:cubicBezTo>
                <a:cubicBezTo>
                  <a:pt x="799419" y="515574"/>
                  <a:pt x="801850" y="513788"/>
                  <a:pt x="802743" y="511308"/>
                </a:cubicBezTo>
                <a:lnTo>
                  <a:pt x="818817" y="464278"/>
                </a:lnTo>
                <a:lnTo>
                  <a:pt x="863019" y="334202"/>
                </a:lnTo>
                <a:cubicBezTo>
                  <a:pt x="863812" y="331722"/>
                  <a:pt x="864209" y="329564"/>
                  <a:pt x="864209" y="327728"/>
                </a:cubicBezTo>
                <a:cubicBezTo>
                  <a:pt x="864209" y="325893"/>
                  <a:pt x="863540" y="324429"/>
                  <a:pt x="862200" y="323338"/>
                </a:cubicBezTo>
                <a:cubicBezTo>
                  <a:pt x="860861" y="322246"/>
                  <a:pt x="858777" y="321502"/>
                  <a:pt x="855949" y="321105"/>
                </a:cubicBezTo>
                <a:cubicBezTo>
                  <a:pt x="853122" y="320709"/>
                  <a:pt x="849575" y="320510"/>
                  <a:pt x="845308" y="320510"/>
                </a:cubicBezTo>
                <a:cubicBezTo>
                  <a:pt x="839851" y="320510"/>
                  <a:pt x="836031" y="320709"/>
                  <a:pt x="833848" y="321105"/>
                </a:cubicBezTo>
                <a:cubicBezTo>
                  <a:pt x="831666" y="321502"/>
                  <a:pt x="830103" y="322122"/>
                  <a:pt x="829160" y="322966"/>
                </a:cubicBezTo>
                <a:cubicBezTo>
                  <a:pt x="828218" y="323809"/>
                  <a:pt x="827449" y="325521"/>
                  <a:pt x="826853" y="328100"/>
                </a:cubicBezTo>
                <a:lnTo>
                  <a:pt x="798278" y="418737"/>
                </a:lnTo>
                <a:lnTo>
                  <a:pt x="797832" y="418737"/>
                </a:lnTo>
                <a:lnTo>
                  <a:pt x="766578" y="329886"/>
                </a:lnTo>
                <a:cubicBezTo>
                  <a:pt x="765884" y="327604"/>
                  <a:pt x="765189" y="325843"/>
                  <a:pt x="764494" y="324603"/>
                </a:cubicBezTo>
                <a:cubicBezTo>
                  <a:pt x="763800" y="323363"/>
                  <a:pt x="762758" y="322445"/>
                  <a:pt x="761369" y="321850"/>
                </a:cubicBezTo>
                <a:cubicBezTo>
                  <a:pt x="759980" y="321254"/>
                  <a:pt x="758045" y="320882"/>
                  <a:pt x="755565" y="320733"/>
                </a:cubicBezTo>
                <a:cubicBezTo>
                  <a:pt x="753084" y="320585"/>
                  <a:pt x="749711" y="320510"/>
                  <a:pt x="745444" y="320510"/>
                </a:cubicBezTo>
                <a:close/>
                <a:moveTo>
                  <a:pt x="320689" y="270802"/>
                </a:moveTo>
                <a:cubicBezTo>
                  <a:pt x="315629" y="270802"/>
                  <a:pt x="311685" y="270926"/>
                  <a:pt x="308857" y="271174"/>
                </a:cubicBezTo>
                <a:cubicBezTo>
                  <a:pt x="306029" y="271422"/>
                  <a:pt x="303995" y="272091"/>
                  <a:pt x="302755" y="273183"/>
                </a:cubicBezTo>
                <a:cubicBezTo>
                  <a:pt x="301515" y="274274"/>
                  <a:pt x="300944" y="275837"/>
                  <a:pt x="301044" y="277871"/>
                </a:cubicBezTo>
                <a:cubicBezTo>
                  <a:pt x="301143" y="279905"/>
                  <a:pt x="301639" y="282708"/>
                  <a:pt x="302532" y="286280"/>
                </a:cubicBezTo>
                <a:lnTo>
                  <a:pt x="346287" y="454307"/>
                </a:lnTo>
                <a:cubicBezTo>
                  <a:pt x="346883" y="456688"/>
                  <a:pt x="347627" y="458598"/>
                  <a:pt x="348520" y="460037"/>
                </a:cubicBezTo>
                <a:cubicBezTo>
                  <a:pt x="349413" y="461475"/>
                  <a:pt x="350851" y="462567"/>
                  <a:pt x="352836" y="463311"/>
                </a:cubicBezTo>
                <a:cubicBezTo>
                  <a:pt x="354820" y="464055"/>
                  <a:pt x="357524" y="464551"/>
                  <a:pt x="360947" y="464799"/>
                </a:cubicBezTo>
                <a:cubicBezTo>
                  <a:pt x="364370" y="465047"/>
                  <a:pt x="368959" y="465171"/>
                  <a:pt x="374714" y="465171"/>
                </a:cubicBezTo>
                <a:cubicBezTo>
                  <a:pt x="380171" y="465171"/>
                  <a:pt x="384561" y="465047"/>
                  <a:pt x="387885" y="464799"/>
                </a:cubicBezTo>
                <a:cubicBezTo>
                  <a:pt x="391209" y="464551"/>
                  <a:pt x="393838" y="464030"/>
                  <a:pt x="395773" y="463236"/>
                </a:cubicBezTo>
                <a:cubicBezTo>
                  <a:pt x="397708" y="462443"/>
                  <a:pt x="399121" y="461326"/>
                  <a:pt x="400014" y="459888"/>
                </a:cubicBezTo>
                <a:cubicBezTo>
                  <a:pt x="400907" y="458449"/>
                  <a:pt x="401602" y="456589"/>
                  <a:pt x="402098" y="454307"/>
                </a:cubicBezTo>
                <a:lnTo>
                  <a:pt x="431268" y="332268"/>
                </a:lnTo>
                <a:lnTo>
                  <a:pt x="431566" y="332268"/>
                </a:lnTo>
                <a:lnTo>
                  <a:pt x="462373" y="454307"/>
                </a:lnTo>
                <a:cubicBezTo>
                  <a:pt x="462869" y="456688"/>
                  <a:pt x="463564" y="458598"/>
                  <a:pt x="464457" y="460037"/>
                </a:cubicBezTo>
                <a:cubicBezTo>
                  <a:pt x="465350" y="461475"/>
                  <a:pt x="466789" y="462567"/>
                  <a:pt x="468773" y="463311"/>
                </a:cubicBezTo>
                <a:cubicBezTo>
                  <a:pt x="470757" y="464055"/>
                  <a:pt x="473461" y="464551"/>
                  <a:pt x="476884" y="464799"/>
                </a:cubicBezTo>
                <a:cubicBezTo>
                  <a:pt x="480307" y="465047"/>
                  <a:pt x="484846" y="465171"/>
                  <a:pt x="490502" y="465171"/>
                </a:cubicBezTo>
                <a:cubicBezTo>
                  <a:pt x="495562" y="465171"/>
                  <a:pt x="499729" y="465047"/>
                  <a:pt x="503003" y="464799"/>
                </a:cubicBezTo>
                <a:cubicBezTo>
                  <a:pt x="506278" y="464551"/>
                  <a:pt x="508957" y="464055"/>
                  <a:pt x="511040" y="463311"/>
                </a:cubicBezTo>
                <a:cubicBezTo>
                  <a:pt x="513124" y="462567"/>
                  <a:pt x="514686" y="461475"/>
                  <a:pt x="515728" y="460037"/>
                </a:cubicBezTo>
                <a:cubicBezTo>
                  <a:pt x="516770" y="458598"/>
                  <a:pt x="517589" y="456688"/>
                  <a:pt x="518184" y="454307"/>
                </a:cubicBezTo>
                <a:lnTo>
                  <a:pt x="562386" y="286726"/>
                </a:lnTo>
                <a:cubicBezTo>
                  <a:pt x="563279" y="283055"/>
                  <a:pt x="563800" y="280153"/>
                  <a:pt x="563949" y="278020"/>
                </a:cubicBezTo>
                <a:cubicBezTo>
                  <a:pt x="564097" y="275887"/>
                  <a:pt x="563626" y="274274"/>
                  <a:pt x="562535" y="273183"/>
                </a:cubicBezTo>
                <a:cubicBezTo>
                  <a:pt x="561443" y="272091"/>
                  <a:pt x="559682" y="271422"/>
                  <a:pt x="557251" y="271174"/>
                </a:cubicBezTo>
                <a:cubicBezTo>
                  <a:pt x="554820" y="270926"/>
                  <a:pt x="551422" y="270802"/>
                  <a:pt x="547057" y="270802"/>
                </a:cubicBezTo>
                <a:cubicBezTo>
                  <a:pt x="542393" y="270802"/>
                  <a:pt x="538772" y="270926"/>
                  <a:pt x="536192" y="271174"/>
                </a:cubicBezTo>
                <a:cubicBezTo>
                  <a:pt x="533612" y="271422"/>
                  <a:pt x="531628" y="271868"/>
                  <a:pt x="530239" y="272513"/>
                </a:cubicBezTo>
                <a:cubicBezTo>
                  <a:pt x="528850" y="273158"/>
                  <a:pt x="527907" y="274051"/>
                  <a:pt x="527411" y="275192"/>
                </a:cubicBezTo>
                <a:cubicBezTo>
                  <a:pt x="526915" y="276333"/>
                  <a:pt x="526518" y="277697"/>
                  <a:pt x="526221" y="279285"/>
                </a:cubicBezTo>
                <a:lnTo>
                  <a:pt x="492437" y="426327"/>
                </a:lnTo>
                <a:lnTo>
                  <a:pt x="492139" y="426327"/>
                </a:lnTo>
                <a:lnTo>
                  <a:pt x="455825" y="279880"/>
                </a:lnTo>
                <a:cubicBezTo>
                  <a:pt x="455428" y="277896"/>
                  <a:pt x="454882" y="276308"/>
                  <a:pt x="454188" y="275118"/>
                </a:cubicBezTo>
                <a:cubicBezTo>
                  <a:pt x="453493" y="273927"/>
                  <a:pt x="452377" y="273009"/>
                  <a:pt x="450839" y="272364"/>
                </a:cubicBezTo>
                <a:cubicBezTo>
                  <a:pt x="449301" y="271719"/>
                  <a:pt x="447119" y="271298"/>
                  <a:pt x="444291" y="271099"/>
                </a:cubicBezTo>
                <a:cubicBezTo>
                  <a:pt x="441463" y="270901"/>
                  <a:pt x="437668" y="270802"/>
                  <a:pt x="432905" y="270802"/>
                </a:cubicBezTo>
                <a:cubicBezTo>
                  <a:pt x="428441" y="270802"/>
                  <a:pt x="424869" y="270926"/>
                  <a:pt x="422190" y="271174"/>
                </a:cubicBezTo>
                <a:cubicBezTo>
                  <a:pt x="419511" y="271422"/>
                  <a:pt x="417402" y="271868"/>
                  <a:pt x="415865" y="272513"/>
                </a:cubicBezTo>
                <a:cubicBezTo>
                  <a:pt x="414327" y="273158"/>
                  <a:pt x="413235" y="274076"/>
                  <a:pt x="412590" y="275266"/>
                </a:cubicBezTo>
                <a:cubicBezTo>
                  <a:pt x="411945" y="276457"/>
                  <a:pt x="411425" y="277995"/>
                  <a:pt x="411028" y="279880"/>
                </a:cubicBezTo>
                <a:lnTo>
                  <a:pt x="375904" y="426327"/>
                </a:lnTo>
                <a:lnTo>
                  <a:pt x="375755" y="426327"/>
                </a:lnTo>
                <a:lnTo>
                  <a:pt x="341971" y="278838"/>
                </a:lnTo>
                <a:cubicBezTo>
                  <a:pt x="341674" y="276953"/>
                  <a:pt x="341277" y="275490"/>
                  <a:pt x="340781" y="274448"/>
                </a:cubicBezTo>
                <a:cubicBezTo>
                  <a:pt x="340285" y="273406"/>
                  <a:pt x="339342" y="272612"/>
                  <a:pt x="337953" y="272067"/>
                </a:cubicBezTo>
                <a:cubicBezTo>
                  <a:pt x="336564" y="271521"/>
                  <a:pt x="334505" y="271174"/>
                  <a:pt x="331777" y="271025"/>
                </a:cubicBezTo>
                <a:cubicBezTo>
                  <a:pt x="329048" y="270876"/>
                  <a:pt x="325352" y="270802"/>
                  <a:pt x="320689" y="270802"/>
                </a:cubicBezTo>
                <a:close/>
                <a:moveTo>
                  <a:pt x="1043250" y="268569"/>
                </a:moveTo>
                <a:cubicBezTo>
                  <a:pt x="1030053" y="268569"/>
                  <a:pt x="1017974" y="270802"/>
                  <a:pt x="1007010" y="275266"/>
                </a:cubicBezTo>
                <a:cubicBezTo>
                  <a:pt x="996046" y="279731"/>
                  <a:pt x="986645" y="286280"/>
                  <a:pt x="978807" y="294912"/>
                </a:cubicBezTo>
                <a:cubicBezTo>
                  <a:pt x="970969" y="303544"/>
                  <a:pt x="964867" y="314210"/>
                  <a:pt x="960501" y="326910"/>
                </a:cubicBezTo>
                <a:cubicBezTo>
                  <a:pt x="956135" y="339610"/>
                  <a:pt x="953953" y="354145"/>
                  <a:pt x="953953" y="370516"/>
                </a:cubicBezTo>
                <a:cubicBezTo>
                  <a:pt x="953953" y="386590"/>
                  <a:pt x="955937" y="400679"/>
                  <a:pt x="959906" y="412784"/>
                </a:cubicBezTo>
                <a:cubicBezTo>
                  <a:pt x="963874" y="424888"/>
                  <a:pt x="969580" y="434984"/>
                  <a:pt x="977021" y="443070"/>
                </a:cubicBezTo>
                <a:cubicBezTo>
                  <a:pt x="984462" y="451156"/>
                  <a:pt x="993491" y="457234"/>
                  <a:pt x="1004108" y="461302"/>
                </a:cubicBezTo>
                <a:cubicBezTo>
                  <a:pt x="1014724" y="465370"/>
                  <a:pt x="1026630" y="467404"/>
                  <a:pt x="1039826" y="467404"/>
                </a:cubicBezTo>
                <a:cubicBezTo>
                  <a:pt x="1046573" y="467404"/>
                  <a:pt x="1052849" y="466858"/>
                  <a:pt x="1058653" y="465766"/>
                </a:cubicBezTo>
                <a:cubicBezTo>
                  <a:pt x="1064458" y="464675"/>
                  <a:pt x="1069617" y="463311"/>
                  <a:pt x="1074131" y="461674"/>
                </a:cubicBezTo>
                <a:cubicBezTo>
                  <a:pt x="1078646" y="460037"/>
                  <a:pt x="1082466" y="458325"/>
                  <a:pt x="1085591" y="456539"/>
                </a:cubicBezTo>
                <a:cubicBezTo>
                  <a:pt x="1088716" y="454753"/>
                  <a:pt x="1090825" y="453290"/>
                  <a:pt x="1091916" y="452149"/>
                </a:cubicBezTo>
                <a:cubicBezTo>
                  <a:pt x="1093008" y="451008"/>
                  <a:pt x="1093801" y="449991"/>
                  <a:pt x="1094298" y="449098"/>
                </a:cubicBezTo>
                <a:cubicBezTo>
                  <a:pt x="1094794" y="448205"/>
                  <a:pt x="1095191" y="447138"/>
                  <a:pt x="1095488" y="445898"/>
                </a:cubicBezTo>
                <a:cubicBezTo>
                  <a:pt x="1095786" y="444658"/>
                  <a:pt x="1096009" y="443169"/>
                  <a:pt x="1096158" y="441433"/>
                </a:cubicBezTo>
                <a:cubicBezTo>
                  <a:pt x="1096307" y="439697"/>
                  <a:pt x="1096381" y="437588"/>
                  <a:pt x="1096381" y="435108"/>
                </a:cubicBezTo>
                <a:cubicBezTo>
                  <a:pt x="1096381" y="431536"/>
                  <a:pt x="1096282" y="428683"/>
                  <a:pt x="1096083" y="426550"/>
                </a:cubicBezTo>
                <a:cubicBezTo>
                  <a:pt x="1095885" y="424417"/>
                  <a:pt x="1095587" y="422755"/>
                  <a:pt x="1095191" y="421564"/>
                </a:cubicBezTo>
                <a:cubicBezTo>
                  <a:pt x="1094794" y="420374"/>
                  <a:pt x="1094298" y="419580"/>
                  <a:pt x="1093702" y="419183"/>
                </a:cubicBezTo>
                <a:cubicBezTo>
                  <a:pt x="1093107" y="418786"/>
                  <a:pt x="1092313" y="418588"/>
                  <a:pt x="1091321" y="418588"/>
                </a:cubicBezTo>
                <a:cubicBezTo>
                  <a:pt x="1090031" y="418588"/>
                  <a:pt x="1088220" y="419382"/>
                  <a:pt x="1085889" y="420969"/>
                </a:cubicBezTo>
                <a:cubicBezTo>
                  <a:pt x="1083557" y="422557"/>
                  <a:pt x="1080581" y="424343"/>
                  <a:pt x="1076959" y="426327"/>
                </a:cubicBezTo>
                <a:cubicBezTo>
                  <a:pt x="1073338" y="428311"/>
                  <a:pt x="1068997" y="430122"/>
                  <a:pt x="1063937" y="431759"/>
                </a:cubicBezTo>
                <a:cubicBezTo>
                  <a:pt x="1058876" y="433396"/>
                  <a:pt x="1052874" y="434215"/>
                  <a:pt x="1045928" y="434215"/>
                </a:cubicBezTo>
                <a:cubicBezTo>
                  <a:pt x="1038289" y="434215"/>
                  <a:pt x="1031418" y="432900"/>
                  <a:pt x="1025316" y="430271"/>
                </a:cubicBezTo>
                <a:cubicBezTo>
                  <a:pt x="1019214" y="427642"/>
                  <a:pt x="1014005" y="423648"/>
                  <a:pt x="1009689" y="418290"/>
                </a:cubicBezTo>
                <a:cubicBezTo>
                  <a:pt x="1005373" y="412932"/>
                  <a:pt x="1002049" y="406111"/>
                  <a:pt x="999717" y="397826"/>
                </a:cubicBezTo>
                <a:cubicBezTo>
                  <a:pt x="997386" y="389542"/>
                  <a:pt x="996220" y="379744"/>
                  <a:pt x="996220" y="368433"/>
                </a:cubicBezTo>
                <a:cubicBezTo>
                  <a:pt x="996220" y="358114"/>
                  <a:pt x="997311" y="348837"/>
                  <a:pt x="999494" y="340602"/>
                </a:cubicBezTo>
                <a:cubicBezTo>
                  <a:pt x="1001677" y="332367"/>
                  <a:pt x="1004877" y="325347"/>
                  <a:pt x="1009093" y="319543"/>
                </a:cubicBezTo>
                <a:cubicBezTo>
                  <a:pt x="1013310" y="313738"/>
                  <a:pt x="1018420" y="309274"/>
                  <a:pt x="1024423" y="306148"/>
                </a:cubicBezTo>
                <a:cubicBezTo>
                  <a:pt x="1030426" y="303023"/>
                  <a:pt x="1037247" y="301460"/>
                  <a:pt x="1044887" y="301460"/>
                </a:cubicBezTo>
                <a:cubicBezTo>
                  <a:pt x="1051832" y="301460"/>
                  <a:pt x="1057810" y="302328"/>
                  <a:pt x="1062820" y="304065"/>
                </a:cubicBezTo>
                <a:cubicBezTo>
                  <a:pt x="1067831" y="305801"/>
                  <a:pt x="1072147" y="307736"/>
                  <a:pt x="1075768" y="309869"/>
                </a:cubicBezTo>
                <a:cubicBezTo>
                  <a:pt x="1079390" y="312002"/>
                  <a:pt x="1082342" y="313937"/>
                  <a:pt x="1084624" y="315673"/>
                </a:cubicBezTo>
                <a:cubicBezTo>
                  <a:pt x="1086906" y="317410"/>
                  <a:pt x="1088791" y="318278"/>
                  <a:pt x="1090279" y="318278"/>
                </a:cubicBezTo>
                <a:cubicBezTo>
                  <a:pt x="1091172" y="318278"/>
                  <a:pt x="1091966" y="317980"/>
                  <a:pt x="1092660" y="317385"/>
                </a:cubicBezTo>
                <a:cubicBezTo>
                  <a:pt x="1093355" y="316789"/>
                  <a:pt x="1093950" y="315847"/>
                  <a:pt x="1094446" y="314557"/>
                </a:cubicBezTo>
                <a:cubicBezTo>
                  <a:pt x="1094942" y="313267"/>
                  <a:pt x="1095290" y="311580"/>
                  <a:pt x="1095488" y="309497"/>
                </a:cubicBezTo>
                <a:cubicBezTo>
                  <a:pt x="1095687" y="307413"/>
                  <a:pt x="1095786" y="304883"/>
                  <a:pt x="1095786" y="301907"/>
                </a:cubicBezTo>
                <a:cubicBezTo>
                  <a:pt x="1095786" y="299129"/>
                  <a:pt x="1095711" y="296797"/>
                  <a:pt x="1095563" y="294912"/>
                </a:cubicBezTo>
                <a:cubicBezTo>
                  <a:pt x="1095414" y="293027"/>
                  <a:pt x="1095191" y="291389"/>
                  <a:pt x="1094893" y="290000"/>
                </a:cubicBezTo>
                <a:cubicBezTo>
                  <a:pt x="1094595" y="288611"/>
                  <a:pt x="1094198" y="287470"/>
                  <a:pt x="1093702" y="286577"/>
                </a:cubicBezTo>
                <a:cubicBezTo>
                  <a:pt x="1093206" y="285684"/>
                  <a:pt x="1092288" y="284568"/>
                  <a:pt x="1090949" y="283229"/>
                </a:cubicBezTo>
                <a:cubicBezTo>
                  <a:pt x="1089609" y="281889"/>
                  <a:pt x="1087253" y="280277"/>
                  <a:pt x="1083880" y="278392"/>
                </a:cubicBezTo>
                <a:cubicBezTo>
                  <a:pt x="1080506" y="276507"/>
                  <a:pt x="1076711" y="274845"/>
                  <a:pt x="1072494" y="273406"/>
                </a:cubicBezTo>
                <a:cubicBezTo>
                  <a:pt x="1068277" y="271967"/>
                  <a:pt x="1063689" y="270802"/>
                  <a:pt x="1058728" y="269909"/>
                </a:cubicBezTo>
                <a:cubicBezTo>
                  <a:pt x="1053767" y="269016"/>
                  <a:pt x="1048607" y="268569"/>
                  <a:pt x="1043250" y="268569"/>
                </a:cubicBezTo>
                <a:close/>
                <a:moveTo>
                  <a:pt x="1324237" y="268271"/>
                </a:moveTo>
                <a:cubicBezTo>
                  <a:pt x="1315406" y="268271"/>
                  <a:pt x="1307047" y="269413"/>
                  <a:pt x="1299159" y="271695"/>
                </a:cubicBezTo>
                <a:cubicBezTo>
                  <a:pt x="1291272" y="273977"/>
                  <a:pt x="1284425" y="277424"/>
                  <a:pt x="1278621" y="282038"/>
                </a:cubicBezTo>
                <a:cubicBezTo>
                  <a:pt x="1272817" y="286652"/>
                  <a:pt x="1268203" y="292456"/>
                  <a:pt x="1264780" y="299451"/>
                </a:cubicBezTo>
                <a:cubicBezTo>
                  <a:pt x="1261357" y="306446"/>
                  <a:pt x="1259646" y="314557"/>
                  <a:pt x="1259646" y="323784"/>
                </a:cubicBezTo>
                <a:cubicBezTo>
                  <a:pt x="1259646" y="331821"/>
                  <a:pt x="1260836" y="338717"/>
                  <a:pt x="1263217" y="344471"/>
                </a:cubicBezTo>
                <a:cubicBezTo>
                  <a:pt x="1265599" y="350226"/>
                  <a:pt x="1268699" y="355212"/>
                  <a:pt x="1272519" y="359429"/>
                </a:cubicBezTo>
                <a:cubicBezTo>
                  <a:pt x="1276339" y="363646"/>
                  <a:pt x="1280680" y="367267"/>
                  <a:pt x="1285542" y="370293"/>
                </a:cubicBezTo>
                <a:cubicBezTo>
                  <a:pt x="1290403" y="373319"/>
                  <a:pt x="1295414" y="376023"/>
                  <a:pt x="1300573" y="378404"/>
                </a:cubicBezTo>
                <a:cubicBezTo>
                  <a:pt x="1305733" y="380786"/>
                  <a:pt x="1310743" y="383043"/>
                  <a:pt x="1315605" y="385176"/>
                </a:cubicBezTo>
                <a:cubicBezTo>
                  <a:pt x="1320467" y="387309"/>
                  <a:pt x="1324808" y="389591"/>
                  <a:pt x="1328627" y="392022"/>
                </a:cubicBezTo>
                <a:cubicBezTo>
                  <a:pt x="1332447" y="394453"/>
                  <a:pt x="1335548" y="397231"/>
                  <a:pt x="1337929" y="400356"/>
                </a:cubicBezTo>
                <a:cubicBezTo>
                  <a:pt x="1340310" y="403482"/>
                  <a:pt x="1341501" y="407227"/>
                  <a:pt x="1341501" y="411593"/>
                </a:cubicBezTo>
                <a:cubicBezTo>
                  <a:pt x="1341501" y="415363"/>
                  <a:pt x="1340807" y="418786"/>
                  <a:pt x="1339417" y="421862"/>
                </a:cubicBezTo>
                <a:cubicBezTo>
                  <a:pt x="1338028" y="424938"/>
                  <a:pt x="1336019" y="427518"/>
                  <a:pt x="1333390" y="429601"/>
                </a:cubicBezTo>
                <a:cubicBezTo>
                  <a:pt x="1330761" y="431685"/>
                  <a:pt x="1327561" y="433297"/>
                  <a:pt x="1323790" y="434438"/>
                </a:cubicBezTo>
                <a:cubicBezTo>
                  <a:pt x="1320020" y="435579"/>
                  <a:pt x="1315754" y="436150"/>
                  <a:pt x="1310991" y="436150"/>
                </a:cubicBezTo>
                <a:cubicBezTo>
                  <a:pt x="1303748" y="436150"/>
                  <a:pt x="1297373" y="435331"/>
                  <a:pt x="1291867" y="433694"/>
                </a:cubicBezTo>
                <a:cubicBezTo>
                  <a:pt x="1286360" y="432057"/>
                  <a:pt x="1281622" y="430246"/>
                  <a:pt x="1277654" y="428262"/>
                </a:cubicBezTo>
                <a:cubicBezTo>
                  <a:pt x="1273685" y="426277"/>
                  <a:pt x="1270436" y="424467"/>
                  <a:pt x="1267906" y="422830"/>
                </a:cubicBezTo>
                <a:cubicBezTo>
                  <a:pt x="1265375" y="421192"/>
                  <a:pt x="1263416" y="420374"/>
                  <a:pt x="1262027" y="420374"/>
                </a:cubicBezTo>
                <a:cubicBezTo>
                  <a:pt x="1261035" y="420374"/>
                  <a:pt x="1260166" y="420647"/>
                  <a:pt x="1259422" y="421192"/>
                </a:cubicBezTo>
                <a:cubicBezTo>
                  <a:pt x="1258678" y="421738"/>
                  <a:pt x="1258083" y="422656"/>
                  <a:pt x="1257636" y="423946"/>
                </a:cubicBezTo>
                <a:cubicBezTo>
                  <a:pt x="1257190" y="425236"/>
                  <a:pt x="1256867" y="426922"/>
                  <a:pt x="1256669" y="429006"/>
                </a:cubicBezTo>
                <a:cubicBezTo>
                  <a:pt x="1256471" y="431089"/>
                  <a:pt x="1256371" y="433669"/>
                  <a:pt x="1256371" y="436745"/>
                </a:cubicBezTo>
                <a:cubicBezTo>
                  <a:pt x="1256371" y="441309"/>
                  <a:pt x="1256644" y="444806"/>
                  <a:pt x="1257190" y="447237"/>
                </a:cubicBezTo>
                <a:cubicBezTo>
                  <a:pt x="1257736" y="449668"/>
                  <a:pt x="1258653" y="451529"/>
                  <a:pt x="1259943" y="452818"/>
                </a:cubicBezTo>
                <a:cubicBezTo>
                  <a:pt x="1261233" y="454108"/>
                  <a:pt x="1263341" y="455597"/>
                  <a:pt x="1266268" y="457283"/>
                </a:cubicBezTo>
                <a:cubicBezTo>
                  <a:pt x="1269195" y="458970"/>
                  <a:pt x="1272842" y="460582"/>
                  <a:pt x="1277207" y="462120"/>
                </a:cubicBezTo>
                <a:cubicBezTo>
                  <a:pt x="1281573" y="463658"/>
                  <a:pt x="1286608" y="464973"/>
                  <a:pt x="1292313" y="466064"/>
                </a:cubicBezTo>
                <a:cubicBezTo>
                  <a:pt x="1298018" y="467156"/>
                  <a:pt x="1304195" y="467701"/>
                  <a:pt x="1310842" y="467701"/>
                </a:cubicBezTo>
                <a:cubicBezTo>
                  <a:pt x="1320665" y="467701"/>
                  <a:pt x="1329892" y="466411"/>
                  <a:pt x="1338524" y="463832"/>
                </a:cubicBezTo>
                <a:cubicBezTo>
                  <a:pt x="1347157" y="461252"/>
                  <a:pt x="1354697" y="457407"/>
                  <a:pt x="1361146" y="452297"/>
                </a:cubicBezTo>
                <a:cubicBezTo>
                  <a:pt x="1367596" y="447188"/>
                  <a:pt x="1372705" y="440813"/>
                  <a:pt x="1376476" y="433173"/>
                </a:cubicBezTo>
                <a:cubicBezTo>
                  <a:pt x="1380246" y="425533"/>
                  <a:pt x="1382131" y="416653"/>
                  <a:pt x="1382131" y="406533"/>
                </a:cubicBezTo>
                <a:cubicBezTo>
                  <a:pt x="1382131" y="398794"/>
                  <a:pt x="1380940" y="392072"/>
                  <a:pt x="1378559" y="386367"/>
                </a:cubicBezTo>
                <a:cubicBezTo>
                  <a:pt x="1376178" y="380662"/>
                  <a:pt x="1373053" y="375701"/>
                  <a:pt x="1369183" y="371484"/>
                </a:cubicBezTo>
                <a:cubicBezTo>
                  <a:pt x="1365314" y="367267"/>
                  <a:pt x="1360898" y="363646"/>
                  <a:pt x="1355937" y="360619"/>
                </a:cubicBezTo>
                <a:cubicBezTo>
                  <a:pt x="1350976" y="357593"/>
                  <a:pt x="1345916" y="354889"/>
                  <a:pt x="1340757" y="352508"/>
                </a:cubicBezTo>
                <a:cubicBezTo>
                  <a:pt x="1335598" y="350127"/>
                  <a:pt x="1330537" y="347870"/>
                  <a:pt x="1325576" y="345737"/>
                </a:cubicBezTo>
                <a:cubicBezTo>
                  <a:pt x="1320615" y="343603"/>
                  <a:pt x="1316175" y="341321"/>
                  <a:pt x="1312256" y="338890"/>
                </a:cubicBezTo>
                <a:cubicBezTo>
                  <a:pt x="1308337" y="336460"/>
                  <a:pt x="1305212" y="333681"/>
                  <a:pt x="1302880" y="330556"/>
                </a:cubicBezTo>
                <a:cubicBezTo>
                  <a:pt x="1300549" y="327431"/>
                  <a:pt x="1299383" y="323735"/>
                  <a:pt x="1299383" y="319468"/>
                </a:cubicBezTo>
                <a:cubicBezTo>
                  <a:pt x="1299383" y="316591"/>
                  <a:pt x="1299904" y="313863"/>
                  <a:pt x="1300945" y="311283"/>
                </a:cubicBezTo>
                <a:cubicBezTo>
                  <a:pt x="1301987" y="308703"/>
                  <a:pt x="1303575" y="306496"/>
                  <a:pt x="1305708" y="304660"/>
                </a:cubicBezTo>
                <a:cubicBezTo>
                  <a:pt x="1307841" y="302824"/>
                  <a:pt x="1310495" y="301386"/>
                  <a:pt x="1313670" y="300344"/>
                </a:cubicBezTo>
                <a:cubicBezTo>
                  <a:pt x="1316845" y="299302"/>
                  <a:pt x="1320566" y="298781"/>
                  <a:pt x="1324832" y="298781"/>
                </a:cubicBezTo>
                <a:cubicBezTo>
                  <a:pt x="1330289" y="298781"/>
                  <a:pt x="1335300" y="299451"/>
                  <a:pt x="1339864" y="300790"/>
                </a:cubicBezTo>
                <a:cubicBezTo>
                  <a:pt x="1344428" y="302130"/>
                  <a:pt x="1348446" y="303618"/>
                  <a:pt x="1351919" y="305255"/>
                </a:cubicBezTo>
                <a:cubicBezTo>
                  <a:pt x="1355392" y="306892"/>
                  <a:pt x="1358319" y="308405"/>
                  <a:pt x="1360700" y="309795"/>
                </a:cubicBezTo>
                <a:cubicBezTo>
                  <a:pt x="1363081" y="311184"/>
                  <a:pt x="1364817" y="311878"/>
                  <a:pt x="1365909" y="311878"/>
                </a:cubicBezTo>
                <a:cubicBezTo>
                  <a:pt x="1367000" y="311878"/>
                  <a:pt x="1367868" y="311580"/>
                  <a:pt x="1368513" y="310985"/>
                </a:cubicBezTo>
                <a:cubicBezTo>
                  <a:pt x="1369158" y="310390"/>
                  <a:pt x="1369654" y="309447"/>
                  <a:pt x="1370002" y="308157"/>
                </a:cubicBezTo>
                <a:cubicBezTo>
                  <a:pt x="1370349" y="306868"/>
                  <a:pt x="1370597" y="305230"/>
                  <a:pt x="1370746" y="303246"/>
                </a:cubicBezTo>
                <a:cubicBezTo>
                  <a:pt x="1370895" y="301262"/>
                  <a:pt x="1370969" y="298831"/>
                  <a:pt x="1370969" y="295954"/>
                </a:cubicBezTo>
                <a:cubicBezTo>
                  <a:pt x="1370969" y="293374"/>
                  <a:pt x="1370919" y="291216"/>
                  <a:pt x="1370820" y="289479"/>
                </a:cubicBezTo>
                <a:cubicBezTo>
                  <a:pt x="1370721" y="287743"/>
                  <a:pt x="1370547" y="286304"/>
                  <a:pt x="1370299" y="285163"/>
                </a:cubicBezTo>
                <a:cubicBezTo>
                  <a:pt x="1370051" y="284022"/>
                  <a:pt x="1369754" y="283105"/>
                  <a:pt x="1369406" y="282410"/>
                </a:cubicBezTo>
                <a:cubicBezTo>
                  <a:pt x="1369059" y="281716"/>
                  <a:pt x="1368389" y="280872"/>
                  <a:pt x="1367397" y="279880"/>
                </a:cubicBezTo>
                <a:cubicBezTo>
                  <a:pt x="1366405" y="278888"/>
                  <a:pt x="1364371" y="277648"/>
                  <a:pt x="1361295" y="276159"/>
                </a:cubicBezTo>
                <a:cubicBezTo>
                  <a:pt x="1358219" y="274671"/>
                  <a:pt x="1354697" y="273332"/>
                  <a:pt x="1350728" y="272141"/>
                </a:cubicBezTo>
                <a:cubicBezTo>
                  <a:pt x="1346760" y="270950"/>
                  <a:pt x="1342493" y="270008"/>
                  <a:pt x="1337929" y="269313"/>
                </a:cubicBezTo>
                <a:cubicBezTo>
                  <a:pt x="1333365" y="268619"/>
                  <a:pt x="1328801" y="268271"/>
                  <a:pt x="1324237" y="268271"/>
                </a:cubicBezTo>
                <a:close/>
                <a:moveTo>
                  <a:pt x="1181362" y="268271"/>
                </a:moveTo>
                <a:cubicBezTo>
                  <a:pt x="1172532" y="268271"/>
                  <a:pt x="1164172" y="269413"/>
                  <a:pt x="1156284" y="271695"/>
                </a:cubicBezTo>
                <a:cubicBezTo>
                  <a:pt x="1148397" y="273977"/>
                  <a:pt x="1141550" y="277424"/>
                  <a:pt x="1135746" y="282038"/>
                </a:cubicBezTo>
                <a:cubicBezTo>
                  <a:pt x="1129942" y="286652"/>
                  <a:pt x="1125328" y="292456"/>
                  <a:pt x="1121905" y="299451"/>
                </a:cubicBezTo>
                <a:cubicBezTo>
                  <a:pt x="1118482" y="306446"/>
                  <a:pt x="1116771" y="314557"/>
                  <a:pt x="1116771" y="323784"/>
                </a:cubicBezTo>
                <a:cubicBezTo>
                  <a:pt x="1116771" y="331821"/>
                  <a:pt x="1117961" y="338717"/>
                  <a:pt x="1120342" y="344471"/>
                </a:cubicBezTo>
                <a:cubicBezTo>
                  <a:pt x="1122724" y="350226"/>
                  <a:pt x="1125824" y="355212"/>
                  <a:pt x="1129644" y="359429"/>
                </a:cubicBezTo>
                <a:cubicBezTo>
                  <a:pt x="1133464" y="363646"/>
                  <a:pt x="1137805" y="367267"/>
                  <a:pt x="1142667" y="370293"/>
                </a:cubicBezTo>
                <a:cubicBezTo>
                  <a:pt x="1147528" y="373319"/>
                  <a:pt x="1152539" y="376023"/>
                  <a:pt x="1157698" y="378404"/>
                </a:cubicBezTo>
                <a:cubicBezTo>
                  <a:pt x="1162858" y="380786"/>
                  <a:pt x="1167868" y="383043"/>
                  <a:pt x="1172730" y="385176"/>
                </a:cubicBezTo>
                <a:cubicBezTo>
                  <a:pt x="1177592" y="387309"/>
                  <a:pt x="1181933" y="389591"/>
                  <a:pt x="1185752" y="392022"/>
                </a:cubicBezTo>
                <a:cubicBezTo>
                  <a:pt x="1189572" y="394453"/>
                  <a:pt x="1192673" y="397231"/>
                  <a:pt x="1195054" y="400356"/>
                </a:cubicBezTo>
                <a:cubicBezTo>
                  <a:pt x="1197435" y="403482"/>
                  <a:pt x="1198626" y="407227"/>
                  <a:pt x="1198626" y="411593"/>
                </a:cubicBezTo>
                <a:cubicBezTo>
                  <a:pt x="1198626" y="415363"/>
                  <a:pt x="1197932" y="418786"/>
                  <a:pt x="1196542" y="421862"/>
                </a:cubicBezTo>
                <a:cubicBezTo>
                  <a:pt x="1195153" y="424938"/>
                  <a:pt x="1193144" y="427518"/>
                  <a:pt x="1190515" y="429601"/>
                </a:cubicBezTo>
                <a:cubicBezTo>
                  <a:pt x="1187886" y="431685"/>
                  <a:pt x="1184686" y="433297"/>
                  <a:pt x="1180916" y="434438"/>
                </a:cubicBezTo>
                <a:cubicBezTo>
                  <a:pt x="1177145" y="435579"/>
                  <a:pt x="1172879" y="436150"/>
                  <a:pt x="1168116" y="436150"/>
                </a:cubicBezTo>
                <a:cubicBezTo>
                  <a:pt x="1160873" y="436150"/>
                  <a:pt x="1154499" y="435331"/>
                  <a:pt x="1148992" y="433694"/>
                </a:cubicBezTo>
                <a:cubicBezTo>
                  <a:pt x="1143485" y="432057"/>
                  <a:pt x="1138748" y="430246"/>
                  <a:pt x="1134779" y="428262"/>
                </a:cubicBezTo>
                <a:cubicBezTo>
                  <a:pt x="1130810" y="426277"/>
                  <a:pt x="1127561" y="424467"/>
                  <a:pt x="1125031" y="422830"/>
                </a:cubicBezTo>
                <a:cubicBezTo>
                  <a:pt x="1122500" y="421192"/>
                  <a:pt x="1120541" y="420374"/>
                  <a:pt x="1119152" y="420374"/>
                </a:cubicBezTo>
                <a:cubicBezTo>
                  <a:pt x="1118160" y="420374"/>
                  <a:pt x="1117291" y="420647"/>
                  <a:pt x="1116547" y="421192"/>
                </a:cubicBezTo>
                <a:cubicBezTo>
                  <a:pt x="1115803" y="421738"/>
                  <a:pt x="1115208" y="422656"/>
                  <a:pt x="1114761" y="423946"/>
                </a:cubicBezTo>
                <a:cubicBezTo>
                  <a:pt x="1114315" y="425236"/>
                  <a:pt x="1113992" y="426922"/>
                  <a:pt x="1113794" y="429006"/>
                </a:cubicBezTo>
                <a:cubicBezTo>
                  <a:pt x="1113596" y="431089"/>
                  <a:pt x="1113496" y="433669"/>
                  <a:pt x="1113496" y="436745"/>
                </a:cubicBezTo>
                <a:cubicBezTo>
                  <a:pt x="1113496" y="441309"/>
                  <a:pt x="1113769" y="444806"/>
                  <a:pt x="1114315" y="447237"/>
                </a:cubicBezTo>
                <a:cubicBezTo>
                  <a:pt x="1114861" y="449668"/>
                  <a:pt x="1115778" y="451529"/>
                  <a:pt x="1117068" y="452818"/>
                </a:cubicBezTo>
                <a:cubicBezTo>
                  <a:pt x="1118358" y="454108"/>
                  <a:pt x="1120467" y="455597"/>
                  <a:pt x="1123393" y="457283"/>
                </a:cubicBezTo>
                <a:cubicBezTo>
                  <a:pt x="1126320" y="458970"/>
                  <a:pt x="1129967" y="460582"/>
                  <a:pt x="1134332" y="462120"/>
                </a:cubicBezTo>
                <a:cubicBezTo>
                  <a:pt x="1138698" y="463658"/>
                  <a:pt x="1143733" y="464973"/>
                  <a:pt x="1149438" y="466064"/>
                </a:cubicBezTo>
                <a:cubicBezTo>
                  <a:pt x="1155143" y="467156"/>
                  <a:pt x="1161320" y="467701"/>
                  <a:pt x="1167967" y="467701"/>
                </a:cubicBezTo>
                <a:cubicBezTo>
                  <a:pt x="1177790" y="467701"/>
                  <a:pt x="1187017" y="466411"/>
                  <a:pt x="1195650" y="463832"/>
                </a:cubicBezTo>
                <a:cubicBezTo>
                  <a:pt x="1204282" y="461252"/>
                  <a:pt x="1211822" y="457407"/>
                  <a:pt x="1218271" y="452297"/>
                </a:cubicBezTo>
                <a:cubicBezTo>
                  <a:pt x="1224721" y="447188"/>
                  <a:pt x="1229830" y="440813"/>
                  <a:pt x="1233601" y="433173"/>
                </a:cubicBezTo>
                <a:cubicBezTo>
                  <a:pt x="1237371" y="425533"/>
                  <a:pt x="1239256" y="416653"/>
                  <a:pt x="1239256" y="406533"/>
                </a:cubicBezTo>
                <a:cubicBezTo>
                  <a:pt x="1239256" y="398794"/>
                  <a:pt x="1238066" y="392072"/>
                  <a:pt x="1235684" y="386367"/>
                </a:cubicBezTo>
                <a:cubicBezTo>
                  <a:pt x="1233303" y="380662"/>
                  <a:pt x="1230178" y="375701"/>
                  <a:pt x="1226308" y="371484"/>
                </a:cubicBezTo>
                <a:cubicBezTo>
                  <a:pt x="1222439" y="367267"/>
                  <a:pt x="1218023" y="363646"/>
                  <a:pt x="1213062" y="360619"/>
                </a:cubicBezTo>
                <a:cubicBezTo>
                  <a:pt x="1208101" y="357593"/>
                  <a:pt x="1203041" y="354889"/>
                  <a:pt x="1197882" y="352508"/>
                </a:cubicBezTo>
                <a:cubicBezTo>
                  <a:pt x="1192723" y="350127"/>
                  <a:pt x="1187662" y="347870"/>
                  <a:pt x="1182701" y="345737"/>
                </a:cubicBezTo>
                <a:cubicBezTo>
                  <a:pt x="1177740" y="343603"/>
                  <a:pt x="1173301" y="341321"/>
                  <a:pt x="1169381" y="338890"/>
                </a:cubicBezTo>
                <a:cubicBezTo>
                  <a:pt x="1165462" y="336460"/>
                  <a:pt x="1162337" y="333681"/>
                  <a:pt x="1160005" y="330556"/>
                </a:cubicBezTo>
                <a:cubicBezTo>
                  <a:pt x="1157674" y="327431"/>
                  <a:pt x="1156508" y="323735"/>
                  <a:pt x="1156508" y="319468"/>
                </a:cubicBezTo>
                <a:cubicBezTo>
                  <a:pt x="1156508" y="316591"/>
                  <a:pt x="1157029" y="313863"/>
                  <a:pt x="1158070" y="311283"/>
                </a:cubicBezTo>
                <a:cubicBezTo>
                  <a:pt x="1159112" y="308703"/>
                  <a:pt x="1160700" y="306496"/>
                  <a:pt x="1162833" y="304660"/>
                </a:cubicBezTo>
                <a:cubicBezTo>
                  <a:pt x="1164966" y="302824"/>
                  <a:pt x="1167620" y="301386"/>
                  <a:pt x="1170795" y="300344"/>
                </a:cubicBezTo>
                <a:cubicBezTo>
                  <a:pt x="1173970" y="299302"/>
                  <a:pt x="1177691" y="298781"/>
                  <a:pt x="1181957" y="298781"/>
                </a:cubicBezTo>
                <a:cubicBezTo>
                  <a:pt x="1187414" y="298781"/>
                  <a:pt x="1192425" y="299451"/>
                  <a:pt x="1196989" y="300790"/>
                </a:cubicBezTo>
                <a:cubicBezTo>
                  <a:pt x="1201553" y="302130"/>
                  <a:pt x="1205571" y="303618"/>
                  <a:pt x="1209044" y="305255"/>
                </a:cubicBezTo>
                <a:cubicBezTo>
                  <a:pt x="1212517" y="306892"/>
                  <a:pt x="1215444" y="308405"/>
                  <a:pt x="1217825" y="309795"/>
                </a:cubicBezTo>
                <a:cubicBezTo>
                  <a:pt x="1220206" y="311184"/>
                  <a:pt x="1221942" y="311878"/>
                  <a:pt x="1223034" y="311878"/>
                </a:cubicBezTo>
                <a:cubicBezTo>
                  <a:pt x="1224125" y="311878"/>
                  <a:pt x="1224993" y="311580"/>
                  <a:pt x="1225638" y="310985"/>
                </a:cubicBezTo>
                <a:cubicBezTo>
                  <a:pt x="1226283" y="310390"/>
                  <a:pt x="1226779" y="309447"/>
                  <a:pt x="1227127" y="308157"/>
                </a:cubicBezTo>
                <a:cubicBezTo>
                  <a:pt x="1227474" y="306868"/>
                  <a:pt x="1227722" y="305230"/>
                  <a:pt x="1227871" y="303246"/>
                </a:cubicBezTo>
                <a:cubicBezTo>
                  <a:pt x="1228020" y="301262"/>
                  <a:pt x="1228094" y="298831"/>
                  <a:pt x="1228094" y="295954"/>
                </a:cubicBezTo>
                <a:cubicBezTo>
                  <a:pt x="1228094" y="293374"/>
                  <a:pt x="1228044" y="291216"/>
                  <a:pt x="1227945" y="289479"/>
                </a:cubicBezTo>
                <a:cubicBezTo>
                  <a:pt x="1227846" y="287743"/>
                  <a:pt x="1227672" y="286304"/>
                  <a:pt x="1227424" y="285163"/>
                </a:cubicBezTo>
                <a:cubicBezTo>
                  <a:pt x="1227176" y="284022"/>
                  <a:pt x="1226879" y="283105"/>
                  <a:pt x="1226531" y="282410"/>
                </a:cubicBezTo>
                <a:cubicBezTo>
                  <a:pt x="1226184" y="281716"/>
                  <a:pt x="1225514" y="280872"/>
                  <a:pt x="1224522" y="279880"/>
                </a:cubicBezTo>
                <a:cubicBezTo>
                  <a:pt x="1223530" y="278888"/>
                  <a:pt x="1221496" y="277648"/>
                  <a:pt x="1218420" y="276159"/>
                </a:cubicBezTo>
                <a:cubicBezTo>
                  <a:pt x="1215344" y="274671"/>
                  <a:pt x="1211822" y="273332"/>
                  <a:pt x="1207853" y="272141"/>
                </a:cubicBezTo>
                <a:cubicBezTo>
                  <a:pt x="1203885" y="270950"/>
                  <a:pt x="1199618" y="270008"/>
                  <a:pt x="1195054" y="269313"/>
                </a:cubicBezTo>
                <a:cubicBezTo>
                  <a:pt x="1190490" y="268619"/>
                  <a:pt x="1185926" y="268271"/>
                  <a:pt x="1181362" y="268271"/>
                </a:cubicBezTo>
                <a:close/>
                <a:moveTo>
                  <a:pt x="1452825" y="258300"/>
                </a:moveTo>
                <a:cubicBezTo>
                  <a:pt x="1447665" y="258300"/>
                  <a:pt x="1442704" y="258697"/>
                  <a:pt x="1437942" y="259491"/>
                </a:cubicBezTo>
                <a:cubicBezTo>
                  <a:pt x="1433179" y="260284"/>
                  <a:pt x="1428863" y="261252"/>
                  <a:pt x="1424994" y="262393"/>
                </a:cubicBezTo>
                <a:cubicBezTo>
                  <a:pt x="1421124" y="263534"/>
                  <a:pt x="1417800" y="264774"/>
                  <a:pt x="1415022" y="266113"/>
                </a:cubicBezTo>
                <a:cubicBezTo>
                  <a:pt x="1412244" y="267453"/>
                  <a:pt x="1410359" y="268619"/>
                  <a:pt x="1409367" y="269611"/>
                </a:cubicBezTo>
                <a:cubicBezTo>
                  <a:pt x="1408374" y="270603"/>
                  <a:pt x="1407730" y="271893"/>
                  <a:pt x="1407432" y="273480"/>
                </a:cubicBezTo>
                <a:cubicBezTo>
                  <a:pt x="1407134" y="275068"/>
                  <a:pt x="1406985" y="277598"/>
                  <a:pt x="1406985" y="281071"/>
                </a:cubicBezTo>
                <a:cubicBezTo>
                  <a:pt x="1406985" y="284444"/>
                  <a:pt x="1407109" y="287222"/>
                  <a:pt x="1407357" y="289405"/>
                </a:cubicBezTo>
                <a:cubicBezTo>
                  <a:pt x="1407606" y="291588"/>
                  <a:pt x="1407928" y="293275"/>
                  <a:pt x="1408325" y="294465"/>
                </a:cubicBezTo>
                <a:cubicBezTo>
                  <a:pt x="1408722" y="295656"/>
                  <a:pt x="1409218" y="296474"/>
                  <a:pt x="1409813" y="296921"/>
                </a:cubicBezTo>
                <a:cubicBezTo>
                  <a:pt x="1410408" y="297367"/>
                  <a:pt x="1411053" y="297591"/>
                  <a:pt x="1411748" y="297591"/>
                </a:cubicBezTo>
                <a:cubicBezTo>
                  <a:pt x="1412740" y="297591"/>
                  <a:pt x="1414154" y="297095"/>
                  <a:pt x="1415990" y="296102"/>
                </a:cubicBezTo>
                <a:cubicBezTo>
                  <a:pt x="1417825" y="295110"/>
                  <a:pt x="1420132" y="294019"/>
                  <a:pt x="1422910" y="292828"/>
                </a:cubicBezTo>
                <a:cubicBezTo>
                  <a:pt x="1425688" y="291638"/>
                  <a:pt x="1429012" y="290546"/>
                  <a:pt x="1432882" y="289554"/>
                </a:cubicBezTo>
                <a:cubicBezTo>
                  <a:pt x="1436751" y="288562"/>
                  <a:pt x="1441216" y="288066"/>
                  <a:pt x="1446276" y="288066"/>
                </a:cubicBezTo>
                <a:cubicBezTo>
                  <a:pt x="1451832" y="288066"/>
                  <a:pt x="1456669" y="288835"/>
                  <a:pt x="1460787" y="290372"/>
                </a:cubicBezTo>
                <a:cubicBezTo>
                  <a:pt x="1464904" y="291910"/>
                  <a:pt x="1468327" y="294118"/>
                  <a:pt x="1471056" y="296995"/>
                </a:cubicBezTo>
                <a:cubicBezTo>
                  <a:pt x="1473784" y="299873"/>
                  <a:pt x="1475818" y="303296"/>
                  <a:pt x="1477158" y="307264"/>
                </a:cubicBezTo>
                <a:cubicBezTo>
                  <a:pt x="1478497" y="311233"/>
                  <a:pt x="1479167" y="315599"/>
                  <a:pt x="1479167" y="320361"/>
                </a:cubicBezTo>
                <a:cubicBezTo>
                  <a:pt x="1479167" y="324628"/>
                  <a:pt x="1478597" y="328646"/>
                  <a:pt x="1477456" y="332416"/>
                </a:cubicBezTo>
                <a:cubicBezTo>
                  <a:pt x="1476315" y="336187"/>
                  <a:pt x="1474504" y="339461"/>
                  <a:pt x="1472023" y="342239"/>
                </a:cubicBezTo>
                <a:cubicBezTo>
                  <a:pt x="1469543" y="345017"/>
                  <a:pt x="1466393" y="347250"/>
                  <a:pt x="1462573" y="348936"/>
                </a:cubicBezTo>
                <a:cubicBezTo>
                  <a:pt x="1458753" y="350623"/>
                  <a:pt x="1454214" y="351466"/>
                  <a:pt x="1448955" y="351466"/>
                </a:cubicBezTo>
                <a:lnTo>
                  <a:pt x="1446871" y="351466"/>
                </a:lnTo>
                <a:cubicBezTo>
                  <a:pt x="1444689" y="351466"/>
                  <a:pt x="1442803" y="351690"/>
                  <a:pt x="1441216" y="352136"/>
                </a:cubicBezTo>
                <a:cubicBezTo>
                  <a:pt x="1439628" y="352583"/>
                  <a:pt x="1438314" y="353401"/>
                  <a:pt x="1437272" y="354592"/>
                </a:cubicBezTo>
                <a:cubicBezTo>
                  <a:pt x="1436230" y="355782"/>
                  <a:pt x="1435511" y="357370"/>
                  <a:pt x="1435114" y="359354"/>
                </a:cubicBezTo>
                <a:cubicBezTo>
                  <a:pt x="1434717" y="361339"/>
                  <a:pt x="1434568" y="363918"/>
                  <a:pt x="1434668" y="367093"/>
                </a:cubicBezTo>
                <a:lnTo>
                  <a:pt x="1436007" y="402217"/>
                </a:lnTo>
                <a:cubicBezTo>
                  <a:pt x="1436106" y="403308"/>
                  <a:pt x="1436453" y="404201"/>
                  <a:pt x="1437049" y="404896"/>
                </a:cubicBezTo>
                <a:cubicBezTo>
                  <a:pt x="1437644" y="405590"/>
                  <a:pt x="1438587" y="406136"/>
                  <a:pt x="1439876" y="406533"/>
                </a:cubicBezTo>
                <a:cubicBezTo>
                  <a:pt x="1441166" y="406930"/>
                  <a:pt x="1442927" y="407203"/>
                  <a:pt x="1445160" y="407351"/>
                </a:cubicBezTo>
                <a:cubicBezTo>
                  <a:pt x="1447392" y="407500"/>
                  <a:pt x="1450146" y="407575"/>
                  <a:pt x="1453420" y="407575"/>
                </a:cubicBezTo>
                <a:cubicBezTo>
                  <a:pt x="1458579" y="407575"/>
                  <a:pt x="1462523" y="407128"/>
                  <a:pt x="1465252" y="406235"/>
                </a:cubicBezTo>
                <a:cubicBezTo>
                  <a:pt x="1467980" y="405342"/>
                  <a:pt x="1469394" y="404003"/>
                  <a:pt x="1469493" y="402217"/>
                </a:cubicBezTo>
                <a:lnTo>
                  <a:pt x="1470684" y="373195"/>
                </a:lnTo>
                <a:cubicBezTo>
                  <a:pt x="1477828" y="372402"/>
                  <a:pt x="1484351" y="370566"/>
                  <a:pt x="1490255" y="367689"/>
                </a:cubicBezTo>
                <a:cubicBezTo>
                  <a:pt x="1496158" y="364811"/>
                  <a:pt x="1501218" y="360991"/>
                  <a:pt x="1505435" y="356229"/>
                </a:cubicBezTo>
                <a:cubicBezTo>
                  <a:pt x="1509652" y="351466"/>
                  <a:pt x="1512926" y="345811"/>
                  <a:pt x="1515258" y="339263"/>
                </a:cubicBezTo>
                <a:cubicBezTo>
                  <a:pt x="1517590" y="332714"/>
                  <a:pt x="1518755" y="325372"/>
                  <a:pt x="1518755" y="317236"/>
                </a:cubicBezTo>
                <a:cubicBezTo>
                  <a:pt x="1518755" y="309398"/>
                  <a:pt x="1517515" y="301956"/>
                  <a:pt x="1515035" y="294912"/>
                </a:cubicBezTo>
                <a:cubicBezTo>
                  <a:pt x="1512554" y="287867"/>
                  <a:pt x="1508660" y="281616"/>
                  <a:pt x="1503352" y="276159"/>
                </a:cubicBezTo>
                <a:cubicBezTo>
                  <a:pt x="1498043" y="270702"/>
                  <a:pt x="1491222" y="266362"/>
                  <a:pt x="1482888" y="263137"/>
                </a:cubicBezTo>
                <a:cubicBezTo>
                  <a:pt x="1474553" y="259912"/>
                  <a:pt x="1464532" y="258300"/>
                  <a:pt x="1452825" y="258300"/>
                </a:cubicBezTo>
                <a:close/>
                <a:moveTo>
                  <a:pt x="608225" y="257109"/>
                </a:moveTo>
                <a:cubicBezTo>
                  <a:pt x="604554" y="257109"/>
                  <a:pt x="601528" y="257258"/>
                  <a:pt x="599146" y="257556"/>
                </a:cubicBezTo>
                <a:cubicBezTo>
                  <a:pt x="596765" y="257854"/>
                  <a:pt x="594855" y="258275"/>
                  <a:pt x="593417" y="258821"/>
                </a:cubicBezTo>
                <a:cubicBezTo>
                  <a:pt x="591978" y="259367"/>
                  <a:pt x="590961" y="260036"/>
                  <a:pt x="590366" y="260830"/>
                </a:cubicBezTo>
                <a:cubicBezTo>
                  <a:pt x="589770" y="261624"/>
                  <a:pt x="589473" y="262517"/>
                  <a:pt x="589473" y="263509"/>
                </a:cubicBezTo>
                <a:lnTo>
                  <a:pt x="589473" y="459218"/>
                </a:lnTo>
                <a:cubicBezTo>
                  <a:pt x="589473" y="460210"/>
                  <a:pt x="589770" y="461078"/>
                  <a:pt x="590366" y="461822"/>
                </a:cubicBezTo>
                <a:cubicBezTo>
                  <a:pt x="590961" y="462567"/>
                  <a:pt x="591978" y="463187"/>
                  <a:pt x="593417" y="463683"/>
                </a:cubicBezTo>
                <a:cubicBezTo>
                  <a:pt x="594855" y="464179"/>
                  <a:pt x="596765" y="464551"/>
                  <a:pt x="599146" y="464799"/>
                </a:cubicBezTo>
                <a:cubicBezTo>
                  <a:pt x="601528" y="465047"/>
                  <a:pt x="604554" y="465171"/>
                  <a:pt x="608225" y="465171"/>
                </a:cubicBezTo>
                <a:cubicBezTo>
                  <a:pt x="611896" y="465171"/>
                  <a:pt x="614922" y="465047"/>
                  <a:pt x="617303" y="464799"/>
                </a:cubicBezTo>
                <a:cubicBezTo>
                  <a:pt x="619685" y="464551"/>
                  <a:pt x="621595" y="464179"/>
                  <a:pt x="623033" y="463683"/>
                </a:cubicBezTo>
                <a:cubicBezTo>
                  <a:pt x="624472" y="463187"/>
                  <a:pt x="625489" y="462567"/>
                  <a:pt x="626084" y="461822"/>
                </a:cubicBezTo>
                <a:cubicBezTo>
                  <a:pt x="626680" y="461078"/>
                  <a:pt x="626977" y="460210"/>
                  <a:pt x="626977" y="459218"/>
                </a:cubicBezTo>
                <a:lnTo>
                  <a:pt x="626977" y="370963"/>
                </a:lnTo>
                <a:cubicBezTo>
                  <a:pt x="632236" y="364315"/>
                  <a:pt x="637296" y="359255"/>
                  <a:pt x="642158" y="355782"/>
                </a:cubicBezTo>
                <a:cubicBezTo>
                  <a:pt x="647019" y="352310"/>
                  <a:pt x="651832" y="350573"/>
                  <a:pt x="656594" y="350573"/>
                </a:cubicBezTo>
                <a:cubicBezTo>
                  <a:pt x="660364" y="350573"/>
                  <a:pt x="663663" y="351293"/>
                  <a:pt x="666491" y="352731"/>
                </a:cubicBezTo>
                <a:cubicBezTo>
                  <a:pt x="669319" y="354170"/>
                  <a:pt x="671626" y="356204"/>
                  <a:pt x="673412" y="358833"/>
                </a:cubicBezTo>
                <a:cubicBezTo>
                  <a:pt x="675198" y="361463"/>
                  <a:pt x="676562" y="364613"/>
                  <a:pt x="677504" y="368284"/>
                </a:cubicBezTo>
                <a:cubicBezTo>
                  <a:pt x="678447" y="371955"/>
                  <a:pt x="678918" y="377015"/>
                  <a:pt x="678918" y="383464"/>
                </a:cubicBezTo>
                <a:lnTo>
                  <a:pt x="678918" y="459218"/>
                </a:lnTo>
                <a:cubicBezTo>
                  <a:pt x="678918" y="460210"/>
                  <a:pt x="679216" y="461078"/>
                  <a:pt x="679811" y="461822"/>
                </a:cubicBezTo>
                <a:cubicBezTo>
                  <a:pt x="680407" y="462567"/>
                  <a:pt x="681399" y="463187"/>
                  <a:pt x="682788" y="463683"/>
                </a:cubicBezTo>
                <a:cubicBezTo>
                  <a:pt x="684177" y="464179"/>
                  <a:pt x="686087" y="464551"/>
                  <a:pt x="688518" y="464799"/>
                </a:cubicBezTo>
                <a:cubicBezTo>
                  <a:pt x="690949" y="465047"/>
                  <a:pt x="694000" y="465171"/>
                  <a:pt x="697671" y="465171"/>
                </a:cubicBezTo>
                <a:cubicBezTo>
                  <a:pt x="701242" y="465171"/>
                  <a:pt x="704244" y="465047"/>
                  <a:pt x="706675" y="464799"/>
                </a:cubicBezTo>
                <a:cubicBezTo>
                  <a:pt x="709106" y="464551"/>
                  <a:pt x="711016" y="464179"/>
                  <a:pt x="712405" y="463683"/>
                </a:cubicBezTo>
                <a:cubicBezTo>
                  <a:pt x="713794" y="463187"/>
                  <a:pt x="714786" y="462567"/>
                  <a:pt x="715381" y="461822"/>
                </a:cubicBezTo>
                <a:cubicBezTo>
                  <a:pt x="715976" y="461078"/>
                  <a:pt x="716274" y="460210"/>
                  <a:pt x="716274" y="459218"/>
                </a:cubicBezTo>
                <a:lnTo>
                  <a:pt x="716274" y="377809"/>
                </a:lnTo>
                <a:cubicBezTo>
                  <a:pt x="716274" y="367986"/>
                  <a:pt x="715431" y="359627"/>
                  <a:pt x="713744" y="352731"/>
                </a:cubicBezTo>
                <a:cubicBezTo>
                  <a:pt x="712057" y="345836"/>
                  <a:pt x="709304" y="339808"/>
                  <a:pt x="705484" y="334649"/>
                </a:cubicBezTo>
                <a:cubicBezTo>
                  <a:pt x="701664" y="329489"/>
                  <a:pt x="696654" y="325421"/>
                  <a:pt x="690452" y="322445"/>
                </a:cubicBezTo>
                <a:cubicBezTo>
                  <a:pt x="684251" y="319468"/>
                  <a:pt x="676636" y="317980"/>
                  <a:pt x="667607" y="317980"/>
                </a:cubicBezTo>
                <a:cubicBezTo>
                  <a:pt x="660364" y="317980"/>
                  <a:pt x="653394" y="319543"/>
                  <a:pt x="646697" y="322668"/>
                </a:cubicBezTo>
                <a:cubicBezTo>
                  <a:pt x="640000" y="325794"/>
                  <a:pt x="633426" y="330531"/>
                  <a:pt x="626977" y="336881"/>
                </a:cubicBezTo>
                <a:lnTo>
                  <a:pt x="626977" y="263509"/>
                </a:lnTo>
                <a:cubicBezTo>
                  <a:pt x="626977" y="262517"/>
                  <a:pt x="626680" y="261624"/>
                  <a:pt x="626084" y="260830"/>
                </a:cubicBezTo>
                <a:cubicBezTo>
                  <a:pt x="625489" y="260036"/>
                  <a:pt x="624472" y="259367"/>
                  <a:pt x="623033" y="258821"/>
                </a:cubicBezTo>
                <a:cubicBezTo>
                  <a:pt x="621595" y="258275"/>
                  <a:pt x="619685" y="257854"/>
                  <a:pt x="617303" y="257556"/>
                </a:cubicBezTo>
                <a:cubicBezTo>
                  <a:pt x="614922" y="257258"/>
                  <a:pt x="611896" y="257109"/>
                  <a:pt x="608225" y="257109"/>
                </a:cubicBezTo>
                <a:close/>
                <a:moveTo>
                  <a:pt x="367442" y="0"/>
                </a:moveTo>
                <a:lnTo>
                  <a:pt x="2904414" y="0"/>
                </a:lnTo>
                <a:cubicBezTo>
                  <a:pt x="3107347" y="0"/>
                  <a:pt x="3271856" y="164509"/>
                  <a:pt x="3271856" y="367442"/>
                </a:cubicBezTo>
                <a:lnTo>
                  <a:pt x="3271856" y="1837166"/>
                </a:lnTo>
                <a:cubicBezTo>
                  <a:pt x="3271856" y="2040099"/>
                  <a:pt x="3107347" y="2204608"/>
                  <a:pt x="2904414" y="2204608"/>
                </a:cubicBezTo>
                <a:lnTo>
                  <a:pt x="367442" y="2204608"/>
                </a:lnTo>
                <a:cubicBezTo>
                  <a:pt x="164509" y="2204608"/>
                  <a:pt x="0" y="2040099"/>
                  <a:pt x="0" y="1837166"/>
                </a:cubicBezTo>
                <a:lnTo>
                  <a:pt x="0" y="367442"/>
                </a:lnTo>
                <a:cubicBezTo>
                  <a:pt x="0" y="164509"/>
                  <a:pt x="164509" y="0"/>
                  <a:pt x="367442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702CCD7-4447-A49F-2DAC-A5F68AA7B33F}"/>
              </a:ext>
            </a:extLst>
          </p:cNvPr>
          <p:cNvSpPr txBox="1"/>
          <p:nvPr/>
        </p:nvSpPr>
        <p:spPr>
          <a:xfrm>
            <a:off x="218050" y="4500774"/>
            <a:ext cx="606083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to CSS??</a:t>
            </a:r>
          </a:p>
          <a:p>
            <a:pPr algn="l" fontAlgn="base">
              <a:buFont typeface="+mj-lt"/>
              <a:buAutoNum type="arabicPeriod"/>
            </a:pPr>
            <a:r>
              <a:rPr lang="en-US" sz="1400" b="0" i="0" dirty="0">
                <a:solidFill>
                  <a:srgbClr val="444444"/>
                </a:solidFill>
                <a:effectLst/>
                <a:latin typeface="Poppins" panose="020B0502040204020203" pitchFamily="2" charset="0"/>
              </a:rPr>
              <a:t>Atom</a:t>
            </a:r>
          </a:p>
          <a:p>
            <a:pPr algn="l" fontAlgn="base">
              <a:buFont typeface="+mj-lt"/>
              <a:buAutoNum type="arabicPeriod"/>
            </a:pPr>
            <a:r>
              <a:rPr lang="en-US" sz="1400" b="0" i="0" dirty="0">
                <a:solidFill>
                  <a:srgbClr val="444444"/>
                </a:solidFill>
                <a:effectLst/>
                <a:latin typeface="Poppins" panose="020B0502040204020203" pitchFamily="2" charset="0"/>
              </a:rPr>
              <a:t>Visual Studio Code</a:t>
            </a:r>
          </a:p>
          <a:p>
            <a:pPr algn="l" fontAlgn="base">
              <a:buFont typeface="+mj-lt"/>
              <a:buAutoNum type="arabicPeriod"/>
            </a:pPr>
            <a:r>
              <a:rPr lang="en-US" sz="1400" b="0" i="0" dirty="0">
                <a:solidFill>
                  <a:srgbClr val="444444"/>
                </a:solidFill>
                <a:effectLst/>
                <a:latin typeface="Poppins" panose="020B0502040204020203" pitchFamily="2" charset="0"/>
              </a:rPr>
              <a:t>Brackets</a:t>
            </a:r>
          </a:p>
          <a:p>
            <a:pPr algn="l" fontAlgn="base">
              <a:buFont typeface="+mj-lt"/>
              <a:buAutoNum type="arabicPeriod"/>
            </a:pPr>
            <a:r>
              <a:rPr lang="en-US" sz="1400" b="0" i="0" dirty="0">
                <a:solidFill>
                  <a:srgbClr val="444444"/>
                </a:solidFill>
                <a:effectLst/>
                <a:latin typeface="Poppins" panose="020B0502040204020203" pitchFamily="2" charset="0"/>
              </a:rPr>
              <a:t>Espresso(For Mac OS  User)</a:t>
            </a:r>
          </a:p>
          <a:p>
            <a:pPr algn="l" fontAlgn="base">
              <a:buFont typeface="+mj-lt"/>
              <a:buAutoNum type="arabicPeriod"/>
            </a:pPr>
            <a:r>
              <a:rPr lang="en-US" sz="1400" b="0" i="0" dirty="0">
                <a:solidFill>
                  <a:srgbClr val="444444"/>
                </a:solidFill>
                <a:effectLst/>
                <a:latin typeface="Poppins" panose="020B0502040204020203" pitchFamily="2" charset="0"/>
              </a:rPr>
              <a:t>Notepad++(Great for HTML &amp; CSS)</a:t>
            </a:r>
          </a:p>
          <a:p>
            <a:pPr algn="l" fontAlgn="base">
              <a:buFont typeface="+mj-lt"/>
              <a:buAutoNum type="arabicPeriod"/>
            </a:pPr>
            <a:r>
              <a:rPr lang="en-US" sz="1400" b="0" i="0" dirty="0">
                <a:solidFill>
                  <a:srgbClr val="444444"/>
                </a:solidFill>
                <a:effectLst/>
                <a:latin typeface="Poppins" panose="020B0502040204020203" pitchFamily="2" charset="0"/>
              </a:rPr>
              <a:t>Komodo Edit (Simple)</a:t>
            </a:r>
          </a:p>
          <a:p>
            <a:pPr algn="l" fontAlgn="base">
              <a:buFont typeface="+mj-lt"/>
              <a:buAutoNum type="arabicPeriod"/>
            </a:pPr>
            <a:r>
              <a:rPr lang="en-US" sz="1400" b="0" i="0" dirty="0">
                <a:solidFill>
                  <a:srgbClr val="444444"/>
                </a:solidFill>
                <a:effectLst/>
                <a:latin typeface="Poppins" panose="020B0502040204020203" pitchFamily="2" charset="0"/>
              </a:rPr>
              <a:t>Sublime Text (Best Editor)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1378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2498FA8-DC48-7305-C55D-280DD99C2454}"/>
              </a:ext>
            </a:extLst>
          </p:cNvPr>
          <p:cNvSpPr txBox="1"/>
          <p:nvPr/>
        </p:nvSpPr>
        <p:spPr>
          <a:xfrm>
            <a:off x="522512" y="336509"/>
            <a:ext cx="5239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1461FCB-9B3C-60CC-CBBD-828E574D9465}"/>
              </a:ext>
            </a:extLst>
          </p:cNvPr>
          <p:cNvSpPr txBox="1"/>
          <p:nvPr/>
        </p:nvSpPr>
        <p:spPr>
          <a:xfrm>
            <a:off x="6429831" y="336509"/>
            <a:ext cx="5239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A8DE5CB-E2BC-7B60-910D-CBCE6E726C26}"/>
              </a:ext>
            </a:extLst>
          </p:cNvPr>
          <p:cNvSpPr txBox="1"/>
          <p:nvPr/>
        </p:nvSpPr>
        <p:spPr>
          <a:xfrm>
            <a:off x="522512" y="983701"/>
            <a:ext cx="523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website is more appealing even though it functions similarly to the un-styled website.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B58EBA3-12F3-5400-D234-A784A908E778}"/>
              </a:ext>
            </a:extLst>
          </p:cNvPr>
          <p:cNvSpPr txBox="1"/>
          <p:nvPr/>
        </p:nvSpPr>
        <p:spPr>
          <a:xfrm>
            <a:off x="6429831" y="983702"/>
            <a:ext cx="523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website looks dull and unmanaged and shows a lack of interest by the creators.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A2DBD416-0455-42C3-AEDC-C07D4169E040}"/>
              </a:ext>
            </a:extLst>
          </p:cNvPr>
          <p:cNvSpPr/>
          <p:nvPr/>
        </p:nvSpPr>
        <p:spPr>
          <a:xfrm>
            <a:off x="522512" y="217714"/>
            <a:ext cx="5239652" cy="1412318"/>
          </a:xfrm>
          <a:prstGeom prst="roundRect">
            <a:avLst/>
          </a:prstGeom>
          <a:solidFill>
            <a:schemeClr val="accent6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3291CE66-7465-9F7C-14E9-5EF494142435}"/>
              </a:ext>
            </a:extLst>
          </p:cNvPr>
          <p:cNvSpPr/>
          <p:nvPr/>
        </p:nvSpPr>
        <p:spPr>
          <a:xfrm>
            <a:off x="6429831" y="217714"/>
            <a:ext cx="5239658" cy="1412318"/>
          </a:xfrm>
          <a:prstGeom prst="roundRect">
            <a:avLst/>
          </a:prstGeom>
          <a:solidFill>
            <a:schemeClr val="accent6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9" y="1662210"/>
            <a:ext cx="10990217" cy="532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0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>
                <a:lumMod val="75000"/>
              </a:schemeClr>
            </a:gs>
            <a:gs pos="100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911FC59F-BCE4-55D1-F9B4-7009446EC6EC}"/>
              </a:ext>
            </a:extLst>
          </p:cNvPr>
          <p:cNvSpPr/>
          <p:nvPr/>
        </p:nvSpPr>
        <p:spPr>
          <a:xfrm>
            <a:off x="3042557" y="4269691"/>
            <a:ext cx="4472214" cy="1932449"/>
          </a:xfrm>
          <a:prstGeom prst="roundRect">
            <a:avLst/>
          </a:prstGeom>
          <a:solidFill>
            <a:schemeClr val="accent4">
              <a:lumMod val="5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37AFE7E2-C042-044B-8FD5-80621E79ED26}"/>
              </a:ext>
            </a:extLst>
          </p:cNvPr>
          <p:cNvSpPr/>
          <p:nvPr/>
        </p:nvSpPr>
        <p:spPr>
          <a:xfrm>
            <a:off x="202549" y="1538515"/>
            <a:ext cx="11466287" cy="2651348"/>
          </a:xfrm>
          <a:prstGeom prst="roundRect">
            <a:avLst/>
          </a:prstGeom>
          <a:solidFill>
            <a:srgbClr val="00206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6611B3F3-7075-689B-0F21-CB49F01975EB}"/>
              </a:ext>
            </a:extLst>
          </p:cNvPr>
          <p:cNvSpPr/>
          <p:nvPr/>
        </p:nvSpPr>
        <p:spPr>
          <a:xfrm>
            <a:off x="4602844" y="406400"/>
            <a:ext cx="2911927" cy="870857"/>
          </a:xfrm>
          <a:prstGeom prst="roundRect">
            <a:avLst/>
          </a:prstGeom>
          <a:solidFill>
            <a:schemeClr val="accent6">
              <a:lumMod val="20000"/>
              <a:lumOff val="8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561C43A-2D8C-C871-4AC3-FC6F56BBFCE9}"/>
              </a:ext>
            </a:extLst>
          </p:cNvPr>
          <p:cNvSpPr txBox="1"/>
          <p:nvPr/>
        </p:nvSpPr>
        <p:spPr>
          <a:xfrm>
            <a:off x="4677229" y="549440"/>
            <a:ext cx="2837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to CSS???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73C205E-4B1B-1C86-CBA7-ABCC18FEE94B}"/>
              </a:ext>
            </a:extLst>
          </p:cNvPr>
          <p:cNvSpPr txBox="1"/>
          <p:nvPr/>
        </p:nvSpPr>
        <p:spPr>
          <a:xfrm>
            <a:off x="362857" y="153851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Inline CSS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7A48A4E-46AD-F846-7508-871407EB65B0}"/>
              </a:ext>
            </a:extLst>
          </p:cNvPr>
          <p:cNvSpPr txBox="1"/>
          <p:nvPr/>
        </p:nvSpPr>
        <p:spPr>
          <a:xfrm>
            <a:off x="362856" y="2000180"/>
            <a:ext cx="11466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inline style may be used to apply a unique style to a single element.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use inline styles, add the style attribute to the relevant element. The style attribute can contain any CSS property.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xmlns="" id="{6637A994-71DD-6DB0-D377-5A6F06AA1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5" y="2746900"/>
            <a:ext cx="11100013" cy="11875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0B9284E-63B6-2791-4CB4-6C17C5AA38A0}"/>
              </a:ext>
            </a:extLst>
          </p:cNvPr>
          <p:cNvSpPr txBox="1"/>
          <p:nvPr/>
        </p:nvSpPr>
        <p:spPr>
          <a:xfrm>
            <a:off x="3055256" y="4376111"/>
            <a:ext cx="608148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not Inline CSS???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Content is mixed with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Maintenance is more complex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Inline styles can make your page slower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Inline CSS can not be reused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b="0" i="0" dirty="0">
              <a:solidFill>
                <a:srgbClr val="000000"/>
              </a:solidFill>
              <a:effectLst/>
              <a:latin typeface="Montserrat" panose="020B0604020202020204" pitchFamily="2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54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>
                <a:lumMod val="50000"/>
              </a:schemeClr>
            </a:gs>
            <a:gs pos="100000">
              <a:schemeClr val="accent1">
                <a:lumMod val="7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B32AB529-21E8-0F61-A7D8-A734736D3C6E}"/>
              </a:ext>
            </a:extLst>
          </p:cNvPr>
          <p:cNvSpPr/>
          <p:nvPr/>
        </p:nvSpPr>
        <p:spPr>
          <a:xfrm>
            <a:off x="6514639" y="3865074"/>
            <a:ext cx="4073236" cy="23391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34D33015-4E1B-0BAC-E69B-C3C0E7F9D34D}"/>
              </a:ext>
            </a:extLst>
          </p:cNvPr>
          <p:cNvSpPr/>
          <p:nvPr/>
        </p:nvSpPr>
        <p:spPr>
          <a:xfrm>
            <a:off x="401100" y="3865074"/>
            <a:ext cx="4073237" cy="23391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3544E732-DAE5-3C11-8E84-A623EB7C7A4C}"/>
              </a:ext>
            </a:extLst>
          </p:cNvPr>
          <p:cNvSpPr/>
          <p:nvPr/>
        </p:nvSpPr>
        <p:spPr>
          <a:xfrm>
            <a:off x="0" y="653824"/>
            <a:ext cx="12192000" cy="3018971"/>
          </a:xfrm>
          <a:prstGeom prst="round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8295E8-DEEF-3F99-1FCD-803C1480769F}"/>
              </a:ext>
            </a:extLst>
          </p:cNvPr>
          <p:cNvSpPr txBox="1"/>
          <p:nvPr/>
        </p:nvSpPr>
        <p:spPr>
          <a:xfrm>
            <a:off x="166255" y="653824"/>
            <a:ext cx="1349760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Internal CSS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internal style sheet may be used if one single HTML page has a unique style.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internal style is defined inside the &lt;style&gt; element, inside the head section.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xmlns="" id="{E0384CEA-72CE-10CF-AE4B-73B22A15E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19" y="1722217"/>
            <a:ext cx="6868610" cy="16639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2453FEF-E4E6-0DF2-97EC-CF6A5BA6A244}"/>
              </a:ext>
            </a:extLst>
          </p:cNvPr>
          <p:cNvSpPr txBox="1"/>
          <p:nvPr/>
        </p:nvSpPr>
        <p:spPr>
          <a:xfrm>
            <a:off x="540326" y="3997299"/>
            <a:ext cx="389312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Internal CSS: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use class and </a:t>
            </a: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ID selectors</a:t>
            </a: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this style sheet.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Since you’ll only add the code within the same HTML file, you don’t need to upload multiple files.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F92656C-B234-D37D-5A8C-B1373487F5A3}"/>
              </a:ext>
            </a:extLst>
          </p:cNvPr>
          <p:cNvSpPr txBox="1"/>
          <p:nvPr/>
        </p:nvSpPr>
        <p:spPr>
          <a:xfrm>
            <a:off x="6694747" y="3997299"/>
            <a:ext cx="389312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Internal CSS: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Adding the code to the HTML document can increase the page’s size and loading time.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87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>
                <a:lumMod val="75000"/>
              </a:schemeClr>
            </a:gs>
            <a:gs pos="100000">
              <a:schemeClr val="accent1">
                <a:lumMod val="7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32E86043-87D7-DF02-D0BE-989DC8BF5FCA}"/>
              </a:ext>
            </a:extLst>
          </p:cNvPr>
          <p:cNvSpPr/>
          <p:nvPr/>
        </p:nvSpPr>
        <p:spPr>
          <a:xfrm>
            <a:off x="132733" y="4037270"/>
            <a:ext cx="4734233" cy="206856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CDA36DB8-C1E8-A260-05F1-2D1951FF5CEC}"/>
              </a:ext>
            </a:extLst>
          </p:cNvPr>
          <p:cNvSpPr/>
          <p:nvPr/>
        </p:nvSpPr>
        <p:spPr>
          <a:xfrm>
            <a:off x="6808844" y="4037270"/>
            <a:ext cx="5191432" cy="20685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CB4D6FFA-C5AB-C59B-F430-303FA8CE9E3F}"/>
              </a:ext>
            </a:extLst>
          </p:cNvPr>
          <p:cNvSpPr/>
          <p:nvPr/>
        </p:nvSpPr>
        <p:spPr>
          <a:xfrm>
            <a:off x="191725" y="530942"/>
            <a:ext cx="11503746" cy="334788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8DD196B-8D53-8D20-99A6-A69D83B38089}"/>
              </a:ext>
            </a:extLst>
          </p:cNvPr>
          <p:cNvSpPr txBox="1"/>
          <p:nvPr/>
        </p:nvSpPr>
        <p:spPr>
          <a:xfrm>
            <a:off x="191726" y="752168"/>
            <a:ext cx="1166105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 External CSS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an external style sheet, you can change the look of an entire website by changing just one file!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HTML page must include a reference to the external style sheet file inside the &lt;link&gt; element, inside the head section.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xmlns="" id="{9818888F-FCEB-40B2-C60E-969EF1022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129" y="1968997"/>
            <a:ext cx="8335297" cy="13051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649270A-DA42-F3E1-DCCE-B3F711055E49}"/>
              </a:ext>
            </a:extLst>
          </p:cNvPr>
          <p:cNvSpPr txBox="1"/>
          <p:nvPr/>
        </p:nvSpPr>
        <p:spPr>
          <a:xfrm>
            <a:off x="191725" y="4100052"/>
            <a:ext cx="47342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2F1C6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External CSS: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634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Since the CSS code is in a separate document, your HTML files will have a cleaner structure and are smaller in size.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634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use the same </a:t>
            </a:r>
            <a:r>
              <a:rPr lang="en-US" b="1" i="0" dirty="0">
                <a:solidFill>
                  <a:srgbClr val="3634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i="0" dirty="0" err="1">
                <a:solidFill>
                  <a:srgbClr val="3634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b="0" i="0" dirty="0">
                <a:solidFill>
                  <a:srgbClr val="3634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file for multiple pages.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714F8D-F4D2-15F2-C394-1498B2D2ABF1}"/>
              </a:ext>
            </a:extLst>
          </p:cNvPr>
          <p:cNvSpPr txBox="1"/>
          <p:nvPr/>
        </p:nvSpPr>
        <p:spPr>
          <a:xfrm>
            <a:off x="7000567" y="4100052"/>
            <a:ext cx="51914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2F1C6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External CSS: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634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 pages may not be rendered correctly until the external CSS is loaded.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634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Uploading or linking to multiple CSS files can increase your site’s download time.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05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100000">
              <a:schemeClr val="accent1">
                <a:lumMod val="7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8550900E-ED2F-7FAE-DA85-1B27980FCA5E}"/>
              </a:ext>
            </a:extLst>
          </p:cNvPr>
          <p:cNvSpPr/>
          <p:nvPr/>
        </p:nvSpPr>
        <p:spPr>
          <a:xfrm>
            <a:off x="3258164" y="3023419"/>
            <a:ext cx="5260258" cy="235363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2BE44BB0-B2E8-C0DE-351A-D9A315D7FEAE}"/>
              </a:ext>
            </a:extLst>
          </p:cNvPr>
          <p:cNvSpPr/>
          <p:nvPr/>
        </p:nvSpPr>
        <p:spPr>
          <a:xfrm>
            <a:off x="3392129" y="2189715"/>
            <a:ext cx="4159045" cy="58298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E2D9DD7-BC5A-48A3-5337-75D320405C81}"/>
              </a:ext>
            </a:extLst>
          </p:cNvPr>
          <p:cNvSpPr/>
          <p:nvPr/>
        </p:nvSpPr>
        <p:spPr>
          <a:xfrm>
            <a:off x="491613" y="575187"/>
            <a:ext cx="11208774" cy="1135626"/>
          </a:xfrm>
          <a:prstGeom prst="rect">
            <a:avLst/>
          </a:prstGeom>
          <a:solidFill>
            <a:schemeClr val="tx2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3852C8F-8521-7AA8-566E-37A03060AAF2}"/>
              </a:ext>
            </a:extLst>
          </p:cNvPr>
          <p:cNvSpPr txBox="1"/>
          <p:nvPr/>
        </p:nvSpPr>
        <p:spPr>
          <a:xfrm>
            <a:off x="491613" y="250723"/>
            <a:ext cx="112087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 Selector</a:t>
            </a:r>
          </a:p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 selectors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used </a:t>
            </a:r>
            <a:r>
              <a:rPr lang="en-US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selecting the content you want to style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Selectors are the part of CSS rule set. CSS selectors select HTML elements according to their id, class, type, attribute, etc.</a:t>
            </a: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10553D1-A660-9BD2-F6DD-EBA41A7BFAEA}"/>
              </a:ext>
            </a:extLst>
          </p:cNvPr>
          <p:cNvSpPr txBox="1"/>
          <p:nvPr/>
        </p:nvSpPr>
        <p:spPr>
          <a:xfrm>
            <a:off x="3465871" y="2189715"/>
            <a:ext cx="526025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Types of CSS Selectors: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1) Element selector</a:t>
            </a:r>
          </a:p>
          <a:p>
            <a:r>
              <a:rPr lang="en-US" dirty="0">
                <a:solidFill>
                  <a:schemeClr val="bg1"/>
                </a:solidFill>
              </a:rPr>
              <a:t>Selects all elements that have the given node name.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Syntax: </a:t>
            </a:r>
            <a:r>
              <a:rPr lang="en-US" dirty="0" err="1">
                <a:solidFill>
                  <a:schemeClr val="bg1"/>
                </a:solidFill>
              </a:rPr>
              <a:t>elementname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Example: input will match any &lt;input&gt; element.</a:t>
            </a:r>
          </a:p>
        </p:txBody>
      </p:sp>
    </p:spTree>
    <p:extLst>
      <p:ext uri="{BB962C8B-B14F-4D97-AF65-F5344CB8AC3E}">
        <p14:creationId xmlns:p14="http://schemas.microsoft.com/office/powerpoint/2010/main" val="1368511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100000">
              <a:schemeClr val="accent1">
                <a:lumMod val="7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33698C36-BFDD-5F87-D714-E14842F4B1B5}"/>
              </a:ext>
            </a:extLst>
          </p:cNvPr>
          <p:cNvSpPr/>
          <p:nvPr/>
        </p:nvSpPr>
        <p:spPr>
          <a:xfrm>
            <a:off x="265471" y="3318021"/>
            <a:ext cx="9468464" cy="232803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18AA3E6D-A5D8-1279-ED37-F5BF3BC92D17}"/>
              </a:ext>
            </a:extLst>
          </p:cNvPr>
          <p:cNvSpPr/>
          <p:nvPr/>
        </p:nvSpPr>
        <p:spPr>
          <a:xfrm>
            <a:off x="265471" y="368709"/>
            <a:ext cx="9468464" cy="214226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C3E8532-180A-2BAA-917D-FADDF0858344}"/>
              </a:ext>
            </a:extLst>
          </p:cNvPr>
          <p:cNvSpPr txBox="1"/>
          <p:nvPr/>
        </p:nvSpPr>
        <p:spPr>
          <a:xfrm flipH="1">
            <a:off x="471948" y="486697"/>
            <a:ext cx="996990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Universal selector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Selects all elements. Optionally, it may be restricted to a specific namespace or to all namespaces.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* ns|* *|*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* will match all the elements of the document.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98EB4E-C5F6-E042-DD20-770840FEC5C9}"/>
              </a:ext>
            </a:extLst>
          </p:cNvPr>
          <p:cNvSpPr txBox="1"/>
          <p:nvPr/>
        </p:nvSpPr>
        <p:spPr>
          <a:xfrm>
            <a:off x="471948" y="3429000"/>
            <a:ext cx="1026487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Class selector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Selects all elements that have the given class attribute.</a:t>
            </a:r>
          </a:p>
          <a:p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.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.index will match any element that has class="index".</a:t>
            </a:r>
          </a:p>
        </p:txBody>
      </p:sp>
    </p:spTree>
    <p:extLst>
      <p:ext uri="{BB962C8B-B14F-4D97-AF65-F5344CB8AC3E}">
        <p14:creationId xmlns:p14="http://schemas.microsoft.com/office/powerpoint/2010/main" val="1015857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100000">
              <a:schemeClr val="accent1">
                <a:lumMod val="75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2454AF7C-08E9-6E2F-0B75-8B7104B67B29}"/>
              </a:ext>
            </a:extLst>
          </p:cNvPr>
          <p:cNvSpPr/>
          <p:nvPr/>
        </p:nvSpPr>
        <p:spPr>
          <a:xfrm>
            <a:off x="427703" y="3288835"/>
            <a:ext cx="10279626" cy="240398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7E52A767-244B-54C4-6E46-0187217ECB12}"/>
              </a:ext>
            </a:extLst>
          </p:cNvPr>
          <p:cNvSpPr/>
          <p:nvPr/>
        </p:nvSpPr>
        <p:spPr>
          <a:xfrm>
            <a:off x="427703" y="398206"/>
            <a:ext cx="10279626" cy="240398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7949EF3-B51E-0D25-7380-D331982077E6}"/>
              </a:ext>
            </a:extLst>
          </p:cNvPr>
          <p:cNvSpPr txBox="1"/>
          <p:nvPr/>
        </p:nvSpPr>
        <p:spPr>
          <a:xfrm>
            <a:off x="678427" y="516194"/>
            <a:ext cx="100289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ID selector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Selects an element based on the value of its id attribute. There should be only one element with a given ID in a document.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#idname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#toc will match the element that has id="toc".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7F7B885-3ADD-AC2C-9C50-90D716701AF1}"/>
              </a:ext>
            </a:extLst>
          </p:cNvPr>
          <p:cNvSpPr txBox="1"/>
          <p:nvPr/>
        </p:nvSpPr>
        <p:spPr>
          <a:xfrm>
            <a:off x="693175" y="3429000"/>
            <a:ext cx="100289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Attribute selector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Selects all elements that have the given attribute.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[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[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=value] [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~=value] [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|=value] [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^=value] [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$=value] [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*=value]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[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autoplay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will match all elements that have the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autoplay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 set (to any value).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5570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338</TotalTime>
  <Words>571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Montserrat</vt:lpstr>
      <vt:lpstr>Poppins</vt:lpstr>
      <vt:lpstr>Times New Roman</vt:lpstr>
      <vt:lpstr>Trebuchet MS</vt:lpstr>
      <vt:lpstr>Wingdings 3</vt:lpstr>
      <vt:lpstr>Facet</vt:lpstr>
      <vt:lpstr>Presentation Summary: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Mandip Raut</dc:creator>
  <cp:lastModifiedBy>Microsoft account</cp:lastModifiedBy>
  <cp:revision>4</cp:revision>
  <dcterms:created xsi:type="dcterms:W3CDTF">2022-12-12T07:53:16Z</dcterms:created>
  <dcterms:modified xsi:type="dcterms:W3CDTF">2022-12-14T06:47:20Z</dcterms:modified>
</cp:coreProperties>
</file>