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QJNIdluwm1wdSjLxIcuAaMp3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2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Software Quality Assurance 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000">
                <a:solidFill>
                  <a:schemeClr val="dk1"/>
                </a:solidFill>
              </a:rPr>
              <a:t>Er. Bipin Thapa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7. Absence of errors fallacy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25" name="Google Shape;125;p10"/>
          <p:cNvSpPr txBox="1"/>
          <p:nvPr>
            <p:ph idx="4294967295" type="title"/>
          </p:nvPr>
        </p:nvSpPr>
        <p:spPr>
          <a:xfrm>
            <a:off x="645300" y="1228725"/>
            <a:ext cx="81225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build S/W is almost bug free (95%) bug free but it doesnot meet the user requirement then it is unusable.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not necessary to be a 95% bug free but instead it is mandatory to fulfill the end user requirements.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1: 95% bug free but it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not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fulfil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requirement of client 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Case 2: 85% bug free but it fulfil the requirement of client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Software Requirement Specification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76" name="Google Shape;76;p2"/>
          <p:cNvSpPr txBox="1"/>
          <p:nvPr>
            <p:ph idx="4294967295" type="title"/>
          </p:nvPr>
        </p:nvSpPr>
        <p:spPr>
          <a:xfrm>
            <a:off x="645300" y="1228725"/>
            <a:ext cx="81225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requirements received from client are written in natural language.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the responsibility of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system analyst</a:t>
            </a: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document the requirements in technical language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that they can be comprehended and useful by the software development team, QA team and other.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913"/>
              <a:buFont typeface="Lato"/>
              <a:buChar char="●"/>
            </a:pPr>
            <a:r>
              <a:rPr b="1" lang="en" sz="2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Characteristics of Good Requirements </a:t>
            </a:r>
            <a:endParaRPr b="1" sz="2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Consistent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Feasible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Modifiable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■"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Testable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4294967295" type="title"/>
          </p:nvPr>
        </p:nvSpPr>
        <p:spPr>
          <a:xfrm>
            <a:off x="4783950" y="2127300"/>
            <a:ext cx="4174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7 Principles of Software Testing</a:t>
            </a:r>
            <a:endParaRPr sz="3359">
              <a:solidFill>
                <a:schemeClr val="lt1"/>
              </a:solidFill>
            </a:endParaRPr>
          </a:p>
        </p:txBody>
      </p:sp>
      <p:pic>
        <p:nvPicPr>
          <p:cNvPr descr="Software Testing Principles - javatpoint"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00" y="510975"/>
            <a:ext cx="4024950" cy="41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19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60"/>
              <a:buAutoNum type="arabicPeriod"/>
            </a:pPr>
            <a:r>
              <a:rPr lang="en" sz="3359">
                <a:solidFill>
                  <a:schemeClr val="lt1"/>
                </a:solidFill>
              </a:rPr>
              <a:t>Testing shows presence of defects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 txBox="1"/>
          <p:nvPr>
            <p:ph idx="4294967295" type="title"/>
          </p:nvPr>
        </p:nvSpPr>
        <p:spPr>
          <a:xfrm>
            <a:off x="976500" y="1314050"/>
            <a:ext cx="71910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S/W testing talks about the presence of defects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testing can not ensure that the S/W is 100% bug free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S/W Testing reduces the presence of defects.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2. Exhaustive testing is not possible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94" name="Google Shape;94;p5"/>
          <p:cNvSpPr txBox="1"/>
          <p:nvPr>
            <p:ph idx="4294967295" type="title"/>
          </p:nvPr>
        </p:nvSpPr>
        <p:spPr>
          <a:xfrm>
            <a:off x="645300" y="1228725"/>
            <a:ext cx="80022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 each and every thing is not possible. 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only test some test cases and assume that the s/w is correct and works as expected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need the optimal amount of testing based on the risk assessment of the application.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3. Early testing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00" name="Google Shape;100;p6"/>
          <p:cNvSpPr txBox="1"/>
          <p:nvPr>
            <p:ph idx="4294967295" type="title"/>
          </p:nvPr>
        </p:nvSpPr>
        <p:spPr>
          <a:xfrm>
            <a:off x="510750" y="1398525"/>
            <a:ext cx="8233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Defect detection in early phases of SDLC will be very less expensive.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Start the testing at the initial possible phase, for better performance/quality of s/w, 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idx="4294967295" type="title"/>
          </p:nvPr>
        </p:nvSpPr>
        <p:spPr>
          <a:xfrm>
            <a:off x="669150" y="455650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4. Defect clustering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06" name="Google Shape;106;p7"/>
          <p:cNvSpPr txBox="1"/>
          <p:nvPr>
            <p:ph idx="4294967295" type="title"/>
          </p:nvPr>
        </p:nvSpPr>
        <p:spPr>
          <a:xfrm>
            <a:off x="766400" y="1470950"/>
            <a:ext cx="73884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small number of module can contain most of the defects.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ct val="196078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225" y="2209550"/>
            <a:ext cx="2922819" cy="27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5. Pesticide paradox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13" name="Google Shape;113;p8"/>
          <p:cNvSpPr txBox="1"/>
          <p:nvPr>
            <p:ph idx="4294967295" type="title"/>
          </p:nvPr>
        </p:nvSpPr>
        <p:spPr>
          <a:xfrm>
            <a:off x="435550" y="1208750"/>
            <a:ext cx="81225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Repeating the same test cases again and again will not find new bugs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necessary to review the test cases and add/update test cases to find new bugs.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4294967295" type="title"/>
          </p:nvPr>
        </p:nvSpPr>
        <p:spPr>
          <a:xfrm>
            <a:off x="669150" y="152875"/>
            <a:ext cx="8074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359">
                <a:solidFill>
                  <a:schemeClr val="lt1"/>
                </a:solidFill>
              </a:rPr>
              <a:t>6. Testing is context dependent</a:t>
            </a:r>
            <a:endParaRPr sz="3359">
              <a:solidFill>
                <a:schemeClr val="lt1"/>
              </a:solidFill>
            </a:endParaRPr>
          </a:p>
        </p:txBody>
      </p:sp>
      <p:sp>
        <p:nvSpPr>
          <p:cNvPr id="119" name="Google Shape;119;p9"/>
          <p:cNvSpPr txBox="1"/>
          <p:nvPr>
            <p:ph idx="4294967295" type="title"/>
          </p:nvPr>
        </p:nvSpPr>
        <p:spPr>
          <a:xfrm>
            <a:off x="645300" y="1228725"/>
            <a:ext cx="8122500" cy="27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 approach depend on context of software.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 type of  testing is need for different type of Software.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○"/>
            </a:pP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Eg: The testing of  e-commerse site will be different from testing of Android application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