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Patrick Hand"/>
      <p:regular r:id="rId15"/>
    </p:embeddedFont>
    <p:embeddedFont>
      <p:font typeface="Patrick Hand SC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kQS2yCO/y5cvDMGwiyZ2VABNWt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atrickHand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PatrickHandSC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477fc6b1e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4477fc6b1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4477fc6b1e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24477fc6b1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4477fc6b1e_0_1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g24477fc6b1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ctrTitle"/>
          </p:nvPr>
        </p:nvSpPr>
        <p:spPr>
          <a:xfrm>
            <a:off x="2540425" y="1991825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/>
          <p:nvPr/>
        </p:nvSpPr>
        <p:spPr>
          <a:xfrm rot="254369">
            <a:off x="3871013" y="1231044"/>
            <a:ext cx="1406078" cy="118636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6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4" name="Google Shape;44;p46"/>
          <p:cNvSpPr txBox="1"/>
          <p:nvPr>
            <p:ph idx="1" type="body"/>
          </p:nvPr>
        </p:nvSpPr>
        <p:spPr>
          <a:xfrm>
            <a:off x="1628275" y="1428825"/>
            <a:ext cx="17865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/>
        </p:txBody>
      </p:sp>
      <p:sp>
        <p:nvSpPr>
          <p:cNvPr id="45" name="Google Shape;45;p46"/>
          <p:cNvSpPr txBox="1"/>
          <p:nvPr>
            <p:ph idx="2" type="body"/>
          </p:nvPr>
        </p:nvSpPr>
        <p:spPr>
          <a:xfrm>
            <a:off x="3646725" y="1428825"/>
            <a:ext cx="17865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/>
        </p:txBody>
      </p:sp>
      <p:sp>
        <p:nvSpPr>
          <p:cNvPr id="46" name="Google Shape;46;p46"/>
          <p:cNvSpPr txBox="1"/>
          <p:nvPr>
            <p:ph idx="3" type="body"/>
          </p:nvPr>
        </p:nvSpPr>
        <p:spPr>
          <a:xfrm>
            <a:off x="5665175" y="1428825"/>
            <a:ext cx="1786500" cy="29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&gt;"/>
              <a:defRPr sz="1600"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  <a:defRPr sz="1600"/>
            </a:lvl9pPr>
          </a:lstStyle>
          <a:p/>
        </p:txBody>
      </p:sp>
      <p:sp>
        <p:nvSpPr>
          <p:cNvPr id="47" name="Google Shape;47;p46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0"/>
          <p:cNvSpPr txBox="1"/>
          <p:nvPr>
            <p:ph idx="1" type="body"/>
          </p:nvPr>
        </p:nvSpPr>
        <p:spPr>
          <a:xfrm>
            <a:off x="3068100" y="4101500"/>
            <a:ext cx="30078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50" name="Google Shape;50;p50"/>
          <p:cNvSpPr txBox="1"/>
          <p:nvPr>
            <p:ph idx="12" type="sldNum"/>
          </p:nvPr>
        </p:nvSpPr>
        <p:spPr>
          <a:xfrm>
            <a:off x="4297650" y="4711450"/>
            <a:ext cx="5487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dget - Mobile">
  <p:cSld name="BLANK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1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51"/>
          <p:cNvSpPr txBox="1"/>
          <p:nvPr>
            <p:ph idx="1" type="body"/>
          </p:nvPr>
        </p:nvSpPr>
        <p:spPr>
          <a:xfrm>
            <a:off x="2137950" y="1973175"/>
            <a:ext cx="12819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&gt;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dget - Tablet">
  <p:cSld name="BLANK_1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2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52"/>
          <p:cNvSpPr txBox="1"/>
          <p:nvPr>
            <p:ph idx="1" type="body"/>
          </p:nvPr>
        </p:nvSpPr>
        <p:spPr>
          <a:xfrm>
            <a:off x="1752950" y="1475875"/>
            <a:ext cx="12819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&gt;"/>
              <a:defRPr sz="1200"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2">
  <p:cSld name="BLANK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3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/>
          <p:nvPr/>
        </p:nvSpPr>
        <p:spPr>
          <a:xfrm rot="254369">
            <a:off x="3871013" y="1231044"/>
            <a:ext cx="1406078" cy="118636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9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 rot="254369">
            <a:off x="3871013" y="1231044"/>
            <a:ext cx="1406078" cy="118636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41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" type="body"/>
          </p:nvPr>
        </p:nvSpPr>
        <p:spPr>
          <a:xfrm>
            <a:off x="1628225" y="1428825"/>
            <a:ext cx="27213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19" name="Google Shape;19;p41"/>
          <p:cNvSpPr txBox="1"/>
          <p:nvPr>
            <p:ph idx="2" type="body"/>
          </p:nvPr>
        </p:nvSpPr>
        <p:spPr>
          <a:xfrm>
            <a:off x="4794549" y="1428825"/>
            <a:ext cx="27213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20" name="Google Shape;20;p41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ctrTitle"/>
          </p:nvPr>
        </p:nvSpPr>
        <p:spPr>
          <a:xfrm>
            <a:off x="2457500" y="1583350"/>
            <a:ext cx="42291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3" name="Google Shape;23;p43"/>
          <p:cNvSpPr txBox="1"/>
          <p:nvPr>
            <p:ph idx="1" type="subTitle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4"/>
          <p:cNvSpPr txBox="1"/>
          <p:nvPr>
            <p:ph idx="1" type="body"/>
          </p:nvPr>
        </p:nvSpPr>
        <p:spPr>
          <a:xfrm>
            <a:off x="3135950" y="922850"/>
            <a:ext cx="28722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381000" lvl="0" marL="4572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indent="-3810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26" name="Google Shape;26;p44"/>
          <p:cNvSpPr txBox="1"/>
          <p:nvPr>
            <p:ph idx="12" type="sldNum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7"/>
          <p:cNvSpPr txBox="1"/>
          <p:nvPr>
            <p:ph type="title"/>
          </p:nvPr>
        </p:nvSpPr>
        <p:spPr>
          <a:xfrm>
            <a:off x="1876225" y="1420400"/>
            <a:ext cx="2345100" cy="312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9" name="Google Shape;29;p47"/>
          <p:cNvSpPr txBox="1"/>
          <p:nvPr>
            <p:ph idx="1" type="body"/>
          </p:nvPr>
        </p:nvSpPr>
        <p:spPr>
          <a:xfrm>
            <a:off x="1876225" y="1853502"/>
            <a:ext cx="23451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&gt;"/>
              <a:defRPr sz="2000"/>
            </a:lvl1pPr>
            <a:lvl2pPr indent="-355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2pPr>
            <a:lvl3pPr indent="-355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3pPr>
            <a:lvl4pPr indent="-355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  <a:defRPr sz="2000"/>
            </a:lvl9pPr>
          </a:lstStyle>
          <a:p/>
        </p:txBody>
      </p:sp>
      <p:sp>
        <p:nvSpPr>
          <p:cNvPr id="30" name="Google Shape;30;p47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5"/>
          <p:cNvSpPr/>
          <p:nvPr/>
        </p:nvSpPr>
        <p:spPr>
          <a:xfrm rot="254369">
            <a:off x="3871013" y="1231044"/>
            <a:ext cx="1406078" cy="118636"/>
          </a:xfrm>
          <a:custGeom>
            <a:rect b="b" l="l" r="r" t="t"/>
            <a:pathLst>
              <a:path extrusionOk="0" h="8963" w="82170">
                <a:moveTo>
                  <a:pt x="60471" y="1"/>
                </a:moveTo>
                <a:lnTo>
                  <a:pt x="60547" y="39"/>
                </a:lnTo>
                <a:lnTo>
                  <a:pt x="60660" y="1"/>
                </a:lnTo>
                <a:close/>
                <a:moveTo>
                  <a:pt x="63019" y="95"/>
                </a:moveTo>
                <a:lnTo>
                  <a:pt x="62924" y="190"/>
                </a:lnTo>
                <a:lnTo>
                  <a:pt x="63019" y="190"/>
                </a:lnTo>
                <a:lnTo>
                  <a:pt x="63019" y="95"/>
                </a:lnTo>
                <a:close/>
                <a:moveTo>
                  <a:pt x="82075" y="944"/>
                </a:moveTo>
                <a:lnTo>
                  <a:pt x="82075" y="1039"/>
                </a:lnTo>
                <a:lnTo>
                  <a:pt x="81980" y="1133"/>
                </a:lnTo>
                <a:lnTo>
                  <a:pt x="81792" y="1133"/>
                </a:lnTo>
                <a:lnTo>
                  <a:pt x="81697" y="1039"/>
                </a:lnTo>
                <a:lnTo>
                  <a:pt x="81509" y="1227"/>
                </a:lnTo>
                <a:lnTo>
                  <a:pt x="81886" y="1227"/>
                </a:lnTo>
                <a:lnTo>
                  <a:pt x="82169" y="1039"/>
                </a:lnTo>
                <a:lnTo>
                  <a:pt x="82075" y="944"/>
                </a:lnTo>
                <a:close/>
                <a:moveTo>
                  <a:pt x="44151" y="1510"/>
                </a:moveTo>
                <a:lnTo>
                  <a:pt x="43962" y="1605"/>
                </a:lnTo>
                <a:lnTo>
                  <a:pt x="44245" y="1605"/>
                </a:lnTo>
                <a:lnTo>
                  <a:pt x="44151" y="1510"/>
                </a:lnTo>
                <a:close/>
                <a:moveTo>
                  <a:pt x="43019" y="1699"/>
                </a:moveTo>
                <a:lnTo>
                  <a:pt x="42830" y="1793"/>
                </a:lnTo>
                <a:lnTo>
                  <a:pt x="42956" y="1762"/>
                </a:lnTo>
                <a:lnTo>
                  <a:pt x="43019" y="1699"/>
                </a:lnTo>
                <a:close/>
                <a:moveTo>
                  <a:pt x="13585" y="5472"/>
                </a:moveTo>
                <a:lnTo>
                  <a:pt x="13585" y="5504"/>
                </a:lnTo>
                <a:lnTo>
                  <a:pt x="13585" y="5504"/>
                </a:lnTo>
                <a:lnTo>
                  <a:pt x="13680" y="5472"/>
                </a:lnTo>
                <a:close/>
                <a:moveTo>
                  <a:pt x="15095" y="6321"/>
                </a:moveTo>
                <a:lnTo>
                  <a:pt x="14812" y="6416"/>
                </a:lnTo>
                <a:lnTo>
                  <a:pt x="14812" y="6321"/>
                </a:lnTo>
                <a:close/>
                <a:moveTo>
                  <a:pt x="60547" y="39"/>
                </a:moveTo>
                <a:lnTo>
                  <a:pt x="60377" y="95"/>
                </a:lnTo>
                <a:lnTo>
                  <a:pt x="60471" y="190"/>
                </a:lnTo>
                <a:lnTo>
                  <a:pt x="60094" y="378"/>
                </a:lnTo>
                <a:lnTo>
                  <a:pt x="59811" y="473"/>
                </a:lnTo>
                <a:lnTo>
                  <a:pt x="59717" y="473"/>
                </a:lnTo>
                <a:lnTo>
                  <a:pt x="59622" y="378"/>
                </a:lnTo>
                <a:lnTo>
                  <a:pt x="59811" y="378"/>
                </a:lnTo>
                <a:lnTo>
                  <a:pt x="59811" y="284"/>
                </a:lnTo>
                <a:lnTo>
                  <a:pt x="59811" y="190"/>
                </a:lnTo>
                <a:lnTo>
                  <a:pt x="58962" y="190"/>
                </a:lnTo>
                <a:lnTo>
                  <a:pt x="58773" y="284"/>
                </a:lnTo>
                <a:lnTo>
                  <a:pt x="58396" y="473"/>
                </a:lnTo>
                <a:lnTo>
                  <a:pt x="58585" y="473"/>
                </a:lnTo>
                <a:lnTo>
                  <a:pt x="58396" y="661"/>
                </a:lnTo>
                <a:lnTo>
                  <a:pt x="58207" y="661"/>
                </a:lnTo>
                <a:lnTo>
                  <a:pt x="58302" y="567"/>
                </a:lnTo>
                <a:lnTo>
                  <a:pt x="58113" y="661"/>
                </a:lnTo>
                <a:lnTo>
                  <a:pt x="57924" y="661"/>
                </a:lnTo>
                <a:lnTo>
                  <a:pt x="57453" y="473"/>
                </a:lnTo>
                <a:lnTo>
                  <a:pt x="56981" y="284"/>
                </a:lnTo>
                <a:lnTo>
                  <a:pt x="56604" y="284"/>
                </a:lnTo>
                <a:lnTo>
                  <a:pt x="56604" y="473"/>
                </a:lnTo>
                <a:lnTo>
                  <a:pt x="56415" y="567"/>
                </a:lnTo>
                <a:lnTo>
                  <a:pt x="57075" y="473"/>
                </a:lnTo>
                <a:lnTo>
                  <a:pt x="56698" y="661"/>
                </a:lnTo>
                <a:lnTo>
                  <a:pt x="57170" y="567"/>
                </a:lnTo>
                <a:lnTo>
                  <a:pt x="57075" y="661"/>
                </a:lnTo>
                <a:lnTo>
                  <a:pt x="57075" y="756"/>
                </a:lnTo>
                <a:lnTo>
                  <a:pt x="56321" y="756"/>
                </a:lnTo>
                <a:lnTo>
                  <a:pt x="56226" y="567"/>
                </a:lnTo>
                <a:lnTo>
                  <a:pt x="56132" y="473"/>
                </a:lnTo>
                <a:lnTo>
                  <a:pt x="55849" y="473"/>
                </a:lnTo>
                <a:lnTo>
                  <a:pt x="55471" y="567"/>
                </a:lnTo>
                <a:lnTo>
                  <a:pt x="55000" y="661"/>
                </a:lnTo>
                <a:lnTo>
                  <a:pt x="55094" y="661"/>
                </a:lnTo>
                <a:lnTo>
                  <a:pt x="53868" y="850"/>
                </a:lnTo>
                <a:lnTo>
                  <a:pt x="52830" y="1039"/>
                </a:lnTo>
                <a:lnTo>
                  <a:pt x="52830" y="1039"/>
                </a:lnTo>
                <a:lnTo>
                  <a:pt x="52924" y="850"/>
                </a:lnTo>
                <a:lnTo>
                  <a:pt x="53019" y="756"/>
                </a:lnTo>
                <a:lnTo>
                  <a:pt x="53019" y="756"/>
                </a:lnTo>
                <a:lnTo>
                  <a:pt x="52358" y="944"/>
                </a:lnTo>
                <a:lnTo>
                  <a:pt x="51981" y="1039"/>
                </a:lnTo>
                <a:lnTo>
                  <a:pt x="51887" y="1133"/>
                </a:lnTo>
                <a:lnTo>
                  <a:pt x="51887" y="1227"/>
                </a:lnTo>
                <a:lnTo>
                  <a:pt x="51604" y="1039"/>
                </a:lnTo>
                <a:lnTo>
                  <a:pt x="50755" y="1039"/>
                </a:lnTo>
                <a:lnTo>
                  <a:pt x="50755" y="944"/>
                </a:lnTo>
                <a:lnTo>
                  <a:pt x="50755" y="850"/>
                </a:lnTo>
                <a:lnTo>
                  <a:pt x="50660" y="850"/>
                </a:lnTo>
                <a:lnTo>
                  <a:pt x="50660" y="1039"/>
                </a:lnTo>
                <a:lnTo>
                  <a:pt x="49623" y="1322"/>
                </a:lnTo>
                <a:lnTo>
                  <a:pt x="49151" y="1416"/>
                </a:lnTo>
                <a:lnTo>
                  <a:pt x="48679" y="1416"/>
                </a:lnTo>
                <a:lnTo>
                  <a:pt x="48679" y="1322"/>
                </a:lnTo>
                <a:lnTo>
                  <a:pt x="48773" y="1322"/>
                </a:lnTo>
                <a:lnTo>
                  <a:pt x="48585" y="1133"/>
                </a:lnTo>
                <a:lnTo>
                  <a:pt x="47547" y="1133"/>
                </a:lnTo>
                <a:lnTo>
                  <a:pt x="46981" y="1322"/>
                </a:lnTo>
                <a:lnTo>
                  <a:pt x="46038" y="1699"/>
                </a:lnTo>
                <a:lnTo>
                  <a:pt x="46038" y="1699"/>
                </a:lnTo>
                <a:lnTo>
                  <a:pt x="46132" y="1605"/>
                </a:lnTo>
                <a:lnTo>
                  <a:pt x="46038" y="1510"/>
                </a:lnTo>
                <a:lnTo>
                  <a:pt x="45755" y="1699"/>
                </a:lnTo>
                <a:lnTo>
                  <a:pt x="45660" y="1793"/>
                </a:lnTo>
                <a:lnTo>
                  <a:pt x="45566" y="1793"/>
                </a:lnTo>
                <a:lnTo>
                  <a:pt x="45472" y="1699"/>
                </a:lnTo>
                <a:lnTo>
                  <a:pt x="45472" y="1510"/>
                </a:lnTo>
                <a:lnTo>
                  <a:pt x="45755" y="1510"/>
                </a:lnTo>
                <a:lnTo>
                  <a:pt x="45566" y="1416"/>
                </a:lnTo>
                <a:lnTo>
                  <a:pt x="45189" y="1416"/>
                </a:lnTo>
                <a:lnTo>
                  <a:pt x="44245" y="1605"/>
                </a:lnTo>
                <a:lnTo>
                  <a:pt x="42736" y="2076"/>
                </a:lnTo>
                <a:lnTo>
                  <a:pt x="42736" y="2076"/>
                </a:lnTo>
                <a:lnTo>
                  <a:pt x="43113" y="1793"/>
                </a:lnTo>
                <a:lnTo>
                  <a:pt x="43491" y="1605"/>
                </a:lnTo>
                <a:lnTo>
                  <a:pt x="43208" y="1699"/>
                </a:lnTo>
                <a:lnTo>
                  <a:pt x="42956" y="1762"/>
                </a:lnTo>
                <a:lnTo>
                  <a:pt x="42924" y="1793"/>
                </a:lnTo>
                <a:lnTo>
                  <a:pt x="42453" y="1982"/>
                </a:lnTo>
                <a:lnTo>
                  <a:pt x="42075" y="1982"/>
                </a:lnTo>
                <a:lnTo>
                  <a:pt x="41981" y="1888"/>
                </a:lnTo>
                <a:lnTo>
                  <a:pt x="40377" y="1888"/>
                </a:lnTo>
                <a:lnTo>
                  <a:pt x="38962" y="1982"/>
                </a:lnTo>
                <a:lnTo>
                  <a:pt x="39057" y="2076"/>
                </a:lnTo>
                <a:lnTo>
                  <a:pt x="38962" y="2171"/>
                </a:lnTo>
                <a:lnTo>
                  <a:pt x="38679" y="2265"/>
                </a:lnTo>
                <a:lnTo>
                  <a:pt x="38774" y="2076"/>
                </a:lnTo>
                <a:lnTo>
                  <a:pt x="38679" y="2076"/>
                </a:lnTo>
                <a:lnTo>
                  <a:pt x="38585" y="2171"/>
                </a:lnTo>
                <a:lnTo>
                  <a:pt x="38491" y="2265"/>
                </a:lnTo>
                <a:lnTo>
                  <a:pt x="38302" y="2171"/>
                </a:lnTo>
                <a:lnTo>
                  <a:pt x="38208" y="1982"/>
                </a:lnTo>
                <a:lnTo>
                  <a:pt x="37453" y="1982"/>
                </a:lnTo>
                <a:lnTo>
                  <a:pt x="37736" y="2171"/>
                </a:lnTo>
                <a:lnTo>
                  <a:pt x="37264" y="2171"/>
                </a:lnTo>
                <a:lnTo>
                  <a:pt x="37076" y="2076"/>
                </a:lnTo>
                <a:lnTo>
                  <a:pt x="36793" y="2171"/>
                </a:lnTo>
                <a:lnTo>
                  <a:pt x="36887" y="1982"/>
                </a:lnTo>
                <a:lnTo>
                  <a:pt x="35943" y="2359"/>
                </a:lnTo>
                <a:lnTo>
                  <a:pt x="34906" y="2548"/>
                </a:lnTo>
                <a:lnTo>
                  <a:pt x="33868" y="2737"/>
                </a:lnTo>
                <a:lnTo>
                  <a:pt x="32925" y="2737"/>
                </a:lnTo>
                <a:lnTo>
                  <a:pt x="33113" y="2642"/>
                </a:lnTo>
                <a:lnTo>
                  <a:pt x="32830" y="2642"/>
                </a:lnTo>
                <a:lnTo>
                  <a:pt x="32547" y="2737"/>
                </a:lnTo>
                <a:lnTo>
                  <a:pt x="32076" y="2925"/>
                </a:lnTo>
                <a:lnTo>
                  <a:pt x="31321" y="2925"/>
                </a:lnTo>
                <a:lnTo>
                  <a:pt x="30472" y="3020"/>
                </a:lnTo>
                <a:lnTo>
                  <a:pt x="29623" y="3114"/>
                </a:lnTo>
                <a:lnTo>
                  <a:pt x="27736" y="3397"/>
                </a:lnTo>
                <a:lnTo>
                  <a:pt x="26698" y="3491"/>
                </a:lnTo>
                <a:lnTo>
                  <a:pt x="26415" y="3586"/>
                </a:lnTo>
                <a:lnTo>
                  <a:pt x="26321" y="3680"/>
                </a:lnTo>
                <a:lnTo>
                  <a:pt x="26132" y="3586"/>
                </a:lnTo>
                <a:lnTo>
                  <a:pt x="25944" y="3491"/>
                </a:lnTo>
                <a:lnTo>
                  <a:pt x="25755" y="3586"/>
                </a:lnTo>
                <a:lnTo>
                  <a:pt x="25661" y="3869"/>
                </a:lnTo>
                <a:lnTo>
                  <a:pt x="25189" y="3774"/>
                </a:lnTo>
                <a:lnTo>
                  <a:pt x="24623" y="3774"/>
                </a:lnTo>
                <a:lnTo>
                  <a:pt x="23491" y="3963"/>
                </a:lnTo>
                <a:lnTo>
                  <a:pt x="22642" y="4057"/>
                </a:lnTo>
                <a:lnTo>
                  <a:pt x="21793" y="4152"/>
                </a:lnTo>
                <a:lnTo>
                  <a:pt x="21887" y="4057"/>
                </a:lnTo>
                <a:lnTo>
                  <a:pt x="21698" y="4152"/>
                </a:lnTo>
                <a:lnTo>
                  <a:pt x="21510" y="4340"/>
                </a:lnTo>
                <a:lnTo>
                  <a:pt x="21415" y="4529"/>
                </a:lnTo>
                <a:lnTo>
                  <a:pt x="21227" y="4623"/>
                </a:lnTo>
                <a:lnTo>
                  <a:pt x="21132" y="4529"/>
                </a:lnTo>
                <a:lnTo>
                  <a:pt x="20944" y="4435"/>
                </a:lnTo>
                <a:lnTo>
                  <a:pt x="20378" y="4340"/>
                </a:lnTo>
                <a:lnTo>
                  <a:pt x="19906" y="4435"/>
                </a:lnTo>
                <a:lnTo>
                  <a:pt x="19529" y="4623"/>
                </a:lnTo>
                <a:lnTo>
                  <a:pt x="19434" y="4529"/>
                </a:lnTo>
                <a:lnTo>
                  <a:pt x="19340" y="4529"/>
                </a:lnTo>
                <a:lnTo>
                  <a:pt x="18868" y="4623"/>
                </a:lnTo>
                <a:lnTo>
                  <a:pt x="17925" y="5001"/>
                </a:lnTo>
                <a:lnTo>
                  <a:pt x="17925" y="4812"/>
                </a:lnTo>
                <a:lnTo>
                  <a:pt x="17736" y="5001"/>
                </a:lnTo>
                <a:lnTo>
                  <a:pt x="17548" y="5095"/>
                </a:lnTo>
                <a:lnTo>
                  <a:pt x="17359" y="5189"/>
                </a:lnTo>
                <a:lnTo>
                  <a:pt x="16887" y="5284"/>
                </a:lnTo>
                <a:lnTo>
                  <a:pt x="16982" y="5189"/>
                </a:lnTo>
                <a:lnTo>
                  <a:pt x="16982" y="5189"/>
                </a:lnTo>
                <a:lnTo>
                  <a:pt x="16321" y="5284"/>
                </a:lnTo>
                <a:lnTo>
                  <a:pt x="15755" y="5472"/>
                </a:lnTo>
                <a:lnTo>
                  <a:pt x="15189" y="5567"/>
                </a:lnTo>
                <a:lnTo>
                  <a:pt x="14623" y="5567"/>
                </a:lnTo>
                <a:lnTo>
                  <a:pt x="15283" y="5472"/>
                </a:lnTo>
                <a:lnTo>
                  <a:pt x="15189" y="5378"/>
                </a:lnTo>
                <a:lnTo>
                  <a:pt x="15095" y="5284"/>
                </a:lnTo>
                <a:lnTo>
                  <a:pt x="15095" y="5189"/>
                </a:lnTo>
                <a:lnTo>
                  <a:pt x="15095" y="5095"/>
                </a:lnTo>
                <a:lnTo>
                  <a:pt x="14906" y="5189"/>
                </a:lnTo>
                <a:lnTo>
                  <a:pt x="14529" y="5284"/>
                </a:lnTo>
                <a:lnTo>
                  <a:pt x="13680" y="5472"/>
                </a:lnTo>
                <a:lnTo>
                  <a:pt x="13680" y="5567"/>
                </a:lnTo>
                <a:lnTo>
                  <a:pt x="13585" y="5567"/>
                </a:lnTo>
                <a:lnTo>
                  <a:pt x="13585" y="5504"/>
                </a:lnTo>
                <a:lnTo>
                  <a:pt x="13585" y="5504"/>
                </a:lnTo>
                <a:lnTo>
                  <a:pt x="13397" y="5567"/>
                </a:lnTo>
                <a:lnTo>
                  <a:pt x="13208" y="5661"/>
                </a:lnTo>
                <a:lnTo>
                  <a:pt x="13302" y="5755"/>
                </a:lnTo>
                <a:lnTo>
                  <a:pt x="13585" y="5661"/>
                </a:lnTo>
                <a:lnTo>
                  <a:pt x="13868" y="5661"/>
                </a:lnTo>
                <a:lnTo>
                  <a:pt x="13585" y="5850"/>
                </a:lnTo>
                <a:lnTo>
                  <a:pt x="13302" y="5850"/>
                </a:lnTo>
                <a:lnTo>
                  <a:pt x="13019" y="5755"/>
                </a:lnTo>
                <a:lnTo>
                  <a:pt x="12736" y="5755"/>
                </a:lnTo>
                <a:lnTo>
                  <a:pt x="11133" y="6227"/>
                </a:lnTo>
                <a:lnTo>
                  <a:pt x="11038" y="6133"/>
                </a:lnTo>
                <a:lnTo>
                  <a:pt x="10472" y="6321"/>
                </a:lnTo>
                <a:lnTo>
                  <a:pt x="10001" y="6416"/>
                </a:lnTo>
                <a:lnTo>
                  <a:pt x="9434" y="6510"/>
                </a:lnTo>
                <a:lnTo>
                  <a:pt x="8680" y="6699"/>
                </a:lnTo>
                <a:lnTo>
                  <a:pt x="7642" y="6888"/>
                </a:lnTo>
                <a:lnTo>
                  <a:pt x="6416" y="7076"/>
                </a:lnTo>
                <a:lnTo>
                  <a:pt x="3963" y="7454"/>
                </a:lnTo>
                <a:lnTo>
                  <a:pt x="1604" y="7831"/>
                </a:lnTo>
                <a:lnTo>
                  <a:pt x="944" y="8020"/>
                </a:lnTo>
                <a:lnTo>
                  <a:pt x="567" y="7925"/>
                </a:lnTo>
                <a:lnTo>
                  <a:pt x="284" y="7831"/>
                </a:lnTo>
                <a:lnTo>
                  <a:pt x="189" y="7831"/>
                </a:lnTo>
                <a:lnTo>
                  <a:pt x="189" y="7925"/>
                </a:lnTo>
                <a:lnTo>
                  <a:pt x="189" y="8208"/>
                </a:lnTo>
                <a:lnTo>
                  <a:pt x="1" y="8397"/>
                </a:lnTo>
                <a:lnTo>
                  <a:pt x="1" y="8586"/>
                </a:lnTo>
                <a:lnTo>
                  <a:pt x="1" y="8680"/>
                </a:lnTo>
                <a:lnTo>
                  <a:pt x="95" y="8774"/>
                </a:lnTo>
                <a:lnTo>
                  <a:pt x="472" y="8869"/>
                </a:lnTo>
                <a:lnTo>
                  <a:pt x="755" y="8869"/>
                </a:lnTo>
                <a:lnTo>
                  <a:pt x="567" y="8963"/>
                </a:lnTo>
                <a:lnTo>
                  <a:pt x="755" y="8963"/>
                </a:lnTo>
                <a:lnTo>
                  <a:pt x="1038" y="8869"/>
                </a:lnTo>
                <a:lnTo>
                  <a:pt x="1416" y="8586"/>
                </a:lnTo>
                <a:lnTo>
                  <a:pt x="1416" y="8774"/>
                </a:lnTo>
                <a:lnTo>
                  <a:pt x="1510" y="8869"/>
                </a:lnTo>
                <a:lnTo>
                  <a:pt x="1699" y="8774"/>
                </a:lnTo>
                <a:lnTo>
                  <a:pt x="1793" y="8774"/>
                </a:lnTo>
                <a:lnTo>
                  <a:pt x="2265" y="8586"/>
                </a:lnTo>
                <a:lnTo>
                  <a:pt x="2642" y="8491"/>
                </a:lnTo>
                <a:lnTo>
                  <a:pt x="3397" y="8491"/>
                </a:lnTo>
                <a:lnTo>
                  <a:pt x="4152" y="8397"/>
                </a:lnTo>
                <a:lnTo>
                  <a:pt x="4623" y="8397"/>
                </a:lnTo>
                <a:lnTo>
                  <a:pt x="5001" y="8114"/>
                </a:lnTo>
                <a:lnTo>
                  <a:pt x="5001" y="8208"/>
                </a:lnTo>
                <a:lnTo>
                  <a:pt x="5284" y="8114"/>
                </a:lnTo>
                <a:lnTo>
                  <a:pt x="5850" y="7831"/>
                </a:lnTo>
                <a:lnTo>
                  <a:pt x="5944" y="7925"/>
                </a:lnTo>
                <a:lnTo>
                  <a:pt x="5850" y="8020"/>
                </a:lnTo>
                <a:lnTo>
                  <a:pt x="5850" y="8114"/>
                </a:lnTo>
                <a:lnTo>
                  <a:pt x="5944" y="8020"/>
                </a:lnTo>
                <a:lnTo>
                  <a:pt x="6416" y="7925"/>
                </a:lnTo>
                <a:lnTo>
                  <a:pt x="7170" y="7925"/>
                </a:lnTo>
                <a:lnTo>
                  <a:pt x="7170" y="8020"/>
                </a:lnTo>
                <a:lnTo>
                  <a:pt x="7076" y="8114"/>
                </a:lnTo>
                <a:lnTo>
                  <a:pt x="7265" y="8020"/>
                </a:lnTo>
                <a:lnTo>
                  <a:pt x="7359" y="7925"/>
                </a:lnTo>
                <a:lnTo>
                  <a:pt x="7359" y="7831"/>
                </a:lnTo>
                <a:lnTo>
                  <a:pt x="7548" y="8020"/>
                </a:lnTo>
                <a:lnTo>
                  <a:pt x="8397" y="7642"/>
                </a:lnTo>
                <a:lnTo>
                  <a:pt x="8963" y="7454"/>
                </a:lnTo>
                <a:lnTo>
                  <a:pt x="9151" y="7359"/>
                </a:lnTo>
                <a:lnTo>
                  <a:pt x="9246" y="7359"/>
                </a:lnTo>
                <a:lnTo>
                  <a:pt x="9151" y="7171"/>
                </a:lnTo>
                <a:lnTo>
                  <a:pt x="9246" y="7076"/>
                </a:lnTo>
                <a:lnTo>
                  <a:pt x="9340" y="7076"/>
                </a:lnTo>
                <a:lnTo>
                  <a:pt x="9340" y="7171"/>
                </a:lnTo>
                <a:lnTo>
                  <a:pt x="9434" y="7076"/>
                </a:lnTo>
                <a:lnTo>
                  <a:pt x="9529" y="7171"/>
                </a:lnTo>
                <a:lnTo>
                  <a:pt x="9434" y="7265"/>
                </a:lnTo>
                <a:lnTo>
                  <a:pt x="9340" y="7265"/>
                </a:lnTo>
                <a:lnTo>
                  <a:pt x="9340" y="7359"/>
                </a:lnTo>
                <a:lnTo>
                  <a:pt x="9717" y="7171"/>
                </a:lnTo>
                <a:lnTo>
                  <a:pt x="10095" y="7076"/>
                </a:lnTo>
                <a:lnTo>
                  <a:pt x="10095" y="7171"/>
                </a:lnTo>
                <a:lnTo>
                  <a:pt x="10001" y="7171"/>
                </a:lnTo>
                <a:lnTo>
                  <a:pt x="9906" y="7265"/>
                </a:lnTo>
                <a:lnTo>
                  <a:pt x="9906" y="7359"/>
                </a:lnTo>
                <a:lnTo>
                  <a:pt x="9623" y="7265"/>
                </a:lnTo>
                <a:lnTo>
                  <a:pt x="9717" y="7454"/>
                </a:lnTo>
                <a:lnTo>
                  <a:pt x="10850" y="7076"/>
                </a:lnTo>
                <a:lnTo>
                  <a:pt x="11038" y="7076"/>
                </a:lnTo>
                <a:lnTo>
                  <a:pt x="11133" y="7171"/>
                </a:lnTo>
                <a:lnTo>
                  <a:pt x="11321" y="7265"/>
                </a:lnTo>
                <a:lnTo>
                  <a:pt x="11416" y="7265"/>
                </a:lnTo>
                <a:lnTo>
                  <a:pt x="11604" y="7171"/>
                </a:lnTo>
                <a:lnTo>
                  <a:pt x="11793" y="6982"/>
                </a:lnTo>
                <a:lnTo>
                  <a:pt x="11887" y="6888"/>
                </a:lnTo>
                <a:lnTo>
                  <a:pt x="12170" y="6888"/>
                </a:lnTo>
                <a:lnTo>
                  <a:pt x="12076" y="7076"/>
                </a:lnTo>
                <a:lnTo>
                  <a:pt x="12265" y="7076"/>
                </a:lnTo>
                <a:lnTo>
                  <a:pt x="12359" y="6888"/>
                </a:lnTo>
                <a:lnTo>
                  <a:pt x="12548" y="6793"/>
                </a:lnTo>
                <a:lnTo>
                  <a:pt x="12736" y="6793"/>
                </a:lnTo>
                <a:lnTo>
                  <a:pt x="12453" y="6982"/>
                </a:lnTo>
                <a:lnTo>
                  <a:pt x="12925" y="6982"/>
                </a:lnTo>
                <a:lnTo>
                  <a:pt x="13491" y="6888"/>
                </a:lnTo>
                <a:lnTo>
                  <a:pt x="14434" y="6605"/>
                </a:lnTo>
                <a:lnTo>
                  <a:pt x="15849" y="6510"/>
                </a:lnTo>
                <a:lnTo>
                  <a:pt x="16510" y="6416"/>
                </a:lnTo>
                <a:lnTo>
                  <a:pt x="16982" y="6227"/>
                </a:lnTo>
                <a:lnTo>
                  <a:pt x="17831" y="6038"/>
                </a:lnTo>
                <a:lnTo>
                  <a:pt x="18680" y="6038"/>
                </a:lnTo>
                <a:lnTo>
                  <a:pt x="19057" y="5850"/>
                </a:lnTo>
                <a:lnTo>
                  <a:pt x="19340" y="5755"/>
                </a:lnTo>
                <a:lnTo>
                  <a:pt x="20472" y="5661"/>
                </a:lnTo>
                <a:lnTo>
                  <a:pt x="21604" y="5567"/>
                </a:lnTo>
                <a:lnTo>
                  <a:pt x="22736" y="5378"/>
                </a:lnTo>
                <a:lnTo>
                  <a:pt x="23774" y="5095"/>
                </a:lnTo>
                <a:lnTo>
                  <a:pt x="23774" y="5284"/>
                </a:lnTo>
                <a:lnTo>
                  <a:pt x="24151" y="5189"/>
                </a:lnTo>
                <a:lnTo>
                  <a:pt x="24246" y="5189"/>
                </a:lnTo>
                <a:lnTo>
                  <a:pt x="24246" y="5095"/>
                </a:lnTo>
                <a:lnTo>
                  <a:pt x="24623" y="5001"/>
                </a:lnTo>
                <a:lnTo>
                  <a:pt x="25000" y="5095"/>
                </a:lnTo>
                <a:lnTo>
                  <a:pt x="25378" y="5095"/>
                </a:lnTo>
                <a:lnTo>
                  <a:pt x="25755" y="4906"/>
                </a:lnTo>
                <a:lnTo>
                  <a:pt x="25755" y="5095"/>
                </a:lnTo>
                <a:lnTo>
                  <a:pt x="25849" y="5001"/>
                </a:lnTo>
                <a:lnTo>
                  <a:pt x="26132" y="4906"/>
                </a:lnTo>
                <a:lnTo>
                  <a:pt x="27264" y="4906"/>
                </a:lnTo>
                <a:lnTo>
                  <a:pt x="28491" y="4718"/>
                </a:lnTo>
                <a:lnTo>
                  <a:pt x="28302" y="4529"/>
                </a:lnTo>
                <a:lnTo>
                  <a:pt x="28491" y="4435"/>
                </a:lnTo>
                <a:lnTo>
                  <a:pt x="28585" y="4340"/>
                </a:lnTo>
                <a:lnTo>
                  <a:pt x="28774" y="4529"/>
                </a:lnTo>
                <a:lnTo>
                  <a:pt x="28679" y="4623"/>
                </a:lnTo>
                <a:lnTo>
                  <a:pt x="29717" y="4623"/>
                </a:lnTo>
                <a:lnTo>
                  <a:pt x="30189" y="4529"/>
                </a:lnTo>
                <a:lnTo>
                  <a:pt x="31510" y="4246"/>
                </a:lnTo>
                <a:lnTo>
                  <a:pt x="32076" y="4057"/>
                </a:lnTo>
                <a:lnTo>
                  <a:pt x="32547" y="3869"/>
                </a:lnTo>
                <a:lnTo>
                  <a:pt x="32642" y="3963"/>
                </a:lnTo>
                <a:lnTo>
                  <a:pt x="32830" y="4057"/>
                </a:lnTo>
                <a:lnTo>
                  <a:pt x="33019" y="4057"/>
                </a:lnTo>
                <a:lnTo>
                  <a:pt x="33679" y="3869"/>
                </a:lnTo>
                <a:lnTo>
                  <a:pt x="33962" y="3586"/>
                </a:lnTo>
                <a:lnTo>
                  <a:pt x="34623" y="3586"/>
                </a:lnTo>
                <a:lnTo>
                  <a:pt x="35660" y="3491"/>
                </a:lnTo>
                <a:lnTo>
                  <a:pt x="37170" y="3586"/>
                </a:lnTo>
                <a:lnTo>
                  <a:pt x="37547" y="3397"/>
                </a:lnTo>
                <a:lnTo>
                  <a:pt x="38019" y="3303"/>
                </a:lnTo>
                <a:lnTo>
                  <a:pt x="39151" y="3208"/>
                </a:lnTo>
                <a:lnTo>
                  <a:pt x="41038" y="3208"/>
                </a:lnTo>
                <a:lnTo>
                  <a:pt x="41038" y="3114"/>
                </a:lnTo>
                <a:lnTo>
                  <a:pt x="41226" y="3020"/>
                </a:lnTo>
                <a:lnTo>
                  <a:pt x="41981" y="2925"/>
                </a:lnTo>
                <a:lnTo>
                  <a:pt x="44811" y="2925"/>
                </a:lnTo>
                <a:lnTo>
                  <a:pt x="45000" y="2831"/>
                </a:lnTo>
                <a:lnTo>
                  <a:pt x="45189" y="2642"/>
                </a:lnTo>
                <a:lnTo>
                  <a:pt x="45283" y="2548"/>
                </a:lnTo>
                <a:lnTo>
                  <a:pt x="45566" y="2548"/>
                </a:lnTo>
                <a:lnTo>
                  <a:pt x="45472" y="2737"/>
                </a:lnTo>
                <a:lnTo>
                  <a:pt x="45472" y="2737"/>
                </a:lnTo>
                <a:lnTo>
                  <a:pt x="46132" y="2548"/>
                </a:lnTo>
                <a:lnTo>
                  <a:pt x="46887" y="2548"/>
                </a:lnTo>
                <a:lnTo>
                  <a:pt x="47547" y="2454"/>
                </a:lnTo>
                <a:lnTo>
                  <a:pt x="48207" y="2265"/>
                </a:lnTo>
                <a:lnTo>
                  <a:pt x="48302" y="2359"/>
                </a:lnTo>
                <a:lnTo>
                  <a:pt x="49434" y="2359"/>
                </a:lnTo>
                <a:lnTo>
                  <a:pt x="49717" y="2265"/>
                </a:lnTo>
                <a:lnTo>
                  <a:pt x="50094" y="2171"/>
                </a:lnTo>
                <a:lnTo>
                  <a:pt x="50755" y="2076"/>
                </a:lnTo>
                <a:lnTo>
                  <a:pt x="52170" y="1982"/>
                </a:lnTo>
                <a:lnTo>
                  <a:pt x="54056" y="1793"/>
                </a:lnTo>
                <a:lnTo>
                  <a:pt x="56132" y="1510"/>
                </a:lnTo>
                <a:lnTo>
                  <a:pt x="56037" y="1605"/>
                </a:lnTo>
                <a:lnTo>
                  <a:pt x="55943" y="1699"/>
                </a:lnTo>
                <a:lnTo>
                  <a:pt x="55754" y="1699"/>
                </a:lnTo>
                <a:lnTo>
                  <a:pt x="55471" y="1793"/>
                </a:lnTo>
                <a:lnTo>
                  <a:pt x="55377" y="1888"/>
                </a:lnTo>
                <a:lnTo>
                  <a:pt x="56415" y="1605"/>
                </a:lnTo>
                <a:lnTo>
                  <a:pt x="56887" y="1510"/>
                </a:lnTo>
                <a:lnTo>
                  <a:pt x="56981" y="1605"/>
                </a:lnTo>
                <a:lnTo>
                  <a:pt x="56887" y="1699"/>
                </a:lnTo>
                <a:lnTo>
                  <a:pt x="57358" y="1605"/>
                </a:lnTo>
                <a:lnTo>
                  <a:pt x="57736" y="1605"/>
                </a:lnTo>
                <a:lnTo>
                  <a:pt x="58207" y="1510"/>
                </a:lnTo>
                <a:lnTo>
                  <a:pt x="58679" y="1510"/>
                </a:lnTo>
                <a:lnTo>
                  <a:pt x="58773" y="1416"/>
                </a:lnTo>
                <a:lnTo>
                  <a:pt x="58868" y="1322"/>
                </a:lnTo>
                <a:lnTo>
                  <a:pt x="59056" y="1133"/>
                </a:lnTo>
                <a:lnTo>
                  <a:pt x="59151" y="1227"/>
                </a:lnTo>
                <a:lnTo>
                  <a:pt x="59339" y="1227"/>
                </a:lnTo>
                <a:lnTo>
                  <a:pt x="59434" y="1322"/>
                </a:lnTo>
                <a:lnTo>
                  <a:pt x="59339" y="1510"/>
                </a:lnTo>
                <a:lnTo>
                  <a:pt x="59811" y="1416"/>
                </a:lnTo>
                <a:lnTo>
                  <a:pt x="60000" y="1322"/>
                </a:lnTo>
                <a:lnTo>
                  <a:pt x="60094" y="1416"/>
                </a:lnTo>
                <a:lnTo>
                  <a:pt x="60377" y="1322"/>
                </a:lnTo>
                <a:lnTo>
                  <a:pt x="60660" y="1227"/>
                </a:lnTo>
                <a:lnTo>
                  <a:pt x="61320" y="1133"/>
                </a:lnTo>
                <a:lnTo>
                  <a:pt x="61981" y="1227"/>
                </a:lnTo>
                <a:lnTo>
                  <a:pt x="62641" y="1227"/>
                </a:lnTo>
                <a:lnTo>
                  <a:pt x="62547" y="1133"/>
                </a:lnTo>
                <a:lnTo>
                  <a:pt x="63207" y="1039"/>
                </a:lnTo>
                <a:lnTo>
                  <a:pt x="63019" y="1133"/>
                </a:lnTo>
                <a:lnTo>
                  <a:pt x="63585" y="1133"/>
                </a:lnTo>
                <a:lnTo>
                  <a:pt x="63302" y="1039"/>
                </a:lnTo>
                <a:lnTo>
                  <a:pt x="63773" y="850"/>
                </a:lnTo>
                <a:lnTo>
                  <a:pt x="64151" y="756"/>
                </a:lnTo>
                <a:lnTo>
                  <a:pt x="64434" y="850"/>
                </a:lnTo>
                <a:lnTo>
                  <a:pt x="64434" y="1133"/>
                </a:lnTo>
                <a:lnTo>
                  <a:pt x="65283" y="850"/>
                </a:lnTo>
                <a:lnTo>
                  <a:pt x="65283" y="944"/>
                </a:lnTo>
                <a:lnTo>
                  <a:pt x="65471" y="944"/>
                </a:lnTo>
                <a:lnTo>
                  <a:pt x="65566" y="850"/>
                </a:lnTo>
                <a:lnTo>
                  <a:pt x="65754" y="944"/>
                </a:lnTo>
                <a:lnTo>
                  <a:pt x="66132" y="850"/>
                </a:lnTo>
                <a:lnTo>
                  <a:pt x="66981" y="850"/>
                </a:lnTo>
                <a:lnTo>
                  <a:pt x="66981" y="944"/>
                </a:lnTo>
                <a:lnTo>
                  <a:pt x="66886" y="1039"/>
                </a:lnTo>
                <a:lnTo>
                  <a:pt x="66792" y="1039"/>
                </a:lnTo>
                <a:lnTo>
                  <a:pt x="66792" y="1133"/>
                </a:lnTo>
                <a:lnTo>
                  <a:pt x="67641" y="944"/>
                </a:lnTo>
                <a:lnTo>
                  <a:pt x="68113" y="850"/>
                </a:lnTo>
                <a:lnTo>
                  <a:pt x="68584" y="850"/>
                </a:lnTo>
                <a:lnTo>
                  <a:pt x="68773" y="944"/>
                </a:lnTo>
                <a:lnTo>
                  <a:pt x="68962" y="944"/>
                </a:lnTo>
                <a:lnTo>
                  <a:pt x="69150" y="850"/>
                </a:lnTo>
                <a:lnTo>
                  <a:pt x="70849" y="944"/>
                </a:lnTo>
                <a:lnTo>
                  <a:pt x="71509" y="850"/>
                </a:lnTo>
                <a:lnTo>
                  <a:pt x="72169" y="756"/>
                </a:lnTo>
                <a:lnTo>
                  <a:pt x="73207" y="756"/>
                </a:lnTo>
                <a:lnTo>
                  <a:pt x="73584" y="944"/>
                </a:lnTo>
                <a:lnTo>
                  <a:pt x="73962" y="944"/>
                </a:lnTo>
                <a:lnTo>
                  <a:pt x="73773" y="756"/>
                </a:lnTo>
                <a:lnTo>
                  <a:pt x="74056" y="567"/>
                </a:lnTo>
                <a:lnTo>
                  <a:pt x="74150" y="567"/>
                </a:lnTo>
                <a:lnTo>
                  <a:pt x="74150" y="756"/>
                </a:lnTo>
                <a:lnTo>
                  <a:pt x="74339" y="850"/>
                </a:lnTo>
                <a:lnTo>
                  <a:pt x="74433" y="756"/>
                </a:lnTo>
                <a:lnTo>
                  <a:pt x="74716" y="661"/>
                </a:lnTo>
                <a:lnTo>
                  <a:pt x="75188" y="661"/>
                </a:lnTo>
                <a:lnTo>
                  <a:pt x="75188" y="756"/>
                </a:lnTo>
                <a:lnTo>
                  <a:pt x="74999" y="850"/>
                </a:lnTo>
                <a:lnTo>
                  <a:pt x="75377" y="756"/>
                </a:lnTo>
                <a:lnTo>
                  <a:pt x="75754" y="756"/>
                </a:lnTo>
                <a:lnTo>
                  <a:pt x="75471" y="850"/>
                </a:lnTo>
                <a:lnTo>
                  <a:pt x="75565" y="944"/>
                </a:lnTo>
                <a:lnTo>
                  <a:pt x="76226" y="1039"/>
                </a:lnTo>
                <a:lnTo>
                  <a:pt x="76320" y="850"/>
                </a:lnTo>
                <a:lnTo>
                  <a:pt x="76509" y="850"/>
                </a:lnTo>
                <a:lnTo>
                  <a:pt x="76792" y="756"/>
                </a:lnTo>
                <a:lnTo>
                  <a:pt x="77075" y="661"/>
                </a:lnTo>
                <a:lnTo>
                  <a:pt x="76886" y="850"/>
                </a:lnTo>
                <a:lnTo>
                  <a:pt x="76981" y="944"/>
                </a:lnTo>
                <a:lnTo>
                  <a:pt x="77264" y="1039"/>
                </a:lnTo>
                <a:lnTo>
                  <a:pt x="77547" y="1133"/>
                </a:lnTo>
                <a:lnTo>
                  <a:pt x="77924" y="1227"/>
                </a:lnTo>
                <a:lnTo>
                  <a:pt x="78018" y="1133"/>
                </a:lnTo>
                <a:lnTo>
                  <a:pt x="77924" y="1039"/>
                </a:lnTo>
                <a:lnTo>
                  <a:pt x="78207" y="944"/>
                </a:lnTo>
                <a:lnTo>
                  <a:pt x="78490" y="1039"/>
                </a:lnTo>
                <a:lnTo>
                  <a:pt x="78773" y="1039"/>
                </a:lnTo>
                <a:lnTo>
                  <a:pt x="79056" y="1133"/>
                </a:lnTo>
                <a:lnTo>
                  <a:pt x="79716" y="944"/>
                </a:lnTo>
                <a:lnTo>
                  <a:pt x="80282" y="756"/>
                </a:lnTo>
                <a:lnTo>
                  <a:pt x="80282" y="850"/>
                </a:lnTo>
                <a:lnTo>
                  <a:pt x="80188" y="944"/>
                </a:lnTo>
                <a:lnTo>
                  <a:pt x="80848" y="1039"/>
                </a:lnTo>
                <a:lnTo>
                  <a:pt x="81131" y="1039"/>
                </a:lnTo>
                <a:lnTo>
                  <a:pt x="81131" y="1133"/>
                </a:lnTo>
                <a:lnTo>
                  <a:pt x="81037" y="1227"/>
                </a:lnTo>
                <a:lnTo>
                  <a:pt x="81697" y="1039"/>
                </a:lnTo>
                <a:lnTo>
                  <a:pt x="81886" y="944"/>
                </a:lnTo>
                <a:lnTo>
                  <a:pt x="81792" y="850"/>
                </a:lnTo>
                <a:lnTo>
                  <a:pt x="81414" y="850"/>
                </a:lnTo>
                <a:lnTo>
                  <a:pt x="80943" y="944"/>
                </a:lnTo>
                <a:lnTo>
                  <a:pt x="81037" y="756"/>
                </a:lnTo>
                <a:lnTo>
                  <a:pt x="80754" y="944"/>
                </a:lnTo>
                <a:lnTo>
                  <a:pt x="80660" y="756"/>
                </a:lnTo>
                <a:lnTo>
                  <a:pt x="80754" y="661"/>
                </a:lnTo>
                <a:lnTo>
                  <a:pt x="80188" y="661"/>
                </a:lnTo>
                <a:lnTo>
                  <a:pt x="80188" y="567"/>
                </a:lnTo>
                <a:lnTo>
                  <a:pt x="80282" y="567"/>
                </a:lnTo>
                <a:lnTo>
                  <a:pt x="79528" y="473"/>
                </a:lnTo>
                <a:lnTo>
                  <a:pt x="79339" y="567"/>
                </a:lnTo>
                <a:lnTo>
                  <a:pt x="79245" y="567"/>
                </a:lnTo>
                <a:lnTo>
                  <a:pt x="79245" y="661"/>
                </a:lnTo>
                <a:lnTo>
                  <a:pt x="79056" y="850"/>
                </a:lnTo>
                <a:lnTo>
                  <a:pt x="78867" y="378"/>
                </a:lnTo>
                <a:lnTo>
                  <a:pt x="78679" y="473"/>
                </a:lnTo>
                <a:lnTo>
                  <a:pt x="78396" y="567"/>
                </a:lnTo>
                <a:lnTo>
                  <a:pt x="78018" y="661"/>
                </a:lnTo>
                <a:lnTo>
                  <a:pt x="77924" y="661"/>
                </a:lnTo>
                <a:lnTo>
                  <a:pt x="77830" y="567"/>
                </a:lnTo>
                <a:lnTo>
                  <a:pt x="77075" y="567"/>
                </a:lnTo>
                <a:lnTo>
                  <a:pt x="77264" y="473"/>
                </a:lnTo>
                <a:lnTo>
                  <a:pt x="77169" y="284"/>
                </a:lnTo>
                <a:lnTo>
                  <a:pt x="76981" y="378"/>
                </a:lnTo>
                <a:lnTo>
                  <a:pt x="76792" y="473"/>
                </a:lnTo>
                <a:lnTo>
                  <a:pt x="76037" y="473"/>
                </a:lnTo>
                <a:lnTo>
                  <a:pt x="74716" y="190"/>
                </a:lnTo>
                <a:lnTo>
                  <a:pt x="74433" y="378"/>
                </a:lnTo>
                <a:lnTo>
                  <a:pt x="74056" y="378"/>
                </a:lnTo>
                <a:lnTo>
                  <a:pt x="74150" y="190"/>
                </a:lnTo>
                <a:lnTo>
                  <a:pt x="74056" y="190"/>
                </a:lnTo>
                <a:lnTo>
                  <a:pt x="73773" y="284"/>
                </a:lnTo>
                <a:lnTo>
                  <a:pt x="73773" y="95"/>
                </a:lnTo>
                <a:lnTo>
                  <a:pt x="73301" y="190"/>
                </a:lnTo>
                <a:lnTo>
                  <a:pt x="72830" y="190"/>
                </a:lnTo>
                <a:lnTo>
                  <a:pt x="72830" y="378"/>
                </a:lnTo>
                <a:lnTo>
                  <a:pt x="72924" y="473"/>
                </a:lnTo>
                <a:lnTo>
                  <a:pt x="72924" y="567"/>
                </a:lnTo>
                <a:lnTo>
                  <a:pt x="72735" y="661"/>
                </a:lnTo>
                <a:lnTo>
                  <a:pt x="72735" y="567"/>
                </a:lnTo>
                <a:lnTo>
                  <a:pt x="72547" y="473"/>
                </a:lnTo>
                <a:lnTo>
                  <a:pt x="72452" y="378"/>
                </a:lnTo>
                <a:lnTo>
                  <a:pt x="72641" y="284"/>
                </a:lnTo>
                <a:lnTo>
                  <a:pt x="71603" y="284"/>
                </a:lnTo>
                <a:lnTo>
                  <a:pt x="70849" y="190"/>
                </a:lnTo>
                <a:lnTo>
                  <a:pt x="70660" y="284"/>
                </a:lnTo>
                <a:lnTo>
                  <a:pt x="69905" y="473"/>
                </a:lnTo>
                <a:lnTo>
                  <a:pt x="69056" y="473"/>
                </a:lnTo>
                <a:lnTo>
                  <a:pt x="68207" y="378"/>
                </a:lnTo>
                <a:lnTo>
                  <a:pt x="67547" y="284"/>
                </a:lnTo>
                <a:lnTo>
                  <a:pt x="67641" y="190"/>
                </a:lnTo>
                <a:lnTo>
                  <a:pt x="67735" y="190"/>
                </a:lnTo>
                <a:lnTo>
                  <a:pt x="67169" y="95"/>
                </a:lnTo>
                <a:lnTo>
                  <a:pt x="66698" y="95"/>
                </a:lnTo>
                <a:lnTo>
                  <a:pt x="66886" y="190"/>
                </a:lnTo>
                <a:lnTo>
                  <a:pt x="65283" y="190"/>
                </a:lnTo>
                <a:lnTo>
                  <a:pt x="64905" y="95"/>
                </a:lnTo>
                <a:lnTo>
                  <a:pt x="64905" y="190"/>
                </a:lnTo>
                <a:lnTo>
                  <a:pt x="65000" y="190"/>
                </a:lnTo>
                <a:lnTo>
                  <a:pt x="65094" y="284"/>
                </a:lnTo>
                <a:lnTo>
                  <a:pt x="65094" y="378"/>
                </a:lnTo>
                <a:lnTo>
                  <a:pt x="64528" y="284"/>
                </a:lnTo>
                <a:lnTo>
                  <a:pt x="63962" y="190"/>
                </a:lnTo>
                <a:lnTo>
                  <a:pt x="63773" y="284"/>
                </a:lnTo>
                <a:lnTo>
                  <a:pt x="63585" y="473"/>
                </a:lnTo>
                <a:lnTo>
                  <a:pt x="63396" y="567"/>
                </a:lnTo>
                <a:lnTo>
                  <a:pt x="63302" y="567"/>
                </a:lnTo>
                <a:lnTo>
                  <a:pt x="63207" y="473"/>
                </a:lnTo>
                <a:lnTo>
                  <a:pt x="63207" y="284"/>
                </a:lnTo>
                <a:lnTo>
                  <a:pt x="63396" y="284"/>
                </a:lnTo>
                <a:lnTo>
                  <a:pt x="63490" y="190"/>
                </a:lnTo>
                <a:lnTo>
                  <a:pt x="63113" y="190"/>
                </a:lnTo>
                <a:lnTo>
                  <a:pt x="61981" y="284"/>
                </a:lnTo>
                <a:lnTo>
                  <a:pt x="61320" y="284"/>
                </a:lnTo>
                <a:lnTo>
                  <a:pt x="61226" y="190"/>
                </a:lnTo>
                <a:lnTo>
                  <a:pt x="61320" y="95"/>
                </a:lnTo>
                <a:lnTo>
                  <a:pt x="60849" y="190"/>
                </a:lnTo>
                <a:lnTo>
                  <a:pt x="60547" y="39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5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6" name="Google Shape;36;p45"/>
          <p:cNvSpPr txBox="1"/>
          <p:nvPr>
            <p:ph idx="1" type="body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&gt;"/>
              <a:defRPr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  <a:defRPr/>
            </a:lvl9pPr>
          </a:lstStyle>
          <a:p/>
        </p:txBody>
      </p:sp>
      <p:sp>
        <p:nvSpPr>
          <p:cNvPr id="37" name="Google Shape;37;p45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background">
  <p:cSld name="BLANK_1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48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b="0" i="0" sz="2400" u="none" cap="none" strike="noStrik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b="0" i="0" sz="2400" u="none" cap="none" strike="noStrik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b="0" i="0" sz="2400" u="none" cap="none" strike="noStrik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b="0" i="0" sz="2400" u="none" cap="none" strike="noStrik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b="0" i="0" sz="2400" u="none" cap="none" strike="noStrik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b="0" i="0" sz="2400" u="none" cap="none" strike="noStrik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b="0" i="0" sz="2400" u="none" cap="none" strike="noStrik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b="0" i="0" sz="2400" u="none" cap="none" strike="noStrik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  <a:defRPr b="0" i="0" sz="2400" u="none" cap="none" strike="noStrike">
                <a:solidFill>
                  <a:schemeClr val="dk1"/>
                </a:solidFill>
                <a:latin typeface="Patrick Hand SC"/>
                <a:ea typeface="Patrick Hand SC"/>
                <a:cs typeface="Patrick Hand SC"/>
                <a:sym typeface="Patrick Hand SC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&gt;"/>
              <a:defRPr b="0" i="0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b="0" i="0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b="0" i="0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-3810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b="0" i="0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b="0" i="0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-3810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b="0" i="0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-3810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b="0" i="0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-3810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b="0" i="0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-3810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Char char="-"/>
              <a:defRPr b="0" i="0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/>
        </p:txBody>
      </p:sp>
      <p:sp>
        <p:nvSpPr>
          <p:cNvPr id="8" name="Google Shape;8;p39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/>
          <p:nvPr>
            <p:ph type="ctrTitle"/>
          </p:nvPr>
        </p:nvSpPr>
        <p:spPr>
          <a:xfrm>
            <a:off x="2540400" y="1585550"/>
            <a:ext cx="40632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400"/>
              <a:t>API</a:t>
            </a:r>
            <a:endParaRPr sz="3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 sz="3400"/>
              <a:t>(Application Programming Interface)</a:t>
            </a:r>
            <a:endParaRPr sz="3400"/>
          </a:p>
        </p:txBody>
      </p:sp>
      <p:sp>
        <p:nvSpPr>
          <p:cNvPr id="64" name="Google Shape;64;p1"/>
          <p:cNvSpPr txBox="1"/>
          <p:nvPr/>
        </p:nvSpPr>
        <p:spPr>
          <a:xfrm>
            <a:off x="3982950" y="3020000"/>
            <a:ext cx="117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sng" cap="none" strike="noStrike">
                <a:solidFill>
                  <a:srgbClr val="000000"/>
                </a:solidFill>
                <a:latin typeface="Patrick Hand"/>
                <a:ea typeface="Patrick Hand"/>
                <a:cs typeface="Patrick Hand"/>
                <a:sym typeface="Patrick Hand"/>
              </a:rPr>
              <a:t>Er. Bipin Thapa</a:t>
            </a:r>
            <a:endParaRPr b="1" i="0" sz="1400" u="sng" cap="none" strike="noStrike">
              <a:solidFill>
                <a:srgbClr val="000000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477fc6b1e_0_20"/>
          <p:cNvSpPr txBox="1"/>
          <p:nvPr>
            <p:ph idx="4294967295" type="ctrTitle"/>
          </p:nvPr>
        </p:nvSpPr>
        <p:spPr>
          <a:xfrm>
            <a:off x="1918700" y="636501"/>
            <a:ext cx="5218200" cy="1037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</a:pPr>
            <a:r>
              <a:rPr b="0" i="0" lang="en" sz="6000" u="none" cap="none" strike="noStrike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API ENDPOINTS</a:t>
            </a:r>
            <a:endParaRPr b="0" i="0" sz="6000" u="none" cap="none" strike="noStrike">
              <a:solidFill>
                <a:schemeClr val="accent6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28" name="Google Shape;128;g24477fc6b1e_0_20"/>
          <p:cNvSpPr txBox="1"/>
          <p:nvPr>
            <p:ph idx="4294967295" type="subTitle"/>
          </p:nvPr>
        </p:nvSpPr>
        <p:spPr>
          <a:xfrm>
            <a:off x="1918650" y="1923050"/>
            <a:ext cx="5306700" cy="22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None/>
            </a:pPr>
            <a:r>
              <a:rPr b="1" i="0" lang="en" sz="29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rPr>
              <a:t>This is the final touchpoints in the API communication system. URLs, services, and other specific digital locations from where information is sent and received between systems</a:t>
            </a:r>
            <a:endParaRPr b="1" i="0" sz="2900" u="none" cap="none" strike="noStrike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900" u="none" cap="none" strike="noStrike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29" name="Google Shape;129;g24477fc6b1e_0_20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I (Application Programming Interface)" id="69" name="Google Shape;69;g24477fc6b1e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138" y="309550"/>
            <a:ext cx="8863726" cy="46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"/>
          <p:cNvSpPr txBox="1"/>
          <p:nvPr>
            <p:ph type="title"/>
          </p:nvPr>
        </p:nvSpPr>
        <p:spPr>
          <a:xfrm>
            <a:off x="3495300" y="719175"/>
            <a:ext cx="21534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700"/>
              <a:t>API</a:t>
            </a:r>
            <a:endParaRPr sz="3700"/>
          </a:p>
        </p:txBody>
      </p:sp>
      <p:sp>
        <p:nvSpPr>
          <p:cNvPr id="75" name="Google Shape;75;p2"/>
          <p:cNvSpPr txBox="1"/>
          <p:nvPr>
            <p:ph idx="1" type="body"/>
          </p:nvPr>
        </p:nvSpPr>
        <p:spPr>
          <a:xfrm>
            <a:off x="1655100" y="1508650"/>
            <a:ext cx="5833800" cy="2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a software interface that allows two different applications to communicate. 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terms: 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Client: The client send the </a:t>
            </a:r>
            <a:r>
              <a:rPr b="1" lang="en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request</a:t>
            </a:r>
            <a:r>
              <a:rPr lang="en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350"/>
              <a:buFont typeface="Arial"/>
              <a:buChar char="●"/>
            </a:pPr>
            <a:r>
              <a:rPr lang="en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Server: The application which send the </a:t>
            </a:r>
            <a:r>
              <a:rPr b="1" lang="en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response</a:t>
            </a:r>
            <a:r>
              <a:rPr lang="en" sz="135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is called the server</a:t>
            </a:r>
            <a:endParaRPr sz="135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700"/>
          </a:p>
        </p:txBody>
      </p:sp>
      <p:sp>
        <p:nvSpPr>
          <p:cNvPr id="76" name="Google Shape;76;p2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>
            <p:ph type="ctrTitle"/>
          </p:nvPr>
        </p:nvSpPr>
        <p:spPr>
          <a:xfrm>
            <a:off x="2253500" y="1151125"/>
            <a:ext cx="4721100" cy="159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500"/>
              <a:t>Rest API </a:t>
            </a:r>
            <a:endParaRPr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sz="3500"/>
              <a:t>(Representative State Transfer) </a:t>
            </a:r>
            <a:endParaRPr sz="3500"/>
          </a:p>
        </p:txBody>
      </p:sp>
      <p:sp>
        <p:nvSpPr>
          <p:cNvPr id="82" name="Google Shape;82;p4"/>
          <p:cNvSpPr txBox="1"/>
          <p:nvPr>
            <p:ph idx="1" type="subTitle"/>
          </p:nvPr>
        </p:nvSpPr>
        <p:spPr>
          <a:xfrm>
            <a:off x="2457500" y="2840054"/>
            <a:ext cx="4229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New as well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idx="1" type="body"/>
          </p:nvPr>
        </p:nvSpPr>
        <p:spPr>
          <a:xfrm>
            <a:off x="2691725" y="929250"/>
            <a:ext cx="3464700" cy="358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lang="en" sz="1500">
                <a:solidFill>
                  <a:srgbClr val="000000"/>
                </a:solidFill>
              </a:rPr>
              <a:t>These are the most popular and flexible APIs found on the web today. </a:t>
            </a:r>
            <a:r>
              <a:rPr lang="en" sz="1450">
                <a:solidFill>
                  <a:srgbClr val="333333"/>
                </a:solidFill>
              </a:rPr>
              <a:t>The client sends requests to the server as data.</a:t>
            </a:r>
            <a:endParaRPr sz="1450">
              <a:solidFill>
                <a:srgbClr val="333333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Font typeface="Arial"/>
              <a:buChar char="●"/>
            </a:pPr>
            <a:r>
              <a:rPr lang="en" sz="1450">
                <a:solidFill>
                  <a:srgbClr val="333333"/>
                </a:solidFill>
              </a:rPr>
              <a:t>Clients and servers exchange data using HTTP. </a:t>
            </a:r>
            <a:r>
              <a:rPr b="1" i="1" lang="en" sz="1450" u="sng">
                <a:solidFill>
                  <a:srgbClr val="333333"/>
                </a:solidFill>
              </a:rPr>
              <a:t>JSON</a:t>
            </a:r>
            <a:r>
              <a:rPr lang="en" sz="1450">
                <a:solidFill>
                  <a:srgbClr val="333333"/>
                </a:solidFill>
              </a:rPr>
              <a:t>, XML</a:t>
            </a:r>
            <a:endParaRPr sz="1450">
              <a:solidFill>
                <a:srgbClr val="333333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</a:rPr>
              <a:t>REST defines a set of functions like getting, </a:t>
            </a:r>
            <a:r>
              <a:rPr lang="en" sz="1450" u="sng">
                <a:solidFill>
                  <a:srgbClr val="333333"/>
                </a:solidFill>
              </a:rPr>
              <a:t>PUT, DELETE, GET, POST, etc</a:t>
            </a:r>
            <a:endParaRPr sz="1450" u="sng">
              <a:solidFill>
                <a:srgbClr val="333333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</a:rPr>
              <a:t>REST has SSL and HTTPS for security.</a:t>
            </a:r>
            <a:endParaRPr sz="1450">
              <a:solidFill>
                <a:srgbClr val="333333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</a:rPr>
              <a:t>API call can be cashed</a:t>
            </a:r>
            <a:endParaRPr sz="1450">
              <a:solidFill>
                <a:srgbClr val="333333"/>
              </a:solidFill>
            </a:endParaRPr>
          </a:p>
          <a:p>
            <a:pPr indent="-3206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450"/>
              <a:buChar char="●"/>
            </a:pPr>
            <a:r>
              <a:rPr lang="en" sz="1450">
                <a:solidFill>
                  <a:srgbClr val="333333"/>
                </a:solidFill>
              </a:rPr>
              <a:t>Required few resources and consume less bandwidth</a:t>
            </a:r>
            <a:endParaRPr sz="2800"/>
          </a:p>
        </p:txBody>
      </p:sp>
      <p:sp>
        <p:nvSpPr>
          <p:cNvPr id="88" name="Google Shape;88;p5"/>
          <p:cNvSpPr txBox="1"/>
          <p:nvPr>
            <p:ph idx="12" type="sldNum"/>
          </p:nvPr>
        </p:nvSpPr>
        <p:spPr>
          <a:xfrm>
            <a:off x="4297650" y="4726525"/>
            <a:ext cx="5487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" name="Google Shape;89;p5"/>
          <p:cNvSpPr txBox="1"/>
          <p:nvPr>
            <p:ph idx="4294967295" type="subTitle"/>
          </p:nvPr>
        </p:nvSpPr>
        <p:spPr>
          <a:xfrm>
            <a:off x="2413975" y="830529"/>
            <a:ext cx="42291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trick Hand"/>
              <a:buNone/>
            </a:pPr>
            <a:r>
              <a:rPr b="0" i="0" lang="en" sz="2400" u="none" cap="none" strike="noStrike">
                <a:solidFill>
                  <a:schemeClr val="dk1"/>
                </a:solidFill>
                <a:latin typeface="Patrick Hand"/>
                <a:ea typeface="Patrick Hand"/>
                <a:cs typeface="Patrick Hand"/>
                <a:sym typeface="Patrick Hand"/>
              </a:rPr>
              <a:t>Advantages of Rest API</a:t>
            </a:r>
            <a:endParaRPr b="0" i="0" sz="2400" u="none" cap="none" strike="noStrike">
              <a:solidFill>
                <a:schemeClr val="dk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477fc6b1e_0_12"/>
          <p:cNvSpPr txBox="1"/>
          <p:nvPr>
            <p:ph type="title"/>
          </p:nvPr>
        </p:nvSpPr>
        <p:spPr>
          <a:xfrm>
            <a:off x="1876225" y="904400"/>
            <a:ext cx="23451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Set of Functions</a:t>
            </a:r>
            <a:endParaRPr/>
          </a:p>
        </p:txBody>
      </p:sp>
      <p:sp>
        <p:nvSpPr>
          <p:cNvPr id="95" name="Google Shape;95;g24477fc6b1e_0_12"/>
          <p:cNvSpPr txBox="1"/>
          <p:nvPr>
            <p:ph idx="1" type="body"/>
          </p:nvPr>
        </p:nvSpPr>
        <p:spPr>
          <a:xfrm>
            <a:off x="1876225" y="1853502"/>
            <a:ext cx="2345100" cy="20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It defines a set of functions (GET, PUT, POST, DELETE) that clients use to access server data. 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lang="en" sz="1200"/>
              <a:t>The functions used are: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Char char="&gt;"/>
            </a:pPr>
            <a:r>
              <a:rPr lang="en" sz="1200"/>
              <a:t>GET (retrieve a record)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&gt;"/>
            </a:pPr>
            <a:r>
              <a:rPr lang="en" sz="1200"/>
              <a:t>PUT (update a record)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&gt;"/>
            </a:pPr>
            <a:r>
              <a:rPr lang="en" sz="1200"/>
              <a:t>POST (create a record)</a:t>
            </a:r>
            <a:endParaRPr sz="1200"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&gt;"/>
            </a:pPr>
            <a:r>
              <a:rPr lang="en" sz="1200"/>
              <a:t>DELETE (delete the record)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200"/>
          </a:p>
        </p:txBody>
      </p:sp>
      <p:sp>
        <p:nvSpPr>
          <p:cNvPr id="96" name="Google Shape;96;g24477fc6b1e_0_12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g24477fc6b1e_0_12"/>
          <p:cNvPicPr preferRelativeResize="0"/>
          <p:nvPr/>
        </p:nvPicPr>
        <p:blipFill rotWithShape="1">
          <a:blip r:embed="rId3">
            <a:alphaModFix/>
          </a:blip>
          <a:srcRect b="0" l="17161" r="17161" t="0"/>
          <a:stretch/>
        </p:blipFill>
        <p:spPr>
          <a:xfrm rot="560626">
            <a:off x="5597669" y="1312675"/>
            <a:ext cx="1896134" cy="196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idx="4294967295" type="ctrTitle"/>
          </p:nvPr>
        </p:nvSpPr>
        <p:spPr>
          <a:xfrm>
            <a:off x="2213875" y="2269150"/>
            <a:ext cx="47163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atrick Hand SC"/>
              <a:buNone/>
            </a:pPr>
            <a:r>
              <a:rPr b="0" i="0" lang="en" sz="4700" u="none" cap="none" strike="noStrike">
                <a:solidFill>
                  <a:schemeClr val="accent6"/>
                </a:solidFill>
                <a:latin typeface="Patrick Hand SC"/>
                <a:ea typeface="Patrick Hand SC"/>
                <a:cs typeface="Patrick Hand SC"/>
                <a:sym typeface="Patrick Hand SC"/>
              </a:rPr>
              <a:t>Different codes in API</a:t>
            </a:r>
            <a:endParaRPr b="0" i="0" sz="4700" u="none" cap="none" strike="noStrike">
              <a:solidFill>
                <a:schemeClr val="accent6"/>
              </a:solidFill>
              <a:latin typeface="Patrick Hand SC"/>
              <a:ea typeface="Patrick Hand SC"/>
              <a:cs typeface="Patrick Hand SC"/>
              <a:sym typeface="Patrick Hand SC"/>
            </a:endParaRPr>
          </a:p>
        </p:txBody>
      </p:sp>
      <p:sp>
        <p:nvSpPr>
          <p:cNvPr id="103" name="Google Shape;103;p7"/>
          <p:cNvSpPr txBox="1"/>
          <p:nvPr>
            <p:ph idx="4294967295" type="subTitle"/>
          </p:nvPr>
        </p:nvSpPr>
        <p:spPr>
          <a:xfrm>
            <a:off x="2213875" y="3411550"/>
            <a:ext cx="4533000" cy="12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trick Hand"/>
              <a:buChar char="&gt;"/>
            </a:pPr>
            <a:r>
              <a:rPr b="0" i="0" lang="en" sz="24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rPr>
              <a:t>200 OK, </a:t>
            </a:r>
            <a:endParaRPr b="0" i="0" sz="2400" u="none" cap="none" strike="noStrike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trick Hand"/>
              <a:buChar char="&gt;"/>
            </a:pPr>
            <a:r>
              <a:rPr b="0" i="0" lang="en" sz="24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rPr>
              <a:t>201 Created</a:t>
            </a:r>
            <a:endParaRPr b="0" i="0" sz="2400" u="none" cap="none" strike="noStrike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atrick Hand"/>
              <a:buChar char="&gt;"/>
            </a:pPr>
            <a:r>
              <a:rPr b="0" i="0" lang="en" sz="2400" u="none" cap="none" strike="noStrike">
                <a:solidFill>
                  <a:schemeClr val="lt1"/>
                </a:solidFill>
                <a:latin typeface="Patrick Hand"/>
                <a:ea typeface="Patrick Hand"/>
                <a:cs typeface="Patrick Hand"/>
                <a:sym typeface="Patrick Hand"/>
              </a:rPr>
              <a:t>202 Accepted</a:t>
            </a:r>
            <a:endParaRPr b="0" i="0" sz="2400" u="none" cap="none" strike="noStrike">
              <a:solidFill>
                <a:schemeClr val="lt1"/>
              </a:solidFill>
              <a:latin typeface="Patrick Hand"/>
              <a:ea typeface="Patrick Hand"/>
              <a:cs typeface="Patrick Hand"/>
              <a:sym typeface="Patrick Hand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4639808" y="955220"/>
            <a:ext cx="1277594" cy="1294604"/>
          </a:xfrm>
          <a:custGeom>
            <a:rect b="b" l="l" r="r" t="t"/>
            <a:pathLst>
              <a:path extrusionOk="0" h="16668" w="16449">
                <a:moveTo>
                  <a:pt x="12288" y="1995"/>
                </a:moveTo>
                <a:lnTo>
                  <a:pt x="12093" y="2117"/>
                </a:lnTo>
                <a:lnTo>
                  <a:pt x="11923" y="2239"/>
                </a:lnTo>
                <a:lnTo>
                  <a:pt x="11655" y="2531"/>
                </a:lnTo>
                <a:lnTo>
                  <a:pt x="11461" y="2433"/>
                </a:lnTo>
                <a:lnTo>
                  <a:pt x="11874" y="2214"/>
                </a:lnTo>
                <a:lnTo>
                  <a:pt x="12288" y="1995"/>
                </a:lnTo>
                <a:close/>
                <a:moveTo>
                  <a:pt x="13261" y="2239"/>
                </a:moveTo>
                <a:lnTo>
                  <a:pt x="13359" y="2263"/>
                </a:lnTo>
                <a:lnTo>
                  <a:pt x="13456" y="2287"/>
                </a:lnTo>
                <a:lnTo>
                  <a:pt x="13529" y="2336"/>
                </a:lnTo>
                <a:lnTo>
                  <a:pt x="13578" y="2433"/>
                </a:lnTo>
                <a:lnTo>
                  <a:pt x="13626" y="2531"/>
                </a:lnTo>
                <a:lnTo>
                  <a:pt x="13675" y="2725"/>
                </a:lnTo>
                <a:lnTo>
                  <a:pt x="13651" y="2896"/>
                </a:lnTo>
                <a:lnTo>
                  <a:pt x="13626" y="3090"/>
                </a:lnTo>
                <a:lnTo>
                  <a:pt x="13578" y="3285"/>
                </a:lnTo>
                <a:lnTo>
                  <a:pt x="13480" y="3480"/>
                </a:lnTo>
                <a:lnTo>
                  <a:pt x="13383" y="3650"/>
                </a:lnTo>
                <a:lnTo>
                  <a:pt x="13188" y="4015"/>
                </a:lnTo>
                <a:lnTo>
                  <a:pt x="12969" y="3674"/>
                </a:lnTo>
                <a:lnTo>
                  <a:pt x="12702" y="3358"/>
                </a:lnTo>
                <a:lnTo>
                  <a:pt x="12410" y="3066"/>
                </a:lnTo>
                <a:lnTo>
                  <a:pt x="12093" y="2823"/>
                </a:lnTo>
                <a:lnTo>
                  <a:pt x="12288" y="2677"/>
                </a:lnTo>
                <a:lnTo>
                  <a:pt x="12483" y="2531"/>
                </a:lnTo>
                <a:lnTo>
                  <a:pt x="12726" y="2385"/>
                </a:lnTo>
                <a:lnTo>
                  <a:pt x="12945" y="2287"/>
                </a:lnTo>
                <a:lnTo>
                  <a:pt x="13164" y="2239"/>
                </a:lnTo>
                <a:close/>
                <a:moveTo>
                  <a:pt x="7981" y="3699"/>
                </a:moveTo>
                <a:lnTo>
                  <a:pt x="7981" y="3723"/>
                </a:lnTo>
                <a:lnTo>
                  <a:pt x="7932" y="3723"/>
                </a:lnTo>
                <a:lnTo>
                  <a:pt x="7908" y="3747"/>
                </a:lnTo>
                <a:lnTo>
                  <a:pt x="7835" y="3796"/>
                </a:lnTo>
                <a:lnTo>
                  <a:pt x="7786" y="3845"/>
                </a:lnTo>
                <a:lnTo>
                  <a:pt x="7738" y="3918"/>
                </a:lnTo>
                <a:lnTo>
                  <a:pt x="7689" y="3991"/>
                </a:lnTo>
                <a:lnTo>
                  <a:pt x="7689" y="4064"/>
                </a:lnTo>
                <a:lnTo>
                  <a:pt x="7689" y="4088"/>
                </a:lnTo>
                <a:lnTo>
                  <a:pt x="7689" y="4112"/>
                </a:lnTo>
                <a:lnTo>
                  <a:pt x="7689" y="4137"/>
                </a:lnTo>
                <a:lnTo>
                  <a:pt x="7689" y="4161"/>
                </a:lnTo>
                <a:lnTo>
                  <a:pt x="7689" y="4307"/>
                </a:lnTo>
                <a:lnTo>
                  <a:pt x="7738" y="4453"/>
                </a:lnTo>
                <a:lnTo>
                  <a:pt x="7786" y="4526"/>
                </a:lnTo>
                <a:lnTo>
                  <a:pt x="7859" y="4574"/>
                </a:lnTo>
                <a:lnTo>
                  <a:pt x="8030" y="4672"/>
                </a:lnTo>
                <a:lnTo>
                  <a:pt x="8176" y="4720"/>
                </a:lnTo>
                <a:lnTo>
                  <a:pt x="8297" y="4720"/>
                </a:lnTo>
                <a:lnTo>
                  <a:pt x="8395" y="4696"/>
                </a:lnTo>
                <a:lnTo>
                  <a:pt x="8492" y="4672"/>
                </a:lnTo>
                <a:lnTo>
                  <a:pt x="8589" y="4599"/>
                </a:lnTo>
                <a:lnTo>
                  <a:pt x="8662" y="4526"/>
                </a:lnTo>
                <a:lnTo>
                  <a:pt x="8711" y="4429"/>
                </a:lnTo>
                <a:lnTo>
                  <a:pt x="8711" y="4307"/>
                </a:lnTo>
                <a:lnTo>
                  <a:pt x="8711" y="4185"/>
                </a:lnTo>
                <a:lnTo>
                  <a:pt x="8662" y="4064"/>
                </a:lnTo>
                <a:lnTo>
                  <a:pt x="8614" y="3942"/>
                </a:lnTo>
                <a:lnTo>
                  <a:pt x="8541" y="3845"/>
                </a:lnTo>
                <a:lnTo>
                  <a:pt x="8468" y="3772"/>
                </a:lnTo>
                <a:lnTo>
                  <a:pt x="8370" y="3723"/>
                </a:lnTo>
                <a:lnTo>
                  <a:pt x="8273" y="3699"/>
                </a:lnTo>
                <a:close/>
                <a:moveTo>
                  <a:pt x="9830" y="3966"/>
                </a:moveTo>
                <a:lnTo>
                  <a:pt x="9709" y="3991"/>
                </a:lnTo>
                <a:lnTo>
                  <a:pt x="9611" y="4064"/>
                </a:lnTo>
                <a:lnTo>
                  <a:pt x="9538" y="4161"/>
                </a:lnTo>
                <a:lnTo>
                  <a:pt x="9514" y="4258"/>
                </a:lnTo>
                <a:lnTo>
                  <a:pt x="9490" y="4356"/>
                </a:lnTo>
                <a:lnTo>
                  <a:pt x="9514" y="4453"/>
                </a:lnTo>
                <a:lnTo>
                  <a:pt x="9563" y="4574"/>
                </a:lnTo>
                <a:lnTo>
                  <a:pt x="9636" y="4647"/>
                </a:lnTo>
                <a:lnTo>
                  <a:pt x="9757" y="4720"/>
                </a:lnTo>
                <a:lnTo>
                  <a:pt x="9879" y="4745"/>
                </a:lnTo>
                <a:lnTo>
                  <a:pt x="10025" y="4696"/>
                </a:lnTo>
                <a:lnTo>
                  <a:pt x="10098" y="4672"/>
                </a:lnTo>
                <a:lnTo>
                  <a:pt x="10147" y="4623"/>
                </a:lnTo>
                <a:lnTo>
                  <a:pt x="10244" y="4502"/>
                </a:lnTo>
                <a:lnTo>
                  <a:pt x="10268" y="4429"/>
                </a:lnTo>
                <a:lnTo>
                  <a:pt x="10268" y="4356"/>
                </a:lnTo>
                <a:lnTo>
                  <a:pt x="10244" y="4234"/>
                </a:lnTo>
                <a:lnTo>
                  <a:pt x="10220" y="4161"/>
                </a:lnTo>
                <a:lnTo>
                  <a:pt x="10147" y="4064"/>
                </a:lnTo>
                <a:lnTo>
                  <a:pt x="10074" y="4015"/>
                </a:lnTo>
                <a:lnTo>
                  <a:pt x="9952" y="3966"/>
                </a:lnTo>
                <a:close/>
                <a:moveTo>
                  <a:pt x="9125" y="5572"/>
                </a:moveTo>
                <a:lnTo>
                  <a:pt x="9003" y="5596"/>
                </a:lnTo>
                <a:lnTo>
                  <a:pt x="8881" y="5669"/>
                </a:lnTo>
                <a:lnTo>
                  <a:pt x="8808" y="5791"/>
                </a:lnTo>
                <a:lnTo>
                  <a:pt x="8784" y="5913"/>
                </a:lnTo>
                <a:lnTo>
                  <a:pt x="8808" y="6034"/>
                </a:lnTo>
                <a:lnTo>
                  <a:pt x="8881" y="6156"/>
                </a:lnTo>
                <a:lnTo>
                  <a:pt x="9003" y="6229"/>
                </a:lnTo>
                <a:lnTo>
                  <a:pt x="9125" y="6253"/>
                </a:lnTo>
                <a:lnTo>
                  <a:pt x="9246" y="6229"/>
                </a:lnTo>
                <a:lnTo>
                  <a:pt x="9368" y="6156"/>
                </a:lnTo>
                <a:lnTo>
                  <a:pt x="9441" y="6034"/>
                </a:lnTo>
                <a:lnTo>
                  <a:pt x="9465" y="5913"/>
                </a:lnTo>
                <a:lnTo>
                  <a:pt x="9441" y="5791"/>
                </a:lnTo>
                <a:lnTo>
                  <a:pt x="9368" y="5669"/>
                </a:lnTo>
                <a:lnTo>
                  <a:pt x="9246" y="5596"/>
                </a:lnTo>
                <a:lnTo>
                  <a:pt x="9125" y="5572"/>
                </a:lnTo>
                <a:close/>
                <a:moveTo>
                  <a:pt x="5013" y="9441"/>
                </a:moveTo>
                <a:lnTo>
                  <a:pt x="4842" y="9538"/>
                </a:lnTo>
                <a:lnTo>
                  <a:pt x="4672" y="9684"/>
                </a:lnTo>
                <a:lnTo>
                  <a:pt x="4502" y="9855"/>
                </a:lnTo>
                <a:lnTo>
                  <a:pt x="4356" y="10025"/>
                </a:lnTo>
                <a:lnTo>
                  <a:pt x="4112" y="10414"/>
                </a:lnTo>
                <a:lnTo>
                  <a:pt x="3918" y="10779"/>
                </a:lnTo>
                <a:lnTo>
                  <a:pt x="3723" y="11144"/>
                </a:lnTo>
                <a:lnTo>
                  <a:pt x="3650" y="11363"/>
                </a:lnTo>
                <a:lnTo>
                  <a:pt x="3553" y="11582"/>
                </a:lnTo>
                <a:lnTo>
                  <a:pt x="3504" y="11826"/>
                </a:lnTo>
                <a:lnTo>
                  <a:pt x="3480" y="12045"/>
                </a:lnTo>
                <a:lnTo>
                  <a:pt x="3480" y="12239"/>
                </a:lnTo>
                <a:lnTo>
                  <a:pt x="3528" y="12337"/>
                </a:lnTo>
                <a:lnTo>
                  <a:pt x="3577" y="12410"/>
                </a:lnTo>
                <a:lnTo>
                  <a:pt x="3601" y="12434"/>
                </a:lnTo>
                <a:lnTo>
                  <a:pt x="3626" y="12458"/>
                </a:lnTo>
                <a:lnTo>
                  <a:pt x="3650" y="12434"/>
                </a:lnTo>
                <a:lnTo>
                  <a:pt x="3674" y="12410"/>
                </a:lnTo>
                <a:lnTo>
                  <a:pt x="3747" y="12288"/>
                </a:lnTo>
                <a:lnTo>
                  <a:pt x="3772" y="12166"/>
                </a:lnTo>
                <a:lnTo>
                  <a:pt x="3820" y="11874"/>
                </a:lnTo>
                <a:lnTo>
                  <a:pt x="3869" y="11631"/>
                </a:lnTo>
                <a:lnTo>
                  <a:pt x="3966" y="11388"/>
                </a:lnTo>
                <a:lnTo>
                  <a:pt x="4137" y="10925"/>
                </a:lnTo>
                <a:lnTo>
                  <a:pt x="4331" y="10536"/>
                </a:lnTo>
                <a:lnTo>
                  <a:pt x="4575" y="10171"/>
                </a:lnTo>
                <a:lnTo>
                  <a:pt x="4818" y="9830"/>
                </a:lnTo>
                <a:lnTo>
                  <a:pt x="5061" y="9490"/>
                </a:lnTo>
                <a:lnTo>
                  <a:pt x="5061" y="9465"/>
                </a:lnTo>
                <a:lnTo>
                  <a:pt x="5061" y="9441"/>
                </a:lnTo>
                <a:close/>
                <a:moveTo>
                  <a:pt x="9003" y="2287"/>
                </a:moveTo>
                <a:lnTo>
                  <a:pt x="9319" y="2312"/>
                </a:lnTo>
                <a:lnTo>
                  <a:pt x="9611" y="2360"/>
                </a:lnTo>
                <a:lnTo>
                  <a:pt x="9928" y="2409"/>
                </a:lnTo>
                <a:lnTo>
                  <a:pt x="10220" y="2482"/>
                </a:lnTo>
                <a:lnTo>
                  <a:pt x="10512" y="2579"/>
                </a:lnTo>
                <a:lnTo>
                  <a:pt x="10804" y="2677"/>
                </a:lnTo>
                <a:lnTo>
                  <a:pt x="11071" y="2798"/>
                </a:lnTo>
                <a:lnTo>
                  <a:pt x="11339" y="2944"/>
                </a:lnTo>
                <a:lnTo>
                  <a:pt x="11582" y="3066"/>
                </a:lnTo>
                <a:lnTo>
                  <a:pt x="11826" y="3236"/>
                </a:lnTo>
                <a:lnTo>
                  <a:pt x="12020" y="3382"/>
                </a:lnTo>
                <a:lnTo>
                  <a:pt x="12215" y="3577"/>
                </a:lnTo>
                <a:lnTo>
                  <a:pt x="12580" y="3966"/>
                </a:lnTo>
                <a:lnTo>
                  <a:pt x="12921" y="4380"/>
                </a:lnTo>
                <a:lnTo>
                  <a:pt x="12410" y="5012"/>
                </a:lnTo>
                <a:lnTo>
                  <a:pt x="11874" y="5596"/>
                </a:lnTo>
                <a:lnTo>
                  <a:pt x="11339" y="6180"/>
                </a:lnTo>
                <a:lnTo>
                  <a:pt x="10804" y="6764"/>
                </a:lnTo>
                <a:lnTo>
                  <a:pt x="9684" y="7908"/>
                </a:lnTo>
                <a:lnTo>
                  <a:pt x="9149" y="8492"/>
                </a:lnTo>
                <a:lnTo>
                  <a:pt x="8614" y="9076"/>
                </a:lnTo>
                <a:lnTo>
                  <a:pt x="6667" y="11217"/>
                </a:lnTo>
                <a:lnTo>
                  <a:pt x="6302" y="11631"/>
                </a:lnTo>
                <a:lnTo>
                  <a:pt x="5889" y="12045"/>
                </a:lnTo>
                <a:lnTo>
                  <a:pt x="5499" y="12410"/>
                </a:lnTo>
                <a:lnTo>
                  <a:pt x="5061" y="12774"/>
                </a:lnTo>
                <a:lnTo>
                  <a:pt x="5061" y="12774"/>
                </a:lnTo>
                <a:lnTo>
                  <a:pt x="5110" y="12677"/>
                </a:lnTo>
                <a:lnTo>
                  <a:pt x="5329" y="12166"/>
                </a:lnTo>
                <a:lnTo>
                  <a:pt x="5572" y="11631"/>
                </a:lnTo>
                <a:lnTo>
                  <a:pt x="5597" y="11582"/>
                </a:lnTo>
                <a:lnTo>
                  <a:pt x="5548" y="11558"/>
                </a:lnTo>
                <a:lnTo>
                  <a:pt x="5499" y="11534"/>
                </a:lnTo>
                <a:lnTo>
                  <a:pt x="5475" y="11582"/>
                </a:lnTo>
                <a:lnTo>
                  <a:pt x="5183" y="11996"/>
                </a:lnTo>
                <a:lnTo>
                  <a:pt x="4915" y="12434"/>
                </a:lnTo>
                <a:lnTo>
                  <a:pt x="4745" y="12750"/>
                </a:lnTo>
                <a:lnTo>
                  <a:pt x="4648" y="12920"/>
                </a:lnTo>
                <a:lnTo>
                  <a:pt x="4599" y="13091"/>
                </a:lnTo>
                <a:lnTo>
                  <a:pt x="4477" y="13188"/>
                </a:lnTo>
                <a:lnTo>
                  <a:pt x="4404" y="13115"/>
                </a:lnTo>
                <a:lnTo>
                  <a:pt x="4258" y="13042"/>
                </a:lnTo>
                <a:lnTo>
                  <a:pt x="4331" y="12750"/>
                </a:lnTo>
                <a:lnTo>
                  <a:pt x="4404" y="12507"/>
                </a:lnTo>
                <a:lnTo>
                  <a:pt x="4526" y="12264"/>
                </a:lnTo>
                <a:lnTo>
                  <a:pt x="4769" y="11801"/>
                </a:lnTo>
                <a:lnTo>
                  <a:pt x="5232" y="11071"/>
                </a:lnTo>
                <a:lnTo>
                  <a:pt x="5694" y="10366"/>
                </a:lnTo>
                <a:lnTo>
                  <a:pt x="5718" y="10341"/>
                </a:lnTo>
                <a:lnTo>
                  <a:pt x="5694" y="10317"/>
                </a:lnTo>
                <a:lnTo>
                  <a:pt x="5670" y="10293"/>
                </a:lnTo>
                <a:lnTo>
                  <a:pt x="5645" y="10317"/>
                </a:lnTo>
                <a:lnTo>
                  <a:pt x="5037" y="11047"/>
                </a:lnTo>
                <a:lnTo>
                  <a:pt x="4745" y="11412"/>
                </a:lnTo>
                <a:lnTo>
                  <a:pt x="4477" y="11801"/>
                </a:lnTo>
                <a:lnTo>
                  <a:pt x="4331" y="12020"/>
                </a:lnTo>
                <a:lnTo>
                  <a:pt x="4185" y="12288"/>
                </a:lnTo>
                <a:lnTo>
                  <a:pt x="4064" y="12556"/>
                </a:lnTo>
                <a:lnTo>
                  <a:pt x="3966" y="12847"/>
                </a:lnTo>
                <a:lnTo>
                  <a:pt x="3674" y="12604"/>
                </a:lnTo>
                <a:lnTo>
                  <a:pt x="3407" y="12312"/>
                </a:lnTo>
                <a:lnTo>
                  <a:pt x="3188" y="11996"/>
                </a:lnTo>
                <a:lnTo>
                  <a:pt x="2969" y="11655"/>
                </a:lnTo>
                <a:lnTo>
                  <a:pt x="3066" y="11436"/>
                </a:lnTo>
                <a:lnTo>
                  <a:pt x="3139" y="11193"/>
                </a:lnTo>
                <a:lnTo>
                  <a:pt x="3236" y="10950"/>
                </a:lnTo>
                <a:lnTo>
                  <a:pt x="3358" y="10706"/>
                </a:lnTo>
                <a:lnTo>
                  <a:pt x="3626" y="10220"/>
                </a:lnTo>
                <a:lnTo>
                  <a:pt x="3869" y="9782"/>
                </a:lnTo>
                <a:lnTo>
                  <a:pt x="4161" y="9368"/>
                </a:lnTo>
                <a:lnTo>
                  <a:pt x="4453" y="8954"/>
                </a:lnTo>
                <a:lnTo>
                  <a:pt x="4769" y="8565"/>
                </a:lnTo>
                <a:lnTo>
                  <a:pt x="4794" y="8541"/>
                </a:lnTo>
                <a:lnTo>
                  <a:pt x="4769" y="8516"/>
                </a:lnTo>
                <a:lnTo>
                  <a:pt x="4745" y="8492"/>
                </a:lnTo>
                <a:lnTo>
                  <a:pt x="4721" y="8492"/>
                </a:lnTo>
                <a:lnTo>
                  <a:pt x="4331" y="8808"/>
                </a:lnTo>
                <a:lnTo>
                  <a:pt x="3991" y="9149"/>
                </a:lnTo>
                <a:lnTo>
                  <a:pt x="3699" y="9514"/>
                </a:lnTo>
                <a:lnTo>
                  <a:pt x="3407" y="9928"/>
                </a:lnTo>
                <a:lnTo>
                  <a:pt x="3236" y="10195"/>
                </a:lnTo>
                <a:lnTo>
                  <a:pt x="3042" y="10512"/>
                </a:lnTo>
                <a:lnTo>
                  <a:pt x="2871" y="10852"/>
                </a:lnTo>
                <a:lnTo>
                  <a:pt x="2798" y="11047"/>
                </a:lnTo>
                <a:lnTo>
                  <a:pt x="2750" y="11217"/>
                </a:lnTo>
                <a:lnTo>
                  <a:pt x="2579" y="10852"/>
                </a:lnTo>
                <a:lnTo>
                  <a:pt x="2458" y="10487"/>
                </a:lnTo>
                <a:lnTo>
                  <a:pt x="2579" y="10341"/>
                </a:lnTo>
                <a:lnTo>
                  <a:pt x="2652" y="10195"/>
                </a:lnTo>
                <a:lnTo>
                  <a:pt x="2798" y="9830"/>
                </a:lnTo>
                <a:lnTo>
                  <a:pt x="3236" y="8954"/>
                </a:lnTo>
                <a:lnTo>
                  <a:pt x="3455" y="8565"/>
                </a:lnTo>
                <a:lnTo>
                  <a:pt x="3699" y="8200"/>
                </a:lnTo>
                <a:lnTo>
                  <a:pt x="3966" y="7835"/>
                </a:lnTo>
                <a:lnTo>
                  <a:pt x="4185" y="7446"/>
                </a:lnTo>
                <a:lnTo>
                  <a:pt x="4210" y="7421"/>
                </a:lnTo>
                <a:lnTo>
                  <a:pt x="4185" y="7397"/>
                </a:lnTo>
                <a:lnTo>
                  <a:pt x="4161" y="7373"/>
                </a:lnTo>
                <a:lnTo>
                  <a:pt x="4137" y="7397"/>
                </a:lnTo>
                <a:lnTo>
                  <a:pt x="3966" y="7494"/>
                </a:lnTo>
                <a:lnTo>
                  <a:pt x="3820" y="7640"/>
                </a:lnTo>
                <a:lnTo>
                  <a:pt x="3674" y="7786"/>
                </a:lnTo>
                <a:lnTo>
                  <a:pt x="3528" y="7957"/>
                </a:lnTo>
                <a:lnTo>
                  <a:pt x="3285" y="8346"/>
                </a:lnTo>
                <a:lnTo>
                  <a:pt x="3066" y="8687"/>
                </a:lnTo>
                <a:lnTo>
                  <a:pt x="2798" y="9198"/>
                </a:lnTo>
                <a:lnTo>
                  <a:pt x="2555" y="9709"/>
                </a:lnTo>
                <a:lnTo>
                  <a:pt x="2458" y="9928"/>
                </a:lnTo>
                <a:lnTo>
                  <a:pt x="2360" y="10171"/>
                </a:lnTo>
                <a:lnTo>
                  <a:pt x="2239" y="9757"/>
                </a:lnTo>
                <a:lnTo>
                  <a:pt x="2166" y="9368"/>
                </a:lnTo>
                <a:lnTo>
                  <a:pt x="2239" y="9173"/>
                </a:lnTo>
                <a:lnTo>
                  <a:pt x="2385" y="8833"/>
                </a:lnTo>
                <a:lnTo>
                  <a:pt x="2555" y="8492"/>
                </a:lnTo>
                <a:lnTo>
                  <a:pt x="2725" y="8176"/>
                </a:lnTo>
                <a:lnTo>
                  <a:pt x="2920" y="7859"/>
                </a:lnTo>
                <a:lnTo>
                  <a:pt x="3309" y="7300"/>
                </a:lnTo>
                <a:lnTo>
                  <a:pt x="3528" y="7056"/>
                </a:lnTo>
                <a:lnTo>
                  <a:pt x="3747" y="6789"/>
                </a:lnTo>
                <a:lnTo>
                  <a:pt x="3893" y="6667"/>
                </a:lnTo>
                <a:lnTo>
                  <a:pt x="4088" y="6545"/>
                </a:lnTo>
                <a:lnTo>
                  <a:pt x="4234" y="6399"/>
                </a:lnTo>
                <a:lnTo>
                  <a:pt x="4380" y="6253"/>
                </a:lnTo>
                <a:lnTo>
                  <a:pt x="4356" y="6229"/>
                </a:lnTo>
                <a:lnTo>
                  <a:pt x="4283" y="6205"/>
                </a:lnTo>
                <a:lnTo>
                  <a:pt x="4185" y="6180"/>
                </a:lnTo>
                <a:lnTo>
                  <a:pt x="4064" y="6229"/>
                </a:lnTo>
                <a:lnTo>
                  <a:pt x="3942" y="6278"/>
                </a:lnTo>
                <a:lnTo>
                  <a:pt x="3820" y="6375"/>
                </a:lnTo>
                <a:lnTo>
                  <a:pt x="3699" y="6472"/>
                </a:lnTo>
                <a:lnTo>
                  <a:pt x="3455" y="6716"/>
                </a:lnTo>
                <a:lnTo>
                  <a:pt x="3236" y="6983"/>
                </a:lnTo>
                <a:lnTo>
                  <a:pt x="3017" y="7251"/>
                </a:lnTo>
                <a:lnTo>
                  <a:pt x="2750" y="7640"/>
                </a:lnTo>
                <a:lnTo>
                  <a:pt x="2579" y="7908"/>
                </a:lnTo>
                <a:lnTo>
                  <a:pt x="2409" y="8176"/>
                </a:lnTo>
                <a:lnTo>
                  <a:pt x="2239" y="8468"/>
                </a:lnTo>
                <a:lnTo>
                  <a:pt x="2093" y="8784"/>
                </a:lnTo>
                <a:lnTo>
                  <a:pt x="2093" y="8565"/>
                </a:lnTo>
                <a:lnTo>
                  <a:pt x="2093" y="8224"/>
                </a:lnTo>
                <a:lnTo>
                  <a:pt x="2239" y="7835"/>
                </a:lnTo>
                <a:lnTo>
                  <a:pt x="2385" y="7567"/>
                </a:lnTo>
                <a:lnTo>
                  <a:pt x="2506" y="7324"/>
                </a:lnTo>
                <a:lnTo>
                  <a:pt x="2823" y="6837"/>
                </a:lnTo>
                <a:lnTo>
                  <a:pt x="3139" y="6375"/>
                </a:lnTo>
                <a:lnTo>
                  <a:pt x="3309" y="6156"/>
                </a:lnTo>
                <a:lnTo>
                  <a:pt x="3504" y="5961"/>
                </a:lnTo>
                <a:lnTo>
                  <a:pt x="3723" y="5742"/>
                </a:lnTo>
                <a:lnTo>
                  <a:pt x="3942" y="5572"/>
                </a:lnTo>
                <a:lnTo>
                  <a:pt x="4161" y="5402"/>
                </a:lnTo>
                <a:lnTo>
                  <a:pt x="4404" y="5256"/>
                </a:lnTo>
                <a:lnTo>
                  <a:pt x="4429" y="5207"/>
                </a:lnTo>
                <a:lnTo>
                  <a:pt x="4429" y="5158"/>
                </a:lnTo>
                <a:lnTo>
                  <a:pt x="4380" y="5110"/>
                </a:lnTo>
                <a:lnTo>
                  <a:pt x="4331" y="5110"/>
                </a:lnTo>
                <a:lnTo>
                  <a:pt x="4088" y="5207"/>
                </a:lnTo>
                <a:lnTo>
                  <a:pt x="3845" y="5353"/>
                </a:lnTo>
                <a:lnTo>
                  <a:pt x="3626" y="5499"/>
                </a:lnTo>
                <a:lnTo>
                  <a:pt x="3431" y="5645"/>
                </a:lnTo>
                <a:lnTo>
                  <a:pt x="3236" y="5840"/>
                </a:lnTo>
                <a:lnTo>
                  <a:pt x="3042" y="6034"/>
                </a:lnTo>
                <a:lnTo>
                  <a:pt x="2701" y="6424"/>
                </a:lnTo>
                <a:lnTo>
                  <a:pt x="2409" y="6837"/>
                </a:lnTo>
                <a:lnTo>
                  <a:pt x="2166" y="7251"/>
                </a:lnTo>
                <a:lnTo>
                  <a:pt x="2239" y="6910"/>
                </a:lnTo>
                <a:lnTo>
                  <a:pt x="2312" y="6570"/>
                </a:lnTo>
                <a:lnTo>
                  <a:pt x="2409" y="6229"/>
                </a:lnTo>
                <a:lnTo>
                  <a:pt x="2531" y="5888"/>
                </a:lnTo>
                <a:lnTo>
                  <a:pt x="2774" y="5621"/>
                </a:lnTo>
                <a:lnTo>
                  <a:pt x="3042" y="5402"/>
                </a:lnTo>
                <a:lnTo>
                  <a:pt x="3626" y="4964"/>
                </a:lnTo>
                <a:lnTo>
                  <a:pt x="3650" y="4915"/>
                </a:lnTo>
                <a:lnTo>
                  <a:pt x="3650" y="4866"/>
                </a:lnTo>
                <a:lnTo>
                  <a:pt x="3626" y="4818"/>
                </a:lnTo>
                <a:lnTo>
                  <a:pt x="3407" y="4818"/>
                </a:lnTo>
                <a:lnTo>
                  <a:pt x="3261" y="4866"/>
                </a:lnTo>
                <a:lnTo>
                  <a:pt x="3090" y="4939"/>
                </a:lnTo>
                <a:lnTo>
                  <a:pt x="2944" y="5012"/>
                </a:lnTo>
                <a:lnTo>
                  <a:pt x="3236" y="4574"/>
                </a:lnTo>
                <a:lnTo>
                  <a:pt x="3577" y="4161"/>
                </a:lnTo>
                <a:lnTo>
                  <a:pt x="3747" y="3966"/>
                </a:lnTo>
                <a:lnTo>
                  <a:pt x="3942" y="3796"/>
                </a:lnTo>
                <a:lnTo>
                  <a:pt x="4137" y="3626"/>
                </a:lnTo>
                <a:lnTo>
                  <a:pt x="4356" y="3480"/>
                </a:lnTo>
                <a:lnTo>
                  <a:pt x="4623" y="3309"/>
                </a:lnTo>
                <a:lnTo>
                  <a:pt x="4867" y="3163"/>
                </a:lnTo>
                <a:lnTo>
                  <a:pt x="5426" y="2896"/>
                </a:lnTo>
                <a:lnTo>
                  <a:pt x="5986" y="2677"/>
                </a:lnTo>
                <a:lnTo>
                  <a:pt x="6594" y="2506"/>
                </a:lnTo>
                <a:lnTo>
                  <a:pt x="7178" y="2385"/>
                </a:lnTo>
                <a:lnTo>
                  <a:pt x="7786" y="2312"/>
                </a:lnTo>
                <a:lnTo>
                  <a:pt x="8419" y="2287"/>
                </a:lnTo>
                <a:close/>
                <a:moveTo>
                  <a:pt x="2506" y="11947"/>
                </a:moveTo>
                <a:lnTo>
                  <a:pt x="2798" y="12410"/>
                </a:lnTo>
                <a:lnTo>
                  <a:pt x="2969" y="12628"/>
                </a:lnTo>
                <a:lnTo>
                  <a:pt x="3139" y="12823"/>
                </a:lnTo>
                <a:lnTo>
                  <a:pt x="3334" y="12993"/>
                </a:lnTo>
                <a:lnTo>
                  <a:pt x="3528" y="13188"/>
                </a:lnTo>
                <a:lnTo>
                  <a:pt x="3723" y="13334"/>
                </a:lnTo>
                <a:lnTo>
                  <a:pt x="3918" y="13480"/>
                </a:lnTo>
                <a:lnTo>
                  <a:pt x="3528" y="13675"/>
                </a:lnTo>
                <a:lnTo>
                  <a:pt x="3309" y="13748"/>
                </a:lnTo>
                <a:lnTo>
                  <a:pt x="3090" y="13821"/>
                </a:lnTo>
                <a:lnTo>
                  <a:pt x="2871" y="13845"/>
                </a:lnTo>
                <a:lnTo>
                  <a:pt x="2677" y="13845"/>
                </a:lnTo>
                <a:lnTo>
                  <a:pt x="2506" y="13796"/>
                </a:lnTo>
                <a:lnTo>
                  <a:pt x="2409" y="13772"/>
                </a:lnTo>
                <a:lnTo>
                  <a:pt x="2336" y="13723"/>
                </a:lnTo>
                <a:lnTo>
                  <a:pt x="2239" y="13626"/>
                </a:lnTo>
                <a:lnTo>
                  <a:pt x="2190" y="13553"/>
                </a:lnTo>
                <a:lnTo>
                  <a:pt x="2141" y="13456"/>
                </a:lnTo>
                <a:lnTo>
                  <a:pt x="2117" y="13358"/>
                </a:lnTo>
                <a:lnTo>
                  <a:pt x="2117" y="13139"/>
                </a:lnTo>
                <a:lnTo>
                  <a:pt x="2166" y="12896"/>
                </a:lnTo>
                <a:lnTo>
                  <a:pt x="2239" y="12653"/>
                </a:lnTo>
                <a:lnTo>
                  <a:pt x="2336" y="12410"/>
                </a:lnTo>
                <a:lnTo>
                  <a:pt x="2506" y="11947"/>
                </a:lnTo>
                <a:close/>
                <a:moveTo>
                  <a:pt x="14064" y="6570"/>
                </a:moveTo>
                <a:lnTo>
                  <a:pt x="14113" y="6740"/>
                </a:lnTo>
                <a:lnTo>
                  <a:pt x="14162" y="6910"/>
                </a:lnTo>
                <a:lnTo>
                  <a:pt x="14210" y="7105"/>
                </a:lnTo>
                <a:lnTo>
                  <a:pt x="14235" y="7324"/>
                </a:lnTo>
                <a:lnTo>
                  <a:pt x="14235" y="7713"/>
                </a:lnTo>
                <a:lnTo>
                  <a:pt x="14235" y="8078"/>
                </a:lnTo>
                <a:lnTo>
                  <a:pt x="14235" y="8541"/>
                </a:lnTo>
                <a:lnTo>
                  <a:pt x="14210" y="9003"/>
                </a:lnTo>
                <a:lnTo>
                  <a:pt x="14162" y="9465"/>
                </a:lnTo>
                <a:lnTo>
                  <a:pt x="14064" y="9928"/>
                </a:lnTo>
                <a:lnTo>
                  <a:pt x="13943" y="10341"/>
                </a:lnTo>
                <a:lnTo>
                  <a:pt x="13797" y="10731"/>
                </a:lnTo>
                <a:lnTo>
                  <a:pt x="13602" y="11120"/>
                </a:lnTo>
                <a:lnTo>
                  <a:pt x="13383" y="11485"/>
                </a:lnTo>
                <a:lnTo>
                  <a:pt x="13140" y="11850"/>
                </a:lnTo>
                <a:lnTo>
                  <a:pt x="12848" y="12166"/>
                </a:lnTo>
                <a:lnTo>
                  <a:pt x="12556" y="12483"/>
                </a:lnTo>
                <a:lnTo>
                  <a:pt x="12239" y="12799"/>
                </a:lnTo>
                <a:lnTo>
                  <a:pt x="12191" y="12726"/>
                </a:lnTo>
                <a:lnTo>
                  <a:pt x="12142" y="12701"/>
                </a:lnTo>
                <a:lnTo>
                  <a:pt x="12020" y="12628"/>
                </a:lnTo>
                <a:lnTo>
                  <a:pt x="11972" y="12628"/>
                </a:lnTo>
                <a:lnTo>
                  <a:pt x="11947" y="12653"/>
                </a:lnTo>
                <a:lnTo>
                  <a:pt x="11947" y="12677"/>
                </a:lnTo>
                <a:lnTo>
                  <a:pt x="11947" y="12726"/>
                </a:lnTo>
                <a:lnTo>
                  <a:pt x="11996" y="12774"/>
                </a:lnTo>
                <a:lnTo>
                  <a:pt x="12020" y="12823"/>
                </a:lnTo>
                <a:lnTo>
                  <a:pt x="12045" y="12969"/>
                </a:lnTo>
                <a:lnTo>
                  <a:pt x="11680" y="13237"/>
                </a:lnTo>
                <a:lnTo>
                  <a:pt x="11582" y="13018"/>
                </a:lnTo>
                <a:lnTo>
                  <a:pt x="11558" y="12896"/>
                </a:lnTo>
                <a:lnTo>
                  <a:pt x="11534" y="12774"/>
                </a:lnTo>
                <a:lnTo>
                  <a:pt x="11509" y="12726"/>
                </a:lnTo>
                <a:lnTo>
                  <a:pt x="11461" y="12701"/>
                </a:lnTo>
                <a:lnTo>
                  <a:pt x="11412" y="12726"/>
                </a:lnTo>
                <a:lnTo>
                  <a:pt x="11388" y="12774"/>
                </a:lnTo>
                <a:lnTo>
                  <a:pt x="11363" y="13115"/>
                </a:lnTo>
                <a:lnTo>
                  <a:pt x="11363" y="13285"/>
                </a:lnTo>
                <a:lnTo>
                  <a:pt x="11388" y="13431"/>
                </a:lnTo>
                <a:lnTo>
                  <a:pt x="11266" y="13529"/>
                </a:lnTo>
                <a:lnTo>
                  <a:pt x="11096" y="13626"/>
                </a:lnTo>
                <a:lnTo>
                  <a:pt x="11023" y="13310"/>
                </a:lnTo>
                <a:lnTo>
                  <a:pt x="10925" y="12993"/>
                </a:lnTo>
                <a:lnTo>
                  <a:pt x="10877" y="12969"/>
                </a:lnTo>
                <a:lnTo>
                  <a:pt x="10828" y="12993"/>
                </a:lnTo>
                <a:lnTo>
                  <a:pt x="10779" y="13188"/>
                </a:lnTo>
                <a:lnTo>
                  <a:pt x="10779" y="13383"/>
                </a:lnTo>
                <a:lnTo>
                  <a:pt x="10804" y="13577"/>
                </a:lnTo>
                <a:lnTo>
                  <a:pt x="10852" y="13772"/>
                </a:lnTo>
                <a:lnTo>
                  <a:pt x="10487" y="13918"/>
                </a:lnTo>
                <a:lnTo>
                  <a:pt x="10487" y="13821"/>
                </a:lnTo>
                <a:lnTo>
                  <a:pt x="10463" y="13480"/>
                </a:lnTo>
                <a:lnTo>
                  <a:pt x="10439" y="13310"/>
                </a:lnTo>
                <a:lnTo>
                  <a:pt x="10414" y="13139"/>
                </a:lnTo>
                <a:lnTo>
                  <a:pt x="10390" y="13091"/>
                </a:lnTo>
                <a:lnTo>
                  <a:pt x="10293" y="13091"/>
                </a:lnTo>
                <a:lnTo>
                  <a:pt x="10268" y="13139"/>
                </a:lnTo>
                <a:lnTo>
                  <a:pt x="10195" y="13480"/>
                </a:lnTo>
                <a:lnTo>
                  <a:pt x="10195" y="13821"/>
                </a:lnTo>
                <a:lnTo>
                  <a:pt x="10171" y="14040"/>
                </a:lnTo>
                <a:lnTo>
                  <a:pt x="9782" y="14186"/>
                </a:lnTo>
                <a:lnTo>
                  <a:pt x="9806" y="13845"/>
                </a:lnTo>
                <a:lnTo>
                  <a:pt x="9879" y="13504"/>
                </a:lnTo>
                <a:lnTo>
                  <a:pt x="9928" y="13164"/>
                </a:lnTo>
                <a:lnTo>
                  <a:pt x="9952" y="12823"/>
                </a:lnTo>
                <a:lnTo>
                  <a:pt x="9952" y="12774"/>
                </a:lnTo>
                <a:lnTo>
                  <a:pt x="9928" y="12750"/>
                </a:lnTo>
                <a:lnTo>
                  <a:pt x="9879" y="12726"/>
                </a:lnTo>
                <a:lnTo>
                  <a:pt x="9806" y="12750"/>
                </a:lnTo>
                <a:lnTo>
                  <a:pt x="9757" y="12799"/>
                </a:lnTo>
                <a:lnTo>
                  <a:pt x="9636" y="13139"/>
                </a:lnTo>
                <a:lnTo>
                  <a:pt x="9490" y="13504"/>
                </a:lnTo>
                <a:lnTo>
                  <a:pt x="9417" y="13894"/>
                </a:lnTo>
                <a:lnTo>
                  <a:pt x="9392" y="14088"/>
                </a:lnTo>
                <a:lnTo>
                  <a:pt x="9368" y="14283"/>
                </a:lnTo>
                <a:lnTo>
                  <a:pt x="9125" y="14332"/>
                </a:lnTo>
                <a:lnTo>
                  <a:pt x="9125" y="14064"/>
                </a:lnTo>
                <a:lnTo>
                  <a:pt x="9149" y="13821"/>
                </a:lnTo>
                <a:lnTo>
                  <a:pt x="9173" y="13431"/>
                </a:lnTo>
                <a:lnTo>
                  <a:pt x="9222" y="13237"/>
                </a:lnTo>
                <a:lnTo>
                  <a:pt x="9246" y="13139"/>
                </a:lnTo>
                <a:lnTo>
                  <a:pt x="9295" y="13091"/>
                </a:lnTo>
                <a:lnTo>
                  <a:pt x="9295" y="13066"/>
                </a:lnTo>
                <a:lnTo>
                  <a:pt x="9295" y="13042"/>
                </a:lnTo>
                <a:lnTo>
                  <a:pt x="9246" y="13042"/>
                </a:lnTo>
                <a:lnTo>
                  <a:pt x="9173" y="13091"/>
                </a:lnTo>
                <a:lnTo>
                  <a:pt x="9125" y="13139"/>
                </a:lnTo>
                <a:lnTo>
                  <a:pt x="9027" y="13310"/>
                </a:lnTo>
                <a:lnTo>
                  <a:pt x="8954" y="13480"/>
                </a:lnTo>
                <a:lnTo>
                  <a:pt x="8906" y="13650"/>
                </a:lnTo>
                <a:lnTo>
                  <a:pt x="8808" y="13991"/>
                </a:lnTo>
                <a:lnTo>
                  <a:pt x="8784" y="14210"/>
                </a:lnTo>
                <a:lnTo>
                  <a:pt x="8784" y="14405"/>
                </a:lnTo>
                <a:lnTo>
                  <a:pt x="8443" y="14453"/>
                </a:lnTo>
                <a:lnTo>
                  <a:pt x="8443" y="14332"/>
                </a:lnTo>
                <a:lnTo>
                  <a:pt x="8492" y="13894"/>
                </a:lnTo>
                <a:lnTo>
                  <a:pt x="8589" y="13456"/>
                </a:lnTo>
                <a:lnTo>
                  <a:pt x="8735" y="13042"/>
                </a:lnTo>
                <a:lnTo>
                  <a:pt x="8833" y="12847"/>
                </a:lnTo>
                <a:lnTo>
                  <a:pt x="8930" y="12653"/>
                </a:lnTo>
                <a:lnTo>
                  <a:pt x="8930" y="12628"/>
                </a:lnTo>
                <a:lnTo>
                  <a:pt x="8906" y="12580"/>
                </a:lnTo>
                <a:lnTo>
                  <a:pt x="8881" y="12580"/>
                </a:lnTo>
                <a:lnTo>
                  <a:pt x="8857" y="12604"/>
                </a:lnTo>
                <a:lnTo>
                  <a:pt x="8687" y="12799"/>
                </a:lnTo>
                <a:lnTo>
                  <a:pt x="8516" y="12993"/>
                </a:lnTo>
                <a:lnTo>
                  <a:pt x="8395" y="13237"/>
                </a:lnTo>
                <a:lnTo>
                  <a:pt x="8297" y="13456"/>
                </a:lnTo>
                <a:lnTo>
                  <a:pt x="8200" y="13723"/>
                </a:lnTo>
                <a:lnTo>
                  <a:pt x="8127" y="13967"/>
                </a:lnTo>
                <a:lnTo>
                  <a:pt x="8103" y="14234"/>
                </a:lnTo>
                <a:lnTo>
                  <a:pt x="8078" y="14478"/>
                </a:lnTo>
                <a:lnTo>
                  <a:pt x="7762" y="14502"/>
                </a:lnTo>
                <a:lnTo>
                  <a:pt x="7811" y="14259"/>
                </a:lnTo>
                <a:lnTo>
                  <a:pt x="7859" y="14113"/>
                </a:lnTo>
                <a:lnTo>
                  <a:pt x="7908" y="13967"/>
                </a:lnTo>
                <a:lnTo>
                  <a:pt x="7957" y="13796"/>
                </a:lnTo>
                <a:lnTo>
                  <a:pt x="7981" y="13650"/>
                </a:lnTo>
                <a:lnTo>
                  <a:pt x="7957" y="13602"/>
                </a:lnTo>
                <a:lnTo>
                  <a:pt x="7932" y="13577"/>
                </a:lnTo>
                <a:lnTo>
                  <a:pt x="7884" y="13577"/>
                </a:lnTo>
                <a:lnTo>
                  <a:pt x="7811" y="13626"/>
                </a:lnTo>
                <a:lnTo>
                  <a:pt x="7738" y="13699"/>
                </a:lnTo>
                <a:lnTo>
                  <a:pt x="7689" y="13772"/>
                </a:lnTo>
                <a:lnTo>
                  <a:pt x="7640" y="13869"/>
                </a:lnTo>
                <a:lnTo>
                  <a:pt x="7567" y="14064"/>
                </a:lnTo>
                <a:lnTo>
                  <a:pt x="7519" y="14259"/>
                </a:lnTo>
                <a:lnTo>
                  <a:pt x="7446" y="14526"/>
                </a:lnTo>
                <a:lnTo>
                  <a:pt x="7105" y="14526"/>
                </a:lnTo>
                <a:lnTo>
                  <a:pt x="7129" y="14380"/>
                </a:lnTo>
                <a:lnTo>
                  <a:pt x="7178" y="14210"/>
                </a:lnTo>
                <a:lnTo>
                  <a:pt x="7300" y="13894"/>
                </a:lnTo>
                <a:lnTo>
                  <a:pt x="7421" y="13577"/>
                </a:lnTo>
                <a:lnTo>
                  <a:pt x="7421" y="13529"/>
                </a:lnTo>
                <a:lnTo>
                  <a:pt x="7397" y="13504"/>
                </a:lnTo>
                <a:lnTo>
                  <a:pt x="7324" y="13504"/>
                </a:lnTo>
                <a:lnTo>
                  <a:pt x="7154" y="13650"/>
                </a:lnTo>
                <a:lnTo>
                  <a:pt x="7008" y="13821"/>
                </a:lnTo>
                <a:lnTo>
                  <a:pt x="6886" y="13991"/>
                </a:lnTo>
                <a:lnTo>
                  <a:pt x="6789" y="14210"/>
                </a:lnTo>
                <a:lnTo>
                  <a:pt x="6740" y="14332"/>
                </a:lnTo>
                <a:lnTo>
                  <a:pt x="6716" y="14502"/>
                </a:lnTo>
                <a:lnTo>
                  <a:pt x="6497" y="14453"/>
                </a:lnTo>
                <a:lnTo>
                  <a:pt x="6302" y="14380"/>
                </a:lnTo>
                <a:lnTo>
                  <a:pt x="5889" y="14210"/>
                </a:lnTo>
                <a:lnTo>
                  <a:pt x="7008" y="13358"/>
                </a:lnTo>
                <a:lnTo>
                  <a:pt x="8078" y="12458"/>
                </a:lnTo>
                <a:lnTo>
                  <a:pt x="8881" y="11777"/>
                </a:lnTo>
                <a:lnTo>
                  <a:pt x="9271" y="11436"/>
                </a:lnTo>
                <a:lnTo>
                  <a:pt x="9684" y="11120"/>
                </a:lnTo>
                <a:lnTo>
                  <a:pt x="10463" y="10512"/>
                </a:lnTo>
                <a:lnTo>
                  <a:pt x="10828" y="10195"/>
                </a:lnTo>
                <a:lnTo>
                  <a:pt x="11193" y="9855"/>
                </a:lnTo>
                <a:lnTo>
                  <a:pt x="11388" y="9636"/>
                </a:lnTo>
                <a:lnTo>
                  <a:pt x="11582" y="9417"/>
                </a:lnTo>
                <a:lnTo>
                  <a:pt x="11923" y="8930"/>
                </a:lnTo>
                <a:lnTo>
                  <a:pt x="12264" y="8443"/>
                </a:lnTo>
                <a:lnTo>
                  <a:pt x="12434" y="8200"/>
                </a:lnTo>
                <a:lnTo>
                  <a:pt x="12629" y="7981"/>
                </a:lnTo>
                <a:lnTo>
                  <a:pt x="12969" y="7616"/>
                </a:lnTo>
                <a:lnTo>
                  <a:pt x="13334" y="7251"/>
                </a:lnTo>
                <a:lnTo>
                  <a:pt x="13699" y="6910"/>
                </a:lnTo>
                <a:lnTo>
                  <a:pt x="14064" y="6570"/>
                </a:lnTo>
                <a:close/>
                <a:moveTo>
                  <a:pt x="14356" y="1460"/>
                </a:moveTo>
                <a:lnTo>
                  <a:pt x="14575" y="1509"/>
                </a:lnTo>
                <a:lnTo>
                  <a:pt x="14721" y="1582"/>
                </a:lnTo>
                <a:lnTo>
                  <a:pt x="14843" y="1679"/>
                </a:lnTo>
                <a:lnTo>
                  <a:pt x="14916" y="1825"/>
                </a:lnTo>
                <a:lnTo>
                  <a:pt x="14964" y="1971"/>
                </a:lnTo>
                <a:lnTo>
                  <a:pt x="14989" y="2141"/>
                </a:lnTo>
                <a:lnTo>
                  <a:pt x="14964" y="2312"/>
                </a:lnTo>
                <a:lnTo>
                  <a:pt x="14940" y="2506"/>
                </a:lnTo>
                <a:lnTo>
                  <a:pt x="14867" y="2701"/>
                </a:lnTo>
                <a:lnTo>
                  <a:pt x="14721" y="3090"/>
                </a:lnTo>
                <a:lnTo>
                  <a:pt x="14551" y="3455"/>
                </a:lnTo>
                <a:lnTo>
                  <a:pt x="14381" y="3747"/>
                </a:lnTo>
                <a:lnTo>
                  <a:pt x="14162" y="4112"/>
                </a:lnTo>
                <a:lnTo>
                  <a:pt x="13918" y="4477"/>
                </a:lnTo>
                <a:lnTo>
                  <a:pt x="13432" y="5183"/>
                </a:lnTo>
                <a:lnTo>
                  <a:pt x="12385" y="6545"/>
                </a:lnTo>
                <a:lnTo>
                  <a:pt x="12045" y="7008"/>
                </a:lnTo>
                <a:lnTo>
                  <a:pt x="11704" y="7421"/>
                </a:lnTo>
                <a:lnTo>
                  <a:pt x="11339" y="7835"/>
                </a:lnTo>
                <a:lnTo>
                  <a:pt x="10950" y="8224"/>
                </a:lnTo>
                <a:lnTo>
                  <a:pt x="10560" y="8614"/>
                </a:lnTo>
                <a:lnTo>
                  <a:pt x="10171" y="9003"/>
                </a:lnTo>
                <a:lnTo>
                  <a:pt x="9319" y="9733"/>
                </a:lnTo>
                <a:lnTo>
                  <a:pt x="8565" y="10341"/>
                </a:lnTo>
                <a:lnTo>
                  <a:pt x="7835" y="10974"/>
                </a:lnTo>
                <a:lnTo>
                  <a:pt x="7129" y="11607"/>
                </a:lnTo>
                <a:lnTo>
                  <a:pt x="6789" y="11947"/>
                </a:lnTo>
                <a:lnTo>
                  <a:pt x="6448" y="12288"/>
                </a:lnTo>
                <a:lnTo>
                  <a:pt x="5791" y="12945"/>
                </a:lnTo>
                <a:lnTo>
                  <a:pt x="5134" y="13602"/>
                </a:lnTo>
                <a:lnTo>
                  <a:pt x="4794" y="13918"/>
                </a:lnTo>
                <a:lnTo>
                  <a:pt x="4429" y="14210"/>
                </a:lnTo>
                <a:lnTo>
                  <a:pt x="4064" y="14478"/>
                </a:lnTo>
                <a:lnTo>
                  <a:pt x="3674" y="14745"/>
                </a:lnTo>
                <a:lnTo>
                  <a:pt x="3431" y="14891"/>
                </a:lnTo>
                <a:lnTo>
                  <a:pt x="3115" y="15037"/>
                </a:lnTo>
                <a:lnTo>
                  <a:pt x="2750" y="15208"/>
                </a:lnTo>
                <a:lnTo>
                  <a:pt x="2360" y="15305"/>
                </a:lnTo>
                <a:lnTo>
                  <a:pt x="2166" y="15354"/>
                </a:lnTo>
                <a:lnTo>
                  <a:pt x="1971" y="15378"/>
                </a:lnTo>
                <a:lnTo>
                  <a:pt x="1776" y="15402"/>
                </a:lnTo>
                <a:lnTo>
                  <a:pt x="1606" y="15378"/>
                </a:lnTo>
                <a:lnTo>
                  <a:pt x="1460" y="15329"/>
                </a:lnTo>
                <a:lnTo>
                  <a:pt x="1314" y="15256"/>
                </a:lnTo>
                <a:lnTo>
                  <a:pt x="1192" y="15159"/>
                </a:lnTo>
                <a:lnTo>
                  <a:pt x="1095" y="15037"/>
                </a:lnTo>
                <a:lnTo>
                  <a:pt x="1022" y="14867"/>
                </a:lnTo>
                <a:lnTo>
                  <a:pt x="973" y="14672"/>
                </a:lnTo>
                <a:lnTo>
                  <a:pt x="973" y="14478"/>
                </a:lnTo>
                <a:lnTo>
                  <a:pt x="973" y="14283"/>
                </a:lnTo>
                <a:lnTo>
                  <a:pt x="998" y="14064"/>
                </a:lnTo>
                <a:lnTo>
                  <a:pt x="1046" y="13869"/>
                </a:lnTo>
                <a:lnTo>
                  <a:pt x="1168" y="13456"/>
                </a:lnTo>
                <a:lnTo>
                  <a:pt x="1752" y="12288"/>
                </a:lnTo>
                <a:lnTo>
                  <a:pt x="2020" y="11753"/>
                </a:lnTo>
                <a:lnTo>
                  <a:pt x="2141" y="11558"/>
                </a:lnTo>
                <a:lnTo>
                  <a:pt x="2190" y="11485"/>
                </a:lnTo>
                <a:lnTo>
                  <a:pt x="2239" y="11436"/>
                </a:lnTo>
                <a:lnTo>
                  <a:pt x="2287" y="11534"/>
                </a:lnTo>
                <a:lnTo>
                  <a:pt x="2263" y="11558"/>
                </a:lnTo>
                <a:lnTo>
                  <a:pt x="1995" y="12118"/>
                </a:lnTo>
                <a:lnTo>
                  <a:pt x="1874" y="12410"/>
                </a:lnTo>
                <a:lnTo>
                  <a:pt x="1776" y="12701"/>
                </a:lnTo>
                <a:lnTo>
                  <a:pt x="1703" y="12993"/>
                </a:lnTo>
                <a:lnTo>
                  <a:pt x="1703" y="13139"/>
                </a:lnTo>
                <a:lnTo>
                  <a:pt x="1703" y="13285"/>
                </a:lnTo>
                <a:lnTo>
                  <a:pt x="1703" y="13431"/>
                </a:lnTo>
                <a:lnTo>
                  <a:pt x="1728" y="13577"/>
                </a:lnTo>
                <a:lnTo>
                  <a:pt x="1776" y="13723"/>
                </a:lnTo>
                <a:lnTo>
                  <a:pt x="1849" y="13869"/>
                </a:lnTo>
                <a:lnTo>
                  <a:pt x="1922" y="13967"/>
                </a:lnTo>
                <a:lnTo>
                  <a:pt x="2020" y="14064"/>
                </a:lnTo>
                <a:lnTo>
                  <a:pt x="2117" y="14137"/>
                </a:lnTo>
                <a:lnTo>
                  <a:pt x="2214" y="14210"/>
                </a:lnTo>
                <a:lnTo>
                  <a:pt x="2336" y="14234"/>
                </a:lnTo>
                <a:lnTo>
                  <a:pt x="2458" y="14283"/>
                </a:lnTo>
                <a:lnTo>
                  <a:pt x="2701" y="14283"/>
                </a:lnTo>
                <a:lnTo>
                  <a:pt x="2969" y="14259"/>
                </a:lnTo>
                <a:lnTo>
                  <a:pt x="3236" y="14210"/>
                </a:lnTo>
                <a:lnTo>
                  <a:pt x="3480" y="14137"/>
                </a:lnTo>
                <a:lnTo>
                  <a:pt x="3674" y="14040"/>
                </a:lnTo>
                <a:lnTo>
                  <a:pt x="4064" y="13869"/>
                </a:lnTo>
                <a:lnTo>
                  <a:pt x="4404" y="13650"/>
                </a:lnTo>
                <a:lnTo>
                  <a:pt x="4745" y="13407"/>
                </a:lnTo>
                <a:lnTo>
                  <a:pt x="5086" y="13139"/>
                </a:lnTo>
                <a:lnTo>
                  <a:pt x="5718" y="12580"/>
                </a:lnTo>
                <a:lnTo>
                  <a:pt x="6351" y="12020"/>
                </a:lnTo>
                <a:lnTo>
                  <a:pt x="7056" y="11315"/>
                </a:lnTo>
                <a:lnTo>
                  <a:pt x="7762" y="10585"/>
                </a:lnTo>
                <a:lnTo>
                  <a:pt x="8443" y="9855"/>
                </a:lnTo>
                <a:lnTo>
                  <a:pt x="9149" y="9125"/>
                </a:lnTo>
                <a:lnTo>
                  <a:pt x="10585" y="7665"/>
                </a:lnTo>
                <a:lnTo>
                  <a:pt x="11315" y="6910"/>
                </a:lnTo>
                <a:lnTo>
                  <a:pt x="12045" y="6180"/>
                </a:lnTo>
                <a:lnTo>
                  <a:pt x="12580" y="5596"/>
                </a:lnTo>
                <a:lnTo>
                  <a:pt x="13091" y="4988"/>
                </a:lnTo>
                <a:lnTo>
                  <a:pt x="13334" y="4672"/>
                </a:lnTo>
                <a:lnTo>
                  <a:pt x="13553" y="4356"/>
                </a:lnTo>
                <a:lnTo>
                  <a:pt x="13772" y="4015"/>
                </a:lnTo>
                <a:lnTo>
                  <a:pt x="13943" y="3674"/>
                </a:lnTo>
                <a:lnTo>
                  <a:pt x="14040" y="3407"/>
                </a:lnTo>
                <a:lnTo>
                  <a:pt x="14113" y="3163"/>
                </a:lnTo>
                <a:lnTo>
                  <a:pt x="14162" y="2896"/>
                </a:lnTo>
                <a:lnTo>
                  <a:pt x="14186" y="2628"/>
                </a:lnTo>
                <a:lnTo>
                  <a:pt x="14137" y="2385"/>
                </a:lnTo>
                <a:lnTo>
                  <a:pt x="14089" y="2263"/>
                </a:lnTo>
                <a:lnTo>
                  <a:pt x="14040" y="2141"/>
                </a:lnTo>
                <a:lnTo>
                  <a:pt x="13967" y="2044"/>
                </a:lnTo>
                <a:lnTo>
                  <a:pt x="13894" y="1947"/>
                </a:lnTo>
                <a:lnTo>
                  <a:pt x="13772" y="1849"/>
                </a:lnTo>
                <a:lnTo>
                  <a:pt x="13651" y="1776"/>
                </a:lnTo>
                <a:lnTo>
                  <a:pt x="13480" y="1703"/>
                </a:lnTo>
                <a:lnTo>
                  <a:pt x="13334" y="1679"/>
                </a:lnTo>
                <a:lnTo>
                  <a:pt x="12994" y="1679"/>
                </a:lnTo>
                <a:lnTo>
                  <a:pt x="13261" y="1606"/>
                </a:lnTo>
                <a:lnTo>
                  <a:pt x="13529" y="1533"/>
                </a:lnTo>
                <a:lnTo>
                  <a:pt x="13821" y="1484"/>
                </a:lnTo>
                <a:lnTo>
                  <a:pt x="14113" y="1460"/>
                </a:lnTo>
                <a:close/>
                <a:moveTo>
                  <a:pt x="15573" y="535"/>
                </a:moveTo>
                <a:lnTo>
                  <a:pt x="15694" y="584"/>
                </a:lnTo>
                <a:lnTo>
                  <a:pt x="15767" y="633"/>
                </a:lnTo>
                <a:lnTo>
                  <a:pt x="15816" y="681"/>
                </a:lnTo>
                <a:lnTo>
                  <a:pt x="15840" y="754"/>
                </a:lnTo>
                <a:lnTo>
                  <a:pt x="15889" y="852"/>
                </a:lnTo>
                <a:lnTo>
                  <a:pt x="15938" y="1119"/>
                </a:lnTo>
                <a:lnTo>
                  <a:pt x="15938" y="1387"/>
                </a:lnTo>
                <a:lnTo>
                  <a:pt x="15913" y="1679"/>
                </a:lnTo>
                <a:lnTo>
                  <a:pt x="15865" y="1971"/>
                </a:lnTo>
                <a:lnTo>
                  <a:pt x="15719" y="2531"/>
                </a:lnTo>
                <a:lnTo>
                  <a:pt x="15548" y="3066"/>
                </a:lnTo>
                <a:lnTo>
                  <a:pt x="15378" y="3577"/>
                </a:lnTo>
                <a:lnTo>
                  <a:pt x="15159" y="4088"/>
                </a:lnTo>
                <a:lnTo>
                  <a:pt x="14916" y="4574"/>
                </a:lnTo>
                <a:lnTo>
                  <a:pt x="14624" y="5061"/>
                </a:lnTo>
                <a:lnTo>
                  <a:pt x="14332" y="5499"/>
                </a:lnTo>
                <a:lnTo>
                  <a:pt x="13991" y="5937"/>
                </a:lnTo>
                <a:lnTo>
                  <a:pt x="13626" y="6351"/>
                </a:lnTo>
                <a:lnTo>
                  <a:pt x="13261" y="6740"/>
                </a:lnTo>
                <a:lnTo>
                  <a:pt x="12604" y="7397"/>
                </a:lnTo>
                <a:lnTo>
                  <a:pt x="12288" y="7738"/>
                </a:lnTo>
                <a:lnTo>
                  <a:pt x="11996" y="8103"/>
                </a:lnTo>
                <a:lnTo>
                  <a:pt x="11363" y="8979"/>
                </a:lnTo>
                <a:lnTo>
                  <a:pt x="11047" y="9392"/>
                </a:lnTo>
                <a:lnTo>
                  <a:pt x="10877" y="9611"/>
                </a:lnTo>
                <a:lnTo>
                  <a:pt x="10682" y="9806"/>
                </a:lnTo>
                <a:lnTo>
                  <a:pt x="10293" y="10122"/>
                </a:lnTo>
                <a:lnTo>
                  <a:pt x="9903" y="10439"/>
                </a:lnTo>
                <a:lnTo>
                  <a:pt x="9100" y="11047"/>
                </a:lnTo>
                <a:lnTo>
                  <a:pt x="8687" y="11388"/>
                </a:lnTo>
                <a:lnTo>
                  <a:pt x="8297" y="11728"/>
                </a:lnTo>
                <a:lnTo>
                  <a:pt x="7519" y="12410"/>
                </a:lnTo>
                <a:lnTo>
                  <a:pt x="6837" y="12969"/>
                </a:lnTo>
                <a:lnTo>
                  <a:pt x="6156" y="13529"/>
                </a:lnTo>
                <a:lnTo>
                  <a:pt x="5475" y="14064"/>
                </a:lnTo>
                <a:lnTo>
                  <a:pt x="4769" y="14575"/>
                </a:lnTo>
                <a:lnTo>
                  <a:pt x="4283" y="14916"/>
                </a:lnTo>
                <a:lnTo>
                  <a:pt x="3796" y="15208"/>
                </a:lnTo>
                <a:lnTo>
                  <a:pt x="3285" y="15500"/>
                </a:lnTo>
                <a:lnTo>
                  <a:pt x="2750" y="15767"/>
                </a:lnTo>
                <a:lnTo>
                  <a:pt x="2287" y="15962"/>
                </a:lnTo>
                <a:lnTo>
                  <a:pt x="2020" y="16059"/>
                </a:lnTo>
                <a:lnTo>
                  <a:pt x="1752" y="16132"/>
                </a:lnTo>
                <a:lnTo>
                  <a:pt x="1484" y="16205"/>
                </a:lnTo>
                <a:lnTo>
                  <a:pt x="1217" y="16230"/>
                </a:lnTo>
                <a:lnTo>
                  <a:pt x="949" y="16205"/>
                </a:lnTo>
                <a:lnTo>
                  <a:pt x="827" y="16181"/>
                </a:lnTo>
                <a:lnTo>
                  <a:pt x="730" y="16132"/>
                </a:lnTo>
                <a:lnTo>
                  <a:pt x="633" y="16084"/>
                </a:lnTo>
                <a:lnTo>
                  <a:pt x="560" y="16011"/>
                </a:lnTo>
                <a:lnTo>
                  <a:pt x="511" y="15938"/>
                </a:lnTo>
                <a:lnTo>
                  <a:pt x="462" y="15840"/>
                </a:lnTo>
                <a:lnTo>
                  <a:pt x="438" y="15646"/>
                </a:lnTo>
                <a:lnTo>
                  <a:pt x="438" y="15402"/>
                </a:lnTo>
                <a:lnTo>
                  <a:pt x="487" y="15159"/>
                </a:lnTo>
                <a:lnTo>
                  <a:pt x="560" y="14891"/>
                </a:lnTo>
                <a:lnTo>
                  <a:pt x="754" y="14405"/>
                </a:lnTo>
                <a:lnTo>
                  <a:pt x="754" y="14599"/>
                </a:lnTo>
                <a:lnTo>
                  <a:pt x="754" y="14794"/>
                </a:lnTo>
                <a:lnTo>
                  <a:pt x="803" y="14964"/>
                </a:lnTo>
                <a:lnTo>
                  <a:pt x="827" y="15110"/>
                </a:lnTo>
                <a:lnTo>
                  <a:pt x="900" y="15232"/>
                </a:lnTo>
                <a:lnTo>
                  <a:pt x="973" y="15354"/>
                </a:lnTo>
                <a:lnTo>
                  <a:pt x="1046" y="15427"/>
                </a:lnTo>
                <a:lnTo>
                  <a:pt x="1144" y="15500"/>
                </a:lnTo>
                <a:lnTo>
                  <a:pt x="1241" y="15573"/>
                </a:lnTo>
                <a:lnTo>
                  <a:pt x="1338" y="15597"/>
                </a:lnTo>
                <a:lnTo>
                  <a:pt x="1460" y="15646"/>
                </a:lnTo>
                <a:lnTo>
                  <a:pt x="1849" y="15646"/>
                </a:lnTo>
                <a:lnTo>
                  <a:pt x="2141" y="15597"/>
                </a:lnTo>
                <a:lnTo>
                  <a:pt x="2433" y="15500"/>
                </a:lnTo>
                <a:lnTo>
                  <a:pt x="2750" y="15402"/>
                </a:lnTo>
                <a:lnTo>
                  <a:pt x="3042" y="15256"/>
                </a:lnTo>
                <a:lnTo>
                  <a:pt x="3626" y="14964"/>
                </a:lnTo>
                <a:lnTo>
                  <a:pt x="4112" y="14648"/>
                </a:lnTo>
                <a:lnTo>
                  <a:pt x="4453" y="14405"/>
                </a:lnTo>
                <a:lnTo>
                  <a:pt x="4794" y="14137"/>
                </a:lnTo>
                <a:lnTo>
                  <a:pt x="5134" y="13845"/>
                </a:lnTo>
                <a:lnTo>
                  <a:pt x="5767" y="13261"/>
                </a:lnTo>
                <a:lnTo>
                  <a:pt x="6375" y="12653"/>
                </a:lnTo>
                <a:lnTo>
                  <a:pt x="6983" y="12045"/>
                </a:lnTo>
                <a:lnTo>
                  <a:pt x="7738" y="11363"/>
                </a:lnTo>
                <a:lnTo>
                  <a:pt x="8492" y="10731"/>
                </a:lnTo>
                <a:lnTo>
                  <a:pt x="9271" y="10098"/>
                </a:lnTo>
                <a:lnTo>
                  <a:pt x="10049" y="9465"/>
                </a:lnTo>
                <a:lnTo>
                  <a:pt x="10439" y="9125"/>
                </a:lnTo>
                <a:lnTo>
                  <a:pt x="10828" y="8760"/>
                </a:lnTo>
                <a:lnTo>
                  <a:pt x="11193" y="8395"/>
                </a:lnTo>
                <a:lnTo>
                  <a:pt x="11558" y="8030"/>
                </a:lnTo>
                <a:lnTo>
                  <a:pt x="11899" y="7665"/>
                </a:lnTo>
                <a:lnTo>
                  <a:pt x="12239" y="7275"/>
                </a:lnTo>
                <a:lnTo>
                  <a:pt x="12896" y="6448"/>
                </a:lnTo>
                <a:lnTo>
                  <a:pt x="13894" y="5110"/>
                </a:lnTo>
                <a:lnTo>
                  <a:pt x="14381" y="4429"/>
                </a:lnTo>
                <a:lnTo>
                  <a:pt x="14599" y="4064"/>
                </a:lnTo>
                <a:lnTo>
                  <a:pt x="14818" y="3723"/>
                </a:lnTo>
                <a:lnTo>
                  <a:pt x="14989" y="3382"/>
                </a:lnTo>
                <a:lnTo>
                  <a:pt x="15159" y="2993"/>
                </a:lnTo>
                <a:lnTo>
                  <a:pt x="15281" y="2604"/>
                </a:lnTo>
                <a:lnTo>
                  <a:pt x="15329" y="2409"/>
                </a:lnTo>
                <a:lnTo>
                  <a:pt x="15378" y="2214"/>
                </a:lnTo>
                <a:lnTo>
                  <a:pt x="15378" y="2020"/>
                </a:lnTo>
                <a:lnTo>
                  <a:pt x="15354" y="1849"/>
                </a:lnTo>
                <a:lnTo>
                  <a:pt x="15305" y="1655"/>
                </a:lnTo>
                <a:lnTo>
                  <a:pt x="15232" y="1509"/>
                </a:lnTo>
                <a:lnTo>
                  <a:pt x="15135" y="1363"/>
                </a:lnTo>
                <a:lnTo>
                  <a:pt x="14989" y="1241"/>
                </a:lnTo>
                <a:lnTo>
                  <a:pt x="14794" y="1144"/>
                </a:lnTo>
                <a:lnTo>
                  <a:pt x="14575" y="1046"/>
                </a:lnTo>
                <a:lnTo>
                  <a:pt x="14332" y="998"/>
                </a:lnTo>
                <a:lnTo>
                  <a:pt x="14089" y="973"/>
                </a:lnTo>
                <a:lnTo>
                  <a:pt x="14818" y="730"/>
                </a:lnTo>
                <a:lnTo>
                  <a:pt x="15110" y="608"/>
                </a:lnTo>
                <a:lnTo>
                  <a:pt x="15281" y="560"/>
                </a:lnTo>
                <a:lnTo>
                  <a:pt x="15427" y="535"/>
                </a:lnTo>
                <a:close/>
                <a:moveTo>
                  <a:pt x="15451" y="0"/>
                </a:moveTo>
                <a:lnTo>
                  <a:pt x="15305" y="24"/>
                </a:lnTo>
                <a:lnTo>
                  <a:pt x="15013" y="97"/>
                </a:lnTo>
                <a:lnTo>
                  <a:pt x="13845" y="462"/>
                </a:lnTo>
                <a:lnTo>
                  <a:pt x="13261" y="657"/>
                </a:lnTo>
                <a:lnTo>
                  <a:pt x="12702" y="876"/>
                </a:lnTo>
                <a:lnTo>
                  <a:pt x="12118" y="1119"/>
                </a:lnTo>
                <a:lnTo>
                  <a:pt x="11582" y="1411"/>
                </a:lnTo>
                <a:lnTo>
                  <a:pt x="11047" y="1703"/>
                </a:lnTo>
                <a:lnTo>
                  <a:pt x="10536" y="2020"/>
                </a:lnTo>
                <a:lnTo>
                  <a:pt x="10512" y="2068"/>
                </a:lnTo>
                <a:lnTo>
                  <a:pt x="10195" y="1971"/>
                </a:lnTo>
                <a:lnTo>
                  <a:pt x="9879" y="1898"/>
                </a:lnTo>
                <a:lnTo>
                  <a:pt x="9246" y="1801"/>
                </a:lnTo>
                <a:lnTo>
                  <a:pt x="8906" y="1776"/>
                </a:lnTo>
                <a:lnTo>
                  <a:pt x="8565" y="1752"/>
                </a:lnTo>
                <a:lnTo>
                  <a:pt x="8224" y="1752"/>
                </a:lnTo>
                <a:lnTo>
                  <a:pt x="7884" y="1776"/>
                </a:lnTo>
                <a:lnTo>
                  <a:pt x="7543" y="1801"/>
                </a:lnTo>
                <a:lnTo>
                  <a:pt x="7178" y="1849"/>
                </a:lnTo>
                <a:lnTo>
                  <a:pt x="6837" y="1898"/>
                </a:lnTo>
                <a:lnTo>
                  <a:pt x="6497" y="1971"/>
                </a:lnTo>
                <a:lnTo>
                  <a:pt x="6181" y="2068"/>
                </a:lnTo>
                <a:lnTo>
                  <a:pt x="5840" y="2166"/>
                </a:lnTo>
                <a:lnTo>
                  <a:pt x="5524" y="2287"/>
                </a:lnTo>
                <a:lnTo>
                  <a:pt x="5207" y="2409"/>
                </a:lnTo>
                <a:lnTo>
                  <a:pt x="4891" y="2555"/>
                </a:lnTo>
                <a:lnTo>
                  <a:pt x="4575" y="2725"/>
                </a:lnTo>
                <a:lnTo>
                  <a:pt x="4283" y="2896"/>
                </a:lnTo>
                <a:lnTo>
                  <a:pt x="3991" y="3090"/>
                </a:lnTo>
                <a:lnTo>
                  <a:pt x="3626" y="3358"/>
                </a:lnTo>
                <a:lnTo>
                  <a:pt x="3285" y="3699"/>
                </a:lnTo>
                <a:lnTo>
                  <a:pt x="2969" y="4039"/>
                </a:lnTo>
                <a:lnTo>
                  <a:pt x="2677" y="4429"/>
                </a:lnTo>
                <a:lnTo>
                  <a:pt x="2433" y="4842"/>
                </a:lnTo>
                <a:lnTo>
                  <a:pt x="2214" y="5256"/>
                </a:lnTo>
                <a:lnTo>
                  <a:pt x="2044" y="5718"/>
                </a:lnTo>
                <a:lnTo>
                  <a:pt x="1874" y="6156"/>
                </a:lnTo>
                <a:lnTo>
                  <a:pt x="1776" y="6351"/>
                </a:lnTo>
                <a:lnTo>
                  <a:pt x="1679" y="6521"/>
                </a:lnTo>
                <a:lnTo>
                  <a:pt x="1630" y="6691"/>
                </a:lnTo>
                <a:lnTo>
                  <a:pt x="1630" y="6862"/>
                </a:lnTo>
                <a:lnTo>
                  <a:pt x="1655" y="6910"/>
                </a:lnTo>
                <a:lnTo>
                  <a:pt x="1703" y="6935"/>
                </a:lnTo>
                <a:lnTo>
                  <a:pt x="1630" y="7348"/>
                </a:lnTo>
                <a:lnTo>
                  <a:pt x="1582" y="7762"/>
                </a:lnTo>
                <a:lnTo>
                  <a:pt x="1557" y="8151"/>
                </a:lnTo>
                <a:lnTo>
                  <a:pt x="1557" y="8565"/>
                </a:lnTo>
                <a:lnTo>
                  <a:pt x="1557" y="8881"/>
                </a:lnTo>
                <a:lnTo>
                  <a:pt x="1606" y="9198"/>
                </a:lnTo>
                <a:lnTo>
                  <a:pt x="1655" y="9514"/>
                </a:lnTo>
                <a:lnTo>
                  <a:pt x="1703" y="9830"/>
                </a:lnTo>
                <a:lnTo>
                  <a:pt x="1776" y="10171"/>
                </a:lnTo>
                <a:lnTo>
                  <a:pt x="1874" y="10487"/>
                </a:lnTo>
                <a:lnTo>
                  <a:pt x="1995" y="10828"/>
                </a:lnTo>
                <a:lnTo>
                  <a:pt x="2117" y="11144"/>
                </a:lnTo>
                <a:lnTo>
                  <a:pt x="2020" y="11193"/>
                </a:lnTo>
                <a:lnTo>
                  <a:pt x="1898" y="11290"/>
                </a:lnTo>
                <a:lnTo>
                  <a:pt x="1776" y="11412"/>
                </a:lnTo>
                <a:lnTo>
                  <a:pt x="1655" y="11607"/>
                </a:lnTo>
                <a:lnTo>
                  <a:pt x="1387" y="12045"/>
                </a:lnTo>
                <a:lnTo>
                  <a:pt x="1119" y="12556"/>
                </a:lnTo>
                <a:lnTo>
                  <a:pt x="876" y="13091"/>
                </a:lnTo>
                <a:lnTo>
                  <a:pt x="657" y="13553"/>
                </a:lnTo>
                <a:lnTo>
                  <a:pt x="414" y="14113"/>
                </a:lnTo>
                <a:lnTo>
                  <a:pt x="243" y="14551"/>
                </a:lnTo>
                <a:lnTo>
                  <a:pt x="97" y="14989"/>
                </a:lnTo>
                <a:lnTo>
                  <a:pt x="49" y="15208"/>
                </a:lnTo>
                <a:lnTo>
                  <a:pt x="0" y="15427"/>
                </a:lnTo>
                <a:lnTo>
                  <a:pt x="0" y="15670"/>
                </a:lnTo>
                <a:lnTo>
                  <a:pt x="49" y="15889"/>
                </a:lnTo>
                <a:lnTo>
                  <a:pt x="97" y="16084"/>
                </a:lnTo>
                <a:lnTo>
                  <a:pt x="195" y="16254"/>
                </a:lnTo>
                <a:lnTo>
                  <a:pt x="316" y="16400"/>
                </a:lnTo>
                <a:lnTo>
                  <a:pt x="487" y="16497"/>
                </a:lnTo>
                <a:lnTo>
                  <a:pt x="657" y="16595"/>
                </a:lnTo>
                <a:lnTo>
                  <a:pt x="827" y="16643"/>
                </a:lnTo>
                <a:lnTo>
                  <a:pt x="1046" y="16668"/>
                </a:lnTo>
                <a:lnTo>
                  <a:pt x="1241" y="16668"/>
                </a:lnTo>
                <a:lnTo>
                  <a:pt x="1509" y="16643"/>
                </a:lnTo>
                <a:lnTo>
                  <a:pt x="1776" y="16570"/>
                </a:lnTo>
                <a:lnTo>
                  <a:pt x="2044" y="16497"/>
                </a:lnTo>
                <a:lnTo>
                  <a:pt x="2312" y="16400"/>
                </a:lnTo>
                <a:lnTo>
                  <a:pt x="2823" y="16157"/>
                </a:lnTo>
                <a:lnTo>
                  <a:pt x="3309" y="15913"/>
                </a:lnTo>
                <a:lnTo>
                  <a:pt x="3796" y="15646"/>
                </a:lnTo>
                <a:lnTo>
                  <a:pt x="4258" y="15378"/>
                </a:lnTo>
                <a:lnTo>
                  <a:pt x="4721" y="15062"/>
                </a:lnTo>
                <a:lnTo>
                  <a:pt x="5183" y="14745"/>
                </a:lnTo>
                <a:lnTo>
                  <a:pt x="5791" y="14307"/>
                </a:lnTo>
                <a:lnTo>
                  <a:pt x="5767" y="14405"/>
                </a:lnTo>
                <a:lnTo>
                  <a:pt x="5767" y="14502"/>
                </a:lnTo>
                <a:lnTo>
                  <a:pt x="5791" y="14599"/>
                </a:lnTo>
                <a:lnTo>
                  <a:pt x="5864" y="14672"/>
                </a:lnTo>
                <a:lnTo>
                  <a:pt x="5937" y="14745"/>
                </a:lnTo>
                <a:lnTo>
                  <a:pt x="6035" y="14794"/>
                </a:lnTo>
                <a:lnTo>
                  <a:pt x="6302" y="14867"/>
                </a:lnTo>
                <a:lnTo>
                  <a:pt x="6594" y="14940"/>
                </a:lnTo>
                <a:lnTo>
                  <a:pt x="6910" y="14964"/>
                </a:lnTo>
                <a:lnTo>
                  <a:pt x="7227" y="14989"/>
                </a:lnTo>
                <a:lnTo>
                  <a:pt x="7543" y="14989"/>
                </a:lnTo>
                <a:lnTo>
                  <a:pt x="7567" y="15037"/>
                </a:lnTo>
                <a:lnTo>
                  <a:pt x="7640" y="15062"/>
                </a:lnTo>
                <a:lnTo>
                  <a:pt x="7689" y="15062"/>
                </a:lnTo>
                <a:lnTo>
                  <a:pt x="7713" y="15037"/>
                </a:lnTo>
                <a:lnTo>
                  <a:pt x="7738" y="14964"/>
                </a:lnTo>
                <a:lnTo>
                  <a:pt x="8127" y="14940"/>
                </a:lnTo>
                <a:lnTo>
                  <a:pt x="8224" y="14940"/>
                </a:lnTo>
                <a:lnTo>
                  <a:pt x="8322" y="14964"/>
                </a:lnTo>
                <a:lnTo>
                  <a:pt x="8395" y="14916"/>
                </a:lnTo>
                <a:lnTo>
                  <a:pt x="8808" y="14867"/>
                </a:lnTo>
                <a:lnTo>
                  <a:pt x="9198" y="14794"/>
                </a:lnTo>
                <a:lnTo>
                  <a:pt x="9611" y="14697"/>
                </a:lnTo>
                <a:lnTo>
                  <a:pt x="10001" y="14599"/>
                </a:lnTo>
                <a:lnTo>
                  <a:pt x="10390" y="14453"/>
                </a:lnTo>
                <a:lnTo>
                  <a:pt x="10779" y="14307"/>
                </a:lnTo>
                <a:lnTo>
                  <a:pt x="11144" y="14137"/>
                </a:lnTo>
                <a:lnTo>
                  <a:pt x="11509" y="13918"/>
                </a:lnTo>
                <a:lnTo>
                  <a:pt x="12020" y="13577"/>
                </a:lnTo>
                <a:lnTo>
                  <a:pt x="12507" y="13164"/>
                </a:lnTo>
                <a:lnTo>
                  <a:pt x="12969" y="12726"/>
                </a:lnTo>
                <a:lnTo>
                  <a:pt x="13359" y="12264"/>
                </a:lnTo>
                <a:lnTo>
                  <a:pt x="13553" y="11996"/>
                </a:lnTo>
                <a:lnTo>
                  <a:pt x="13724" y="11753"/>
                </a:lnTo>
                <a:lnTo>
                  <a:pt x="13894" y="11485"/>
                </a:lnTo>
                <a:lnTo>
                  <a:pt x="14040" y="11193"/>
                </a:lnTo>
                <a:lnTo>
                  <a:pt x="14186" y="10925"/>
                </a:lnTo>
                <a:lnTo>
                  <a:pt x="14308" y="10633"/>
                </a:lnTo>
                <a:lnTo>
                  <a:pt x="14405" y="10341"/>
                </a:lnTo>
                <a:lnTo>
                  <a:pt x="14478" y="10049"/>
                </a:lnTo>
                <a:lnTo>
                  <a:pt x="14599" y="9538"/>
                </a:lnTo>
                <a:lnTo>
                  <a:pt x="14648" y="9003"/>
                </a:lnTo>
                <a:lnTo>
                  <a:pt x="14672" y="8468"/>
                </a:lnTo>
                <a:lnTo>
                  <a:pt x="14697" y="7957"/>
                </a:lnTo>
                <a:lnTo>
                  <a:pt x="14697" y="7519"/>
                </a:lnTo>
                <a:lnTo>
                  <a:pt x="14672" y="7032"/>
                </a:lnTo>
                <a:lnTo>
                  <a:pt x="14624" y="6813"/>
                </a:lnTo>
                <a:lnTo>
                  <a:pt x="14575" y="6594"/>
                </a:lnTo>
                <a:lnTo>
                  <a:pt x="14502" y="6375"/>
                </a:lnTo>
                <a:lnTo>
                  <a:pt x="14381" y="6180"/>
                </a:lnTo>
                <a:lnTo>
                  <a:pt x="14745" y="5718"/>
                </a:lnTo>
                <a:lnTo>
                  <a:pt x="15086" y="5207"/>
                </a:lnTo>
                <a:lnTo>
                  <a:pt x="15378" y="4696"/>
                </a:lnTo>
                <a:lnTo>
                  <a:pt x="15646" y="4185"/>
                </a:lnTo>
                <a:lnTo>
                  <a:pt x="15889" y="3650"/>
                </a:lnTo>
                <a:lnTo>
                  <a:pt x="16084" y="3090"/>
                </a:lnTo>
                <a:lnTo>
                  <a:pt x="16254" y="2506"/>
                </a:lnTo>
                <a:lnTo>
                  <a:pt x="16376" y="1922"/>
                </a:lnTo>
                <a:lnTo>
                  <a:pt x="16449" y="1509"/>
                </a:lnTo>
                <a:lnTo>
                  <a:pt x="16449" y="1290"/>
                </a:lnTo>
                <a:lnTo>
                  <a:pt x="16449" y="1046"/>
                </a:lnTo>
                <a:lnTo>
                  <a:pt x="16424" y="803"/>
                </a:lnTo>
                <a:lnTo>
                  <a:pt x="16376" y="584"/>
                </a:lnTo>
                <a:lnTo>
                  <a:pt x="16303" y="389"/>
                </a:lnTo>
                <a:lnTo>
                  <a:pt x="16230" y="316"/>
                </a:lnTo>
                <a:lnTo>
                  <a:pt x="16157" y="243"/>
                </a:lnTo>
                <a:lnTo>
                  <a:pt x="16035" y="122"/>
                </a:lnTo>
                <a:lnTo>
                  <a:pt x="15889" y="49"/>
                </a:lnTo>
                <a:lnTo>
                  <a:pt x="15767" y="24"/>
                </a:lnTo>
                <a:lnTo>
                  <a:pt x="1562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7"/>
          <p:cNvSpPr/>
          <p:nvPr/>
        </p:nvSpPr>
        <p:spPr>
          <a:xfrm rot="1473078">
            <a:off x="3478170" y="1601627"/>
            <a:ext cx="746986" cy="727631"/>
          </a:xfrm>
          <a:custGeom>
            <a:rect b="b" l="l" r="r" t="t"/>
            <a:pathLst>
              <a:path extrusionOk="0" h="18250" w="18737">
                <a:moveTo>
                  <a:pt x="13554" y="3431"/>
                </a:moveTo>
                <a:lnTo>
                  <a:pt x="13748" y="3456"/>
                </a:lnTo>
                <a:lnTo>
                  <a:pt x="13919" y="3480"/>
                </a:lnTo>
                <a:lnTo>
                  <a:pt x="14308" y="3602"/>
                </a:lnTo>
                <a:lnTo>
                  <a:pt x="14478" y="3675"/>
                </a:lnTo>
                <a:lnTo>
                  <a:pt x="14624" y="3748"/>
                </a:lnTo>
                <a:lnTo>
                  <a:pt x="14746" y="3845"/>
                </a:lnTo>
                <a:lnTo>
                  <a:pt x="14843" y="3967"/>
                </a:lnTo>
                <a:lnTo>
                  <a:pt x="14941" y="4113"/>
                </a:lnTo>
                <a:lnTo>
                  <a:pt x="15038" y="4259"/>
                </a:lnTo>
                <a:lnTo>
                  <a:pt x="15111" y="4405"/>
                </a:lnTo>
                <a:lnTo>
                  <a:pt x="15160" y="4551"/>
                </a:lnTo>
                <a:lnTo>
                  <a:pt x="15184" y="4721"/>
                </a:lnTo>
                <a:lnTo>
                  <a:pt x="15208" y="4891"/>
                </a:lnTo>
                <a:lnTo>
                  <a:pt x="15233" y="5232"/>
                </a:lnTo>
                <a:lnTo>
                  <a:pt x="15160" y="5548"/>
                </a:lnTo>
                <a:lnTo>
                  <a:pt x="15111" y="5719"/>
                </a:lnTo>
                <a:lnTo>
                  <a:pt x="15062" y="5865"/>
                </a:lnTo>
                <a:lnTo>
                  <a:pt x="14916" y="6132"/>
                </a:lnTo>
                <a:lnTo>
                  <a:pt x="14722" y="6351"/>
                </a:lnTo>
                <a:lnTo>
                  <a:pt x="14527" y="6570"/>
                </a:lnTo>
                <a:lnTo>
                  <a:pt x="14284" y="6765"/>
                </a:lnTo>
                <a:lnTo>
                  <a:pt x="13821" y="7130"/>
                </a:lnTo>
                <a:lnTo>
                  <a:pt x="13602" y="7325"/>
                </a:lnTo>
                <a:lnTo>
                  <a:pt x="13408" y="7544"/>
                </a:lnTo>
                <a:lnTo>
                  <a:pt x="12678" y="6984"/>
                </a:lnTo>
                <a:lnTo>
                  <a:pt x="12313" y="6692"/>
                </a:lnTo>
                <a:lnTo>
                  <a:pt x="11948" y="6400"/>
                </a:lnTo>
                <a:lnTo>
                  <a:pt x="11631" y="6108"/>
                </a:lnTo>
                <a:lnTo>
                  <a:pt x="11315" y="5767"/>
                </a:lnTo>
                <a:lnTo>
                  <a:pt x="11023" y="5427"/>
                </a:lnTo>
                <a:lnTo>
                  <a:pt x="10755" y="5037"/>
                </a:lnTo>
                <a:lnTo>
                  <a:pt x="10877" y="4989"/>
                </a:lnTo>
                <a:lnTo>
                  <a:pt x="10999" y="4891"/>
                </a:lnTo>
                <a:lnTo>
                  <a:pt x="11242" y="4697"/>
                </a:lnTo>
                <a:lnTo>
                  <a:pt x="11461" y="4478"/>
                </a:lnTo>
                <a:lnTo>
                  <a:pt x="11656" y="4283"/>
                </a:lnTo>
                <a:lnTo>
                  <a:pt x="12191" y="3869"/>
                </a:lnTo>
                <a:lnTo>
                  <a:pt x="12483" y="3699"/>
                </a:lnTo>
                <a:lnTo>
                  <a:pt x="12775" y="3553"/>
                </a:lnTo>
                <a:lnTo>
                  <a:pt x="12970" y="3480"/>
                </a:lnTo>
                <a:lnTo>
                  <a:pt x="13164" y="3456"/>
                </a:lnTo>
                <a:lnTo>
                  <a:pt x="13359" y="3431"/>
                </a:lnTo>
                <a:close/>
                <a:moveTo>
                  <a:pt x="13529" y="2872"/>
                </a:moveTo>
                <a:lnTo>
                  <a:pt x="13335" y="2896"/>
                </a:lnTo>
                <a:lnTo>
                  <a:pt x="12945" y="2969"/>
                </a:lnTo>
                <a:lnTo>
                  <a:pt x="12556" y="3066"/>
                </a:lnTo>
                <a:lnTo>
                  <a:pt x="12191" y="3237"/>
                </a:lnTo>
                <a:lnTo>
                  <a:pt x="11850" y="3456"/>
                </a:lnTo>
                <a:lnTo>
                  <a:pt x="11607" y="3626"/>
                </a:lnTo>
                <a:lnTo>
                  <a:pt x="11388" y="3821"/>
                </a:lnTo>
                <a:lnTo>
                  <a:pt x="10950" y="4210"/>
                </a:lnTo>
                <a:lnTo>
                  <a:pt x="10658" y="4478"/>
                </a:lnTo>
                <a:lnTo>
                  <a:pt x="10512" y="4648"/>
                </a:lnTo>
                <a:lnTo>
                  <a:pt x="10464" y="4721"/>
                </a:lnTo>
                <a:lnTo>
                  <a:pt x="10464" y="4818"/>
                </a:lnTo>
                <a:lnTo>
                  <a:pt x="10366" y="4843"/>
                </a:lnTo>
                <a:lnTo>
                  <a:pt x="10293" y="4916"/>
                </a:lnTo>
                <a:lnTo>
                  <a:pt x="10245" y="4989"/>
                </a:lnTo>
                <a:lnTo>
                  <a:pt x="10269" y="5110"/>
                </a:lnTo>
                <a:lnTo>
                  <a:pt x="10366" y="5354"/>
                </a:lnTo>
                <a:lnTo>
                  <a:pt x="10488" y="5597"/>
                </a:lnTo>
                <a:lnTo>
                  <a:pt x="10610" y="5816"/>
                </a:lnTo>
                <a:lnTo>
                  <a:pt x="10780" y="6035"/>
                </a:lnTo>
                <a:lnTo>
                  <a:pt x="10950" y="6230"/>
                </a:lnTo>
                <a:lnTo>
                  <a:pt x="11120" y="6449"/>
                </a:lnTo>
                <a:lnTo>
                  <a:pt x="11534" y="6814"/>
                </a:lnTo>
                <a:lnTo>
                  <a:pt x="11972" y="7179"/>
                </a:lnTo>
                <a:lnTo>
                  <a:pt x="12410" y="7519"/>
                </a:lnTo>
                <a:lnTo>
                  <a:pt x="12848" y="7836"/>
                </a:lnTo>
                <a:lnTo>
                  <a:pt x="13262" y="8152"/>
                </a:lnTo>
                <a:lnTo>
                  <a:pt x="13335" y="8201"/>
                </a:lnTo>
                <a:lnTo>
                  <a:pt x="13432" y="8225"/>
                </a:lnTo>
                <a:lnTo>
                  <a:pt x="13505" y="8225"/>
                </a:lnTo>
                <a:lnTo>
                  <a:pt x="13602" y="8201"/>
                </a:lnTo>
                <a:lnTo>
                  <a:pt x="13651" y="8152"/>
                </a:lnTo>
                <a:lnTo>
                  <a:pt x="13724" y="8079"/>
                </a:lnTo>
                <a:lnTo>
                  <a:pt x="13748" y="8006"/>
                </a:lnTo>
                <a:lnTo>
                  <a:pt x="13748" y="7933"/>
                </a:lnTo>
                <a:lnTo>
                  <a:pt x="13943" y="7787"/>
                </a:lnTo>
                <a:lnTo>
                  <a:pt x="14089" y="7665"/>
                </a:lnTo>
                <a:lnTo>
                  <a:pt x="14722" y="7154"/>
                </a:lnTo>
                <a:lnTo>
                  <a:pt x="15014" y="6862"/>
                </a:lnTo>
                <a:lnTo>
                  <a:pt x="15281" y="6546"/>
                </a:lnTo>
                <a:lnTo>
                  <a:pt x="15500" y="6205"/>
                </a:lnTo>
                <a:lnTo>
                  <a:pt x="15598" y="6035"/>
                </a:lnTo>
                <a:lnTo>
                  <a:pt x="15671" y="5840"/>
                </a:lnTo>
                <a:lnTo>
                  <a:pt x="15719" y="5670"/>
                </a:lnTo>
                <a:lnTo>
                  <a:pt x="15768" y="5500"/>
                </a:lnTo>
                <a:lnTo>
                  <a:pt x="15792" y="5305"/>
                </a:lnTo>
                <a:lnTo>
                  <a:pt x="15792" y="5135"/>
                </a:lnTo>
                <a:lnTo>
                  <a:pt x="15768" y="4770"/>
                </a:lnTo>
                <a:lnTo>
                  <a:pt x="15695" y="4429"/>
                </a:lnTo>
                <a:lnTo>
                  <a:pt x="15549" y="4088"/>
                </a:lnTo>
                <a:lnTo>
                  <a:pt x="15379" y="3772"/>
                </a:lnTo>
                <a:lnTo>
                  <a:pt x="15257" y="3626"/>
                </a:lnTo>
                <a:lnTo>
                  <a:pt x="15135" y="3504"/>
                </a:lnTo>
                <a:lnTo>
                  <a:pt x="15014" y="3383"/>
                </a:lnTo>
                <a:lnTo>
                  <a:pt x="14868" y="3261"/>
                </a:lnTo>
                <a:lnTo>
                  <a:pt x="14697" y="3164"/>
                </a:lnTo>
                <a:lnTo>
                  <a:pt x="14503" y="3066"/>
                </a:lnTo>
                <a:lnTo>
                  <a:pt x="14332" y="2993"/>
                </a:lnTo>
                <a:lnTo>
                  <a:pt x="14138" y="2945"/>
                </a:lnTo>
                <a:lnTo>
                  <a:pt x="13943" y="2896"/>
                </a:lnTo>
                <a:lnTo>
                  <a:pt x="13724" y="2872"/>
                </a:lnTo>
                <a:close/>
                <a:moveTo>
                  <a:pt x="5597" y="6814"/>
                </a:moveTo>
                <a:lnTo>
                  <a:pt x="4283" y="8030"/>
                </a:lnTo>
                <a:lnTo>
                  <a:pt x="3675" y="8590"/>
                </a:lnTo>
                <a:lnTo>
                  <a:pt x="3602" y="8468"/>
                </a:lnTo>
                <a:lnTo>
                  <a:pt x="3504" y="8395"/>
                </a:lnTo>
                <a:lnTo>
                  <a:pt x="3285" y="8201"/>
                </a:lnTo>
                <a:lnTo>
                  <a:pt x="2969" y="7860"/>
                </a:lnTo>
                <a:lnTo>
                  <a:pt x="2677" y="7519"/>
                </a:lnTo>
                <a:lnTo>
                  <a:pt x="2410" y="7203"/>
                </a:lnTo>
                <a:lnTo>
                  <a:pt x="2264" y="7057"/>
                </a:lnTo>
                <a:lnTo>
                  <a:pt x="2093" y="6911"/>
                </a:lnTo>
                <a:lnTo>
                  <a:pt x="3821" y="6911"/>
                </a:lnTo>
                <a:lnTo>
                  <a:pt x="4745" y="6862"/>
                </a:lnTo>
                <a:lnTo>
                  <a:pt x="5597" y="6814"/>
                </a:lnTo>
                <a:close/>
                <a:moveTo>
                  <a:pt x="755" y="6911"/>
                </a:moveTo>
                <a:lnTo>
                  <a:pt x="1047" y="6935"/>
                </a:lnTo>
                <a:lnTo>
                  <a:pt x="1315" y="6935"/>
                </a:lnTo>
                <a:lnTo>
                  <a:pt x="1339" y="6984"/>
                </a:lnTo>
                <a:lnTo>
                  <a:pt x="1363" y="7008"/>
                </a:lnTo>
                <a:lnTo>
                  <a:pt x="1582" y="7227"/>
                </a:lnTo>
                <a:lnTo>
                  <a:pt x="1826" y="7422"/>
                </a:lnTo>
                <a:lnTo>
                  <a:pt x="2142" y="7738"/>
                </a:lnTo>
                <a:lnTo>
                  <a:pt x="2434" y="8103"/>
                </a:lnTo>
                <a:lnTo>
                  <a:pt x="2799" y="8541"/>
                </a:lnTo>
                <a:lnTo>
                  <a:pt x="3018" y="8785"/>
                </a:lnTo>
                <a:lnTo>
                  <a:pt x="3139" y="8882"/>
                </a:lnTo>
                <a:lnTo>
                  <a:pt x="3261" y="8955"/>
                </a:lnTo>
                <a:lnTo>
                  <a:pt x="3091" y="9077"/>
                </a:lnTo>
                <a:lnTo>
                  <a:pt x="2993" y="8931"/>
                </a:lnTo>
                <a:lnTo>
                  <a:pt x="2872" y="8785"/>
                </a:lnTo>
                <a:lnTo>
                  <a:pt x="2580" y="8517"/>
                </a:lnTo>
                <a:lnTo>
                  <a:pt x="2020" y="8079"/>
                </a:lnTo>
                <a:lnTo>
                  <a:pt x="1388" y="7495"/>
                </a:lnTo>
                <a:lnTo>
                  <a:pt x="755" y="6911"/>
                </a:lnTo>
                <a:close/>
                <a:moveTo>
                  <a:pt x="9490" y="8760"/>
                </a:moveTo>
                <a:lnTo>
                  <a:pt x="9369" y="8785"/>
                </a:lnTo>
                <a:lnTo>
                  <a:pt x="9271" y="8833"/>
                </a:lnTo>
                <a:lnTo>
                  <a:pt x="9101" y="9004"/>
                </a:lnTo>
                <a:lnTo>
                  <a:pt x="8931" y="9174"/>
                </a:lnTo>
                <a:lnTo>
                  <a:pt x="8760" y="9344"/>
                </a:lnTo>
                <a:lnTo>
                  <a:pt x="8566" y="9515"/>
                </a:lnTo>
                <a:lnTo>
                  <a:pt x="8103" y="9904"/>
                </a:lnTo>
                <a:lnTo>
                  <a:pt x="7617" y="10318"/>
                </a:lnTo>
                <a:lnTo>
                  <a:pt x="7276" y="10609"/>
                </a:lnTo>
                <a:lnTo>
                  <a:pt x="7081" y="10780"/>
                </a:lnTo>
                <a:lnTo>
                  <a:pt x="6887" y="10999"/>
                </a:lnTo>
                <a:lnTo>
                  <a:pt x="6716" y="11193"/>
                </a:lnTo>
                <a:lnTo>
                  <a:pt x="6595" y="11437"/>
                </a:lnTo>
                <a:lnTo>
                  <a:pt x="6570" y="11534"/>
                </a:lnTo>
                <a:lnTo>
                  <a:pt x="6546" y="11656"/>
                </a:lnTo>
                <a:lnTo>
                  <a:pt x="6546" y="11753"/>
                </a:lnTo>
                <a:lnTo>
                  <a:pt x="6570" y="11850"/>
                </a:lnTo>
                <a:lnTo>
                  <a:pt x="6619" y="11948"/>
                </a:lnTo>
                <a:lnTo>
                  <a:pt x="6668" y="11996"/>
                </a:lnTo>
                <a:lnTo>
                  <a:pt x="6765" y="12021"/>
                </a:lnTo>
                <a:lnTo>
                  <a:pt x="6838" y="12021"/>
                </a:lnTo>
                <a:lnTo>
                  <a:pt x="6935" y="11972"/>
                </a:lnTo>
                <a:lnTo>
                  <a:pt x="7033" y="11923"/>
                </a:lnTo>
                <a:lnTo>
                  <a:pt x="7154" y="11777"/>
                </a:lnTo>
                <a:lnTo>
                  <a:pt x="7422" y="11461"/>
                </a:lnTo>
                <a:lnTo>
                  <a:pt x="7641" y="11242"/>
                </a:lnTo>
                <a:lnTo>
                  <a:pt x="7860" y="11023"/>
                </a:lnTo>
                <a:lnTo>
                  <a:pt x="8322" y="10634"/>
                </a:lnTo>
                <a:lnTo>
                  <a:pt x="8736" y="10318"/>
                </a:lnTo>
                <a:lnTo>
                  <a:pt x="9174" y="9977"/>
                </a:lnTo>
                <a:lnTo>
                  <a:pt x="9393" y="9807"/>
                </a:lnTo>
                <a:lnTo>
                  <a:pt x="9563" y="9612"/>
                </a:lnTo>
                <a:lnTo>
                  <a:pt x="9709" y="9393"/>
                </a:lnTo>
                <a:lnTo>
                  <a:pt x="9831" y="9174"/>
                </a:lnTo>
                <a:lnTo>
                  <a:pt x="9855" y="9052"/>
                </a:lnTo>
                <a:lnTo>
                  <a:pt x="9855" y="8931"/>
                </a:lnTo>
                <a:lnTo>
                  <a:pt x="9782" y="8858"/>
                </a:lnTo>
                <a:lnTo>
                  <a:pt x="9709" y="8809"/>
                </a:lnTo>
                <a:lnTo>
                  <a:pt x="9588" y="8760"/>
                </a:lnTo>
                <a:close/>
                <a:moveTo>
                  <a:pt x="2045" y="13359"/>
                </a:moveTo>
                <a:lnTo>
                  <a:pt x="2166" y="13408"/>
                </a:lnTo>
                <a:lnTo>
                  <a:pt x="2166" y="13481"/>
                </a:lnTo>
                <a:lnTo>
                  <a:pt x="2166" y="13554"/>
                </a:lnTo>
                <a:lnTo>
                  <a:pt x="2118" y="13627"/>
                </a:lnTo>
                <a:lnTo>
                  <a:pt x="2069" y="13675"/>
                </a:lnTo>
                <a:lnTo>
                  <a:pt x="1947" y="13773"/>
                </a:lnTo>
                <a:lnTo>
                  <a:pt x="1826" y="13870"/>
                </a:lnTo>
                <a:lnTo>
                  <a:pt x="1655" y="13943"/>
                </a:lnTo>
                <a:lnTo>
                  <a:pt x="1461" y="14016"/>
                </a:lnTo>
                <a:lnTo>
                  <a:pt x="1461" y="14016"/>
                </a:lnTo>
                <a:lnTo>
                  <a:pt x="1607" y="13821"/>
                </a:lnTo>
                <a:lnTo>
                  <a:pt x="1753" y="13627"/>
                </a:lnTo>
                <a:lnTo>
                  <a:pt x="1874" y="13481"/>
                </a:lnTo>
                <a:lnTo>
                  <a:pt x="1972" y="13383"/>
                </a:lnTo>
                <a:lnTo>
                  <a:pt x="1996" y="13383"/>
                </a:lnTo>
                <a:lnTo>
                  <a:pt x="2045" y="13359"/>
                </a:lnTo>
                <a:close/>
                <a:moveTo>
                  <a:pt x="1996" y="12872"/>
                </a:moveTo>
                <a:lnTo>
                  <a:pt x="1899" y="12897"/>
                </a:lnTo>
                <a:lnTo>
                  <a:pt x="1826" y="12921"/>
                </a:lnTo>
                <a:lnTo>
                  <a:pt x="1655" y="13018"/>
                </a:lnTo>
                <a:lnTo>
                  <a:pt x="1534" y="13140"/>
                </a:lnTo>
                <a:lnTo>
                  <a:pt x="1388" y="13286"/>
                </a:lnTo>
                <a:lnTo>
                  <a:pt x="1242" y="13456"/>
                </a:lnTo>
                <a:lnTo>
                  <a:pt x="998" y="13797"/>
                </a:lnTo>
                <a:lnTo>
                  <a:pt x="925" y="13967"/>
                </a:lnTo>
                <a:lnTo>
                  <a:pt x="828" y="14138"/>
                </a:lnTo>
                <a:lnTo>
                  <a:pt x="804" y="14235"/>
                </a:lnTo>
                <a:lnTo>
                  <a:pt x="779" y="14308"/>
                </a:lnTo>
                <a:lnTo>
                  <a:pt x="779" y="14405"/>
                </a:lnTo>
                <a:lnTo>
                  <a:pt x="828" y="14478"/>
                </a:lnTo>
                <a:lnTo>
                  <a:pt x="877" y="14527"/>
                </a:lnTo>
                <a:lnTo>
                  <a:pt x="925" y="14576"/>
                </a:lnTo>
                <a:lnTo>
                  <a:pt x="1047" y="14576"/>
                </a:lnTo>
                <a:lnTo>
                  <a:pt x="1120" y="14551"/>
                </a:lnTo>
                <a:lnTo>
                  <a:pt x="1266" y="14551"/>
                </a:lnTo>
                <a:lnTo>
                  <a:pt x="1412" y="14527"/>
                </a:lnTo>
                <a:lnTo>
                  <a:pt x="1582" y="14478"/>
                </a:lnTo>
                <a:lnTo>
                  <a:pt x="1728" y="14430"/>
                </a:lnTo>
                <a:lnTo>
                  <a:pt x="2020" y="14284"/>
                </a:lnTo>
                <a:lnTo>
                  <a:pt x="2239" y="14138"/>
                </a:lnTo>
                <a:lnTo>
                  <a:pt x="2361" y="14040"/>
                </a:lnTo>
                <a:lnTo>
                  <a:pt x="2483" y="13919"/>
                </a:lnTo>
                <a:lnTo>
                  <a:pt x="2556" y="13773"/>
                </a:lnTo>
                <a:lnTo>
                  <a:pt x="2629" y="13627"/>
                </a:lnTo>
                <a:lnTo>
                  <a:pt x="2653" y="13481"/>
                </a:lnTo>
                <a:lnTo>
                  <a:pt x="2653" y="13408"/>
                </a:lnTo>
                <a:lnTo>
                  <a:pt x="2629" y="13335"/>
                </a:lnTo>
                <a:lnTo>
                  <a:pt x="2604" y="13262"/>
                </a:lnTo>
                <a:lnTo>
                  <a:pt x="2556" y="13189"/>
                </a:lnTo>
                <a:lnTo>
                  <a:pt x="2483" y="13140"/>
                </a:lnTo>
                <a:lnTo>
                  <a:pt x="2385" y="13091"/>
                </a:lnTo>
                <a:lnTo>
                  <a:pt x="2288" y="12970"/>
                </a:lnTo>
                <a:lnTo>
                  <a:pt x="2166" y="12897"/>
                </a:lnTo>
                <a:lnTo>
                  <a:pt x="2069" y="12872"/>
                </a:lnTo>
                <a:close/>
                <a:moveTo>
                  <a:pt x="15525" y="560"/>
                </a:moveTo>
                <a:lnTo>
                  <a:pt x="16084" y="633"/>
                </a:lnTo>
                <a:lnTo>
                  <a:pt x="16644" y="706"/>
                </a:lnTo>
                <a:lnTo>
                  <a:pt x="17204" y="828"/>
                </a:lnTo>
                <a:lnTo>
                  <a:pt x="17763" y="974"/>
                </a:lnTo>
                <a:lnTo>
                  <a:pt x="17666" y="1023"/>
                </a:lnTo>
                <a:lnTo>
                  <a:pt x="17593" y="1096"/>
                </a:lnTo>
                <a:lnTo>
                  <a:pt x="17496" y="1169"/>
                </a:lnTo>
                <a:lnTo>
                  <a:pt x="17496" y="1193"/>
                </a:lnTo>
                <a:lnTo>
                  <a:pt x="17520" y="1217"/>
                </a:lnTo>
                <a:lnTo>
                  <a:pt x="17569" y="1266"/>
                </a:lnTo>
                <a:lnTo>
                  <a:pt x="17617" y="1290"/>
                </a:lnTo>
                <a:lnTo>
                  <a:pt x="17739" y="1315"/>
                </a:lnTo>
                <a:lnTo>
                  <a:pt x="17861" y="1290"/>
                </a:lnTo>
                <a:lnTo>
                  <a:pt x="17934" y="1290"/>
                </a:lnTo>
                <a:lnTo>
                  <a:pt x="17982" y="1242"/>
                </a:lnTo>
                <a:lnTo>
                  <a:pt x="18007" y="1363"/>
                </a:lnTo>
                <a:lnTo>
                  <a:pt x="18031" y="1461"/>
                </a:lnTo>
                <a:lnTo>
                  <a:pt x="17909" y="1485"/>
                </a:lnTo>
                <a:lnTo>
                  <a:pt x="17812" y="1534"/>
                </a:lnTo>
                <a:lnTo>
                  <a:pt x="17715" y="1582"/>
                </a:lnTo>
                <a:lnTo>
                  <a:pt x="17617" y="1655"/>
                </a:lnTo>
                <a:lnTo>
                  <a:pt x="17593" y="1680"/>
                </a:lnTo>
                <a:lnTo>
                  <a:pt x="17593" y="1753"/>
                </a:lnTo>
                <a:lnTo>
                  <a:pt x="17617" y="1801"/>
                </a:lnTo>
                <a:lnTo>
                  <a:pt x="17690" y="1826"/>
                </a:lnTo>
                <a:lnTo>
                  <a:pt x="17739" y="1850"/>
                </a:lnTo>
                <a:lnTo>
                  <a:pt x="17812" y="1874"/>
                </a:lnTo>
                <a:lnTo>
                  <a:pt x="17958" y="1850"/>
                </a:lnTo>
                <a:lnTo>
                  <a:pt x="18080" y="1801"/>
                </a:lnTo>
                <a:lnTo>
                  <a:pt x="18104" y="1996"/>
                </a:lnTo>
                <a:lnTo>
                  <a:pt x="17909" y="2069"/>
                </a:lnTo>
                <a:lnTo>
                  <a:pt x="17788" y="2118"/>
                </a:lnTo>
                <a:lnTo>
                  <a:pt x="17690" y="2215"/>
                </a:lnTo>
                <a:lnTo>
                  <a:pt x="17642" y="2264"/>
                </a:lnTo>
                <a:lnTo>
                  <a:pt x="17642" y="2361"/>
                </a:lnTo>
                <a:lnTo>
                  <a:pt x="17666" y="2410"/>
                </a:lnTo>
                <a:lnTo>
                  <a:pt x="17739" y="2458"/>
                </a:lnTo>
                <a:lnTo>
                  <a:pt x="17836" y="2483"/>
                </a:lnTo>
                <a:lnTo>
                  <a:pt x="17934" y="2458"/>
                </a:lnTo>
                <a:lnTo>
                  <a:pt x="18128" y="2410"/>
                </a:lnTo>
                <a:lnTo>
                  <a:pt x="18153" y="2531"/>
                </a:lnTo>
                <a:lnTo>
                  <a:pt x="18007" y="2555"/>
                </a:lnTo>
                <a:lnTo>
                  <a:pt x="17836" y="2604"/>
                </a:lnTo>
                <a:lnTo>
                  <a:pt x="17763" y="2653"/>
                </a:lnTo>
                <a:lnTo>
                  <a:pt x="17715" y="2726"/>
                </a:lnTo>
                <a:lnTo>
                  <a:pt x="17690" y="2823"/>
                </a:lnTo>
                <a:lnTo>
                  <a:pt x="17690" y="2896"/>
                </a:lnTo>
                <a:lnTo>
                  <a:pt x="17739" y="2945"/>
                </a:lnTo>
                <a:lnTo>
                  <a:pt x="17812" y="2993"/>
                </a:lnTo>
                <a:lnTo>
                  <a:pt x="18153" y="2993"/>
                </a:lnTo>
                <a:lnTo>
                  <a:pt x="18177" y="2969"/>
                </a:lnTo>
                <a:lnTo>
                  <a:pt x="18177" y="3261"/>
                </a:lnTo>
                <a:lnTo>
                  <a:pt x="17739" y="3383"/>
                </a:lnTo>
                <a:lnTo>
                  <a:pt x="17690" y="3407"/>
                </a:lnTo>
                <a:lnTo>
                  <a:pt x="17666" y="3431"/>
                </a:lnTo>
                <a:lnTo>
                  <a:pt x="17617" y="3529"/>
                </a:lnTo>
                <a:lnTo>
                  <a:pt x="17617" y="3577"/>
                </a:lnTo>
                <a:lnTo>
                  <a:pt x="17642" y="3626"/>
                </a:lnTo>
                <a:lnTo>
                  <a:pt x="17666" y="3650"/>
                </a:lnTo>
                <a:lnTo>
                  <a:pt x="17715" y="3699"/>
                </a:lnTo>
                <a:lnTo>
                  <a:pt x="17812" y="3723"/>
                </a:lnTo>
                <a:lnTo>
                  <a:pt x="17934" y="3723"/>
                </a:lnTo>
                <a:lnTo>
                  <a:pt x="18153" y="3699"/>
                </a:lnTo>
                <a:lnTo>
                  <a:pt x="18153" y="3699"/>
                </a:lnTo>
                <a:lnTo>
                  <a:pt x="18104" y="4186"/>
                </a:lnTo>
                <a:lnTo>
                  <a:pt x="17934" y="4088"/>
                </a:lnTo>
                <a:lnTo>
                  <a:pt x="17739" y="4040"/>
                </a:lnTo>
                <a:lnTo>
                  <a:pt x="17642" y="4015"/>
                </a:lnTo>
                <a:lnTo>
                  <a:pt x="17569" y="4040"/>
                </a:lnTo>
                <a:lnTo>
                  <a:pt x="17471" y="4064"/>
                </a:lnTo>
                <a:lnTo>
                  <a:pt x="17423" y="4137"/>
                </a:lnTo>
                <a:lnTo>
                  <a:pt x="17423" y="4186"/>
                </a:lnTo>
                <a:lnTo>
                  <a:pt x="17496" y="4283"/>
                </a:lnTo>
                <a:lnTo>
                  <a:pt x="17617" y="4332"/>
                </a:lnTo>
                <a:lnTo>
                  <a:pt x="17812" y="4429"/>
                </a:lnTo>
                <a:lnTo>
                  <a:pt x="17982" y="4526"/>
                </a:lnTo>
                <a:lnTo>
                  <a:pt x="18055" y="4551"/>
                </a:lnTo>
                <a:lnTo>
                  <a:pt x="17958" y="4940"/>
                </a:lnTo>
                <a:lnTo>
                  <a:pt x="17690" y="4843"/>
                </a:lnTo>
                <a:lnTo>
                  <a:pt x="17471" y="4721"/>
                </a:lnTo>
                <a:lnTo>
                  <a:pt x="17228" y="4648"/>
                </a:lnTo>
                <a:lnTo>
                  <a:pt x="17155" y="4648"/>
                </a:lnTo>
                <a:lnTo>
                  <a:pt x="17155" y="4672"/>
                </a:lnTo>
                <a:lnTo>
                  <a:pt x="17155" y="4721"/>
                </a:lnTo>
                <a:lnTo>
                  <a:pt x="17204" y="4818"/>
                </a:lnTo>
                <a:lnTo>
                  <a:pt x="17252" y="4891"/>
                </a:lnTo>
                <a:lnTo>
                  <a:pt x="17350" y="4989"/>
                </a:lnTo>
                <a:lnTo>
                  <a:pt x="17423" y="5062"/>
                </a:lnTo>
                <a:lnTo>
                  <a:pt x="17642" y="5183"/>
                </a:lnTo>
                <a:lnTo>
                  <a:pt x="17861" y="5256"/>
                </a:lnTo>
                <a:lnTo>
                  <a:pt x="17739" y="5621"/>
                </a:lnTo>
                <a:lnTo>
                  <a:pt x="17617" y="5938"/>
                </a:lnTo>
                <a:lnTo>
                  <a:pt x="17569" y="5889"/>
                </a:lnTo>
                <a:lnTo>
                  <a:pt x="17520" y="5840"/>
                </a:lnTo>
                <a:lnTo>
                  <a:pt x="17398" y="5743"/>
                </a:lnTo>
                <a:lnTo>
                  <a:pt x="17301" y="5670"/>
                </a:lnTo>
                <a:lnTo>
                  <a:pt x="17179" y="5597"/>
                </a:lnTo>
                <a:lnTo>
                  <a:pt x="17082" y="5573"/>
                </a:lnTo>
                <a:lnTo>
                  <a:pt x="16985" y="5548"/>
                </a:lnTo>
                <a:lnTo>
                  <a:pt x="16887" y="5548"/>
                </a:lnTo>
                <a:lnTo>
                  <a:pt x="16766" y="5597"/>
                </a:lnTo>
                <a:lnTo>
                  <a:pt x="16741" y="5621"/>
                </a:lnTo>
                <a:lnTo>
                  <a:pt x="16741" y="5670"/>
                </a:lnTo>
                <a:lnTo>
                  <a:pt x="16741" y="5719"/>
                </a:lnTo>
                <a:lnTo>
                  <a:pt x="16766" y="5743"/>
                </a:lnTo>
                <a:lnTo>
                  <a:pt x="16863" y="5840"/>
                </a:lnTo>
                <a:lnTo>
                  <a:pt x="16936" y="5913"/>
                </a:lnTo>
                <a:lnTo>
                  <a:pt x="17009" y="5962"/>
                </a:lnTo>
                <a:lnTo>
                  <a:pt x="17228" y="6132"/>
                </a:lnTo>
                <a:lnTo>
                  <a:pt x="17325" y="6181"/>
                </a:lnTo>
                <a:lnTo>
                  <a:pt x="17447" y="6205"/>
                </a:lnTo>
                <a:lnTo>
                  <a:pt x="17496" y="6205"/>
                </a:lnTo>
                <a:lnTo>
                  <a:pt x="17325" y="6473"/>
                </a:lnTo>
                <a:lnTo>
                  <a:pt x="17204" y="6473"/>
                </a:lnTo>
                <a:lnTo>
                  <a:pt x="17106" y="6449"/>
                </a:lnTo>
                <a:lnTo>
                  <a:pt x="17009" y="6400"/>
                </a:lnTo>
                <a:lnTo>
                  <a:pt x="16936" y="6351"/>
                </a:lnTo>
                <a:lnTo>
                  <a:pt x="16814" y="6230"/>
                </a:lnTo>
                <a:lnTo>
                  <a:pt x="16668" y="6108"/>
                </a:lnTo>
                <a:lnTo>
                  <a:pt x="16522" y="6035"/>
                </a:lnTo>
                <a:lnTo>
                  <a:pt x="16449" y="6011"/>
                </a:lnTo>
                <a:lnTo>
                  <a:pt x="16352" y="6011"/>
                </a:lnTo>
                <a:lnTo>
                  <a:pt x="16279" y="6035"/>
                </a:lnTo>
                <a:lnTo>
                  <a:pt x="16182" y="6084"/>
                </a:lnTo>
                <a:lnTo>
                  <a:pt x="16133" y="6132"/>
                </a:lnTo>
                <a:lnTo>
                  <a:pt x="16133" y="6181"/>
                </a:lnTo>
                <a:lnTo>
                  <a:pt x="16182" y="6230"/>
                </a:lnTo>
                <a:lnTo>
                  <a:pt x="16230" y="6254"/>
                </a:lnTo>
                <a:lnTo>
                  <a:pt x="16303" y="6254"/>
                </a:lnTo>
                <a:lnTo>
                  <a:pt x="16401" y="6303"/>
                </a:lnTo>
                <a:lnTo>
                  <a:pt x="16547" y="6424"/>
                </a:lnTo>
                <a:lnTo>
                  <a:pt x="16693" y="6570"/>
                </a:lnTo>
                <a:lnTo>
                  <a:pt x="16814" y="6692"/>
                </a:lnTo>
                <a:lnTo>
                  <a:pt x="16936" y="6789"/>
                </a:lnTo>
                <a:lnTo>
                  <a:pt x="17082" y="6838"/>
                </a:lnTo>
                <a:lnTo>
                  <a:pt x="16668" y="7325"/>
                </a:lnTo>
                <a:lnTo>
                  <a:pt x="16157" y="7106"/>
                </a:lnTo>
                <a:lnTo>
                  <a:pt x="16011" y="7033"/>
                </a:lnTo>
                <a:lnTo>
                  <a:pt x="15865" y="7008"/>
                </a:lnTo>
                <a:lnTo>
                  <a:pt x="15744" y="7008"/>
                </a:lnTo>
                <a:lnTo>
                  <a:pt x="15598" y="7057"/>
                </a:lnTo>
                <a:lnTo>
                  <a:pt x="15573" y="7081"/>
                </a:lnTo>
                <a:lnTo>
                  <a:pt x="15549" y="7106"/>
                </a:lnTo>
                <a:lnTo>
                  <a:pt x="15549" y="7154"/>
                </a:lnTo>
                <a:lnTo>
                  <a:pt x="15573" y="7179"/>
                </a:lnTo>
                <a:lnTo>
                  <a:pt x="15646" y="7276"/>
                </a:lnTo>
                <a:lnTo>
                  <a:pt x="15744" y="7349"/>
                </a:lnTo>
                <a:lnTo>
                  <a:pt x="15987" y="7495"/>
                </a:lnTo>
                <a:lnTo>
                  <a:pt x="16328" y="7665"/>
                </a:lnTo>
                <a:lnTo>
                  <a:pt x="16036" y="7957"/>
                </a:lnTo>
                <a:lnTo>
                  <a:pt x="15890" y="7909"/>
                </a:lnTo>
                <a:lnTo>
                  <a:pt x="15744" y="7884"/>
                </a:lnTo>
                <a:lnTo>
                  <a:pt x="15598" y="7860"/>
                </a:lnTo>
                <a:lnTo>
                  <a:pt x="15452" y="7836"/>
                </a:lnTo>
                <a:lnTo>
                  <a:pt x="15160" y="7690"/>
                </a:lnTo>
                <a:lnTo>
                  <a:pt x="15014" y="7641"/>
                </a:lnTo>
                <a:lnTo>
                  <a:pt x="14868" y="7592"/>
                </a:lnTo>
                <a:lnTo>
                  <a:pt x="14819" y="7617"/>
                </a:lnTo>
                <a:lnTo>
                  <a:pt x="14770" y="7665"/>
                </a:lnTo>
                <a:lnTo>
                  <a:pt x="14770" y="7714"/>
                </a:lnTo>
                <a:lnTo>
                  <a:pt x="14770" y="7763"/>
                </a:lnTo>
                <a:lnTo>
                  <a:pt x="14843" y="7860"/>
                </a:lnTo>
                <a:lnTo>
                  <a:pt x="14916" y="7957"/>
                </a:lnTo>
                <a:lnTo>
                  <a:pt x="15135" y="8128"/>
                </a:lnTo>
                <a:lnTo>
                  <a:pt x="15427" y="8249"/>
                </a:lnTo>
                <a:lnTo>
                  <a:pt x="15549" y="8298"/>
                </a:lnTo>
                <a:lnTo>
                  <a:pt x="15695" y="8322"/>
                </a:lnTo>
                <a:lnTo>
                  <a:pt x="15403" y="8639"/>
                </a:lnTo>
                <a:lnTo>
                  <a:pt x="15184" y="8590"/>
                </a:lnTo>
                <a:lnTo>
                  <a:pt x="14965" y="8541"/>
                </a:lnTo>
                <a:lnTo>
                  <a:pt x="14770" y="8468"/>
                </a:lnTo>
                <a:lnTo>
                  <a:pt x="14576" y="8347"/>
                </a:lnTo>
                <a:lnTo>
                  <a:pt x="14551" y="8322"/>
                </a:lnTo>
                <a:lnTo>
                  <a:pt x="14503" y="8322"/>
                </a:lnTo>
                <a:lnTo>
                  <a:pt x="14454" y="8371"/>
                </a:lnTo>
                <a:lnTo>
                  <a:pt x="14430" y="8420"/>
                </a:lnTo>
                <a:lnTo>
                  <a:pt x="14430" y="8493"/>
                </a:lnTo>
                <a:lnTo>
                  <a:pt x="14478" y="8590"/>
                </a:lnTo>
                <a:lnTo>
                  <a:pt x="14551" y="8687"/>
                </a:lnTo>
                <a:lnTo>
                  <a:pt x="14722" y="8809"/>
                </a:lnTo>
                <a:lnTo>
                  <a:pt x="14892" y="8906"/>
                </a:lnTo>
                <a:lnTo>
                  <a:pt x="15111" y="8979"/>
                </a:lnTo>
                <a:lnTo>
                  <a:pt x="14843" y="9271"/>
                </a:lnTo>
                <a:lnTo>
                  <a:pt x="14795" y="9247"/>
                </a:lnTo>
                <a:lnTo>
                  <a:pt x="14503" y="9150"/>
                </a:lnTo>
                <a:lnTo>
                  <a:pt x="14211" y="9052"/>
                </a:lnTo>
                <a:lnTo>
                  <a:pt x="13919" y="8955"/>
                </a:lnTo>
                <a:lnTo>
                  <a:pt x="13627" y="8858"/>
                </a:lnTo>
                <a:lnTo>
                  <a:pt x="13578" y="8858"/>
                </a:lnTo>
                <a:lnTo>
                  <a:pt x="13554" y="8882"/>
                </a:lnTo>
                <a:lnTo>
                  <a:pt x="13529" y="8931"/>
                </a:lnTo>
                <a:lnTo>
                  <a:pt x="13554" y="8955"/>
                </a:lnTo>
                <a:lnTo>
                  <a:pt x="13627" y="9077"/>
                </a:lnTo>
                <a:lnTo>
                  <a:pt x="13748" y="9198"/>
                </a:lnTo>
                <a:lnTo>
                  <a:pt x="13846" y="9296"/>
                </a:lnTo>
                <a:lnTo>
                  <a:pt x="13992" y="9369"/>
                </a:lnTo>
                <a:lnTo>
                  <a:pt x="14284" y="9515"/>
                </a:lnTo>
                <a:lnTo>
                  <a:pt x="14576" y="9612"/>
                </a:lnTo>
                <a:lnTo>
                  <a:pt x="14211" y="10001"/>
                </a:lnTo>
                <a:lnTo>
                  <a:pt x="14186" y="9953"/>
                </a:lnTo>
                <a:lnTo>
                  <a:pt x="14113" y="9904"/>
                </a:lnTo>
                <a:lnTo>
                  <a:pt x="13846" y="9709"/>
                </a:lnTo>
                <a:lnTo>
                  <a:pt x="13529" y="9563"/>
                </a:lnTo>
                <a:lnTo>
                  <a:pt x="13359" y="9490"/>
                </a:lnTo>
                <a:lnTo>
                  <a:pt x="13213" y="9442"/>
                </a:lnTo>
                <a:lnTo>
                  <a:pt x="13043" y="9393"/>
                </a:lnTo>
                <a:lnTo>
                  <a:pt x="12824" y="9393"/>
                </a:lnTo>
                <a:lnTo>
                  <a:pt x="12799" y="9442"/>
                </a:lnTo>
                <a:lnTo>
                  <a:pt x="12799" y="9490"/>
                </a:lnTo>
                <a:lnTo>
                  <a:pt x="12824" y="9515"/>
                </a:lnTo>
                <a:lnTo>
                  <a:pt x="13067" y="9734"/>
                </a:lnTo>
                <a:lnTo>
                  <a:pt x="13335" y="9904"/>
                </a:lnTo>
                <a:lnTo>
                  <a:pt x="13627" y="10074"/>
                </a:lnTo>
                <a:lnTo>
                  <a:pt x="13919" y="10220"/>
                </a:lnTo>
                <a:lnTo>
                  <a:pt x="13967" y="10245"/>
                </a:lnTo>
                <a:lnTo>
                  <a:pt x="13894" y="10318"/>
                </a:lnTo>
                <a:lnTo>
                  <a:pt x="13748" y="10464"/>
                </a:lnTo>
                <a:lnTo>
                  <a:pt x="13700" y="10391"/>
                </a:lnTo>
                <a:lnTo>
                  <a:pt x="13627" y="10318"/>
                </a:lnTo>
                <a:lnTo>
                  <a:pt x="13456" y="10220"/>
                </a:lnTo>
                <a:lnTo>
                  <a:pt x="13091" y="10074"/>
                </a:lnTo>
                <a:lnTo>
                  <a:pt x="12897" y="10026"/>
                </a:lnTo>
                <a:lnTo>
                  <a:pt x="12702" y="9953"/>
                </a:lnTo>
                <a:lnTo>
                  <a:pt x="12507" y="9928"/>
                </a:lnTo>
                <a:lnTo>
                  <a:pt x="12288" y="9904"/>
                </a:lnTo>
                <a:lnTo>
                  <a:pt x="12240" y="9904"/>
                </a:lnTo>
                <a:lnTo>
                  <a:pt x="12215" y="9928"/>
                </a:lnTo>
                <a:lnTo>
                  <a:pt x="12191" y="9977"/>
                </a:lnTo>
                <a:lnTo>
                  <a:pt x="12215" y="10050"/>
                </a:lnTo>
                <a:lnTo>
                  <a:pt x="12264" y="10099"/>
                </a:lnTo>
                <a:lnTo>
                  <a:pt x="12459" y="10196"/>
                </a:lnTo>
                <a:lnTo>
                  <a:pt x="12629" y="10293"/>
                </a:lnTo>
                <a:lnTo>
                  <a:pt x="12994" y="10512"/>
                </a:lnTo>
                <a:lnTo>
                  <a:pt x="13237" y="10634"/>
                </a:lnTo>
                <a:lnTo>
                  <a:pt x="13359" y="10682"/>
                </a:lnTo>
                <a:lnTo>
                  <a:pt x="13505" y="10707"/>
                </a:lnTo>
                <a:lnTo>
                  <a:pt x="12921" y="11291"/>
                </a:lnTo>
                <a:lnTo>
                  <a:pt x="12799" y="11193"/>
                </a:lnTo>
                <a:lnTo>
                  <a:pt x="12653" y="11096"/>
                </a:lnTo>
                <a:lnTo>
                  <a:pt x="12434" y="10974"/>
                </a:lnTo>
                <a:lnTo>
                  <a:pt x="12240" y="10828"/>
                </a:lnTo>
                <a:lnTo>
                  <a:pt x="12021" y="10682"/>
                </a:lnTo>
                <a:lnTo>
                  <a:pt x="11802" y="10585"/>
                </a:lnTo>
                <a:lnTo>
                  <a:pt x="11680" y="10537"/>
                </a:lnTo>
                <a:lnTo>
                  <a:pt x="11534" y="10537"/>
                </a:lnTo>
                <a:lnTo>
                  <a:pt x="11510" y="10561"/>
                </a:lnTo>
                <a:lnTo>
                  <a:pt x="11510" y="10585"/>
                </a:lnTo>
                <a:lnTo>
                  <a:pt x="11534" y="10609"/>
                </a:lnTo>
                <a:lnTo>
                  <a:pt x="11704" y="10804"/>
                </a:lnTo>
                <a:lnTo>
                  <a:pt x="11996" y="11072"/>
                </a:lnTo>
                <a:lnTo>
                  <a:pt x="12337" y="11364"/>
                </a:lnTo>
                <a:lnTo>
                  <a:pt x="12507" y="11461"/>
                </a:lnTo>
                <a:lnTo>
                  <a:pt x="12678" y="11534"/>
                </a:lnTo>
                <a:lnTo>
                  <a:pt x="12337" y="11875"/>
                </a:lnTo>
                <a:lnTo>
                  <a:pt x="12215" y="11826"/>
                </a:lnTo>
                <a:lnTo>
                  <a:pt x="12094" y="11777"/>
                </a:lnTo>
                <a:lnTo>
                  <a:pt x="11899" y="11680"/>
                </a:lnTo>
                <a:lnTo>
                  <a:pt x="11510" y="11437"/>
                </a:lnTo>
                <a:lnTo>
                  <a:pt x="11291" y="11339"/>
                </a:lnTo>
                <a:lnTo>
                  <a:pt x="11193" y="11315"/>
                </a:lnTo>
                <a:lnTo>
                  <a:pt x="11072" y="11291"/>
                </a:lnTo>
                <a:lnTo>
                  <a:pt x="10999" y="11315"/>
                </a:lnTo>
                <a:lnTo>
                  <a:pt x="10974" y="11364"/>
                </a:lnTo>
                <a:lnTo>
                  <a:pt x="10950" y="11437"/>
                </a:lnTo>
                <a:lnTo>
                  <a:pt x="10999" y="11485"/>
                </a:lnTo>
                <a:lnTo>
                  <a:pt x="11266" y="11704"/>
                </a:lnTo>
                <a:lnTo>
                  <a:pt x="11558" y="11923"/>
                </a:lnTo>
                <a:lnTo>
                  <a:pt x="11777" y="12069"/>
                </a:lnTo>
                <a:lnTo>
                  <a:pt x="12045" y="12191"/>
                </a:lnTo>
                <a:lnTo>
                  <a:pt x="11753" y="12483"/>
                </a:lnTo>
                <a:lnTo>
                  <a:pt x="11485" y="12264"/>
                </a:lnTo>
                <a:lnTo>
                  <a:pt x="11218" y="12045"/>
                </a:lnTo>
                <a:lnTo>
                  <a:pt x="11047" y="11899"/>
                </a:lnTo>
                <a:lnTo>
                  <a:pt x="10877" y="11777"/>
                </a:lnTo>
                <a:lnTo>
                  <a:pt x="10682" y="11680"/>
                </a:lnTo>
                <a:lnTo>
                  <a:pt x="10488" y="11631"/>
                </a:lnTo>
                <a:lnTo>
                  <a:pt x="10439" y="11656"/>
                </a:lnTo>
                <a:lnTo>
                  <a:pt x="10439" y="11680"/>
                </a:lnTo>
                <a:lnTo>
                  <a:pt x="10415" y="11704"/>
                </a:lnTo>
                <a:lnTo>
                  <a:pt x="10439" y="11753"/>
                </a:lnTo>
                <a:lnTo>
                  <a:pt x="11072" y="12410"/>
                </a:lnTo>
                <a:lnTo>
                  <a:pt x="11242" y="12605"/>
                </a:lnTo>
                <a:lnTo>
                  <a:pt x="11461" y="12775"/>
                </a:lnTo>
                <a:lnTo>
                  <a:pt x="11315" y="12945"/>
                </a:lnTo>
                <a:lnTo>
                  <a:pt x="11193" y="12848"/>
                </a:lnTo>
                <a:lnTo>
                  <a:pt x="11047" y="12775"/>
                </a:lnTo>
                <a:lnTo>
                  <a:pt x="10780" y="12629"/>
                </a:lnTo>
                <a:lnTo>
                  <a:pt x="10366" y="12361"/>
                </a:lnTo>
                <a:lnTo>
                  <a:pt x="10172" y="12215"/>
                </a:lnTo>
                <a:lnTo>
                  <a:pt x="9977" y="12069"/>
                </a:lnTo>
                <a:lnTo>
                  <a:pt x="9953" y="12045"/>
                </a:lnTo>
                <a:lnTo>
                  <a:pt x="9928" y="12069"/>
                </a:lnTo>
                <a:lnTo>
                  <a:pt x="9904" y="12094"/>
                </a:lnTo>
                <a:lnTo>
                  <a:pt x="9928" y="12118"/>
                </a:lnTo>
                <a:lnTo>
                  <a:pt x="10220" y="12532"/>
                </a:lnTo>
                <a:lnTo>
                  <a:pt x="10391" y="12702"/>
                </a:lnTo>
                <a:lnTo>
                  <a:pt x="10585" y="12897"/>
                </a:lnTo>
                <a:lnTo>
                  <a:pt x="10804" y="13067"/>
                </a:lnTo>
                <a:lnTo>
                  <a:pt x="10926" y="13140"/>
                </a:lnTo>
                <a:lnTo>
                  <a:pt x="11047" y="13213"/>
                </a:lnTo>
                <a:lnTo>
                  <a:pt x="10780" y="13456"/>
                </a:lnTo>
                <a:lnTo>
                  <a:pt x="10439" y="13213"/>
                </a:lnTo>
                <a:lnTo>
                  <a:pt x="10099" y="12970"/>
                </a:lnTo>
                <a:lnTo>
                  <a:pt x="9928" y="12872"/>
                </a:lnTo>
                <a:lnTo>
                  <a:pt x="9734" y="12799"/>
                </a:lnTo>
                <a:lnTo>
                  <a:pt x="9563" y="12726"/>
                </a:lnTo>
                <a:lnTo>
                  <a:pt x="9369" y="12726"/>
                </a:lnTo>
                <a:lnTo>
                  <a:pt x="9320" y="12751"/>
                </a:lnTo>
                <a:lnTo>
                  <a:pt x="9320" y="12775"/>
                </a:lnTo>
                <a:lnTo>
                  <a:pt x="9320" y="12799"/>
                </a:lnTo>
                <a:lnTo>
                  <a:pt x="9442" y="12921"/>
                </a:lnTo>
                <a:lnTo>
                  <a:pt x="9588" y="13043"/>
                </a:lnTo>
                <a:lnTo>
                  <a:pt x="9855" y="13262"/>
                </a:lnTo>
                <a:lnTo>
                  <a:pt x="10464" y="13773"/>
                </a:lnTo>
                <a:lnTo>
                  <a:pt x="10293" y="13943"/>
                </a:lnTo>
                <a:lnTo>
                  <a:pt x="10123" y="13821"/>
                </a:lnTo>
                <a:lnTo>
                  <a:pt x="9953" y="13724"/>
                </a:lnTo>
                <a:lnTo>
                  <a:pt x="9612" y="13554"/>
                </a:lnTo>
                <a:lnTo>
                  <a:pt x="9393" y="13408"/>
                </a:lnTo>
                <a:lnTo>
                  <a:pt x="9223" y="13237"/>
                </a:lnTo>
                <a:lnTo>
                  <a:pt x="9052" y="13067"/>
                </a:lnTo>
                <a:lnTo>
                  <a:pt x="8906" y="12848"/>
                </a:lnTo>
                <a:lnTo>
                  <a:pt x="8833" y="12799"/>
                </a:lnTo>
                <a:lnTo>
                  <a:pt x="8760" y="12799"/>
                </a:lnTo>
                <a:lnTo>
                  <a:pt x="8712" y="12824"/>
                </a:lnTo>
                <a:lnTo>
                  <a:pt x="8663" y="12897"/>
                </a:lnTo>
                <a:lnTo>
                  <a:pt x="8639" y="13018"/>
                </a:lnTo>
                <a:lnTo>
                  <a:pt x="8663" y="13164"/>
                </a:lnTo>
                <a:lnTo>
                  <a:pt x="8687" y="13286"/>
                </a:lnTo>
                <a:lnTo>
                  <a:pt x="8760" y="13408"/>
                </a:lnTo>
                <a:lnTo>
                  <a:pt x="8833" y="13529"/>
                </a:lnTo>
                <a:lnTo>
                  <a:pt x="8931" y="13627"/>
                </a:lnTo>
                <a:lnTo>
                  <a:pt x="9125" y="13821"/>
                </a:lnTo>
                <a:lnTo>
                  <a:pt x="9490" y="14089"/>
                </a:lnTo>
                <a:lnTo>
                  <a:pt x="9685" y="14211"/>
                </a:lnTo>
                <a:lnTo>
                  <a:pt x="9904" y="14308"/>
                </a:lnTo>
                <a:lnTo>
                  <a:pt x="9661" y="14527"/>
                </a:lnTo>
                <a:lnTo>
                  <a:pt x="9369" y="14381"/>
                </a:lnTo>
                <a:lnTo>
                  <a:pt x="9052" y="14235"/>
                </a:lnTo>
                <a:lnTo>
                  <a:pt x="8760" y="14089"/>
                </a:lnTo>
                <a:lnTo>
                  <a:pt x="8614" y="13992"/>
                </a:lnTo>
                <a:lnTo>
                  <a:pt x="8468" y="13919"/>
                </a:lnTo>
                <a:lnTo>
                  <a:pt x="8444" y="13894"/>
                </a:lnTo>
                <a:lnTo>
                  <a:pt x="8420" y="13894"/>
                </a:lnTo>
                <a:lnTo>
                  <a:pt x="8395" y="13919"/>
                </a:lnTo>
                <a:lnTo>
                  <a:pt x="8395" y="13967"/>
                </a:lnTo>
                <a:lnTo>
                  <a:pt x="8468" y="14138"/>
                </a:lnTo>
                <a:lnTo>
                  <a:pt x="8566" y="14308"/>
                </a:lnTo>
                <a:lnTo>
                  <a:pt x="8687" y="14430"/>
                </a:lnTo>
                <a:lnTo>
                  <a:pt x="8833" y="14551"/>
                </a:lnTo>
                <a:lnTo>
                  <a:pt x="9296" y="14868"/>
                </a:lnTo>
                <a:lnTo>
                  <a:pt x="9004" y="15160"/>
                </a:lnTo>
                <a:lnTo>
                  <a:pt x="8614" y="14770"/>
                </a:lnTo>
                <a:lnTo>
                  <a:pt x="8201" y="14405"/>
                </a:lnTo>
                <a:lnTo>
                  <a:pt x="7398" y="13700"/>
                </a:lnTo>
                <a:lnTo>
                  <a:pt x="6984" y="13359"/>
                </a:lnTo>
                <a:lnTo>
                  <a:pt x="6595" y="12994"/>
                </a:lnTo>
                <a:lnTo>
                  <a:pt x="6205" y="12605"/>
                </a:lnTo>
                <a:lnTo>
                  <a:pt x="5840" y="12215"/>
                </a:lnTo>
                <a:lnTo>
                  <a:pt x="5500" y="11777"/>
                </a:lnTo>
                <a:lnTo>
                  <a:pt x="5135" y="11315"/>
                </a:lnTo>
                <a:lnTo>
                  <a:pt x="4794" y="10901"/>
                </a:lnTo>
                <a:lnTo>
                  <a:pt x="4599" y="10682"/>
                </a:lnTo>
                <a:lnTo>
                  <a:pt x="4405" y="10488"/>
                </a:lnTo>
                <a:lnTo>
                  <a:pt x="4137" y="10269"/>
                </a:lnTo>
                <a:lnTo>
                  <a:pt x="3845" y="10074"/>
                </a:lnTo>
                <a:lnTo>
                  <a:pt x="3553" y="9855"/>
                </a:lnTo>
                <a:lnTo>
                  <a:pt x="3285" y="9661"/>
                </a:lnTo>
                <a:lnTo>
                  <a:pt x="3261" y="9588"/>
                </a:lnTo>
                <a:lnTo>
                  <a:pt x="3602" y="9296"/>
                </a:lnTo>
                <a:lnTo>
                  <a:pt x="3967" y="9004"/>
                </a:lnTo>
                <a:lnTo>
                  <a:pt x="4332" y="8712"/>
                </a:lnTo>
                <a:lnTo>
                  <a:pt x="4672" y="8420"/>
                </a:lnTo>
                <a:lnTo>
                  <a:pt x="5646" y="7519"/>
                </a:lnTo>
                <a:lnTo>
                  <a:pt x="6595" y="6595"/>
                </a:lnTo>
                <a:lnTo>
                  <a:pt x="6984" y="6205"/>
                </a:lnTo>
                <a:lnTo>
                  <a:pt x="7349" y="5792"/>
                </a:lnTo>
                <a:lnTo>
                  <a:pt x="8055" y="4940"/>
                </a:lnTo>
                <a:lnTo>
                  <a:pt x="8760" y="4088"/>
                </a:lnTo>
                <a:lnTo>
                  <a:pt x="9466" y="3237"/>
                </a:lnTo>
                <a:lnTo>
                  <a:pt x="9855" y="2799"/>
                </a:lnTo>
                <a:lnTo>
                  <a:pt x="10269" y="2410"/>
                </a:lnTo>
                <a:lnTo>
                  <a:pt x="10707" y="2045"/>
                </a:lnTo>
                <a:lnTo>
                  <a:pt x="11169" y="1704"/>
                </a:lnTo>
                <a:lnTo>
                  <a:pt x="11631" y="1412"/>
                </a:lnTo>
                <a:lnTo>
                  <a:pt x="12142" y="1144"/>
                </a:lnTo>
                <a:lnTo>
                  <a:pt x="12678" y="950"/>
                </a:lnTo>
                <a:lnTo>
                  <a:pt x="13237" y="779"/>
                </a:lnTo>
                <a:lnTo>
                  <a:pt x="13797" y="658"/>
                </a:lnTo>
                <a:lnTo>
                  <a:pt x="14381" y="585"/>
                </a:lnTo>
                <a:lnTo>
                  <a:pt x="14941" y="560"/>
                </a:lnTo>
                <a:close/>
                <a:moveTo>
                  <a:pt x="11777" y="13237"/>
                </a:moveTo>
                <a:lnTo>
                  <a:pt x="11777" y="13602"/>
                </a:lnTo>
                <a:lnTo>
                  <a:pt x="11753" y="13967"/>
                </a:lnTo>
                <a:lnTo>
                  <a:pt x="11704" y="14746"/>
                </a:lnTo>
                <a:lnTo>
                  <a:pt x="11680" y="15549"/>
                </a:lnTo>
                <a:lnTo>
                  <a:pt x="11656" y="16328"/>
                </a:lnTo>
                <a:lnTo>
                  <a:pt x="11485" y="16084"/>
                </a:lnTo>
                <a:lnTo>
                  <a:pt x="11291" y="15865"/>
                </a:lnTo>
                <a:lnTo>
                  <a:pt x="10877" y="15427"/>
                </a:lnTo>
                <a:lnTo>
                  <a:pt x="10755" y="15257"/>
                </a:lnTo>
                <a:lnTo>
                  <a:pt x="10610" y="15062"/>
                </a:lnTo>
                <a:lnTo>
                  <a:pt x="10464" y="14868"/>
                </a:lnTo>
                <a:lnTo>
                  <a:pt x="10366" y="14770"/>
                </a:lnTo>
                <a:lnTo>
                  <a:pt x="10293" y="14722"/>
                </a:lnTo>
                <a:lnTo>
                  <a:pt x="10731" y="14284"/>
                </a:lnTo>
                <a:lnTo>
                  <a:pt x="11266" y="13773"/>
                </a:lnTo>
                <a:lnTo>
                  <a:pt x="11777" y="13237"/>
                </a:lnTo>
                <a:close/>
                <a:moveTo>
                  <a:pt x="3431" y="14381"/>
                </a:moveTo>
                <a:lnTo>
                  <a:pt x="3553" y="14405"/>
                </a:lnTo>
                <a:lnTo>
                  <a:pt x="3699" y="14454"/>
                </a:lnTo>
                <a:lnTo>
                  <a:pt x="3699" y="14527"/>
                </a:lnTo>
                <a:lnTo>
                  <a:pt x="3723" y="14576"/>
                </a:lnTo>
                <a:lnTo>
                  <a:pt x="3602" y="14576"/>
                </a:lnTo>
                <a:lnTo>
                  <a:pt x="3553" y="14600"/>
                </a:lnTo>
                <a:lnTo>
                  <a:pt x="3504" y="14649"/>
                </a:lnTo>
                <a:lnTo>
                  <a:pt x="3334" y="14843"/>
                </a:lnTo>
                <a:lnTo>
                  <a:pt x="3164" y="15038"/>
                </a:lnTo>
                <a:lnTo>
                  <a:pt x="2969" y="15233"/>
                </a:lnTo>
                <a:lnTo>
                  <a:pt x="2896" y="15330"/>
                </a:lnTo>
                <a:lnTo>
                  <a:pt x="2847" y="15452"/>
                </a:lnTo>
                <a:lnTo>
                  <a:pt x="2847" y="15525"/>
                </a:lnTo>
                <a:lnTo>
                  <a:pt x="2872" y="15573"/>
                </a:lnTo>
                <a:lnTo>
                  <a:pt x="2896" y="15622"/>
                </a:lnTo>
                <a:lnTo>
                  <a:pt x="2945" y="15646"/>
                </a:lnTo>
                <a:lnTo>
                  <a:pt x="3115" y="15646"/>
                </a:lnTo>
                <a:lnTo>
                  <a:pt x="3237" y="15598"/>
                </a:lnTo>
                <a:lnTo>
                  <a:pt x="3358" y="15525"/>
                </a:lnTo>
                <a:lnTo>
                  <a:pt x="3480" y="15427"/>
                </a:lnTo>
                <a:lnTo>
                  <a:pt x="3699" y="15208"/>
                </a:lnTo>
                <a:lnTo>
                  <a:pt x="3894" y="14941"/>
                </a:lnTo>
                <a:lnTo>
                  <a:pt x="3918" y="14868"/>
                </a:lnTo>
                <a:lnTo>
                  <a:pt x="3918" y="14795"/>
                </a:lnTo>
                <a:lnTo>
                  <a:pt x="3918" y="14722"/>
                </a:lnTo>
                <a:lnTo>
                  <a:pt x="3869" y="14673"/>
                </a:lnTo>
                <a:lnTo>
                  <a:pt x="3918" y="14697"/>
                </a:lnTo>
                <a:lnTo>
                  <a:pt x="3967" y="14770"/>
                </a:lnTo>
                <a:lnTo>
                  <a:pt x="3967" y="14819"/>
                </a:lnTo>
                <a:lnTo>
                  <a:pt x="3967" y="14892"/>
                </a:lnTo>
                <a:lnTo>
                  <a:pt x="3942" y="15087"/>
                </a:lnTo>
                <a:lnTo>
                  <a:pt x="3894" y="15281"/>
                </a:lnTo>
                <a:lnTo>
                  <a:pt x="3699" y="15671"/>
                </a:lnTo>
                <a:lnTo>
                  <a:pt x="3553" y="15938"/>
                </a:lnTo>
                <a:lnTo>
                  <a:pt x="3480" y="16060"/>
                </a:lnTo>
                <a:lnTo>
                  <a:pt x="3358" y="16157"/>
                </a:lnTo>
                <a:lnTo>
                  <a:pt x="3261" y="16230"/>
                </a:lnTo>
                <a:lnTo>
                  <a:pt x="3115" y="16303"/>
                </a:lnTo>
                <a:lnTo>
                  <a:pt x="2847" y="16376"/>
                </a:lnTo>
                <a:lnTo>
                  <a:pt x="2556" y="16425"/>
                </a:lnTo>
                <a:lnTo>
                  <a:pt x="2361" y="16449"/>
                </a:lnTo>
                <a:lnTo>
                  <a:pt x="2166" y="16449"/>
                </a:lnTo>
                <a:lnTo>
                  <a:pt x="2312" y="16182"/>
                </a:lnTo>
                <a:lnTo>
                  <a:pt x="2434" y="15890"/>
                </a:lnTo>
                <a:lnTo>
                  <a:pt x="2629" y="15403"/>
                </a:lnTo>
                <a:lnTo>
                  <a:pt x="2726" y="15160"/>
                </a:lnTo>
                <a:lnTo>
                  <a:pt x="2847" y="14916"/>
                </a:lnTo>
                <a:lnTo>
                  <a:pt x="2993" y="14697"/>
                </a:lnTo>
                <a:lnTo>
                  <a:pt x="3164" y="14503"/>
                </a:lnTo>
                <a:lnTo>
                  <a:pt x="3237" y="14430"/>
                </a:lnTo>
                <a:lnTo>
                  <a:pt x="3310" y="14405"/>
                </a:lnTo>
                <a:lnTo>
                  <a:pt x="3358" y="14381"/>
                </a:lnTo>
                <a:close/>
                <a:moveTo>
                  <a:pt x="3066" y="10001"/>
                </a:moveTo>
                <a:lnTo>
                  <a:pt x="3188" y="10147"/>
                </a:lnTo>
                <a:lnTo>
                  <a:pt x="3334" y="10293"/>
                </a:lnTo>
                <a:lnTo>
                  <a:pt x="3650" y="10488"/>
                </a:lnTo>
                <a:lnTo>
                  <a:pt x="3894" y="10682"/>
                </a:lnTo>
                <a:lnTo>
                  <a:pt x="4113" y="10877"/>
                </a:lnTo>
                <a:lnTo>
                  <a:pt x="4332" y="11096"/>
                </a:lnTo>
                <a:lnTo>
                  <a:pt x="4526" y="11315"/>
                </a:lnTo>
                <a:lnTo>
                  <a:pt x="4891" y="11777"/>
                </a:lnTo>
                <a:lnTo>
                  <a:pt x="5256" y="12264"/>
                </a:lnTo>
                <a:lnTo>
                  <a:pt x="5621" y="12702"/>
                </a:lnTo>
                <a:lnTo>
                  <a:pt x="6011" y="13140"/>
                </a:lnTo>
                <a:lnTo>
                  <a:pt x="6449" y="13529"/>
                </a:lnTo>
                <a:lnTo>
                  <a:pt x="6862" y="13919"/>
                </a:lnTo>
                <a:lnTo>
                  <a:pt x="7763" y="14697"/>
                </a:lnTo>
                <a:lnTo>
                  <a:pt x="8176" y="15087"/>
                </a:lnTo>
                <a:lnTo>
                  <a:pt x="8614" y="15500"/>
                </a:lnTo>
                <a:lnTo>
                  <a:pt x="8590" y="15525"/>
                </a:lnTo>
                <a:lnTo>
                  <a:pt x="8517" y="15573"/>
                </a:lnTo>
                <a:lnTo>
                  <a:pt x="8468" y="15646"/>
                </a:lnTo>
                <a:lnTo>
                  <a:pt x="8468" y="15719"/>
                </a:lnTo>
                <a:lnTo>
                  <a:pt x="8395" y="15914"/>
                </a:lnTo>
                <a:lnTo>
                  <a:pt x="8322" y="16133"/>
                </a:lnTo>
                <a:lnTo>
                  <a:pt x="8176" y="16547"/>
                </a:lnTo>
                <a:lnTo>
                  <a:pt x="7227" y="15817"/>
                </a:lnTo>
                <a:lnTo>
                  <a:pt x="6303" y="15062"/>
                </a:lnTo>
                <a:lnTo>
                  <a:pt x="5840" y="14649"/>
                </a:lnTo>
                <a:lnTo>
                  <a:pt x="5378" y="14259"/>
                </a:lnTo>
                <a:lnTo>
                  <a:pt x="4964" y="13846"/>
                </a:lnTo>
                <a:lnTo>
                  <a:pt x="4551" y="13408"/>
                </a:lnTo>
                <a:lnTo>
                  <a:pt x="3821" y="12580"/>
                </a:lnTo>
                <a:lnTo>
                  <a:pt x="3456" y="12142"/>
                </a:lnTo>
                <a:lnTo>
                  <a:pt x="3091" y="11729"/>
                </a:lnTo>
                <a:lnTo>
                  <a:pt x="2702" y="11315"/>
                </a:lnTo>
                <a:lnTo>
                  <a:pt x="2288" y="10950"/>
                </a:lnTo>
                <a:lnTo>
                  <a:pt x="1850" y="10609"/>
                </a:lnTo>
                <a:lnTo>
                  <a:pt x="1607" y="10464"/>
                </a:lnTo>
                <a:lnTo>
                  <a:pt x="1388" y="10318"/>
                </a:lnTo>
                <a:lnTo>
                  <a:pt x="1534" y="10318"/>
                </a:lnTo>
                <a:lnTo>
                  <a:pt x="1655" y="10293"/>
                </a:lnTo>
                <a:lnTo>
                  <a:pt x="1947" y="10245"/>
                </a:lnTo>
                <a:lnTo>
                  <a:pt x="2507" y="10147"/>
                </a:lnTo>
                <a:lnTo>
                  <a:pt x="3066" y="10001"/>
                </a:lnTo>
                <a:close/>
                <a:moveTo>
                  <a:pt x="4989" y="16328"/>
                </a:moveTo>
                <a:lnTo>
                  <a:pt x="5110" y="16352"/>
                </a:lnTo>
                <a:lnTo>
                  <a:pt x="5086" y="16401"/>
                </a:lnTo>
                <a:lnTo>
                  <a:pt x="5062" y="16474"/>
                </a:lnTo>
                <a:lnTo>
                  <a:pt x="4989" y="16522"/>
                </a:lnTo>
                <a:lnTo>
                  <a:pt x="4843" y="16620"/>
                </a:lnTo>
                <a:lnTo>
                  <a:pt x="4551" y="16741"/>
                </a:lnTo>
                <a:lnTo>
                  <a:pt x="4551" y="16741"/>
                </a:lnTo>
                <a:lnTo>
                  <a:pt x="4599" y="16620"/>
                </a:lnTo>
                <a:lnTo>
                  <a:pt x="4672" y="16474"/>
                </a:lnTo>
                <a:lnTo>
                  <a:pt x="4770" y="16376"/>
                </a:lnTo>
                <a:lnTo>
                  <a:pt x="4867" y="16328"/>
                </a:lnTo>
                <a:close/>
                <a:moveTo>
                  <a:pt x="3237" y="13846"/>
                </a:moveTo>
                <a:lnTo>
                  <a:pt x="3115" y="13894"/>
                </a:lnTo>
                <a:lnTo>
                  <a:pt x="2993" y="13943"/>
                </a:lnTo>
                <a:lnTo>
                  <a:pt x="2896" y="14016"/>
                </a:lnTo>
                <a:lnTo>
                  <a:pt x="2702" y="14211"/>
                </a:lnTo>
                <a:lnTo>
                  <a:pt x="2531" y="14430"/>
                </a:lnTo>
                <a:lnTo>
                  <a:pt x="2385" y="14673"/>
                </a:lnTo>
                <a:lnTo>
                  <a:pt x="2264" y="14941"/>
                </a:lnTo>
                <a:lnTo>
                  <a:pt x="2045" y="15500"/>
                </a:lnTo>
                <a:lnTo>
                  <a:pt x="1923" y="15768"/>
                </a:lnTo>
                <a:lnTo>
                  <a:pt x="1777" y="16036"/>
                </a:lnTo>
                <a:lnTo>
                  <a:pt x="1607" y="16279"/>
                </a:lnTo>
                <a:lnTo>
                  <a:pt x="1509" y="16376"/>
                </a:lnTo>
                <a:lnTo>
                  <a:pt x="1412" y="16449"/>
                </a:lnTo>
                <a:lnTo>
                  <a:pt x="1363" y="16522"/>
                </a:lnTo>
                <a:lnTo>
                  <a:pt x="1315" y="16595"/>
                </a:lnTo>
                <a:lnTo>
                  <a:pt x="1290" y="16668"/>
                </a:lnTo>
                <a:lnTo>
                  <a:pt x="1315" y="16741"/>
                </a:lnTo>
                <a:lnTo>
                  <a:pt x="1339" y="16814"/>
                </a:lnTo>
                <a:lnTo>
                  <a:pt x="1388" y="16863"/>
                </a:lnTo>
                <a:lnTo>
                  <a:pt x="1436" y="16887"/>
                </a:lnTo>
                <a:lnTo>
                  <a:pt x="1534" y="16912"/>
                </a:lnTo>
                <a:lnTo>
                  <a:pt x="1631" y="16912"/>
                </a:lnTo>
                <a:lnTo>
                  <a:pt x="1728" y="16887"/>
                </a:lnTo>
                <a:lnTo>
                  <a:pt x="2288" y="16887"/>
                </a:lnTo>
                <a:lnTo>
                  <a:pt x="2556" y="16863"/>
                </a:lnTo>
                <a:lnTo>
                  <a:pt x="2799" y="16839"/>
                </a:lnTo>
                <a:lnTo>
                  <a:pt x="3042" y="16790"/>
                </a:lnTo>
                <a:lnTo>
                  <a:pt x="3285" y="16717"/>
                </a:lnTo>
                <a:lnTo>
                  <a:pt x="3431" y="16644"/>
                </a:lnTo>
                <a:lnTo>
                  <a:pt x="3553" y="16571"/>
                </a:lnTo>
                <a:lnTo>
                  <a:pt x="3650" y="16474"/>
                </a:lnTo>
                <a:lnTo>
                  <a:pt x="3772" y="16376"/>
                </a:lnTo>
                <a:lnTo>
                  <a:pt x="3918" y="16157"/>
                </a:lnTo>
                <a:lnTo>
                  <a:pt x="4064" y="15865"/>
                </a:lnTo>
                <a:lnTo>
                  <a:pt x="4210" y="15549"/>
                </a:lnTo>
                <a:lnTo>
                  <a:pt x="4283" y="15306"/>
                </a:lnTo>
                <a:lnTo>
                  <a:pt x="4332" y="15062"/>
                </a:lnTo>
                <a:lnTo>
                  <a:pt x="4380" y="14795"/>
                </a:lnTo>
                <a:lnTo>
                  <a:pt x="4356" y="14576"/>
                </a:lnTo>
                <a:lnTo>
                  <a:pt x="4356" y="14478"/>
                </a:lnTo>
                <a:lnTo>
                  <a:pt x="4307" y="14405"/>
                </a:lnTo>
                <a:lnTo>
                  <a:pt x="4259" y="14332"/>
                </a:lnTo>
                <a:lnTo>
                  <a:pt x="4186" y="14284"/>
                </a:lnTo>
                <a:lnTo>
                  <a:pt x="4113" y="14186"/>
                </a:lnTo>
                <a:lnTo>
                  <a:pt x="4040" y="14089"/>
                </a:lnTo>
                <a:lnTo>
                  <a:pt x="3942" y="14016"/>
                </a:lnTo>
                <a:lnTo>
                  <a:pt x="3845" y="13967"/>
                </a:lnTo>
                <a:lnTo>
                  <a:pt x="3626" y="13870"/>
                </a:lnTo>
                <a:lnTo>
                  <a:pt x="3383" y="13846"/>
                </a:lnTo>
                <a:close/>
                <a:moveTo>
                  <a:pt x="4818" y="15817"/>
                </a:moveTo>
                <a:lnTo>
                  <a:pt x="4697" y="15865"/>
                </a:lnTo>
                <a:lnTo>
                  <a:pt x="4575" y="15914"/>
                </a:lnTo>
                <a:lnTo>
                  <a:pt x="4453" y="15987"/>
                </a:lnTo>
                <a:lnTo>
                  <a:pt x="4356" y="16084"/>
                </a:lnTo>
                <a:lnTo>
                  <a:pt x="4259" y="16206"/>
                </a:lnTo>
                <a:lnTo>
                  <a:pt x="4161" y="16328"/>
                </a:lnTo>
                <a:lnTo>
                  <a:pt x="4088" y="16474"/>
                </a:lnTo>
                <a:lnTo>
                  <a:pt x="4040" y="16620"/>
                </a:lnTo>
                <a:lnTo>
                  <a:pt x="3991" y="16766"/>
                </a:lnTo>
                <a:lnTo>
                  <a:pt x="3967" y="16912"/>
                </a:lnTo>
                <a:lnTo>
                  <a:pt x="3967" y="17058"/>
                </a:lnTo>
                <a:lnTo>
                  <a:pt x="3991" y="17155"/>
                </a:lnTo>
                <a:lnTo>
                  <a:pt x="4064" y="17252"/>
                </a:lnTo>
                <a:lnTo>
                  <a:pt x="4161" y="17301"/>
                </a:lnTo>
                <a:lnTo>
                  <a:pt x="4210" y="17325"/>
                </a:lnTo>
                <a:lnTo>
                  <a:pt x="4259" y="17301"/>
                </a:lnTo>
                <a:lnTo>
                  <a:pt x="4502" y="17228"/>
                </a:lnTo>
                <a:lnTo>
                  <a:pt x="4721" y="17131"/>
                </a:lnTo>
                <a:lnTo>
                  <a:pt x="4989" y="17009"/>
                </a:lnTo>
                <a:lnTo>
                  <a:pt x="5135" y="16936"/>
                </a:lnTo>
                <a:lnTo>
                  <a:pt x="5256" y="16863"/>
                </a:lnTo>
                <a:lnTo>
                  <a:pt x="5354" y="16766"/>
                </a:lnTo>
                <a:lnTo>
                  <a:pt x="5427" y="16668"/>
                </a:lnTo>
                <a:lnTo>
                  <a:pt x="5500" y="16547"/>
                </a:lnTo>
                <a:lnTo>
                  <a:pt x="5524" y="16401"/>
                </a:lnTo>
                <a:lnTo>
                  <a:pt x="5524" y="16328"/>
                </a:lnTo>
                <a:lnTo>
                  <a:pt x="5500" y="16230"/>
                </a:lnTo>
                <a:lnTo>
                  <a:pt x="5451" y="16133"/>
                </a:lnTo>
                <a:lnTo>
                  <a:pt x="5402" y="16060"/>
                </a:lnTo>
                <a:lnTo>
                  <a:pt x="5305" y="15963"/>
                </a:lnTo>
                <a:lnTo>
                  <a:pt x="5208" y="15890"/>
                </a:lnTo>
                <a:lnTo>
                  <a:pt x="5086" y="15841"/>
                </a:lnTo>
                <a:lnTo>
                  <a:pt x="4964" y="15817"/>
                </a:lnTo>
                <a:close/>
                <a:moveTo>
                  <a:pt x="10001" y="14965"/>
                </a:moveTo>
                <a:lnTo>
                  <a:pt x="10099" y="15184"/>
                </a:lnTo>
                <a:lnTo>
                  <a:pt x="10220" y="15379"/>
                </a:lnTo>
                <a:lnTo>
                  <a:pt x="10488" y="15719"/>
                </a:lnTo>
                <a:lnTo>
                  <a:pt x="10731" y="16011"/>
                </a:lnTo>
                <a:lnTo>
                  <a:pt x="10999" y="16303"/>
                </a:lnTo>
                <a:lnTo>
                  <a:pt x="11242" y="16595"/>
                </a:lnTo>
                <a:lnTo>
                  <a:pt x="11339" y="16766"/>
                </a:lnTo>
                <a:lnTo>
                  <a:pt x="11412" y="16936"/>
                </a:lnTo>
                <a:lnTo>
                  <a:pt x="11437" y="17009"/>
                </a:lnTo>
                <a:lnTo>
                  <a:pt x="11485" y="17058"/>
                </a:lnTo>
                <a:lnTo>
                  <a:pt x="11558" y="17082"/>
                </a:lnTo>
                <a:lnTo>
                  <a:pt x="11607" y="17106"/>
                </a:lnTo>
                <a:lnTo>
                  <a:pt x="11607" y="17350"/>
                </a:lnTo>
                <a:lnTo>
                  <a:pt x="11583" y="17593"/>
                </a:lnTo>
                <a:lnTo>
                  <a:pt x="11412" y="17471"/>
                </a:lnTo>
                <a:lnTo>
                  <a:pt x="11266" y="17325"/>
                </a:lnTo>
                <a:lnTo>
                  <a:pt x="10974" y="17009"/>
                </a:lnTo>
                <a:lnTo>
                  <a:pt x="10488" y="16328"/>
                </a:lnTo>
                <a:lnTo>
                  <a:pt x="10099" y="15817"/>
                </a:lnTo>
                <a:lnTo>
                  <a:pt x="9855" y="15549"/>
                </a:lnTo>
                <a:lnTo>
                  <a:pt x="9709" y="15427"/>
                </a:lnTo>
                <a:lnTo>
                  <a:pt x="9588" y="15306"/>
                </a:lnTo>
                <a:lnTo>
                  <a:pt x="9855" y="15111"/>
                </a:lnTo>
                <a:lnTo>
                  <a:pt x="9928" y="15038"/>
                </a:lnTo>
                <a:lnTo>
                  <a:pt x="10001" y="14965"/>
                </a:lnTo>
                <a:close/>
                <a:moveTo>
                  <a:pt x="15135" y="1"/>
                </a:moveTo>
                <a:lnTo>
                  <a:pt x="14551" y="25"/>
                </a:lnTo>
                <a:lnTo>
                  <a:pt x="13967" y="74"/>
                </a:lnTo>
                <a:lnTo>
                  <a:pt x="13408" y="171"/>
                </a:lnTo>
                <a:lnTo>
                  <a:pt x="12824" y="293"/>
                </a:lnTo>
                <a:lnTo>
                  <a:pt x="12264" y="487"/>
                </a:lnTo>
                <a:lnTo>
                  <a:pt x="11753" y="706"/>
                </a:lnTo>
                <a:lnTo>
                  <a:pt x="11242" y="974"/>
                </a:lnTo>
                <a:lnTo>
                  <a:pt x="10755" y="1290"/>
                </a:lnTo>
                <a:lnTo>
                  <a:pt x="10318" y="1631"/>
                </a:lnTo>
                <a:lnTo>
                  <a:pt x="9880" y="2020"/>
                </a:lnTo>
                <a:lnTo>
                  <a:pt x="9466" y="2434"/>
                </a:lnTo>
                <a:lnTo>
                  <a:pt x="9052" y="2847"/>
                </a:lnTo>
                <a:lnTo>
                  <a:pt x="8663" y="3310"/>
                </a:lnTo>
                <a:lnTo>
                  <a:pt x="7933" y="4234"/>
                </a:lnTo>
                <a:lnTo>
                  <a:pt x="7203" y="5135"/>
                </a:lnTo>
                <a:lnTo>
                  <a:pt x="6814" y="5597"/>
                </a:lnTo>
                <a:lnTo>
                  <a:pt x="6400" y="6011"/>
                </a:lnTo>
                <a:lnTo>
                  <a:pt x="6205" y="6205"/>
                </a:lnTo>
                <a:lnTo>
                  <a:pt x="5889" y="6205"/>
                </a:lnTo>
                <a:lnTo>
                  <a:pt x="5548" y="6230"/>
                </a:lnTo>
                <a:lnTo>
                  <a:pt x="4916" y="6303"/>
                </a:lnTo>
                <a:lnTo>
                  <a:pt x="3991" y="6376"/>
                </a:lnTo>
                <a:lnTo>
                  <a:pt x="3066" y="6400"/>
                </a:lnTo>
                <a:lnTo>
                  <a:pt x="901" y="6400"/>
                </a:lnTo>
                <a:lnTo>
                  <a:pt x="171" y="6351"/>
                </a:lnTo>
                <a:lnTo>
                  <a:pt x="122" y="6351"/>
                </a:lnTo>
                <a:lnTo>
                  <a:pt x="74" y="6376"/>
                </a:lnTo>
                <a:lnTo>
                  <a:pt x="25" y="6449"/>
                </a:lnTo>
                <a:lnTo>
                  <a:pt x="1" y="6546"/>
                </a:lnTo>
                <a:lnTo>
                  <a:pt x="25" y="6619"/>
                </a:lnTo>
                <a:lnTo>
                  <a:pt x="1" y="6716"/>
                </a:lnTo>
                <a:lnTo>
                  <a:pt x="49" y="6789"/>
                </a:lnTo>
                <a:lnTo>
                  <a:pt x="195" y="7008"/>
                </a:lnTo>
                <a:lnTo>
                  <a:pt x="366" y="7227"/>
                </a:lnTo>
                <a:lnTo>
                  <a:pt x="731" y="7617"/>
                </a:lnTo>
                <a:lnTo>
                  <a:pt x="1120" y="7982"/>
                </a:lnTo>
                <a:lnTo>
                  <a:pt x="1534" y="8347"/>
                </a:lnTo>
                <a:lnTo>
                  <a:pt x="1923" y="8712"/>
                </a:lnTo>
                <a:lnTo>
                  <a:pt x="2337" y="9101"/>
                </a:lnTo>
                <a:lnTo>
                  <a:pt x="2507" y="9296"/>
                </a:lnTo>
                <a:lnTo>
                  <a:pt x="2702" y="9466"/>
                </a:lnTo>
                <a:lnTo>
                  <a:pt x="1923" y="9661"/>
                </a:lnTo>
                <a:lnTo>
                  <a:pt x="1680" y="9709"/>
                </a:lnTo>
                <a:lnTo>
                  <a:pt x="1412" y="9734"/>
                </a:lnTo>
                <a:lnTo>
                  <a:pt x="1193" y="9807"/>
                </a:lnTo>
                <a:lnTo>
                  <a:pt x="1071" y="9855"/>
                </a:lnTo>
                <a:lnTo>
                  <a:pt x="974" y="9928"/>
                </a:lnTo>
                <a:lnTo>
                  <a:pt x="925" y="9953"/>
                </a:lnTo>
                <a:lnTo>
                  <a:pt x="925" y="10001"/>
                </a:lnTo>
                <a:lnTo>
                  <a:pt x="925" y="10099"/>
                </a:lnTo>
                <a:lnTo>
                  <a:pt x="852" y="10123"/>
                </a:lnTo>
                <a:lnTo>
                  <a:pt x="804" y="10172"/>
                </a:lnTo>
                <a:lnTo>
                  <a:pt x="779" y="10220"/>
                </a:lnTo>
                <a:lnTo>
                  <a:pt x="755" y="10293"/>
                </a:lnTo>
                <a:lnTo>
                  <a:pt x="755" y="10342"/>
                </a:lnTo>
                <a:lnTo>
                  <a:pt x="755" y="10391"/>
                </a:lnTo>
                <a:lnTo>
                  <a:pt x="779" y="10439"/>
                </a:lnTo>
                <a:lnTo>
                  <a:pt x="852" y="10512"/>
                </a:lnTo>
                <a:lnTo>
                  <a:pt x="1363" y="10901"/>
                </a:lnTo>
                <a:lnTo>
                  <a:pt x="1850" y="11291"/>
                </a:lnTo>
                <a:lnTo>
                  <a:pt x="2312" y="11729"/>
                </a:lnTo>
                <a:lnTo>
                  <a:pt x="2774" y="12167"/>
                </a:lnTo>
                <a:lnTo>
                  <a:pt x="3164" y="12629"/>
                </a:lnTo>
                <a:lnTo>
                  <a:pt x="3553" y="13091"/>
                </a:lnTo>
                <a:lnTo>
                  <a:pt x="3967" y="13554"/>
                </a:lnTo>
                <a:lnTo>
                  <a:pt x="4356" y="13992"/>
                </a:lnTo>
                <a:lnTo>
                  <a:pt x="4794" y="14454"/>
                </a:lnTo>
                <a:lnTo>
                  <a:pt x="5256" y="14892"/>
                </a:lnTo>
                <a:lnTo>
                  <a:pt x="5743" y="15330"/>
                </a:lnTo>
                <a:lnTo>
                  <a:pt x="6230" y="15744"/>
                </a:lnTo>
                <a:lnTo>
                  <a:pt x="7227" y="16522"/>
                </a:lnTo>
                <a:lnTo>
                  <a:pt x="8249" y="17301"/>
                </a:lnTo>
                <a:lnTo>
                  <a:pt x="8347" y="17350"/>
                </a:lnTo>
                <a:lnTo>
                  <a:pt x="8444" y="17350"/>
                </a:lnTo>
                <a:lnTo>
                  <a:pt x="8517" y="17325"/>
                </a:lnTo>
                <a:lnTo>
                  <a:pt x="8590" y="17277"/>
                </a:lnTo>
                <a:lnTo>
                  <a:pt x="8639" y="17204"/>
                </a:lnTo>
                <a:lnTo>
                  <a:pt x="8663" y="17106"/>
                </a:lnTo>
                <a:lnTo>
                  <a:pt x="8663" y="17009"/>
                </a:lnTo>
                <a:lnTo>
                  <a:pt x="8614" y="16912"/>
                </a:lnTo>
                <a:lnTo>
                  <a:pt x="8760" y="16620"/>
                </a:lnTo>
                <a:lnTo>
                  <a:pt x="8858" y="16328"/>
                </a:lnTo>
                <a:lnTo>
                  <a:pt x="8955" y="16011"/>
                </a:lnTo>
                <a:lnTo>
                  <a:pt x="9004" y="15695"/>
                </a:lnTo>
                <a:lnTo>
                  <a:pt x="9174" y="15598"/>
                </a:lnTo>
                <a:lnTo>
                  <a:pt x="9466" y="15914"/>
                </a:lnTo>
                <a:lnTo>
                  <a:pt x="9831" y="16376"/>
                </a:lnTo>
                <a:lnTo>
                  <a:pt x="10196" y="16887"/>
                </a:lnTo>
                <a:lnTo>
                  <a:pt x="10464" y="17252"/>
                </a:lnTo>
                <a:lnTo>
                  <a:pt x="10755" y="17617"/>
                </a:lnTo>
                <a:lnTo>
                  <a:pt x="10901" y="17788"/>
                </a:lnTo>
                <a:lnTo>
                  <a:pt x="11072" y="17934"/>
                </a:lnTo>
                <a:lnTo>
                  <a:pt x="11242" y="18080"/>
                </a:lnTo>
                <a:lnTo>
                  <a:pt x="11437" y="18201"/>
                </a:lnTo>
                <a:lnTo>
                  <a:pt x="11510" y="18226"/>
                </a:lnTo>
                <a:lnTo>
                  <a:pt x="11558" y="18250"/>
                </a:lnTo>
                <a:lnTo>
                  <a:pt x="11631" y="18250"/>
                </a:lnTo>
                <a:lnTo>
                  <a:pt x="11704" y="18226"/>
                </a:lnTo>
                <a:lnTo>
                  <a:pt x="11826" y="18226"/>
                </a:lnTo>
                <a:lnTo>
                  <a:pt x="11948" y="18177"/>
                </a:lnTo>
                <a:lnTo>
                  <a:pt x="12045" y="18128"/>
                </a:lnTo>
                <a:lnTo>
                  <a:pt x="12094" y="18007"/>
                </a:lnTo>
                <a:lnTo>
                  <a:pt x="12167" y="17763"/>
                </a:lnTo>
                <a:lnTo>
                  <a:pt x="12191" y="17520"/>
                </a:lnTo>
                <a:lnTo>
                  <a:pt x="12240" y="17033"/>
                </a:lnTo>
                <a:lnTo>
                  <a:pt x="12264" y="16279"/>
                </a:lnTo>
                <a:lnTo>
                  <a:pt x="12264" y="15549"/>
                </a:lnTo>
                <a:lnTo>
                  <a:pt x="12288" y="14746"/>
                </a:lnTo>
                <a:lnTo>
                  <a:pt x="12337" y="13967"/>
                </a:lnTo>
                <a:lnTo>
                  <a:pt x="12361" y="13651"/>
                </a:lnTo>
                <a:lnTo>
                  <a:pt x="12386" y="13335"/>
                </a:lnTo>
                <a:lnTo>
                  <a:pt x="12361" y="13018"/>
                </a:lnTo>
                <a:lnTo>
                  <a:pt x="12337" y="12848"/>
                </a:lnTo>
                <a:lnTo>
                  <a:pt x="12288" y="12726"/>
                </a:lnTo>
                <a:lnTo>
                  <a:pt x="12775" y="12191"/>
                </a:lnTo>
                <a:lnTo>
                  <a:pt x="13335" y="11607"/>
                </a:lnTo>
                <a:lnTo>
                  <a:pt x="13943" y="11047"/>
                </a:lnTo>
                <a:lnTo>
                  <a:pt x="14527" y="10464"/>
                </a:lnTo>
                <a:lnTo>
                  <a:pt x="15087" y="9880"/>
                </a:lnTo>
                <a:lnTo>
                  <a:pt x="15622" y="9247"/>
                </a:lnTo>
                <a:lnTo>
                  <a:pt x="15865" y="8931"/>
                </a:lnTo>
                <a:lnTo>
                  <a:pt x="16157" y="8639"/>
                </a:lnTo>
                <a:lnTo>
                  <a:pt x="16717" y="8055"/>
                </a:lnTo>
                <a:lnTo>
                  <a:pt x="17277" y="7446"/>
                </a:lnTo>
                <a:lnTo>
                  <a:pt x="17471" y="7227"/>
                </a:lnTo>
                <a:lnTo>
                  <a:pt x="17666" y="6960"/>
                </a:lnTo>
                <a:lnTo>
                  <a:pt x="17836" y="6716"/>
                </a:lnTo>
                <a:lnTo>
                  <a:pt x="17982" y="6449"/>
                </a:lnTo>
                <a:lnTo>
                  <a:pt x="18104" y="6157"/>
                </a:lnTo>
                <a:lnTo>
                  <a:pt x="18250" y="5889"/>
                </a:lnTo>
                <a:lnTo>
                  <a:pt x="18347" y="5597"/>
                </a:lnTo>
                <a:lnTo>
                  <a:pt x="18445" y="5305"/>
                </a:lnTo>
                <a:lnTo>
                  <a:pt x="18591" y="4721"/>
                </a:lnTo>
                <a:lnTo>
                  <a:pt x="18688" y="4113"/>
                </a:lnTo>
                <a:lnTo>
                  <a:pt x="18736" y="3480"/>
                </a:lnTo>
                <a:lnTo>
                  <a:pt x="18736" y="2872"/>
                </a:lnTo>
                <a:lnTo>
                  <a:pt x="18712" y="2312"/>
                </a:lnTo>
                <a:lnTo>
                  <a:pt x="18688" y="1899"/>
                </a:lnTo>
                <a:lnTo>
                  <a:pt x="18639" y="1436"/>
                </a:lnTo>
                <a:lnTo>
                  <a:pt x="18542" y="998"/>
                </a:lnTo>
                <a:lnTo>
                  <a:pt x="18493" y="828"/>
                </a:lnTo>
                <a:lnTo>
                  <a:pt x="18420" y="658"/>
                </a:lnTo>
                <a:lnTo>
                  <a:pt x="18323" y="536"/>
                </a:lnTo>
                <a:lnTo>
                  <a:pt x="18226" y="463"/>
                </a:lnTo>
                <a:lnTo>
                  <a:pt x="18104" y="414"/>
                </a:lnTo>
                <a:lnTo>
                  <a:pt x="17982" y="439"/>
                </a:lnTo>
                <a:lnTo>
                  <a:pt x="17447" y="268"/>
                </a:lnTo>
                <a:lnTo>
                  <a:pt x="16863" y="147"/>
                </a:lnTo>
                <a:lnTo>
                  <a:pt x="16303" y="49"/>
                </a:lnTo>
                <a:lnTo>
                  <a:pt x="1571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4392708" y="831500"/>
            <a:ext cx="327032" cy="317792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7"/>
          <p:cNvSpPr/>
          <p:nvPr/>
        </p:nvSpPr>
        <p:spPr>
          <a:xfrm rot="2487314">
            <a:off x="4182387" y="2273458"/>
            <a:ext cx="232678" cy="226104"/>
          </a:xfrm>
          <a:custGeom>
            <a:rect b="b" l="l" r="r" t="t"/>
            <a:pathLst>
              <a:path extrusionOk="0" h="15063" w="15501">
                <a:moveTo>
                  <a:pt x="7957" y="925"/>
                </a:moveTo>
                <a:lnTo>
                  <a:pt x="8249" y="1533"/>
                </a:lnTo>
                <a:lnTo>
                  <a:pt x="8103" y="1606"/>
                </a:lnTo>
                <a:lnTo>
                  <a:pt x="7957" y="1704"/>
                </a:lnTo>
                <a:lnTo>
                  <a:pt x="7933" y="1752"/>
                </a:lnTo>
                <a:lnTo>
                  <a:pt x="7933" y="1339"/>
                </a:lnTo>
                <a:lnTo>
                  <a:pt x="7957" y="925"/>
                </a:lnTo>
                <a:close/>
                <a:moveTo>
                  <a:pt x="8371" y="1801"/>
                </a:moveTo>
                <a:lnTo>
                  <a:pt x="8492" y="2020"/>
                </a:lnTo>
                <a:lnTo>
                  <a:pt x="8346" y="2117"/>
                </a:lnTo>
                <a:lnTo>
                  <a:pt x="8200" y="2215"/>
                </a:lnTo>
                <a:lnTo>
                  <a:pt x="8079" y="2288"/>
                </a:lnTo>
                <a:lnTo>
                  <a:pt x="7957" y="2409"/>
                </a:lnTo>
                <a:lnTo>
                  <a:pt x="7933" y="2069"/>
                </a:lnTo>
                <a:lnTo>
                  <a:pt x="8127" y="1971"/>
                </a:lnTo>
                <a:lnTo>
                  <a:pt x="8249" y="1898"/>
                </a:lnTo>
                <a:lnTo>
                  <a:pt x="8371" y="1801"/>
                </a:lnTo>
                <a:close/>
                <a:moveTo>
                  <a:pt x="8663" y="2336"/>
                </a:moveTo>
                <a:lnTo>
                  <a:pt x="8784" y="2628"/>
                </a:lnTo>
                <a:lnTo>
                  <a:pt x="8687" y="2653"/>
                </a:lnTo>
                <a:lnTo>
                  <a:pt x="8590" y="2726"/>
                </a:lnTo>
                <a:lnTo>
                  <a:pt x="8419" y="2847"/>
                </a:lnTo>
                <a:lnTo>
                  <a:pt x="8225" y="2993"/>
                </a:lnTo>
                <a:lnTo>
                  <a:pt x="8054" y="3164"/>
                </a:lnTo>
                <a:lnTo>
                  <a:pt x="8006" y="2750"/>
                </a:lnTo>
                <a:lnTo>
                  <a:pt x="8176" y="2653"/>
                </a:lnTo>
                <a:lnTo>
                  <a:pt x="8322" y="2531"/>
                </a:lnTo>
                <a:lnTo>
                  <a:pt x="8565" y="2385"/>
                </a:lnTo>
                <a:lnTo>
                  <a:pt x="8663" y="2336"/>
                </a:lnTo>
                <a:close/>
                <a:moveTo>
                  <a:pt x="8979" y="2945"/>
                </a:moveTo>
                <a:lnTo>
                  <a:pt x="8979" y="2969"/>
                </a:lnTo>
                <a:lnTo>
                  <a:pt x="9076" y="3164"/>
                </a:lnTo>
                <a:lnTo>
                  <a:pt x="8857" y="3285"/>
                </a:lnTo>
                <a:lnTo>
                  <a:pt x="8663" y="3431"/>
                </a:lnTo>
                <a:lnTo>
                  <a:pt x="8371" y="3626"/>
                </a:lnTo>
                <a:lnTo>
                  <a:pt x="8079" y="3821"/>
                </a:lnTo>
                <a:lnTo>
                  <a:pt x="8054" y="3504"/>
                </a:lnTo>
                <a:lnTo>
                  <a:pt x="8200" y="3456"/>
                </a:lnTo>
                <a:lnTo>
                  <a:pt x="8322" y="3383"/>
                </a:lnTo>
                <a:lnTo>
                  <a:pt x="8541" y="3212"/>
                </a:lnTo>
                <a:lnTo>
                  <a:pt x="8833" y="3018"/>
                </a:lnTo>
                <a:lnTo>
                  <a:pt x="8979" y="2945"/>
                </a:lnTo>
                <a:close/>
                <a:moveTo>
                  <a:pt x="9271" y="3529"/>
                </a:moveTo>
                <a:lnTo>
                  <a:pt x="9393" y="3796"/>
                </a:lnTo>
                <a:lnTo>
                  <a:pt x="8736" y="4186"/>
                </a:lnTo>
                <a:lnTo>
                  <a:pt x="8419" y="4380"/>
                </a:lnTo>
                <a:lnTo>
                  <a:pt x="8249" y="4478"/>
                </a:lnTo>
                <a:lnTo>
                  <a:pt x="8103" y="4599"/>
                </a:lnTo>
                <a:lnTo>
                  <a:pt x="8079" y="4113"/>
                </a:lnTo>
                <a:lnTo>
                  <a:pt x="8225" y="4088"/>
                </a:lnTo>
                <a:lnTo>
                  <a:pt x="8371" y="4040"/>
                </a:lnTo>
                <a:lnTo>
                  <a:pt x="8663" y="3894"/>
                </a:lnTo>
                <a:lnTo>
                  <a:pt x="9052" y="3650"/>
                </a:lnTo>
                <a:lnTo>
                  <a:pt x="9271" y="3529"/>
                </a:lnTo>
                <a:close/>
                <a:moveTo>
                  <a:pt x="9587" y="4186"/>
                </a:moveTo>
                <a:lnTo>
                  <a:pt x="9660" y="4332"/>
                </a:lnTo>
                <a:lnTo>
                  <a:pt x="9490" y="4429"/>
                </a:lnTo>
                <a:lnTo>
                  <a:pt x="9344" y="4551"/>
                </a:lnTo>
                <a:lnTo>
                  <a:pt x="9052" y="4770"/>
                </a:lnTo>
                <a:lnTo>
                  <a:pt x="8809" y="4916"/>
                </a:lnTo>
                <a:lnTo>
                  <a:pt x="8590" y="5110"/>
                </a:lnTo>
                <a:lnTo>
                  <a:pt x="8371" y="5305"/>
                </a:lnTo>
                <a:lnTo>
                  <a:pt x="8176" y="5524"/>
                </a:lnTo>
                <a:lnTo>
                  <a:pt x="8127" y="4794"/>
                </a:lnTo>
                <a:lnTo>
                  <a:pt x="8322" y="4794"/>
                </a:lnTo>
                <a:lnTo>
                  <a:pt x="8492" y="4721"/>
                </a:lnTo>
                <a:lnTo>
                  <a:pt x="8833" y="4575"/>
                </a:lnTo>
                <a:lnTo>
                  <a:pt x="9222" y="4380"/>
                </a:lnTo>
                <a:lnTo>
                  <a:pt x="9587" y="4186"/>
                </a:lnTo>
                <a:close/>
                <a:moveTo>
                  <a:pt x="14965" y="5938"/>
                </a:moveTo>
                <a:lnTo>
                  <a:pt x="14795" y="6059"/>
                </a:lnTo>
                <a:lnTo>
                  <a:pt x="14649" y="6205"/>
                </a:lnTo>
                <a:lnTo>
                  <a:pt x="14576" y="6181"/>
                </a:lnTo>
                <a:lnTo>
                  <a:pt x="14332" y="6157"/>
                </a:lnTo>
                <a:lnTo>
                  <a:pt x="14965" y="5938"/>
                </a:lnTo>
                <a:close/>
                <a:moveTo>
                  <a:pt x="2190" y="5840"/>
                </a:moveTo>
                <a:lnTo>
                  <a:pt x="2093" y="5986"/>
                </a:lnTo>
                <a:lnTo>
                  <a:pt x="2044" y="6132"/>
                </a:lnTo>
                <a:lnTo>
                  <a:pt x="2044" y="6181"/>
                </a:lnTo>
                <a:lnTo>
                  <a:pt x="2044" y="6254"/>
                </a:lnTo>
                <a:lnTo>
                  <a:pt x="1874" y="6181"/>
                </a:lnTo>
                <a:lnTo>
                  <a:pt x="1679" y="6108"/>
                </a:lnTo>
                <a:lnTo>
                  <a:pt x="1266" y="5962"/>
                </a:lnTo>
                <a:lnTo>
                  <a:pt x="2190" y="5840"/>
                </a:lnTo>
                <a:close/>
                <a:moveTo>
                  <a:pt x="3018" y="5743"/>
                </a:moveTo>
                <a:lnTo>
                  <a:pt x="2677" y="6132"/>
                </a:lnTo>
                <a:lnTo>
                  <a:pt x="2555" y="6302"/>
                </a:lnTo>
                <a:lnTo>
                  <a:pt x="2288" y="6278"/>
                </a:lnTo>
                <a:lnTo>
                  <a:pt x="2312" y="6254"/>
                </a:lnTo>
                <a:lnTo>
                  <a:pt x="2409" y="6181"/>
                </a:lnTo>
                <a:lnTo>
                  <a:pt x="2482" y="6059"/>
                </a:lnTo>
                <a:lnTo>
                  <a:pt x="2604" y="5938"/>
                </a:lnTo>
                <a:lnTo>
                  <a:pt x="2750" y="5816"/>
                </a:lnTo>
                <a:lnTo>
                  <a:pt x="2823" y="5767"/>
                </a:lnTo>
                <a:lnTo>
                  <a:pt x="3018" y="5743"/>
                </a:lnTo>
                <a:close/>
                <a:moveTo>
                  <a:pt x="9879" y="4672"/>
                </a:moveTo>
                <a:lnTo>
                  <a:pt x="9977" y="4818"/>
                </a:lnTo>
                <a:lnTo>
                  <a:pt x="9952" y="4818"/>
                </a:lnTo>
                <a:lnTo>
                  <a:pt x="9733" y="5062"/>
                </a:lnTo>
                <a:lnTo>
                  <a:pt x="9490" y="5281"/>
                </a:lnTo>
                <a:lnTo>
                  <a:pt x="8979" y="5719"/>
                </a:lnTo>
                <a:lnTo>
                  <a:pt x="8590" y="6035"/>
                </a:lnTo>
                <a:lnTo>
                  <a:pt x="8395" y="6181"/>
                </a:lnTo>
                <a:lnTo>
                  <a:pt x="8200" y="6351"/>
                </a:lnTo>
                <a:lnTo>
                  <a:pt x="8176" y="5694"/>
                </a:lnTo>
                <a:lnTo>
                  <a:pt x="8468" y="5573"/>
                </a:lnTo>
                <a:lnTo>
                  <a:pt x="8736" y="5402"/>
                </a:lnTo>
                <a:lnTo>
                  <a:pt x="9247" y="5086"/>
                </a:lnTo>
                <a:lnTo>
                  <a:pt x="9539" y="4916"/>
                </a:lnTo>
                <a:lnTo>
                  <a:pt x="9709" y="4794"/>
                </a:lnTo>
                <a:lnTo>
                  <a:pt x="9879" y="4672"/>
                </a:lnTo>
                <a:close/>
                <a:moveTo>
                  <a:pt x="3967" y="5597"/>
                </a:moveTo>
                <a:lnTo>
                  <a:pt x="3869" y="5719"/>
                </a:lnTo>
                <a:lnTo>
                  <a:pt x="3723" y="5986"/>
                </a:lnTo>
                <a:lnTo>
                  <a:pt x="3553" y="6229"/>
                </a:lnTo>
                <a:lnTo>
                  <a:pt x="3504" y="6327"/>
                </a:lnTo>
                <a:lnTo>
                  <a:pt x="3456" y="6424"/>
                </a:lnTo>
                <a:lnTo>
                  <a:pt x="3164" y="6375"/>
                </a:lnTo>
                <a:lnTo>
                  <a:pt x="2920" y="6327"/>
                </a:lnTo>
                <a:lnTo>
                  <a:pt x="3066" y="6181"/>
                </a:lnTo>
                <a:lnTo>
                  <a:pt x="3431" y="5792"/>
                </a:lnTo>
                <a:lnTo>
                  <a:pt x="3602" y="5646"/>
                </a:lnTo>
                <a:lnTo>
                  <a:pt x="3967" y="5597"/>
                </a:lnTo>
                <a:close/>
                <a:moveTo>
                  <a:pt x="5110" y="5354"/>
                </a:moveTo>
                <a:lnTo>
                  <a:pt x="4989" y="5475"/>
                </a:lnTo>
                <a:lnTo>
                  <a:pt x="4867" y="5597"/>
                </a:lnTo>
                <a:lnTo>
                  <a:pt x="4648" y="5865"/>
                </a:lnTo>
                <a:lnTo>
                  <a:pt x="4380" y="6205"/>
                </a:lnTo>
                <a:lnTo>
                  <a:pt x="4234" y="6400"/>
                </a:lnTo>
                <a:lnTo>
                  <a:pt x="4113" y="6594"/>
                </a:lnTo>
                <a:lnTo>
                  <a:pt x="3723" y="6497"/>
                </a:lnTo>
                <a:lnTo>
                  <a:pt x="3821" y="6400"/>
                </a:lnTo>
                <a:lnTo>
                  <a:pt x="3869" y="6278"/>
                </a:lnTo>
                <a:lnTo>
                  <a:pt x="3991" y="6084"/>
                </a:lnTo>
                <a:lnTo>
                  <a:pt x="4137" y="5865"/>
                </a:lnTo>
                <a:lnTo>
                  <a:pt x="4307" y="5694"/>
                </a:lnTo>
                <a:lnTo>
                  <a:pt x="4405" y="5597"/>
                </a:lnTo>
                <a:lnTo>
                  <a:pt x="4526" y="5500"/>
                </a:lnTo>
                <a:lnTo>
                  <a:pt x="5110" y="5354"/>
                </a:lnTo>
                <a:close/>
                <a:moveTo>
                  <a:pt x="14065" y="6254"/>
                </a:moveTo>
                <a:lnTo>
                  <a:pt x="14138" y="6327"/>
                </a:lnTo>
                <a:lnTo>
                  <a:pt x="14235" y="6375"/>
                </a:lnTo>
                <a:lnTo>
                  <a:pt x="14430" y="6448"/>
                </a:lnTo>
                <a:lnTo>
                  <a:pt x="14186" y="6740"/>
                </a:lnTo>
                <a:lnTo>
                  <a:pt x="14016" y="6643"/>
                </a:lnTo>
                <a:lnTo>
                  <a:pt x="13846" y="6546"/>
                </a:lnTo>
                <a:lnTo>
                  <a:pt x="13675" y="6497"/>
                </a:lnTo>
                <a:lnTo>
                  <a:pt x="13481" y="6448"/>
                </a:lnTo>
                <a:lnTo>
                  <a:pt x="14065" y="6254"/>
                </a:lnTo>
                <a:close/>
                <a:moveTo>
                  <a:pt x="5573" y="5451"/>
                </a:moveTo>
                <a:lnTo>
                  <a:pt x="5719" y="5621"/>
                </a:lnTo>
                <a:lnTo>
                  <a:pt x="5840" y="5767"/>
                </a:lnTo>
                <a:lnTo>
                  <a:pt x="5816" y="5767"/>
                </a:lnTo>
                <a:lnTo>
                  <a:pt x="5670" y="5840"/>
                </a:lnTo>
                <a:lnTo>
                  <a:pt x="5548" y="5962"/>
                </a:lnTo>
                <a:lnTo>
                  <a:pt x="5354" y="6205"/>
                </a:lnTo>
                <a:lnTo>
                  <a:pt x="5110" y="6473"/>
                </a:lnTo>
                <a:lnTo>
                  <a:pt x="4989" y="6619"/>
                </a:lnTo>
                <a:lnTo>
                  <a:pt x="4916" y="6765"/>
                </a:lnTo>
                <a:lnTo>
                  <a:pt x="4429" y="6667"/>
                </a:lnTo>
                <a:lnTo>
                  <a:pt x="4551" y="6546"/>
                </a:lnTo>
                <a:lnTo>
                  <a:pt x="4648" y="6424"/>
                </a:lnTo>
                <a:lnTo>
                  <a:pt x="4843" y="6157"/>
                </a:lnTo>
                <a:lnTo>
                  <a:pt x="5159" y="5816"/>
                </a:lnTo>
                <a:lnTo>
                  <a:pt x="5354" y="5646"/>
                </a:lnTo>
                <a:lnTo>
                  <a:pt x="5475" y="5548"/>
                </a:lnTo>
                <a:lnTo>
                  <a:pt x="5548" y="5451"/>
                </a:lnTo>
                <a:close/>
                <a:moveTo>
                  <a:pt x="6035" y="5962"/>
                </a:moveTo>
                <a:lnTo>
                  <a:pt x="6278" y="6254"/>
                </a:lnTo>
                <a:lnTo>
                  <a:pt x="6157" y="6424"/>
                </a:lnTo>
                <a:lnTo>
                  <a:pt x="6011" y="6643"/>
                </a:lnTo>
                <a:lnTo>
                  <a:pt x="5889" y="6862"/>
                </a:lnTo>
                <a:lnTo>
                  <a:pt x="5840" y="6935"/>
                </a:lnTo>
                <a:lnTo>
                  <a:pt x="5840" y="7008"/>
                </a:lnTo>
                <a:lnTo>
                  <a:pt x="5232" y="6838"/>
                </a:lnTo>
                <a:lnTo>
                  <a:pt x="5402" y="6692"/>
                </a:lnTo>
                <a:lnTo>
                  <a:pt x="5548" y="6546"/>
                </a:lnTo>
                <a:lnTo>
                  <a:pt x="5767" y="6278"/>
                </a:lnTo>
                <a:lnTo>
                  <a:pt x="5889" y="6157"/>
                </a:lnTo>
                <a:lnTo>
                  <a:pt x="6011" y="6011"/>
                </a:lnTo>
                <a:lnTo>
                  <a:pt x="6035" y="5962"/>
                </a:lnTo>
                <a:close/>
                <a:moveTo>
                  <a:pt x="7519" y="925"/>
                </a:moveTo>
                <a:lnTo>
                  <a:pt x="7470" y="1120"/>
                </a:lnTo>
                <a:lnTo>
                  <a:pt x="7470" y="1314"/>
                </a:lnTo>
                <a:lnTo>
                  <a:pt x="7470" y="1704"/>
                </a:lnTo>
                <a:lnTo>
                  <a:pt x="7495" y="2093"/>
                </a:lnTo>
                <a:lnTo>
                  <a:pt x="7519" y="2482"/>
                </a:lnTo>
                <a:lnTo>
                  <a:pt x="7592" y="3285"/>
                </a:lnTo>
                <a:lnTo>
                  <a:pt x="7665" y="4234"/>
                </a:lnTo>
                <a:lnTo>
                  <a:pt x="7714" y="5183"/>
                </a:lnTo>
                <a:lnTo>
                  <a:pt x="7714" y="6132"/>
                </a:lnTo>
                <a:lnTo>
                  <a:pt x="7714" y="7081"/>
                </a:lnTo>
                <a:lnTo>
                  <a:pt x="7519" y="6886"/>
                </a:lnTo>
                <a:lnTo>
                  <a:pt x="7324" y="6716"/>
                </a:lnTo>
                <a:lnTo>
                  <a:pt x="7032" y="6473"/>
                </a:lnTo>
                <a:lnTo>
                  <a:pt x="6522" y="5913"/>
                </a:lnTo>
                <a:lnTo>
                  <a:pt x="5986" y="5354"/>
                </a:lnTo>
                <a:lnTo>
                  <a:pt x="5792" y="5159"/>
                </a:lnTo>
                <a:lnTo>
                  <a:pt x="5670" y="5086"/>
                </a:lnTo>
                <a:lnTo>
                  <a:pt x="5573" y="5013"/>
                </a:lnTo>
                <a:lnTo>
                  <a:pt x="5719" y="4721"/>
                </a:lnTo>
                <a:lnTo>
                  <a:pt x="5913" y="4453"/>
                </a:lnTo>
                <a:lnTo>
                  <a:pt x="6278" y="3894"/>
                </a:lnTo>
                <a:lnTo>
                  <a:pt x="6449" y="3626"/>
                </a:lnTo>
                <a:lnTo>
                  <a:pt x="6570" y="3358"/>
                </a:lnTo>
                <a:lnTo>
                  <a:pt x="6692" y="3066"/>
                </a:lnTo>
                <a:lnTo>
                  <a:pt x="6789" y="2774"/>
                </a:lnTo>
                <a:lnTo>
                  <a:pt x="6984" y="2166"/>
                </a:lnTo>
                <a:lnTo>
                  <a:pt x="7203" y="1558"/>
                </a:lnTo>
                <a:lnTo>
                  <a:pt x="7349" y="1217"/>
                </a:lnTo>
                <a:lnTo>
                  <a:pt x="7519" y="925"/>
                </a:lnTo>
                <a:close/>
                <a:moveTo>
                  <a:pt x="6497" y="6497"/>
                </a:moveTo>
                <a:lnTo>
                  <a:pt x="6522" y="6521"/>
                </a:lnTo>
                <a:lnTo>
                  <a:pt x="6716" y="6716"/>
                </a:lnTo>
                <a:lnTo>
                  <a:pt x="6643" y="6765"/>
                </a:lnTo>
                <a:lnTo>
                  <a:pt x="6595" y="6789"/>
                </a:lnTo>
                <a:lnTo>
                  <a:pt x="6497" y="6911"/>
                </a:lnTo>
                <a:lnTo>
                  <a:pt x="6400" y="7008"/>
                </a:lnTo>
                <a:lnTo>
                  <a:pt x="6327" y="7130"/>
                </a:lnTo>
                <a:lnTo>
                  <a:pt x="5986" y="7057"/>
                </a:lnTo>
                <a:lnTo>
                  <a:pt x="6059" y="7008"/>
                </a:lnTo>
                <a:lnTo>
                  <a:pt x="6132" y="6935"/>
                </a:lnTo>
                <a:lnTo>
                  <a:pt x="6254" y="6838"/>
                </a:lnTo>
                <a:lnTo>
                  <a:pt x="6497" y="6497"/>
                </a:lnTo>
                <a:close/>
                <a:moveTo>
                  <a:pt x="13286" y="6521"/>
                </a:moveTo>
                <a:lnTo>
                  <a:pt x="13627" y="6740"/>
                </a:lnTo>
                <a:lnTo>
                  <a:pt x="13967" y="6935"/>
                </a:lnTo>
                <a:lnTo>
                  <a:pt x="13870" y="7032"/>
                </a:lnTo>
                <a:lnTo>
                  <a:pt x="13724" y="7178"/>
                </a:lnTo>
                <a:lnTo>
                  <a:pt x="13578" y="7081"/>
                </a:lnTo>
                <a:lnTo>
                  <a:pt x="13456" y="7032"/>
                </a:lnTo>
                <a:lnTo>
                  <a:pt x="13164" y="6911"/>
                </a:lnTo>
                <a:lnTo>
                  <a:pt x="12897" y="6813"/>
                </a:lnTo>
                <a:lnTo>
                  <a:pt x="12653" y="6716"/>
                </a:lnTo>
                <a:lnTo>
                  <a:pt x="13286" y="6521"/>
                </a:lnTo>
                <a:close/>
                <a:moveTo>
                  <a:pt x="10171" y="5062"/>
                </a:moveTo>
                <a:lnTo>
                  <a:pt x="10220" y="5135"/>
                </a:lnTo>
                <a:lnTo>
                  <a:pt x="10196" y="5159"/>
                </a:lnTo>
                <a:lnTo>
                  <a:pt x="9587" y="5816"/>
                </a:lnTo>
                <a:lnTo>
                  <a:pt x="9003" y="6521"/>
                </a:lnTo>
                <a:lnTo>
                  <a:pt x="8809" y="6716"/>
                </a:lnTo>
                <a:lnTo>
                  <a:pt x="8590" y="6935"/>
                </a:lnTo>
                <a:lnTo>
                  <a:pt x="8371" y="7154"/>
                </a:lnTo>
                <a:lnTo>
                  <a:pt x="8152" y="7373"/>
                </a:lnTo>
                <a:lnTo>
                  <a:pt x="8200" y="6740"/>
                </a:lnTo>
                <a:lnTo>
                  <a:pt x="8444" y="6570"/>
                </a:lnTo>
                <a:lnTo>
                  <a:pt x="8663" y="6400"/>
                </a:lnTo>
                <a:lnTo>
                  <a:pt x="9101" y="6035"/>
                </a:lnTo>
                <a:lnTo>
                  <a:pt x="9660" y="5573"/>
                </a:lnTo>
                <a:lnTo>
                  <a:pt x="9928" y="5329"/>
                </a:lnTo>
                <a:lnTo>
                  <a:pt x="10171" y="5062"/>
                </a:lnTo>
                <a:close/>
                <a:moveTo>
                  <a:pt x="10488" y="5329"/>
                </a:moveTo>
                <a:lnTo>
                  <a:pt x="10731" y="5427"/>
                </a:lnTo>
                <a:lnTo>
                  <a:pt x="10999" y="5500"/>
                </a:lnTo>
                <a:lnTo>
                  <a:pt x="11510" y="5597"/>
                </a:lnTo>
                <a:lnTo>
                  <a:pt x="11850" y="5670"/>
                </a:lnTo>
                <a:lnTo>
                  <a:pt x="12167" y="5694"/>
                </a:lnTo>
                <a:lnTo>
                  <a:pt x="12824" y="5719"/>
                </a:lnTo>
                <a:lnTo>
                  <a:pt x="13529" y="5743"/>
                </a:lnTo>
                <a:lnTo>
                  <a:pt x="14235" y="5792"/>
                </a:lnTo>
                <a:lnTo>
                  <a:pt x="13505" y="6059"/>
                </a:lnTo>
                <a:lnTo>
                  <a:pt x="12799" y="6278"/>
                </a:lnTo>
                <a:lnTo>
                  <a:pt x="11339" y="6692"/>
                </a:lnTo>
                <a:lnTo>
                  <a:pt x="9612" y="7130"/>
                </a:lnTo>
                <a:lnTo>
                  <a:pt x="9149" y="7251"/>
                </a:lnTo>
                <a:lnTo>
                  <a:pt x="8663" y="7373"/>
                </a:lnTo>
                <a:lnTo>
                  <a:pt x="9101" y="6862"/>
                </a:lnTo>
                <a:lnTo>
                  <a:pt x="9758" y="6132"/>
                </a:lnTo>
                <a:lnTo>
                  <a:pt x="10098" y="5767"/>
                </a:lnTo>
                <a:lnTo>
                  <a:pt x="10439" y="5402"/>
                </a:lnTo>
                <a:lnTo>
                  <a:pt x="10488" y="5329"/>
                </a:lnTo>
                <a:close/>
                <a:moveTo>
                  <a:pt x="6862" y="6886"/>
                </a:moveTo>
                <a:lnTo>
                  <a:pt x="7349" y="7422"/>
                </a:lnTo>
                <a:lnTo>
                  <a:pt x="7349" y="7422"/>
                </a:lnTo>
                <a:lnTo>
                  <a:pt x="6570" y="7203"/>
                </a:lnTo>
                <a:lnTo>
                  <a:pt x="6668" y="7105"/>
                </a:lnTo>
                <a:lnTo>
                  <a:pt x="6765" y="7008"/>
                </a:lnTo>
                <a:lnTo>
                  <a:pt x="6862" y="6911"/>
                </a:lnTo>
                <a:lnTo>
                  <a:pt x="6862" y="6886"/>
                </a:lnTo>
                <a:close/>
                <a:moveTo>
                  <a:pt x="12386" y="6789"/>
                </a:moveTo>
                <a:lnTo>
                  <a:pt x="12483" y="6911"/>
                </a:lnTo>
                <a:lnTo>
                  <a:pt x="12629" y="7008"/>
                </a:lnTo>
                <a:lnTo>
                  <a:pt x="12775" y="7105"/>
                </a:lnTo>
                <a:lnTo>
                  <a:pt x="12921" y="7178"/>
                </a:lnTo>
                <a:lnTo>
                  <a:pt x="13432" y="7422"/>
                </a:lnTo>
                <a:lnTo>
                  <a:pt x="13140" y="7641"/>
                </a:lnTo>
                <a:lnTo>
                  <a:pt x="12970" y="7543"/>
                </a:lnTo>
                <a:lnTo>
                  <a:pt x="12799" y="7470"/>
                </a:lnTo>
                <a:lnTo>
                  <a:pt x="12483" y="7349"/>
                </a:lnTo>
                <a:lnTo>
                  <a:pt x="12045" y="7154"/>
                </a:lnTo>
                <a:lnTo>
                  <a:pt x="11826" y="7057"/>
                </a:lnTo>
                <a:lnTo>
                  <a:pt x="11607" y="7008"/>
                </a:lnTo>
                <a:lnTo>
                  <a:pt x="12386" y="6789"/>
                </a:lnTo>
                <a:close/>
                <a:moveTo>
                  <a:pt x="11461" y="7057"/>
                </a:moveTo>
                <a:lnTo>
                  <a:pt x="11534" y="7154"/>
                </a:lnTo>
                <a:lnTo>
                  <a:pt x="11631" y="7251"/>
                </a:lnTo>
                <a:lnTo>
                  <a:pt x="11850" y="7397"/>
                </a:lnTo>
                <a:lnTo>
                  <a:pt x="12069" y="7519"/>
                </a:lnTo>
                <a:lnTo>
                  <a:pt x="12313" y="7641"/>
                </a:lnTo>
                <a:lnTo>
                  <a:pt x="12532" y="7762"/>
                </a:lnTo>
                <a:lnTo>
                  <a:pt x="12799" y="7908"/>
                </a:lnTo>
                <a:lnTo>
                  <a:pt x="12483" y="8152"/>
                </a:lnTo>
                <a:lnTo>
                  <a:pt x="12410" y="8054"/>
                </a:lnTo>
                <a:lnTo>
                  <a:pt x="12337" y="7981"/>
                </a:lnTo>
                <a:lnTo>
                  <a:pt x="12240" y="7908"/>
                </a:lnTo>
                <a:lnTo>
                  <a:pt x="12118" y="7860"/>
                </a:lnTo>
                <a:lnTo>
                  <a:pt x="11875" y="7762"/>
                </a:lnTo>
                <a:lnTo>
                  <a:pt x="11656" y="7689"/>
                </a:lnTo>
                <a:lnTo>
                  <a:pt x="11145" y="7470"/>
                </a:lnTo>
                <a:lnTo>
                  <a:pt x="10901" y="7349"/>
                </a:lnTo>
                <a:lnTo>
                  <a:pt x="10634" y="7251"/>
                </a:lnTo>
                <a:lnTo>
                  <a:pt x="11437" y="7057"/>
                </a:lnTo>
                <a:close/>
                <a:moveTo>
                  <a:pt x="10439" y="7324"/>
                </a:moveTo>
                <a:lnTo>
                  <a:pt x="10512" y="7422"/>
                </a:lnTo>
                <a:lnTo>
                  <a:pt x="10609" y="7495"/>
                </a:lnTo>
                <a:lnTo>
                  <a:pt x="10828" y="7665"/>
                </a:lnTo>
                <a:lnTo>
                  <a:pt x="11047" y="7787"/>
                </a:lnTo>
                <a:lnTo>
                  <a:pt x="11291" y="7884"/>
                </a:lnTo>
                <a:lnTo>
                  <a:pt x="11996" y="8176"/>
                </a:lnTo>
                <a:lnTo>
                  <a:pt x="12167" y="8249"/>
                </a:lnTo>
                <a:lnTo>
                  <a:pt x="12215" y="8273"/>
                </a:lnTo>
                <a:lnTo>
                  <a:pt x="12288" y="8298"/>
                </a:lnTo>
                <a:lnTo>
                  <a:pt x="11996" y="8541"/>
                </a:lnTo>
                <a:lnTo>
                  <a:pt x="11972" y="8541"/>
                </a:lnTo>
                <a:lnTo>
                  <a:pt x="11583" y="8444"/>
                </a:lnTo>
                <a:lnTo>
                  <a:pt x="11218" y="8322"/>
                </a:lnTo>
                <a:lnTo>
                  <a:pt x="10853" y="8152"/>
                </a:lnTo>
                <a:lnTo>
                  <a:pt x="10512" y="7957"/>
                </a:lnTo>
                <a:lnTo>
                  <a:pt x="10098" y="7714"/>
                </a:lnTo>
                <a:lnTo>
                  <a:pt x="9879" y="7592"/>
                </a:lnTo>
                <a:lnTo>
                  <a:pt x="9660" y="7495"/>
                </a:lnTo>
                <a:lnTo>
                  <a:pt x="10439" y="7324"/>
                </a:lnTo>
                <a:close/>
                <a:moveTo>
                  <a:pt x="8225" y="8103"/>
                </a:moveTo>
                <a:lnTo>
                  <a:pt x="8638" y="8249"/>
                </a:lnTo>
                <a:lnTo>
                  <a:pt x="9028" y="8419"/>
                </a:lnTo>
                <a:lnTo>
                  <a:pt x="8930" y="8517"/>
                </a:lnTo>
                <a:lnTo>
                  <a:pt x="8784" y="8638"/>
                </a:lnTo>
                <a:lnTo>
                  <a:pt x="8711" y="8711"/>
                </a:lnTo>
                <a:lnTo>
                  <a:pt x="8687" y="8784"/>
                </a:lnTo>
                <a:lnTo>
                  <a:pt x="8225" y="8103"/>
                </a:lnTo>
                <a:close/>
                <a:moveTo>
                  <a:pt x="7689" y="8663"/>
                </a:moveTo>
                <a:lnTo>
                  <a:pt x="7714" y="9003"/>
                </a:lnTo>
                <a:lnTo>
                  <a:pt x="7689" y="9003"/>
                </a:lnTo>
                <a:lnTo>
                  <a:pt x="7519" y="8930"/>
                </a:lnTo>
                <a:lnTo>
                  <a:pt x="7665" y="8687"/>
                </a:lnTo>
                <a:lnTo>
                  <a:pt x="7689" y="8663"/>
                </a:lnTo>
                <a:close/>
                <a:moveTo>
                  <a:pt x="9344" y="7592"/>
                </a:moveTo>
                <a:lnTo>
                  <a:pt x="9612" y="7787"/>
                </a:lnTo>
                <a:lnTo>
                  <a:pt x="9904" y="7981"/>
                </a:lnTo>
                <a:lnTo>
                  <a:pt x="10463" y="8322"/>
                </a:lnTo>
                <a:lnTo>
                  <a:pt x="10755" y="8492"/>
                </a:lnTo>
                <a:lnTo>
                  <a:pt x="11047" y="8638"/>
                </a:lnTo>
                <a:lnTo>
                  <a:pt x="11364" y="8760"/>
                </a:lnTo>
                <a:lnTo>
                  <a:pt x="11680" y="8833"/>
                </a:lnTo>
                <a:lnTo>
                  <a:pt x="11510" y="9003"/>
                </a:lnTo>
                <a:lnTo>
                  <a:pt x="11485" y="9028"/>
                </a:lnTo>
                <a:lnTo>
                  <a:pt x="10463" y="8565"/>
                </a:lnTo>
                <a:lnTo>
                  <a:pt x="9952" y="8371"/>
                </a:lnTo>
                <a:lnTo>
                  <a:pt x="9417" y="8176"/>
                </a:lnTo>
                <a:lnTo>
                  <a:pt x="8979" y="7981"/>
                </a:lnTo>
                <a:lnTo>
                  <a:pt x="8736" y="7884"/>
                </a:lnTo>
                <a:lnTo>
                  <a:pt x="8468" y="7811"/>
                </a:lnTo>
                <a:lnTo>
                  <a:pt x="8906" y="7714"/>
                </a:lnTo>
                <a:lnTo>
                  <a:pt x="9344" y="7592"/>
                </a:lnTo>
                <a:close/>
                <a:moveTo>
                  <a:pt x="9368" y="8565"/>
                </a:moveTo>
                <a:lnTo>
                  <a:pt x="9733" y="8687"/>
                </a:lnTo>
                <a:lnTo>
                  <a:pt x="9660" y="8760"/>
                </a:lnTo>
                <a:lnTo>
                  <a:pt x="9198" y="9076"/>
                </a:lnTo>
                <a:lnTo>
                  <a:pt x="9101" y="9149"/>
                </a:lnTo>
                <a:lnTo>
                  <a:pt x="9003" y="9247"/>
                </a:lnTo>
                <a:lnTo>
                  <a:pt x="8760" y="8906"/>
                </a:lnTo>
                <a:lnTo>
                  <a:pt x="8784" y="8906"/>
                </a:lnTo>
                <a:lnTo>
                  <a:pt x="8930" y="8809"/>
                </a:lnTo>
                <a:lnTo>
                  <a:pt x="9052" y="8711"/>
                </a:lnTo>
                <a:lnTo>
                  <a:pt x="9174" y="8638"/>
                </a:lnTo>
                <a:lnTo>
                  <a:pt x="9344" y="8590"/>
                </a:lnTo>
                <a:lnTo>
                  <a:pt x="9368" y="8565"/>
                </a:lnTo>
                <a:close/>
                <a:moveTo>
                  <a:pt x="828" y="6181"/>
                </a:moveTo>
                <a:lnTo>
                  <a:pt x="1168" y="6302"/>
                </a:lnTo>
                <a:lnTo>
                  <a:pt x="1533" y="6400"/>
                </a:lnTo>
                <a:lnTo>
                  <a:pt x="2239" y="6546"/>
                </a:lnTo>
                <a:lnTo>
                  <a:pt x="2507" y="6570"/>
                </a:lnTo>
                <a:lnTo>
                  <a:pt x="2750" y="6594"/>
                </a:lnTo>
                <a:lnTo>
                  <a:pt x="3018" y="6619"/>
                </a:lnTo>
                <a:lnTo>
                  <a:pt x="3285" y="6643"/>
                </a:lnTo>
                <a:lnTo>
                  <a:pt x="4356" y="6911"/>
                </a:lnTo>
                <a:lnTo>
                  <a:pt x="5159" y="7081"/>
                </a:lnTo>
                <a:lnTo>
                  <a:pt x="5938" y="7300"/>
                </a:lnTo>
                <a:lnTo>
                  <a:pt x="7519" y="7762"/>
                </a:lnTo>
                <a:lnTo>
                  <a:pt x="6546" y="8273"/>
                </a:lnTo>
                <a:lnTo>
                  <a:pt x="5548" y="8736"/>
                </a:lnTo>
                <a:lnTo>
                  <a:pt x="4697" y="9076"/>
                </a:lnTo>
                <a:lnTo>
                  <a:pt x="4453" y="9198"/>
                </a:lnTo>
                <a:lnTo>
                  <a:pt x="4332" y="9271"/>
                </a:lnTo>
                <a:lnTo>
                  <a:pt x="4234" y="9368"/>
                </a:lnTo>
                <a:lnTo>
                  <a:pt x="4210" y="9320"/>
                </a:lnTo>
                <a:lnTo>
                  <a:pt x="3991" y="9003"/>
                </a:lnTo>
                <a:lnTo>
                  <a:pt x="3748" y="8687"/>
                </a:lnTo>
                <a:lnTo>
                  <a:pt x="3456" y="8395"/>
                </a:lnTo>
                <a:lnTo>
                  <a:pt x="3164" y="8127"/>
                </a:lnTo>
                <a:lnTo>
                  <a:pt x="2531" y="7616"/>
                </a:lnTo>
                <a:lnTo>
                  <a:pt x="2239" y="7373"/>
                </a:lnTo>
                <a:lnTo>
                  <a:pt x="1947" y="7105"/>
                </a:lnTo>
                <a:lnTo>
                  <a:pt x="1728" y="6911"/>
                </a:lnTo>
                <a:lnTo>
                  <a:pt x="1485" y="6716"/>
                </a:lnTo>
                <a:lnTo>
                  <a:pt x="1047" y="6375"/>
                </a:lnTo>
                <a:lnTo>
                  <a:pt x="828" y="6181"/>
                </a:lnTo>
                <a:close/>
                <a:moveTo>
                  <a:pt x="10098" y="8833"/>
                </a:moveTo>
                <a:lnTo>
                  <a:pt x="10658" y="9076"/>
                </a:lnTo>
                <a:lnTo>
                  <a:pt x="10366" y="9247"/>
                </a:lnTo>
                <a:lnTo>
                  <a:pt x="10098" y="9393"/>
                </a:lnTo>
                <a:lnTo>
                  <a:pt x="9758" y="9612"/>
                </a:lnTo>
                <a:lnTo>
                  <a:pt x="9612" y="9758"/>
                </a:lnTo>
                <a:lnTo>
                  <a:pt x="9466" y="9904"/>
                </a:lnTo>
                <a:lnTo>
                  <a:pt x="9125" y="9417"/>
                </a:lnTo>
                <a:lnTo>
                  <a:pt x="9198" y="9393"/>
                </a:lnTo>
                <a:lnTo>
                  <a:pt x="9271" y="9368"/>
                </a:lnTo>
                <a:lnTo>
                  <a:pt x="9417" y="9271"/>
                </a:lnTo>
                <a:lnTo>
                  <a:pt x="9660" y="9101"/>
                </a:lnTo>
                <a:lnTo>
                  <a:pt x="10098" y="8857"/>
                </a:lnTo>
                <a:lnTo>
                  <a:pt x="10098" y="8833"/>
                </a:lnTo>
                <a:close/>
                <a:moveTo>
                  <a:pt x="7324" y="9174"/>
                </a:moveTo>
                <a:lnTo>
                  <a:pt x="7446" y="9222"/>
                </a:lnTo>
                <a:lnTo>
                  <a:pt x="7519" y="9295"/>
                </a:lnTo>
                <a:lnTo>
                  <a:pt x="7738" y="9393"/>
                </a:lnTo>
                <a:lnTo>
                  <a:pt x="7738" y="9855"/>
                </a:lnTo>
                <a:lnTo>
                  <a:pt x="7738" y="10001"/>
                </a:lnTo>
                <a:lnTo>
                  <a:pt x="7495" y="9855"/>
                </a:lnTo>
                <a:lnTo>
                  <a:pt x="7251" y="9733"/>
                </a:lnTo>
                <a:lnTo>
                  <a:pt x="7105" y="9685"/>
                </a:lnTo>
                <a:lnTo>
                  <a:pt x="6984" y="9660"/>
                </a:lnTo>
                <a:lnTo>
                  <a:pt x="7324" y="9174"/>
                </a:lnTo>
                <a:close/>
                <a:moveTo>
                  <a:pt x="6911" y="9758"/>
                </a:moveTo>
                <a:lnTo>
                  <a:pt x="7008" y="9879"/>
                </a:lnTo>
                <a:lnTo>
                  <a:pt x="7130" y="10001"/>
                </a:lnTo>
                <a:lnTo>
                  <a:pt x="7373" y="10196"/>
                </a:lnTo>
                <a:lnTo>
                  <a:pt x="7543" y="10317"/>
                </a:lnTo>
                <a:lnTo>
                  <a:pt x="7762" y="10415"/>
                </a:lnTo>
                <a:lnTo>
                  <a:pt x="7762" y="10926"/>
                </a:lnTo>
                <a:lnTo>
                  <a:pt x="7470" y="10707"/>
                </a:lnTo>
                <a:lnTo>
                  <a:pt x="7203" y="10488"/>
                </a:lnTo>
                <a:lnTo>
                  <a:pt x="7057" y="10415"/>
                </a:lnTo>
                <a:lnTo>
                  <a:pt x="6911" y="10317"/>
                </a:lnTo>
                <a:lnTo>
                  <a:pt x="6741" y="10269"/>
                </a:lnTo>
                <a:lnTo>
                  <a:pt x="6570" y="10244"/>
                </a:lnTo>
                <a:lnTo>
                  <a:pt x="6911" y="9758"/>
                </a:lnTo>
                <a:close/>
                <a:moveTo>
                  <a:pt x="11072" y="9271"/>
                </a:moveTo>
                <a:lnTo>
                  <a:pt x="11291" y="9368"/>
                </a:lnTo>
                <a:lnTo>
                  <a:pt x="11266" y="9490"/>
                </a:lnTo>
                <a:lnTo>
                  <a:pt x="11266" y="9612"/>
                </a:lnTo>
                <a:lnTo>
                  <a:pt x="11096" y="9685"/>
                </a:lnTo>
                <a:lnTo>
                  <a:pt x="10950" y="9782"/>
                </a:lnTo>
                <a:lnTo>
                  <a:pt x="10658" y="9977"/>
                </a:lnTo>
                <a:lnTo>
                  <a:pt x="10293" y="10220"/>
                </a:lnTo>
                <a:lnTo>
                  <a:pt x="10123" y="10366"/>
                </a:lnTo>
                <a:lnTo>
                  <a:pt x="10050" y="10439"/>
                </a:lnTo>
                <a:lnTo>
                  <a:pt x="10001" y="10536"/>
                </a:lnTo>
                <a:lnTo>
                  <a:pt x="10001" y="10585"/>
                </a:lnTo>
                <a:lnTo>
                  <a:pt x="10025" y="10609"/>
                </a:lnTo>
                <a:lnTo>
                  <a:pt x="10123" y="10609"/>
                </a:lnTo>
                <a:lnTo>
                  <a:pt x="10220" y="10585"/>
                </a:lnTo>
                <a:lnTo>
                  <a:pt x="10390" y="10512"/>
                </a:lnTo>
                <a:lnTo>
                  <a:pt x="10561" y="10390"/>
                </a:lnTo>
                <a:lnTo>
                  <a:pt x="10731" y="10269"/>
                </a:lnTo>
                <a:lnTo>
                  <a:pt x="10999" y="10074"/>
                </a:lnTo>
                <a:lnTo>
                  <a:pt x="11291" y="9904"/>
                </a:lnTo>
                <a:lnTo>
                  <a:pt x="11339" y="10171"/>
                </a:lnTo>
                <a:lnTo>
                  <a:pt x="11412" y="10390"/>
                </a:lnTo>
                <a:lnTo>
                  <a:pt x="11145" y="10488"/>
                </a:lnTo>
                <a:lnTo>
                  <a:pt x="10877" y="10634"/>
                </a:lnTo>
                <a:lnTo>
                  <a:pt x="10731" y="10682"/>
                </a:lnTo>
                <a:lnTo>
                  <a:pt x="10561" y="10804"/>
                </a:lnTo>
                <a:lnTo>
                  <a:pt x="10415" y="10926"/>
                </a:lnTo>
                <a:lnTo>
                  <a:pt x="10342" y="10999"/>
                </a:lnTo>
                <a:lnTo>
                  <a:pt x="10317" y="11072"/>
                </a:lnTo>
                <a:lnTo>
                  <a:pt x="9879" y="10463"/>
                </a:lnTo>
                <a:lnTo>
                  <a:pt x="9587" y="10050"/>
                </a:lnTo>
                <a:lnTo>
                  <a:pt x="9733" y="10001"/>
                </a:lnTo>
                <a:lnTo>
                  <a:pt x="9904" y="9928"/>
                </a:lnTo>
                <a:lnTo>
                  <a:pt x="10196" y="9758"/>
                </a:lnTo>
                <a:lnTo>
                  <a:pt x="10634" y="9514"/>
                </a:lnTo>
                <a:lnTo>
                  <a:pt x="11047" y="9295"/>
                </a:lnTo>
                <a:lnTo>
                  <a:pt x="11072" y="9271"/>
                </a:lnTo>
                <a:close/>
                <a:moveTo>
                  <a:pt x="11534" y="10780"/>
                </a:moveTo>
                <a:lnTo>
                  <a:pt x="11656" y="11193"/>
                </a:lnTo>
                <a:lnTo>
                  <a:pt x="11631" y="11193"/>
                </a:lnTo>
                <a:lnTo>
                  <a:pt x="11437" y="11364"/>
                </a:lnTo>
                <a:lnTo>
                  <a:pt x="11218" y="11510"/>
                </a:lnTo>
                <a:lnTo>
                  <a:pt x="11023" y="11631"/>
                </a:lnTo>
                <a:lnTo>
                  <a:pt x="10828" y="11753"/>
                </a:lnTo>
                <a:lnTo>
                  <a:pt x="10804" y="11777"/>
                </a:lnTo>
                <a:lnTo>
                  <a:pt x="10439" y="11242"/>
                </a:lnTo>
                <a:lnTo>
                  <a:pt x="10512" y="11242"/>
                </a:lnTo>
                <a:lnTo>
                  <a:pt x="10585" y="11218"/>
                </a:lnTo>
                <a:lnTo>
                  <a:pt x="10731" y="11145"/>
                </a:lnTo>
                <a:lnTo>
                  <a:pt x="10999" y="10974"/>
                </a:lnTo>
                <a:lnTo>
                  <a:pt x="11534" y="10780"/>
                </a:lnTo>
                <a:close/>
                <a:moveTo>
                  <a:pt x="6522" y="10342"/>
                </a:moveTo>
                <a:lnTo>
                  <a:pt x="6668" y="10439"/>
                </a:lnTo>
                <a:lnTo>
                  <a:pt x="6838" y="10561"/>
                </a:lnTo>
                <a:lnTo>
                  <a:pt x="7105" y="10853"/>
                </a:lnTo>
                <a:lnTo>
                  <a:pt x="7251" y="10999"/>
                </a:lnTo>
                <a:lnTo>
                  <a:pt x="7397" y="11120"/>
                </a:lnTo>
                <a:lnTo>
                  <a:pt x="7568" y="11218"/>
                </a:lnTo>
                <a:lnTo>
                  <a:pt x="7738" y="11291"/>
                </a:lnTo>
                <a:lnTo>
                  <a:pt x="7762" y="11291"/>
                </a:lnTo>
                <a:lnTo>
                  <a:pt x="7762" y="12021"/>
                </a:lnTo>
                <a:lnTo>
                  <a:pt x="7665" y="11948"/>
                </a:lnTo>
                <a:lnTo>
                  <a:pt x="7568" y="11875"/>
                </a:lnTo>
                <a:lnTo>
                  <a:pt x="7397" y="11704"/>
                </a:lnTo>
                <a:lnTo>
                  <a:pt x="7057" y="11364"/>
                </a:lnTo>
                <a:lnTo>
                  <a:pt x="6862" y="11193"/>
                </a:lnTo>
                <a:lnTo>
                  <a:pt x="6619" y="11072"/>
                </a:lnTo>
                <a:lnTo>
                  <a:pt x="6376" y="10999"/>
                </a:lnTo>
                <a:lnTo>
                  <a:pt x="6132" y="10926"/>
                </a:lnTo>
                <a:lnTo>
                  <a:pt x="6522" y="10342"/>
                </a:lnTo>
                <a:close/>
                <a:moveTo>
                  <a:pt x="11753" y="11510"/>
                </a:moveTo>
                <a:lnTo>
                  <a:pt x="11826" y="11802"/>
                </a:lnTo>
                <a:lnTo>
                  <a:pt x="11704" y="11826"/>
                </a:lnTo>
                <a:lnTo>
                  <a:pt x="11607" y="11899"/>
                </a:lnTo>
                <a:lnTo>
                  <a:pt x="11412" y="12021"/>
                </a:lnTo>
                <a:lnTo>
                  <a:pt x="11291" y="12167"/>
                </a:lnTo>
                <a:lnTo>
                  <a:pt x="11218" y="12240"/>
                </a:lnTo>
                <a:lnTo>
                  <a:pt x="11193" y="12313"/>
                </a:lnTo>
                <a:lnTo>
                  <a:pt x="10901" y="11899"/>
                </a:lnTo>
                <a:lnTo>
                  <a:pt x="11120" y="11850"/>
                </a:lnTo>
                <a:lnTo>
                  <a:pt x="11339" y="11777"/>
                </a:lnTo>
                <a:lnTo>
                  <a:pt x="11558" y="11656"/>
                </a:lnTo>
                <a:lnTo>
                  <a:pt x="11753" y="11510"/>
                </a:lnTo>
                <a:close/>
                <a:moveTo>
                  <a:pt x="6059" y="11047"/>
                </a:moveTo>
                <a:lnTo>
                  <a:pt x="6303" y="11218"/>
                </a:lnTo>
                <a:lnTo>
                  <a:pt x="6546" y="11388"/>
                </a:lnTo>
                <a:lnTo>
                  <a:pt x="6789" y="11583"/>
                </a:lnTo>
                <a:lnTo>
                  <a:pt x="6984" y="11802"/>
                </a:lnTo>
                <a:lnTo>
                  <a:pt x="7251" y="12069"/>
                </a:lnTo>
                <a:lnTo>
                  <a:pt x="7397" y="12215"/>
                </a:lnTo>
                <a:lnTo>
                  <a:pt x="7543" y="12313"/>
                </a:lnTo>
                <a:lnTo>
                  <a:pt x="7276" y="12459"/>
                </a:lnTo>
                <a:lnTo>
                  <a:pt x="7154" y="12386"/>
                </a:lnTo>
                <a:lnTo>
                  <a:pt x="7008" y="12337"/>
                </a:lnTo>
                <a:lnTo>
                  <a:pt x="6765" y="12215"/>
                </a:lnTo>
                <a:lnTo>
                  <a:pt x="6522" y="12069"/>
                </a:lnTo>
                <a:lnTo>
                  <a:pt x="6327" y="11948"/>
                </a:lnTo>
                <a:lnTo>
                  <a:pt x="6157" y="11802"/>
                </a:lnTo>
                <a:lnTo>
                  <a:pt x="5962" y="11656"/>
                </a:lnTo>
                <a:lnTo>
                  <a:pt x="5767" y="11534"/>
                </a:lnTo>
                <a:lnTo>
                  <a:pt x="6059" y="11047"/>
                </a:lnTo>
                <a:close/>
                <a:moveTo>
                  <a:pt x="5670" y="11680"/>
                </a:moveTo>
                <a:lnTo>
                  <a:pt x="5719" y="11777"/>
                </a:lnTo>
                <a:lnTo>
                  <a:pt x="5792" y="11850"/>
                </a:lnTo>
                <a:lnTo>
                  <a:pt x="5938" y="12021"/>
                </a:lnTo>
                <a:lnTo>
                  <a:pt x="6108" y="12167"/>
                </a:lnTo>
                <a:lnTo>
                  <a:pt x="6278" y="12288"/>
                </a:lnTo>
                <a:lnTo>
                  <a:pt x="6546" y="12483"/>
                </a:lnTo>
                <a:lnTo>
                  <a:pt x="6716" y="12580"/>
                </a:lnTo>
                <a:lnTo>
                  <a:pt x="6887" y="12678"/>
                </a:lnTo>
                <a:lnTo>
                  <a:pt x="6522" y="12848"/>
                </a:lnTo>
                <a:lnTo>
                  <a:pt x="6230" y="12653"/>
                </a:lnTo>
                <a:lnTo>
                  <a:pt x="5938" y="12434"/>
                </a:lnTo>
                <a:lnTo>
                  <a:pt x="5694" y="12215"/>
                </a:lnTo>
                <a:lnTo>
                  <a:pt x="5475" y="12021"/>
                </a:lnTo>
                <a:lnTo>
                  <a:pt x="5621" y="11777"/>
                </a:lnTo>
                <a:lnTo>
                  <a:pt x="5670" y="11680"/>
                </a:lnTo>
                <a:close/>
                <a:moveTo>
                  <a:pt x="11899" y="12094"/>
                </a:moveTo>
                <a:lnTo>
                  <a:pt x="12021" y="12605"/>
                </a:lnTo>
                <a:lnTo>
                  <a:pt x="11899" y="12726"/>
                </a:lnTo>
                <a:lnTo>
                  <a:pt x="11777" y="12848"/>
                </a:lnTo>
                <a:lnTo>
                  <a:pt x="11729" y="12921"/>
                </a:lnTo>
                <a:lnTo>
                  <a:pt x="11680" y="12994"/>
                </a:lnTo>
                <a:lnTo>
                  <a:pt x="11680" y="13018"/>
                </a:lnTo>
                <a:lnTo>
                  <a:pt x="11266" y="12434"/>
                </a:lnTo>
                <a:lnTo>
                  <a:pt x="11412" y="12386"/>
                </a:lnTo>
                <a:lnTo>
                  <a:pt x="11558" y="12313"/>
                </a:lnTo>
                <a:lnTo>
                  <a:pt x="11729" y="12215"/>
                </a:lnTo>
                <a:lnTo>
                  <a:pt x="11899" y="12094"/>
                </a:lnTo>
                <a:close/>
                <a:moveTo>
                  <a:pt x="5329" y="12240"/>
                </a:moveTo>
                <a:lnTo>
                  <a:pt x="5402" y="12361"/>
                </a:lnTo>
                <a:lnTo>
                  <a:pt x="5500" y="12483"/>
                </a:lnTo>
                <a:lnTo>
                  <a:pt x="5670" y="12678"/>
                </a:lnTo>
                <a:lnTo>
                  <a:pt x="5913" y="12897"/>
                </a:lnTo>
                <a:lnTo>
                  <a:pt x="6157" y="13067"/>
                </a:lnTo>
                <a:lnTo>
                  <a:pt x="5743" y="13335"/>
                </a:lnTo>
                <a:lnTo>
                  <a:pt x="5646" y="13310"/>
                </a:lnTo>
                <a:lnTo>
                  <a:pt x="5475" y="13237"/>
                </a:lnTo>
                <a:lnTo>
                  <a:pt x="5305" y="13164"/>
                </a:lnTo>
                <a:lnTo>
                  <a:pt x="5135" y="13043"/>
                </a:lnTo>
                <a:lnTo>
                  <a:pt x="4940" y="12970"/>
                </a:lnTo>
                <a:lnTo>
                  <a:pt x="4891" y="12945"/>
                </a:lnTo>
                <a:lnTo>
                  <a:pt x="5110" y="12605"/>
                </a:lnTo>
                <a:lnTo>
                  <a:pt x="5329" y="12240"/>
                </a:lnTo>
                <a:close/>
                <a:moveTo>
                  <a:pt x="12094" y="13043"/>
                </a:moveTo>
                <a:lnTo>
                  <a:pt x="12215" y="13748"/>
                </a:lnTo>
                <a:lnTo>
                  <a:pt x="11802" y="13189"/>
                </a:lnTo>
                <a:lnTo>
                  <a:pt x="11850" y="13189"/>
                </a:lnTo>
                <a:lnTo>
                  <a:pt x="11923" y="13164"/>
                </a:lnTo>
                <a:lnTo>
                  <a:pt x="11972" y="13140"/>
                </a:lnTo>
                <a:lnTo>
                  <a:pt x="12094" y="13043"/>
                </a:lnTo>
                <a:close/>
                <a:moveTo>
                  <a:pt x="4745" y="13140"/>
                </a:moveTo>
                <a:lnTo>
                  <a:pt x="4891" y="13310"/>
                </a:lnTo>
                <a:lnTo>
                  <a:pt x="5062" y="13456"/>
                </a:lnTo>
                <a:lnTo>
                  <a:pt x="5305" y="13602"/>
                </a:lnTo>
                <a:lnTo>
                  <a:pt x="4964" y="13846"/>
                </a:lnTo>
                <a:lnTo>
                  <a:pt x="4891" y="13773"/>
                </a:lnTo>
                <a:lnTo>
                  <a:pt x="4818" y="13700"/>
                </a:lnTo>
                <a:lnTo>
                  <a:pt x="4648" y="13627"/>
                </a:lnTo>
                <a:lnTo>
                  <a:pt x="4551" y="13554"/>
                </a:lnTo>
                <a:lnTo>
                  <a:pt x="4405" y="13529"/>
                </a:lnTo>
                <a:lnTo>
                  <a:pt x="4575" y="13335"/>
                </a:lnTo>
                <a:lnTo>
                  <a:pt x="4745" y="13140"/>
                </a:lnTo>
                <a:close/>
                <a:moveTo>
                  <a:pt x="8200" y="8833"/>
                </a:moveTo>
                <a:lnTo>
                  <a:pt x="8371" y="9076"/>
                </a:lnTo>
                <a:lnTo>
                  <a:pt x="8663" y="9514"/>
                </a:lnTo>
                <a:lnTo>
                  <a:pt x="8979" y="9928"/>
                </a:lnTo>
                <a:lnTo>
                  <a:pt x="9587" y="10780"/>
                </a:lnTo>
                <a:lnTo>
                  <a:pt x="10171" y="11583"/>
                </a:lnTo>
                <a:lnTo>
                  <a:pt x="10731" y="12410"/>
                </a:lnTo>
                <a:lnTo>
                  <a:pt x="11291" y="13213"/>
                </a:lnTo>
                <a:lnTo>
                  <a:pt x="11850" y="13992"/>
                </a:lnTo>
                <a:lnTo>
                  <a:pt x="11729" y="13943"/>
                </a:lnTo>
                <a:lnTo>
                  <a:pt x="11072" y="13554"/>
                </a:lnTo>
                <a:lnTo>
                  <a:pt x="10415" y="13189"/>
                </a:lnTo>
                <a:lnTo>
                  <a:pt x="9831" y="12921"/>
                </a:lnTo>
                <a:lnTo>
                  <a:pt x="9539" y="12799"/>
                </a:lnTo>
                <a:lnTo>
                  <a:pt x="9222" y="12678"/>
                </a:lnTo>
                <a:lnTo>
                  <a:pt x="8760" y="12507"/>
                </a:lnTo>
                <a:lnTo>
                  <a:pt x="8517" y="12410"/>
                </a:lnTo>
                <a:lnTo>
                  <a:pt x="8273" y="12337"/>
                </a:lnTo>
                <a:lnTo>
                  <a:pt x="8273" y="12288"/>
                </a:lnTo>
                <a:lnTo>
                  <a:pt x="8322" y="11996"/>
                </a:lnTo>
                <a:lnTo>
                  <a:pt x="8346" y="11680"/>
                </a:lnTo>
                <a:lnTo>
                  <a:pt x="8346" y="11388"/>
                </a:lnTo>
                <a:lnTo>
                  <a:pt x="8322" y="11072"/>
                </a:lnTo>
                <a:lnTo>
                  <a:pt x="8273" y="10463"/>
                </a:lnTo>
                <a:lnTo>
                  <a:pt x="8225" y="9855"/>
                </a:lnTo>
                <a:lnTo>
                  <a:pt x="8200" y="8833"/>
                </a:lnTo>
                <a:close/>
                <a:moveTo>
                  <a:pt x="7324" y="8346"/>
                </a:moveTo>
                <a:lnTo>
                  <a:pt x="6935" y="8906"/>
                </a:lnTo>
                <a:lnTo>
                  <a:pt x="6570" y="9441"/>
                </a:lnTo>
                <a:lnTo>
                  <a:pt x="5962" y="10439"/>
                </a:lnTo>
                <a:lnTo>
                  <a:pt x="5354" y="11437"/>
                </a:lnTo>
                <a:lnTo>
                  <a:pt x="4818" y="12386"/>
                </a:lnTo>
                <a:lnTo>
                  <a:pt x="4502" y="12848"/>
                </a:lnTo>
                <a:lnTo>
                  <a:pt x="4356" y="13067"/>
                </a:lnTo>
                <a:lnTo>
                  <a:pt x="4161" y="13286"/>
                </a:lnTo>
                <a:lnTo>
                  <a:pt x="3967" y="13529"/>
                </a:lnTo>
                <a:lnTo>
                  <a:pt x="3796" y="13773"/>
                </a:lnTo>
                <a:lnTo>
                  <a:pt x="3650" y="14040"/>
                </a:lnTo>
                <a:lnTo>
                  <a:pt x="3504" y="14308"/>
                </a:lnTo>
                <a:lnTo>
                  <a:pt x="3577" y="13578"/>
                </a:lnTo>
                <a:lnTo>
                  <a:pt x="3699" y="12897"/>
                </a:lnTo>
                <a:lnTo>
                  <a:pt x="3821" y="12215"/>
                </a:lnTo>
                <a:lnTo>
                  <a:pt x="3967" y="11558"/>
                </a:lnTo>
                <a:lnTo>
                  <a:pt x="4113" y="10926"/>
                </a:lnTo>
                <a:lnTo>
                  <a:pt x="4234" y="10269"/>
                </a:lnTo>
                <a:lnTo>
                  <a:pt x="4332" y="9612"/>
                </a:lnTo>
                <a:lnTo>
                  <a:pt x="4307" y="9539"/>
                </a:lnTo>
                <a:lnTo>
                  <a:pt x="4453" y="9587"/>
                </a:lnTo>
                <a:lnTo>
                  <a:pt x="4624" y="9563"/>
                </a:lnTo>
                <a:lnTo>
                  <a:pt x="4818" y="9514"/>
                </a:lnTo>
                <a:lnTo>
                  <a:pt x="5013" y="9441"/>
                </a:lnTo>
                <a:lnTo>
                  <a:pt x="5354" y="9271"/>
                </a:lnTo>
                <a:lnTo>
                  <a:pt x="5646" y="9149"/>
                </a:lnTo>
                <a:lnTo>
                  <a:pt x="6497" y="8760"/>
                </a:lnTo>
                <a:lnTo>
                  <a:pt x="7324" y="8346"/>
                </a:lnTo>
                <a:close/>
                <a:moveTo>
                  <a:pt x="4234" y="13700"/>
                </a:moveTo>
                <a:lnTo>
                  <a:pt x="4307" y="13773"/>
                </a:lnTo>
                <a:lnTo>
                  <a:pt x="4380" y="13821"/>
                </a:lnTo>
                <a:lnTo>
                  <a:pt x="4551" y="13943"/>
                </a:lnTo>
                <a:lnTo>
                  <a:pt x="4697" y="14016"/>
                </a:lnTo>
                <a:lnTo>
                  <a:pt x="4307" y="14259"/>
                </a:lnTo>
                <a:lnTo>
                  <a:pt x="4161" y="14332"/>
                </a:lnTo>
                <a:lnTo>
                  <a:pt x="3991" y="14405"/>
                </a:lnTo>
                <a:lnTo>
                  <a:pt x="3650" y="14502"/>
                </a:lnTo>
                <a:lnTo>
                  <a:pt x="3748" y="14429"/>
                </a:lnTo>
                <a:lnTo>
                  <a:pt x="3821" y="14332"/>
                </a:lnTo>
                <a:lnTo>
                  <a:pt x="3967" y="14113"/>
                </a:lnTo>
                <a:lnTo>
                  <a:pt x="4113" y="13894"/>
                </a:lnTo>
                <a:lnTo>
                  <a:pt x="4234" y="13700"/>
                </a:lnTo>
                <a:close/>
                <a:moveTo>
                  <a:pt x="7835" y="0"/>
                </a:moveTo>
                <a:lnTo>
                  <a:pt x="7762" y="25"/>
                </a:lnTo>
                <a:lnTo>
                  <a:pt x="7689" y="73"/>
                </a:lnTo>
                <a:lnTo>
                  <a:pt x="7641" y="73"/>
                </a:lnTo>
                <a:lnTo>
                  <a:pt x="7495" y="146"/>
                </a:lnTo>
                <a:lnTo>
                  <a:pt x="7373" y="244"/>
                </a:lnTo>
                <a:lnTo>
                  <a:pt x="7276" y="341"/>
                </a:lnTo>
                <a:lnTo>
                  <a:pt x="7178" y="463"/>
                </a:lnTo>
                <a:lnTo>
                  <a:pt x="6984" y="730"/>
                </a:lnTo>
                <a:lnTo>
                  <a:pt x="6838" y="1047"/>
                </a:lnTo>
                <a:lnTo>
                  <a:pt x="6716" y="1387"/>
                </a:lnTo>
                <a:lnTo>
                  <a:pt x="6619" y="1704"/>
                </a:lnTo>
                <a:lnTo>
                  <a:pt x="6449" y="2288"/>
                </a:lnTo>
                <a:lnTo>
                  <a:pt x="6230" y="2920"/>
                </a:lnTo>
                <a:lnTo>
                  <a:pt x="6108" y="3237"/>
                </a:lnTo>
                <a:lnTo>
                  <a:pt x="5962" y="3529"/>
                </a:lnTo>
                <a:lnTo>
                  <a:pt x="5767" y="3845"/>
                </a:lnTo>
                <a:lnTo>
                  <a:pt x="5548" y="4161"/>
                </a:lnTo>
                <a:lnTo>
                  <a:pt x="5378" y="4478"/>
                </a:lnTo>
                <a:lnTo>
                  <a:pt x="5281" y="4648"/>
                </a:lnTo>
                <a:lnTo>
                  <a:pt x="5208" y="4818"/>
                </a:lnTo>
                <a:lnTo>
                  <a:pt x="4891" y="4916"/>
                </a:lnTo>
                <a:lnTo>
                  <a:pt x="4575" y="4989"/>
                </a:lnTo>
                <a:lnTo>
                  <a:pt x="3918" y="5110"/>
                </a:lnTo>
                <a:lnTo>
                  <a:pt x="2580" y="5305"/>
                </a:lnTo>
                <a:lnTo>
                  <a:pt x="1801" y="5402"/>
                </a:lnTo>
                <a:lnTo>
                  <a:pt x="998" y="5500"/>
                </a:lnTo>
                <a:lnTo>
                  <a:pt x="755" y="5524"/>
                </a:lnTo>
                <a:lnTo>
                  <a:pt x="511" y="5524"/>
                </a:lnTo>
                <a:lnTo>
                  <a:pt x="244" y="5548"/>
                </a:lnTo>
                <a:lnTo>
                  <a:pt x="146" y="5597"/>
                </a:lnTo>
                <a:lnTo>
                  <a:pt x="49" y="5646"/>
                </a:lnTo>
                <a:lnTo>
                  <a:pt x="0" y="5719"/>
                </a:lnTo>
                <a:lnTo>
                  <a:pt x="0" y="5792"/>
                </a:lnTo>
                <a:lnTo>
                  <a:pt x="0" y="5865"/>
                </a:lnTo>
                <a:lnTo>
                  <a:pt x="0" y="5962"/>
                </a:lnTo>
                <a:lnTo>
                  <a:pt x="49" y="6035"/>
                </a:lnTo>
                <a:lnTo>
                  <a:pt x="146" y="6229"/>
                </a:lnTo>
                <a:lnTo>
                  <a:pt x="292" y="6375"/>
                </a:lnTo>
                <a:lnTo>
                  <a:pt x="438" y="6497"/>
                </a:lnTo>
                <a:lnTo>
                  <a:pt x="682" y="6716"/>
                </a:lnTo>
                <a:lnTo>
                  <a:pt x="925" y="6935"/>
                </a:lnTo>
                <a:lnTo>
                  <a:pt x="1460" y="7349"/>
                </a:lnTo>
                <a:lnTo>
                  <a:pt x="1971" y="7811"/>
                </a:lnTo>
                <a:lnTo>
                  <a:pt x="2507" y="8273"/>
                </a:lnTo>
                <a:lnTo>
                  <a:pt x="2847" y="8565"/>
                </a:lnTo>
                <a:lnTo>
                  <a:pt x="3188" y="8882"/>
                </a:lnTo>
                <a:lnTo>
                  <a:pt x="3504" y="9222"/>
                </a:lnTo>
                <a:lnTo>
                  <a:pt x="3650" y="9417"/>
                </a:lnTo>
                <a:lnTo>
                  <a:pt x="3772" y="9612"/>
                </a:lnTo>
                <a:lnTo>
                  <a:pt x="3821" y="9685"/>
                </a:lnTo>
                <a:lnTo>
                  <a:pt x="3918" y="9709"/>
                </a:lnTo>
                <a:lnTo>
                  <a:pt x="3748" y="10342"/>
                </a:lnTo>
                <a:lnTo>
                  <a:pt x="3602" y="10974"/>
                </a:lnTo>
                <a:lnTo>
                  <a:pt x="3334" y="12264"/>
                </a:lnTo>
                <a:lnTo>
                  <a:pt x="3212" y="12872"/>
                </a:lnTo>
                <a:lnTo>
                  <a:pt x="3091" y="13529"/>
                </a:lnTo>
                <a:lnTo>
                  <a:pt x="3042" y="13870"/>
                </a:lnTo>
                <a:lnTo>
                  <a:pt x="2993" y="14186"/>
                </a:lnTo>
                <a:lnTo>
                  <a:pt x="2993" y="14502"/>
                </a:lnTo>
                <a:lnTo>
                  <a:pt x="3018" y="14819"/>
                </a:lnTo>
                <a:lnTo>
                  <a:pt x="3042" y="14916"/>
                </a:lnTo>
                <a:lnTo>
                  <a:pt x="3091" y="14965"/>
                </a:lnTo>
                <a:lnTo>
                  <a:pt x="3188" y="15013"/>
                </a:lnTo>
                <a:lnTo>
                  <a:pt x="3261" y="15013"/>
                </a:lnTo>
                <a:lnTo>
                  <a:pt x="3383" y="15038"/>
                </a:lnTo>
                <a:lnTo>
                  <a:pt x="3529" y="15062"/>
                </a:lnTo>
                <a:lnTo>
                  <a:pt x="3675" y="15038"/>
                </a:lnTo>
                <a:lnTo>
                  <a:pt x="3796" y="15013"/>
                </a:lnTo>
                <a:lnTo>
                  <a:pt x="4088" y="14940"/>
                </a:lnTo>
                <a:lnTo>
                  <a:pt x="4405" y="14794"/>
                </a:lnTo>
                <a:lnTo>
                  <a:pt x="4672" y="14624"/>
                </a:lnTo>
                <a:lnTo>
                  <a:pt x="4964" y="14454"/>
                </a:lnTo>
                <a:lnTo>
                  <a:pt x="5402" y="14138"/>
                </a:lnTo>
                <a:lnTo>
                  <a:pt x="5719" y="13943"/>
                </a:lnTo>
                <a:lnTo>
                  <a:pt x="6035" y="13748"/>
                </a:lnTo>
                <a:lnTo>
                  <a:pt x="6716" y="13383"/>
                </a:lnTo>
                <a:lnTo>
                  <a:pt x="7373" y="13018"/>
                </a:lnTo>
                <a:lnTo>
                  <a:pt x="7689" y="12824"/>
                </a:lnTo>
                <a:lnTo>
                  <a:pt x="8006" y="12629"/>
                </a:lnTo>
                <a:lnTo>
                  <a:pt x="8127" y="12726"/>
                </a:lnTo>
                <a:lnTo>
                  <a:pt x="8273" y="12799"/>
                </a:lnTo>
                <a:lnTo>
                  <a:pt x="8590" y="12945"/>
                </a:lnTo>
                <a:lnTo>
                  <a:pt x="9320" y="13213"/>
                </a:lnTo>
                <a:lnTo>
                  <a:pt x="9685" y="13383"/>
                </a:lnTo>
                <a:lnTo>
                  <a:pt x="10050" y="13554"/>
                </a:lnTo>
                <a:lnTo>
                  <a:pt x="10707" y="13894"/>
                </a:lnTo>
                <a:lnTo>
                  <a:pt x="11364" y="14283"/>
                </a:lnTo>
                <a:lnTo>
                  <a:pt x="11607" y="14454"/>
                </a:lnTo>
                <a:lnTo>
                  <a:pt x="11875" y="14624"/>
                </a:lnTo>
                <a:lnTo>
                  <a:pt x="12021" y="14697"/>
                </a:lnTo>
                <a:lnTo>
                  <a:pt x="12167" y="14770"/>
                </a:lnTo>
                <a:lnTo>
                  <a:pt x="12313" y="14794"/>
                </a:lnTo>
                <a:lnTo>
                  <a:pt x="12459" y="14770"/>
                </a:lnTo>
                <a:lnTo>
                  <a:pt x="12507" y="14770"/>
                </a:lnTo>
                <a:lnTo>
                  <a:pt x="12532" y="14721"/>
                </a:lnTo>
                <a:lnTo>
                  <a:pt x="12629" y="14697"/>
                </a:lnTo>
                <a:lnTo>
                  <a:pt x="12702" y="14648"/>
                </a:lnTo>
                <a:lnTo>
                  <a:pt x="12751" y="14575"/>
                </a:lnTo>
                <a:lnTo>
                  <a:pt x="12775" y="14478"/>
                </a:lnTo>
                <a:lnTo>
                  <a:pt x="12751" y="14065"/>
                </a:lnTo>
                <a:lnTo>
                  <a:pt x="12702" y="13651"/>
                </a:lnTo>
                <a:lnTo>
                  <a:pt x="12629" y="13262"/>
                </a:lnTo>
                <a:lnTo>
                  <a:pt x="12556" y="12848"/>
                </a:lnTo>
                <a:lnTo>
                  <a:pt x="12337" y="12045"/>
                </a:lnTo>
                <a:lnTo>
                  <a:pt x="12118" y="11242"/>
                </a:lnTo>
                <a:lnTo>
                  <a:pt x="11899" y="10463"/>
                </a:lnTo>
                <a:lnTo>
                  <a:pt x="11875" y="10390"/>
                </a:lnTo>
                <a:lnTo>
                  <a:pt x="11680" y="9685"/>
                </a:lnTo>
                <a:lnTo>
                  <a:pt x="11680" y="9636"/>
                </a:lnTo>
                <a:lnTo>
                  <a:pt x="11656" y="9563"/>
                </a:lnTo>
                <a:lnTo>
                  <a:pt x="11631" y="9514"/>
                </a:lnTo>
                <a:lnTo>
                  <a:pt x="11680" y="9490"/>
                </a:lnTo>
                <a:lnTo>
                  <a:pt x="11729" y="9466"/>
                </a:lnTo>
                <a:lnTo>
                  <a:pt x="11802" y="9393"/>
                </a:lnTo>
                <a:lnTo>
                  <a:pt x="11850" y="9344"/>
                </a:lnTo>
                <a:lnTo>
                  <a:pt x="12094" y="9101"/>
                </a:lnTo>
                <a:lnTo>
                  <a:pt x="12361" y="8882"/>
                </a:lnTo>
                <a:lnTo>
                  <a:pt x="12897" y="8419"/>
                </a:lnTo>
                <a:lnTo>
                  <a:pt x="13432" y="8006"/>
                </a:lnTo>
                <a:lnTo>
                  <a:pt x="13967" y="7568"/>
                </a:lnTo>
                <a:lnTo>
                  <a:pt x="14211" y="7324"/>
                </a:lnTo>
                <a:lnTo>
                  <a:pt x="14454" y="7105"/>
                </a:lnTo>
                <a:lnTo>
                  <a:pt x="14697" y="6838"/>
                </a:lnTo>
                <a:lnTo>
                  <a:pt x="14892" y="6570"/>
                </a:lnTo>
                <a:lnTo>
                  <a:pt x="15232" y="6205"/>
                </a:lnTo>
                <a:lnTo>
                  <a:pt x="15403" y="5986"/>
                </a:lnTo>
                <a:lnTo>
                  <a:pt x="15451" y="5889"/>
                </a:lnTo>
                <a:lnTo>
                  <a:pt x="15500" y="5767"/>
                </a:lnTo>
                <a:lnTo>
                  <a:pt x="15500" y="5743"/>
                </a:lnTo>
                <a:lnTo>
                  <a:pt x="15476" y="5646"/>
                </a:lnTo>
                <a:lnTo>
                  <a:pt x="15427" y="5573"/>
                </a:lnTo>
                <a:lnTo>
                  <a:pt x="15354" y="5475"/>
                </a:lnTo>
                <a:lnTo>
                  <a:pt x="15257" y="5427"/>
                </a:lnTo>
                <a:lnTo>
                  <a:pt x="15135" y="5378"/>
                </a:lnTo>
                <a:lnTo>
                  <a:pt x="15013" y="5354"/>
                </a:lnTo>
                <a:lnTo>
                  <a:pt x="14770" y="5329"/>
                </a:lnTo>
                <a:lnTo>
                  <a:pt x="14527" y="5305"/>
                </a:lnTo>
                <a:lnTo>
                  <a:pt x="13797" y="5256"/>
                </a:lnTo>
                <a:lnTo>
                  <a:pt x="13091" y="5208"/>
                </a:lnTo>
                <a:lnTo>
                  <a:pt x="12410" y="5208"/>
                </a:lnTo>
                <a:lnTo>
                  <a:pt x="11753" y="5159"/>
                </a:lnTo>
                <a:lnTo>
                  <a:pt x="11485" y="5135"/>
                </a:lnTo>
                <a:lnTo>
                  <a:pt x="11218" y="5086"/>
                </a:lnTo>
                <a:lnTo>
                  <a:pt x="10950" y="5013"/>
                </a:lnTo>
                <a:lnTo>
                  <a:pt x="10682" y="4989"/>
                </a:lnTo>
                <a:lnTo>
                  <a:pt x="10658" y="4940"/>
                </a:lnTo>
                <a:lnTo>
                  <a:pt x="10634" y="4867"/>
                </a:lnTo>
                <a:lnTo>
                  <a:pt x="10415" y="4599"/>
                </a:lnTo>
                <a:lnTo>
                  <a:pt x="10220" y="4332"/>
                </a:lnTo>
                <a:lnTo>
                  <a:pt x="10025" y="4040"/>
                </a:lnTo>
                <a:lnTo>
                  <a:pt x="9855" y="3748"/>
                </a:lnTo>
                <a:lnTo>
                  <a:pt x="9514" y="3164"/>
                </a:lnTo>
                <a:lnTo>
                  <a:pt x="9222" y="2531"/>
                </a:lnTo>
                <a:lnTo>
                  <a:pt x="8638" y="1290"/>
                </a:lnTo>
                <a:lnTo>
                  <a:pt x="8322" y="682"/>
                </a:lnTo>
                <a:lnTo>
                  <a:pt x="7981" y="73"/>
                </a:lnTo>
                <a:lnTo>
                  <a:pt x="7908" y="25"/>
                </a:lnTo>
                <a:lnTo>
                  <a:pt x="783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6D9E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3300"/>
              <a:t>Client Error</a:t>
            </a:r>
            <a:endParaRPr b="1" sz="3300"/>
          </a:p>
        </p:txBody>
      </p:sp>
      <p:sp>
        <p:nvSpPr>
          <p:cNvPr id="114" name="Google Shape;114;p6"/>
          <p:cNvSpPr txBox="1"/>
          <p:nvPr>
            <p:ph idx="1" type="body"/>
          </p:nvPr>
        </p:nvSpPr>
        <p:spPr>
          <a:xfrm>
            <a:off x="1628275" y="1428825"/>
            <a:ext cx="58875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/>
              <a:t>400 Bad Request:</a:t>
            </a:r>
            <a:r>
              <a:rPr lang="en" sz="1800"/>
              <a:t> the request could not be understood by the server due to incorrect syntax. (e.g. if you try to call DELETE client without the id).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/>
              <a:t>401 Unauthorized.</a:t>
            </a:r>
            <a:r>
              <a:rPr lang="en" sz="1800"/>
              <a:t>  the request requires user authentication information, Invalid auth (bad username/password)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/>
              <a:t>403 Forbidden: </a:t>
            </a:r>
            <a:r>
              <a:rPr lang="en" sz="1800"/>
              <a:t>The client does not have access rights to the content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/>
              <a:t>404</a:t>
            </a:r>
            <a:r>
              <a:rPr lang="en" sz="1800"/>
              <a:t> The server can not find the requested resource.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/>
              <a:t>405</a:t>
            </a:r>
            <a:r>
              <a:rPr lang="en" sz="1800"/>
              <a:t> Method Not Allowed: 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rPr b="1" lang="en" sz="1800"/>
              <a:t>429</a:t>
            </a:r>
            <a:r>
              <a:rPr lang="en" sz="1800"/>
              <a:t> Too Many Requests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1800"/>
          </a:p>
        </p:txBody>
      </p:sp>
      <p:sp>
        <p:nvSpPr>
          <p:cNvPr id="115" name="Google Shape;115;p6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"/>
          <p:cNvSpPr txBox="1"/>
          <p:nvPr>
            <p:ph idx="1" type="body"/>
          </p:nvPr>
        </p:nvSpPr>
        <p:spPr>
          <a:xfrm>
            <a:off x="1628225" y="1428825"/>
            <a:ext cx="5628600" cy="29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600"/>
              <a:t>500 Internal Server Error:</a:t>
            </a:r>
            <a:r>
              <a:rPr lang="en" sz="1600"/>
              <a:t> server encountered an unexpected condition that prevented it from fulfilling the request.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600"/>
              <a:t>501: </a:t>
            </a:r>
            <a:r>
              <a:rPr lang="en" sz="1600"/>
              <a:t>HTTP method is not supported by the server and cannot be handled.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600"/>
              <a:t>502 Bad Gateway: </a:t>
            </a:r>
            <a:r>
              <a:rPr lang="en" sz="1600"/>
              <a:t>The server got an invalid response (Service offline, system down)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600"/>
              <a:t>503 Service Unavailable:</a:t>
            </a:r>
            <a:r>
              <a:rPr lang="en" sz="1600"/>
              <a:t> The server is not ready to handle the request.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600"/>
              <a:t>504: </a:t>
            </a:r>
            <a:r>
              <a:rPr lang="en" sz="1600"/>
              <a:t>Gateway Timeout: The server is acting as a gateway and cannot get a response in time for a request. 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rPr b="1" lang="en" sz="1600"/>
              <a:t>511: </a:t>
            </a:r>
            <a:r>
              <a:rPr lang="en" sz="1600"/>
              <a:t>Network Authentication Required: indicates that the client needs to authenticate to gain network access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1600"/>
          </a:p>
        </p:txBody>
      </p:sp>
      <p:sp>
        <p:nvSpPr>
          <p:cNvPr id="121" name="Google Shape;121;p8"/>
          <p:cNvSpPr txBox="1"/>
          <p:nvPr>
            <p:ph type="title"/>
          </p:nvPr>
        </p:nvSpPr>
        <p:spPr>
          <a:xfrm>
            <a:off x="1628275" y="810800"/>
            <a:ext cx="5887500" cy="4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Server Error</a:t>
            </a:r>
            <a:endParaRPr/>
          </a:p>
        </p:txBody>
      </p:sp>
      <p:sp>
        <p:nvSpPr>
          <p:cNvPr id="122" name="Google Shape;122;p8"/>
          <p:cNvSpPr txBox="1"/>
          <p:nvPr>
            <p:ph idx="12" type="sldNum"/>
          </p:nvPr>
        </p:nvSpPr>
        <p:spPr>
          <a:xfrm>
            <a:off x="4297650" y="4646800"/>
            <a:ext cx="548700" cy="49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albot template">
  <a:themeElements>
    <a:clrScheme name="Custom 347">
      <a:dk1>
        <a:srgbClr val="393B44"/>
      </a:dk1>
      <a:lt1>
        <a:srgbClr val="FFFFFF"/>
      </a:lt1>
      <a:dk2>
        <a:srgbClr val="98ADBE"/>
      </a:dk2>
      <a:lt2>
        <a:srgbClr val="CDD6DD"/>
      </a:lt2>
      <a:accent1>
        <a:srgbClr val="2768CF"/>
      </a:accent1>
      <a:accent2>
        <a:srgbClr val="39B5D8"/>
      </a:accent2>
      <a:accent3>
        <a:srgbClr val="F16A39"/>
      </a:accent3>
      <a:accent4>
        <a:srgbClr val="DA2323"/>
      </a:accent4>
      <a:accent5>
        <a:srgbClr val="FFE599"/>
      </a:accent5>
      <a:accent6>
        <a:srgbClr val="FFD451"/>
      </a:accent6>
      <a:hlink>
        <a:srgbClr val="0B8FB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