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95760e7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95760e7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95760e7d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95760e7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9a43aa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9a43aa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0de200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0de200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95760e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95760e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95760e7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95760e7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95760e7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95760e7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95760e7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95760e7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95760e7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95760e7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95760e7d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95760e7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Quality Assurance 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Er. Bipin Thapa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4294967295" type="title"/>
          </p:nvPr>
        </p:nvSpPr>
        <p:spPr>
          <a:xfrm>
            <a:off x="319550" y="1658725"/>
            <a:ext cx="27366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5</a:t>
            </a:r>
            <a:r>
              <a:rPr lang="en" sz="3359">
                <a:solidFill>
                  <a:schemeClr val="lt1"/>
                </a:solidFill>
              </a:rPr>
              <a:t>. Test Execution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23" name="Google Shape;123;p23"/>
          <p:cNvSpPr txBox="1"/>
          <p:nvPr>
            <p:ph idx="4294967295" type="title"/>
          </p:nvPr>
        </p:nvSpPr>
        <p:spPr>
          <a:xfrm>
            <a:off x="3255875" y="1413175"/>
            <a:ext cx="5533200" cy="19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QA team start testing the system based on the pre written test cases.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also update test cases if needed.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add a results on it. (update it with comment or status)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Defect reports is created.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4294967295" type="title"/>
          </p:nvPr>
        </p:nvSpPr>
        <p:spPr>
          <a:xfrm>
            <a:off x="5772725" y="1792975"/>
            <a:ext cx="25767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6</a:t>
            </a:r>
            <a:r>
              <a:rPr lang="en" sz="3359">
                <a:solidFill>
                  <a:schemeClr val="lt1"/>
                </a:solidFill>
              </a:rPr>
              <a:t>. Test Closure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29" name="Google Shape;129;p24"/>
          <p:cNvSpPr txBox="1"/>
          <p:nvPr>
            <p:ph idx="4294967295" type="title"/>
          </p:nvPr>
        </p:nvSpPr>
        <p:spPr>
          <a:xfrm>
            <a:off x="219700" y="1842900"/>
            <a:ext cx="50475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Once, we meet the exit criteria, We will close the test and exit from the testing cycle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stage of STLC.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Summary report is created.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570825" y="195725"/>
            <a:ext cx="17187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/>
              <a:t>SDLC </a:t>
            </a:r>
            <a:endParaRPr sz="3359"/>
          </a:p>
        </p:txBody>
      </p:sp>
      <p:pic>
        <p:nvPicPr>
          <p:cNvPr descr="Software development life cycle waterfall model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38" y="899400"/>
            <a:ext cx="8180325" cy="3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295550" y="441975"/>
            <a:ext cx="61482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Software Test Life Cycle </a:t>
            </a:r>
            <a:br>
              <a:rPr lang="en" sz="5000">
                <a:solidFill>
                  <a:schemeClr val="lt1"/>
                </a:solidFill>
              </a:rPr>
            </a:br>
            <a:r>
              <a:rPr lang="en" sz="1400">
                <a:solidFill>
                  <a:schemeClr val="lt1"/>
                </a:solidFill>
              </a:rPr>
              <a:t>(Software Testing Process)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034825" y="2826725"/>
            <a:ext cx="76143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a software test process.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Series of specific testing 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Six different phases in this life cycle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Optimum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level of quality is maintained. 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975" y="0"/>
            <a:ext cx="10168476" cy="53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ual Software Testing - Process Lifecycle | ESDS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ases of STLC"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title"/>
          </p:nvPr>
        </p:nvSpPr>
        <p:spPr>
          <a:xfrm>
            <a:off x="409475" y="1983300"/>
            <a:ext cx="34857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19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AutoNum type="arabicPeriod"/>
            </a:pPr>
            <a:r>
              <a:rPr lang="en" sz="3359">
                <a:solidFill>
                  <a:schemeClr val="lt1"/>
                </a:solidFill>
              </a:rPr>
              <a:t>Requirement Analysis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 txBox="1"/>
          <p:nvPr>
            <p:ph idx="4294967295" type="title"/>
          </p:nvPr>
        </p:nvSpPr>
        <p:spPr>
          <a:xfrm>
            <a:off x="3715300" y="1627950"/>
            <a:ext cx="5133600" cy="17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go through the requirement document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identify what is going to be made and what is to be tested.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also discussed with PM, PO and Business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Analyst for better understanding if needed.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5772725" y="1792975"/>
            <a:ext cx="31617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2</a:t>
            </a:r>
            <a:r>
              <a:rPr lang="en" sz="3359">
                <a:solidFill>
                  <a:schemeClr val="lt1"/>
                </a:solidFill>
              </a:rPr>
              <a:t>. Test Planning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05" name="Google Shape;105;p20"/>
          <p:cNvSpPr txBox="1"/>
          <p:nvPr>
            <p:ph idx="4294967295" type="title"/>
          </p:nvPr>
        </p:nvSpPr>
        <p:spPr>
          <a:xfrm>
            <a:off x="219700" y="1842900"/>
            <a:ext cx="50475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Planning the total detail effort and cost of the testing in time.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Estimation will be done.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planning documentation can be created if needed.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title"/>
          </p:nvPr>
        </p:nvSpPr>
        <p:spPr>
          <a:xfrm>
            <a:off x="179775" y="1828500"/>
            <a:ext cx="38652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3. Test Case Development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3905150" y="1777775"/>
            <a:ext cx="489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Scenarios Test Cases are defined and created.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Prepare the Test data for testing.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Pear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review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Test scenarios and test cases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4294967295" type="title"/>
          </p:nvPr>
        </p:nvSpPr>
        <p:spPr>
          <a:xfrm>
            <a:off x="5772725" y="1792975"/>
            <a:ext cx="31617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4. Test Environment Setup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17" name="Google Shape;117;p22"/>
          <p:cNvSpPr txBox="1"/>
          <p:nvPr>
            <p:ph idx="4294967295" type="title"/>
          </p:nvPr>
        </p:nvSpPr>
        <p:spPr>
          <a:xfrm>
            <a:off x="209725" y="1665775"/>
            <a:ext cx="5213400" cy="1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Decides which software is tested on which server.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Server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Stage Server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Production Server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Usually the developer creates these testing environment.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