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a04ae37fa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a04ae37fa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a04ae37fa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a04ae37f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a04ae37fa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a04ae37fa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lot Board Master Dry Erase Marker - Medium Round Tip - Black | JetPens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7484"/>
          <a:stretch/>
        </p:blipFill>
        <p:spPr>
          <a:xfrm>
            <a:off x="1431100" y="1211925"/>
            <a:ext cx="6447500" cy="39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2786850" y="495375"/>
            <a:ext cx="3535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ato"/>
                <a:ea typeface="Lato"/>
                <a:cs typeface="Lato"/>
                <a:sym typeface="Lato"/>
              </a:rPr>
              <a:t>Testing for Marker</a:t>
            </a:r>
            <a:endParaRPr b="1" sz="3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918900" y="1414300"/>
            <a:ext cx="7306200" cy="27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Which type of Marker is it ? - </a:t>
            </a:r>
            <a:r>
              <a:rPr b="1" lang="en" sz="1600">
                <a:solidFill>
                  <a:srgbClr val="FF0000"/>
                </a:solidFill>
              </a:rPr>
              <a:t>White board / paper etc.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Who is the customer? </a:t>
            </a:r>
            <a:r>
              <a:rPr b="1" lang="en" sz="1600">
                <a:solidFill>
                  <a:srgbClr val="FF0000"/>
                </a:solidFill>
              </a:rPr>
              <a:t>Teacher/ Artist / student etc.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What is Marker type? </a:t>
            </a:r>
            <a:r>
              <a:rPr b="1" lang="en" sz="1600">
                <a:solidFill>
                  <a:srgbClr val="FF0000"/>
                </a:solidFill>
              </a:rPr>
              <a:t>Permanent / Non-Permanent etc.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Is it waterproofed? </a:t>
            </a:r>
            <a:r>
              <a:rPr b="1" lang="en" sz="1600">
                <a:solidFill>
                  <a:srgbClr val="FF0000"/>
                </a:solidFill>
              </a:rPr>
              <a:t>Yes/No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Marker color ?</a:t>
            </a:r>
            <a:r>
              <a:rPr b="1" lang="en" sz="1600">
                <a:solidFill>
                  <a:srgbClr val="FF0000"/>
                </a:solidFill>
              </a:rPr>
              <a:t> Red / Blue / Green etc.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Size and width? </a:t>
            </a:r>
            <a:r>
              <a:rPr b="1" lang="en" sz="1600">
                <a:solidFill>
                  <a:srgbClr val="FF0000"/>
                </a:solidFill>
              </a:rPr>
              <a:t>Thick / Thinner etc.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/>
              <a:t>Branding &amp; logo? </a:t>
            </a:r>
            <a:r>
              <a:rPr b="1" lang="en" sz="1600">
                <a:solidFill>
                  <a:srgbClr val="FF0000"/>
                </a:solidFill>
              </a:rPr>
              <a:t>What is logo / Branding etc.</a:t>
            </a:r>
            <a:endParaRPr b="1" sz="160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1637350" y="376575"/>
            <a:ext cx="5664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ato"/>
                <a:ea typeface="Lato"/>
                <a:cs typeface="Lato"/>
                <a:sym typeface="Lato"/>
              </a:rPr>
              <a:t>Requirement fo</a:t>
            </a:r>
            <a:r>
              <a:rPr b="1" lang="en" sz="3100">
                <a:latin typeface="Lato"/>
                <a:ea typeface="Lato"/>
                <a:cs typeface="Lato"/>
                <a:sym typeface="Lato"/>
              </a:rPr>
              <a:t> Marker Testing</a:t>
            </a:r>
            <a:endParaRPr b="1" sz="3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922650" y="1423050"/>
            <a:ext cx="72987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Write on a paper - should be able to write.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Write on different other material like - </a:t>
            </a:r>
            <a:r>
              <a:rPr b="1" lang="en" sz="1500">
                <a:solidFill>
                  <a:srgbClr val="FF0000"/>
                </a:solidFill>
              </a:rPr>
              <a:t>wood, metals etc.</a:t>
            </a:r>
            <a:endParaRPr b="1"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Write with different angles on the board like </a:t>
            </a:r>
            <a:r>
              <a:rPr b="1" lang="en" sz="1500">
                <a:solidFill>
                  <a:srgbClr val="FF0000"/>
                </a:solidFill>
              </a:rPr>
              <a:t>90 D, 30 D, 60D etc.</a:t>
            </a:r>
            <a:endParaRPr b="1" sz="1500">
              <a:solidFill>
                <a:srgbClr val="FF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Write with on </a:t>
            </a:r>
            <a:r>
              <a:rPr b="1" lang="en" sz="1500" u="sng">
                <a:solidFill>
                  <a:srgbClr val="FF0000"/>
                </a:solidFill>
              </a:rPr>
              <a:t>wet</a:t>
            </a:r>
            <a:r>
              <a:rPr b="1" lang="en" sz="1500">
                <a:solidFill>
                  <a:srgbClr val="5E5E5E"/>
                </a:solidFill>
              </a:rPr>
              <a:t> or on </a:t>
            </a:r>
            <a:r>
              <a:rPr b="1" lang="en" sz="1500" u="sng">
                <a:solidFill>
                  <a:srgbClr val="FF0000"/>
                </a:solidFill>
              </a:rPr>
              <a:t>oily</a:t>
            </a:r>
            <a:r>
              <a:rPr b="1" lang="en" sz="1500">
                <a:solidFill>
                  <a:srgbClr val="5E5E5E"/>
                </a:solidFill>
              </a:rPr>
              <a:t> paper.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Color and visibility of written word by marker.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C5C5C"/>
              </a:buClr>
              <a:buSzPts val="1500"/>
              <a:buAutoNum type="arabicPeriod"/>
            </a:pPr>
            <a:r>
              <a:rPr b="1" lang="en" sz="1500">
                <a:solidFill>
                  <a:srgbClr val="5C5C5C"/>
                </a:solidFill>
              </a:rPr>
              <a:t>M</a:t>
            </a:r>
            <a:r>
              <a:rPr b="1" lang="en" sz="1500">
                <a:solidFill>
                  <a:srgbClr val="5C5C5C"/>
                </a:solidFill>
              </a:rPr>
              <a:t>arker is permanent marker or not.</a:t>
            </a:r>
            <a:endParaRPr b="1" sz="1500">
              <a:solidFill>
                <a:srgbClr val="5C5C5C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Marker </a:t>
            </a:r>
            <a:r>
              <a:rPr b="1" lang="en" sz="1500">
                <a:solidFill>
                  <a:srgbClr val="5E5E5E"/>
                </a:solidFill>
              </a:rPr>
              <a:t>Branding and logo is as per requirement.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A5A5A"/>
              </a:buClr>
              <a:buSzPts val="1500"/>
              <a:buAutoNum type="arabicPeriod"/>
            </a:pPr>
            <a:r>
              <a:rPr b="1" lang="en" sz="1500">
                <a:solidFill>
                  <a:srgbClr val="5A5A5A"/>
                </a:solidFill>
              </a:rPr>
              <a:t>Marker</a:t>
            </a:r>
            <a:r>
              <a:rPr b="1" lang="en" sz="1500">
                <a:solidFill>
                  <a:srgbClr val="5A5A5A"/>
                </a:solidFill>
              </a:rPr>
              <a:t> has rubber grip.... etc.</a:t>
            </a:r>
            <a:endParaRPr b="1" sz="1500">
              <a:solidFill>
                <a:srgbClr val="5A5A5A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UAT - Give marker to a teacher and ask for feedback.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Shake the marker and verify whether ink is flowing.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Drop the marker on the floor and pick up then verify it can be reused.</a:t>
            </a:r>
            <a:endParaRPr b="1" sz="1500">
              <a:solidFill>
                <a:srgbClr val="5E5E5E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500"/>
              <a:buAutoNum type="arabicPeriod"/>
            </a:pPr>
            <a:r>
              <a:rPr b="1" lang="en" sz="1500">
                <a:solidFill>
                  <a:srgbClr val="5E5E5E"/>
                </a:solidFill>
              </a:rPr>
              <a:t>Refile the existing marker and try It can be reused.etc.</a:t>
            </a:r>
            <a:endParaRPr b="1" sz="1500">
              <a:solidFill>
                <a:srgbClr val="5E5E5E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465875" y="549825"/>
            <a:ext cx="4037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latin typeface="Lato"/>
                <a:ea typeface="Lato"/>
                <a:cs typeface="Lato"/>
                <a:sym typeface="Lato"/>
              </a:rPr>
              <a:t>Possible Testing tips</a:t>
            </a:r>
            <a:endParaRPr b="1" sz="3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918900" y="1414300"/>
            <a:ext cx="7306200" cy="270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Keep writing on a whiteboard until ink finished to see how much time it can be used.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Put pressure on the marker while writing on the white board to see how much pressure it can be sustain.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Result is same after multiple uses.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Throwing on a hard/rough surface.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Verify it shouldn't break with less velocity.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