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04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AC2-2EE2-B216-3299-0A729A61C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30D7-1DA0-C194-8B54-A70FF610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9129-BEE1-BDC9-3138-FB57C57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6704-9EDE-B0C3-552A-65FB18A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C54A-055B-9BEA-F3BC-B43E80C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34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0E71-CDF2-E5CD-AE18-F2076270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4302-A333-29BC-F63F-2EF679C0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E324-1785-8D88-D62D-4D73B3A2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2F99-49C3-C516-11A3-268D59D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4EB7-88B2-1AB1-AF40-B1FE5AB1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3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30F86-C4A9-8D41-48B0-388739AC1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CDE4F-46BF-843E-AFCA-576EEE51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6A15-17A9-3D82-7A76-4EEF4020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756F-AC93-E924-0B5F-FEAD7E0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0EB0-5DE9-7D05-74CD-50617D07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11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01F7-D8CA-A7C6-AED8-DC47BA3E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ED34-F99D-3316-381C-C753C59B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E8A2-9ECA-0175-6527-37CF7931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A24-55D6-C8D5-8E19-F3908E9C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1DBC-50AE-1135-8CBE-3215CD58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1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1AFB-33D4-6D68-D42D-98FC080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9B3B-02BF-419A-0023-E7075BE7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4CB9-1A06-2C90-E27F-60452C7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E7DD-5D5B-9CC3-0A96-5EF67A5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AAE2-414E-EEF8-A887-1B3FA5CE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3A7F-3B71-BE2B-BAF8-9B53257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CF8-883B-2853-2D3D-FD04E1D90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631C-AA60-F7A7-0DBE-32F568662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9D44-D8A8-1DE6-DE71-D1DC9122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5560-6ADE-0258-D3C7-A130814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9621-7095-394D-6CC7-9FF1BCEE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60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265E-3BBE-E315-792F-6B6C9D3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02C6-7C29-8453-03D8-5CD15E68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A89D-402F-276F-03EC-4E345DDDA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8275B-4FB8-C3B5-98C7-5E135981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31716-DACF-39B1-688D-472CE73B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2A4C8-C1B1-0C89-C3E0-9B33C052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6E91-EBC6-B5BE-2403-F13A59B2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11F5A-032F-447C-55C6-93B2DCFB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B55E-7AB5-BCD3-D7CC-B00E023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11222-E16F-7529-26E3-17C51283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F2C0A-D784-A5EE-820F-89E53A2E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8BABA-7AC1-913C-F655-8306B440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2FACB-E0A9-BCBF-D481-88936151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4B306-4E91-EC2A-181A-CFD66640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9E38-63ED-E379-58BF-38F08E3C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8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E237-BAA1-6D2B-1E76-256D36B1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1C35-8F2A-298D-9C09-A11D1AEC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6C271-820B-7D39-086E-CD9402C4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02BA-FEEB-CEC1-6079-D3143FFB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BE749-3EB5-3AC1-4012-12A07BC2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D5CE-0D1A-937D-5201-4342BED4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6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197-43D3-2B29-5BF7-6FDD871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627E1-811D-9510-B4B2-56AE420D6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0441-5205-832B-63F6-9023DDD3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D2AB-8323-F2BA-4C8F-75102397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B27E-4F96-E045-2A33-9375BC1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C55C-D42A-57F7-FF3D-B73F0F11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7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2028-DD9D-07EB-B93D-048BC574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F87D-544E-905F-FEAF-028A1C4B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8CF0-70B5-2CEC-72B2-9FA9D654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C395B-E701-4F93-8F49-70DDF8740193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4A8C-1943-F655-DE14-AE5046E8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F93-0560-04CD-B002-206992CC1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C2B99-90EA-49D1-9805-7E5C3EE3CEB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AE8EA-441C-8CA6-1755-6094D8C728C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91937" y="6642100"/>
            <a:ext cx="1036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Adtran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73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A4C83-0058-00E4-293A-14998D07E2E5}"/>
              </a:ext>
            </a:extLst>
          </p:cNvPr>
          <p:cNvSpPr/>
          <p:nvPr/>
        </p:nvSpPr>
        <p:spPr>
          <a:xfrm>
            <a:off x="3756455" y="873208"/>
            <a:ext cx="3960000" cy="396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5AC5F-7225-9105-980B-3AE2E8073EFD}"/>
              </a:ext>
            </a:extLst>
          </p:cNvPr>
          <p:cNvSpPr/>
          <p:nvPr/>
        </p:nvSpPr>
        <p:spPr>
          <a:xfrm>
            <a:off x="3576455" y="693208"/>
            <a:ext cx="4320000" cy="432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2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Debnath</dc:creator>
  <cp:lastModifiedBy>Saroj Debnath</cp:lastModifiedBy>
  <cp:revision>1</cp:revision>
  <dcterms:created xsi:type="dcterms:W3CDTF">2024-04-10T08:59:51Z</dcterms:created>
  <dcterms:modified xsi:type="dcterms:W3CDTF">2024-04-10T09:02:58Z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4b1c17-cd2b-4fe2-9901-249ea8f855ae_Enabled">
    <vt:lpwstr>true</vt:lpwstr>
  </property>
  <property fmtid="{D5CDD505-2E9C-101B-9397-08002B2CF9AE}" pid="3" name="MSIP_Label_614b1c17-cd2b-4fe2-9901-249ea8f855ae_SetDate">
    <vt:lpwstr>2024-04-10T08:59:59Z</vt:lpwstr>
  </property>
  <property fmtid="{D5CDD505-2E9C-101B-9397-08002B2CF9AE}" pid="4" name="MSIP_Label_614b1c17-cd2b-4fe2-9901-249ea8f855ae_Method">
    <vt:lpwstr>Privileged</vt:lpwstr>
  </property>
  <property fmtid="{D5CDD505-2E9C-101B-9397-08002B2CF9AE}" pid="5" name="MSIP_Label_614b1c17-cd2b-4fe2-9901-249ea8f855ae_Name">
    <vt:lpwstr>Confidential</vt:lpwstr>
  </property>
  <property fmtid="{D5CDD505-2E9C-101B-9397-08002B2CF9AE}" pid="6" name="MSIP_Label_614b1c17-cd2b-4fe2-9901-249ea8f855ae_SiteId">
    <vt:lpwstr>423946e4-28c0-4deb-904c-a4a4b174fb3f</vt:lpwstr>
  </property>
  <property fmtid="{D5CDD505-2E9C-101B-9397-08002B2CF9AE}" pid="7" name="MSIP_Label_614b1c17-cd2b-4fe2-9901-249ea8f855ae_ActionId">
    <vt:lpwstr>44dba977-1590-4a17-a548-76d78184dc88</vt:lpwstr>
  </property>
  <property fmtid="{D5CDD505-2E9C-101B-9397-08002B2CF9AE}" pid="8" name="MSIP_Label_614b1c17-cd2b-4fe2-9901-249ea8f855a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Adtran Confidential</vt:lpwstr>
  </property>
</Properties>
</file>