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0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Sa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r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o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j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31220527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9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20000"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1667" lnSpcReduction="20000"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20000"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 fontScale="94444" lnSpcReduction="20000"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2024-08-29T23:51:34Z</dcterms:created>
  <dcterms:modified xsi:type="dcterms:W3CDTF">2024-09-10T09:43:35Z</dcterms:modified>
</cp:coreProperties>
</file>