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 id="285"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S</a:t>
            </a:r>
            <a:r>
              <a:rPr dirty="0" sz="2400" lang="en-US"/>
              <a:t>A</a:t>
            </a:r>
            <a:r>
              <a:rPr dirty="0" sz="2400" lang="en-US"/>
              <a:t>R</a:t>
            </a:r>
            <a:r>
              <a:rPr dirty="0" sz="2400" lang="en-US"/>
              <a:t>A</a:t>
            </a:r>
            <a:r>
              <a:rPr dirty="0" sz="2400" lang="en-US"/>
              <a:t>V</a:t>
            </a:r>
            <a:r>
              <a:rPr dirty="0" sz="2400" lang="en-US"/>
              <a:t>A</a:t>
            </a:r>
            <a:r>
              <a:rPr dirty="0" sz="2400" lang="en-US"/>
              <a:t>NA</a:t>
            </a:r>
            <a:r>
              <a:rPr dirty="0" sz="2400" lang="en-US"/>
              <a:t>N</a:t>
            </a:r>
            <a:r>
              <a:rPr dirty="0" sz="2400" lang="en-US"/>
              <a:t> </a:t>
            </a:r>
            <a:r>
              <a:rPr dirty="0" sz="2400" lang="en-US"/>
              <a:t>M</a:t>
            </a:r>
            <a:endParaRPr altLang="en-US" lang="zh-CN"/>
          </a:p>
          <a:p>
            <a:r>
              <a:rPr dirty="0" sz="2400" lang="en-US"/>
              <a:t>REGISTER NO:312210</a:t>
            </a:r>
            <a:r>
              <a:rPr dirty="0" sz="2400" lang="en-US"/>
              <a:t>6</a:t>
            </a:r>
            <a:r>
              <a:rPr dirty="0" sz="2400" lang="en-US"/>
              <a:t>5</a:t>
            </a:r>
            <a:r>
              <a:rPr dirty="0" sz="2400" lang="en-US"/>
              <a:t>3</a:t>
            </a:r>
            <a:endParaRPr dirty="0" sz="2400" lang="en-US"/>
          </a:p>
          <a:p>
            <a:r>
              <a:rPr dirty="0" sz="2400" lang="en-US"/>
              <a:t>DEPARTMENT:B.COM(</a:t>
            </a:r>
            <a:r>
              <a:rPr dirty="0" sz="2400" lang="en-US"/>
              <a:t>G</a:t>
            </a:r>
            <a:r>
              <a:rPr dirty="0" sz="2400" lang="en-US"/>
              <a:t>E</a:t>
            </a:r>
            <a:r>
              <a:rPr dirty="0" sz="2400" lang="en-US"/>
              <a:t>N</a:t>
            </a:r>
            <a:r>
              <a:rPr dirty="0" sz="2400" lang="en-US"/>
              <a:t>ERAL </a:t>
            </a:r>
            <a:r>
              <a:rPr dirty="0" sz="2400" lang="en-US"/>
              <a:t>)</a:t>
            </a:r>
            <a:endParaRPr altLang="en-US" lang="zh-CN"/>
          </a:p>
          <a:p>
            <a:r>
              <a:rPr dirty="0" sz="2400" lang="en-US"/>
              <a:t>COLLEGE:SRM ARTS AND SCIENCE COLLEGE</a:t>
            </a:r>
          </a:p>
          <a:p>
            <a:r>
              <a:rPr dirty="0" sz="2400" lang="en-US"/>
              <a:t>           </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958840"/>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400800"/>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4053840"/>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786512" y="2123271"/>
            <a:ext cx="8024237"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2580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40030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4663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168140"/>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838200" y="1295400"/>
            <a:ext cx="7620000" cy="5120640"/>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502292"/>
            <a:ext cx="8820150" cy="4663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2024-03-29T04:07:22Z</dcterms:created>
  <dcterms:modified xsi:type="dcterms:W3CDTF">2024-08-30T09:34:17Z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5615fd4f39ad4fc6bc687938cec0f787</vt:lpwstr>
  </property>
</Properties>
</file>