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>
        <p:scale>
          <a:sx n="70" d="100"/>
          <a:sy n="70" d="100"/>
        </p:scale>
        <p:origin x="6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EB7C6D-29B6-40BC-8ABE-5B720A47E0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D1C72-D95C-4C4E-9AF1-FA29389263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21C3E-7129-4120-AFD1-6FE57827FA8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B7674-88E3-4CFA-8C32-801D7E63F0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3DE65-0D37-40B3-AF9C-E19D80528F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44AA4-0CC7-4ACE-AE34-E6D833B0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50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1F0B4-CC40-4C1A-99AD-B99B01F0338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2E465-46D6-47A0-B42A-464F2611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77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B4C600A-4D03-4453-A3C3-281FA483E5DB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8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DD78-4DE6-4C23-8B28-0C043DDBB7D3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3998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DD78-4DE6-4C23-8B28-0C043DDBB7D3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1376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DD78-4DE6-4C23-8B28-0C043DDBB7D3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3456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9C5F-5E4C-473C-9B67-B6E3C55F6720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95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DD78-4DE6-4C23-8B28-0C043DDBB7D3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9289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DD78-4DE6-4C23-8B28-0C043DDBB7D3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1136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16AB732-0FA2-4EA3-A2B2-C6645CB08A2A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98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8DED916-0676-47B0-9E68-B8E60EBA559F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EF47-A29E-46FC-8EEA-AC83605EA86C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0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2BEF-93CE-47D9-87AE-3DD1CF2883BC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6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E592-F092-4932-80EE-D77CD0D7AB85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5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1041-CD69-486C-8DA6-CBFC5F0AB1CF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4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8E8B-C380-43E8-895C-1133804F934C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2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AFC3-2461-48A0-B96C-B17CBC84AB39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5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B336-EE8A-4676-8351-F825F8ED657C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4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12A3-BD8E-4D6D-9B9D-3D2D6EB3297F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2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B8FDD78-4DE6-4C23-8B28-0C043DDBB7D3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6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35CB-AB6C-4D15-98DF-ADC0709A3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EC8FC-F921-4DD8-AD68-2482D8E7A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3659933" cy="1023345"/>
          </a:xfrm>
        </p:spPr>
        <p:txBody>
          <a:bodyPr>
            <a:normAutofit/>
          </a:bodyPr>
          <a:lstStyle/>
          <a:p>
            <a:r>
              <a:rPr lang="en-US" dirty="0"/>
              <a:t> SUBMISSION BY :                                                                     </a:t>
            </a:r>
          </a:p>
          <a:p>
            <a:r>
              <a:rPr lang="en-US" dirty="0"/>
              <a:t>  </a:t>
            </a:r>
            <a:r>
              <a:rPr lang="en-US" sz="1600" b="1" dirty="0"/>
              <a:t>SYED MUHAMMAD QANDIL KHALIL , </a:t>
            </a:r>
            <a:r>
              <a:rPr lang="en-US" sz="1600" dirty="0"/>
              <a:t>2018-CE-66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4FC1C-85FC-4390-A623-70C9BCB1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79C1-87CD-44AB-A9E9-5EB21F3934F2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EEB9234-D24C-4980-A486-BAA6B0A8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590E54-6203-4DD8-86B5-ABDF86AA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00ED5-BAED-4504-8B22-6684C4F8CEB8}"/>
              </a:ext>
            </a:extLst>
          </p:cNvPr>
          <p:cNvSpPr txBox="1"/>
          <p:nvPr/>
        </p:nvSpPr>
        <p:spPr>
          <a:xfrm>
            <a:off x="7165976" y="4195521"/>
            <a:ext cx="272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PROJECTS-</a:t>
            </a:r>
            <a:r>
              <a:rPr lang="en-US" sz="2400" dirty="0"/>
              <a:t>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C8ACD-D8DF-4AEE-AD56-FBE01F98D32E}"/>
              </a:ext>
            </a:extLst>
          </p:cNvPr>
          <p:cNvSpPr txBox="1"/>
          <p:nvPr/>
        </p:nvSpPr>
        <p:spPr>
          <a:xfrm>
            <a:off x="7377114" y="4777379"/>
            <a:ext cx="2986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SUBMISSION TO :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Miss .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Aneeta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Siddique</a:t>
            </a:r>
          </a:p>
        </p:txBody>
      </p:sp>
    </p:spTree>
    <p:extLst>
      <p:ext uri="{BB962C8B-B14F-4D97-AF65-F5344CB8AC3E}">
        <p14:creationId xmlns:p14="http://schemas.microsoft.com/office/powerpoint/2010/main" val="33565545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8D70-DD89-4125-945A-76A84D26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95" y="267522"/>
            <a:ext cx="4816866" cy="2283824"/>
          </a:xfrm>
        </p:spPr>
        <p:txBody>
          <a:bodyPr/>
          <a:lstStyle/>
          <a:p>
            <a:r>
              <a:rPr lang="en-US" sz="6000" b="1" i="1" u="sng" dirty="0"/>
              <a:t>Project # 1</a:t>
            </a:r>
            <a:br>
              <a:rPr lang="en-US" dirty="0"/>
            </a:b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Array implement in a system 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75D00-2EE2-41C1-909B-CC5F38D3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3E90-E146-44BC-A644-92A077951321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3C6D6-FDB1-49DA-B46B-6BF94691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1BCCA-0B49-4D61-A3BE-76C18C97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0C65A-56B0-4B51-A6A7-459B3C34A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023" y="1207392"/>
            <a:ext cx="4512969" cy="2620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156F39-9448-43E5-9002-D9C6CC1689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584"/>
          <a:stretch/>
        </p:blipFill>
        <p:spPr>
          <a:xfrm>
            <a:off x="6686023" y="3856646"/>
            <a:ext cx="4101040" cy="25178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60428E-5A22-4C8D-87BD-514D9225B12C}"/>
              </a:ext>
            </a:extLst>
          </p:cNvPr>
          <p:cNvSpPr txBox="1"/>
          <p:nvPr/>
        </p:nvSpPr>
        <p:spPr>
          <a:xfrm>
            <a:off x="1187374" y="4541899"/>
            <a:ext cx="3233531" cy="1033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BE0F7-7EB5-4E52-85E5-1B9BEC9B150A}"/>
              </a:ext>
            </a:extLst>
          </p:cNvPr>
          <p:cNvSpPr txBox="1"/>
          <p:nvPr/>
        </p:nvSpPr>
        <p:spPr>
          <a:xfrm>
            <a:off x="993009" y="2428733"/>
            <a:ext cx="28501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Project contains: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lgerian" panose="04020705040A02060702" pitchFamily="82" charset="0"/>
              </a:rPr>
              <a:t>TRANVERSING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lgerian" panose="04020705040A02060702" pitchFamily="82" charset="0"/>
              </a:rPr>
              <a:t>INSERTION’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lgerian" panose="04020705040A02060702" pitchFamily="82" charset="0"/>
              </a:rPr>
              <a:t>DELETION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lgerian" panose="04020705040A02060702" pitchFamily="82" charset="0"/>
              </a:rPr>
              <a:t>SEARCHING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lgerian" panose="04020705040A02060702" pitchFamily="82" charset="0"/>
              </a:rPr>
              <a:t>SORTNG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95555-6A57-4C51-8999-EE29623E720D}"/>
              </a:ext>
            </a:extLst>
          </p:cNvPr>
          <p:cNvSpPr txBox="1"/>
          <p:nvPr/>
        </p:nvSpPr>
        <p:spPr>
          <a:xfrm>
            <a:off x="3937704" y="3964010"/>
            <a:ext cx="285012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Time complexity</a:t>
            </a:r>
          </a:p>
          <a:p>
            <a:r>
              <a:rPr lang="en-US" dirty="0"/>
              <a:t>Search O(N)</a:t>
            </a:r>
          </a:p>
          <a:p>
            <a:r>
              <a:rPr lang="en-US" dirty="0"/>
              <a:t>Searching O(N)</a:t>
            </a:r>
          </a:p>
          <a:p>
            <a:r>
              <a:rPr lang="en-US" dirty="0"/>
              <a:t>Delete O(N)</a:t>
            </a:r>
          </a:p>
          <a:p>
            <a:r>
              <a:rPr lang="en-US" dirty="0"/>
              <a:t>Insertion O(N)</a:t>
            </a:r>
          </a:p>
          <a:p>
            <a:endParaRPr lang="en-US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3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  <p:sndAc>
          <p:stSnd>
            <p:snd r:embed="rId2" name="cashreg.wav"/>
          </p:stSnd>
        </p:sndAc>
      </p:transition>
    </mc:Choice>
    <mc:Fallback>
      <p:transition spd="slow">
        <p:fade/>
        <p:sndAc>
          <p:stSnd>
            <p:snd r:embed="rId2" name="cashreg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8D70-DD89-4125-945A-76A84D26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930" y="563095"/>
            <a:ext cx="4996070" cy="1814257"/>
          </a:xfrm>
        </p:spPr>
        <p:txBody>
          <a:bodyPr/>
          <a:lstStyle/>
          <a:p>
            <a:r>
              <a:rPr lang="en-US" sz="6000" b="1" i="1" u="sng" dirty="0"/>
              <a:t>Project # 2</a:t>
            </a:r>
            <a:br>
              <a:rPr lang="en-US" dirty="0"/>
            </a:b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Linked List implement in a system 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61B38-0DB9-4690-9B7F-35C56DA4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E905-D8DE-4989-848C-04541E729B21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C0730-3F5A-42A0-BC1F-1B290272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11877-8E9F-4499-A351-C9B9F032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F4FE7-DD25-4BA4-B541-C5F49F878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023" y="3271458"/>
            <a:ext cx="4580985" cy="30864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093C88-3D4A-4ED5-8274-37E3078B3C39}"/>
              </a:ext>
            </a:extLst>
          </p:cNvPr>
          <p:cNvSpPr/>
          <p:nvPr/>
        </p:nvSpPr>
        <p:spPr>
          <a:xfrm>
            <a:off x="1099930" y="2536448"/>
            <a:ext cx="804407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Project contains: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TRANVERSING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SEARCHING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INSERTION at specific location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INSERT IN SORTED LINKLIST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Insertion at last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Insertion at first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DELETION at specific location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DELETION at last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DELETION at first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sorting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latin typeface="Algerian" panose="04020705040A02060702" pitchFamily="8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latin typeface="Algerian" panose="04020705040A02060702" pitchFamily="8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880D5-76D0-401E-95DA-FF71E032E508}"/>
              </a:ext>
            </a:extLst>
          </p:cNvPr>
          <p:cNvSpPr/>
          <p:nvPr/>
        </p:nvSpPr>
        <p:spPr>
          <a:xfrm>
            <a:off x="3949147" y="4755414"/>
            <a:ext cx="23456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Time complexity</a:t>
            </a:r>
          </a:p>
          <a:p>
            <a:r>
              <a:rPr lang="en-US" dirty="0"/>
              <a:t>Search O(N)</a:t>
            </a:r>
          </a:p>
          <a:p>
            <a:r>
              <a:rPr lang="en-US" dirty="0"/>
              <a:t>Traversing O(N)</a:t>
            </a:r>
          </a:p>
          <a:p>
            <a:r>
              <a:rPr lang="en-US" dirty="0"/>
              <a:t>Delete O(1)</a:t>
            </a:r>
          </a:p>
          <a:p>
            <a:r>
              <a:rPr lang="en-US" dirty="0"/>
              <a:t>Insertion O(1)</a:t>
            </a:r>
          </a:p>
        </p:txBody>
      </p:sp>
    </p:spTree>
    <p:extLst>
      <p:ext uri="{BB962C8B-B14F-4D97-AF65-F5344CB8AC3E}">
        <p14:creationId xmlns:p14="http://schemas.microsoft.com/office/powerpoint/2010/main" val="1310381945"/>
      </p:ext>
    </p:extLst>
  </p:cSld>
  <p:clrMapOvr>
    <a:masterClrMapping/>
  </p:clrMapOvr>
  <p:transition spd="med">
    <p:pull/>
    <p:sndAc>
      <p:stSnd>
        <p:snd r:embed="rId2" name="applaus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8D70-DD89-4125-945A-76A84D26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61" y="679572"/>
            <a:ext cx="4944869" cy="2283824"/>
          </a:xfrm>
        </p:spPr>
        <p:txBody>
          <a:bodyPr/>
          <a:lstStyle/>
          <a:p>
            <a:r>
              <a:rPr lang="en-US" sz="6000" b="1" i="1" u="sng" dirty="0"/>
              <a:t>Project # 3</a:t>
            </a:r>
            <a:br>
              <a:rPr lang="en-US" dirty="0"/>
            </a:b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Hashing implement in a system 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0CC7F-A80D-4FCF-A220-9E8FE679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6237-8A6D-4099-8AC2-4CB2CEA11D04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8F1FB-CA7A-409F-8FA8-1498E425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706C4-AC89-4BA9-B583-D917631A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6284B-9292-464A-95BD-E816274B6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722" y="2828925"/>
            <a:ext cx="5591769" cy="3573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26B9EF-0562-4FA0-A4B7-2C2F553F6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722" y="1220117"/>
            <a:ext cx="3667637" cy="14575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ADFC74-A1FA-4150-8CE2-C238A3C2EFDC}"/>
              </a:ext>
            </a:extLst>
          </p:cNvPr>
          <p:cNvSpPr/>
          <p:nvPr/>
        </p:nvSpPr>
        <p:spPr>
          <a:xfrm>
            <a:off x="1166192" y="282892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Project contains: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TRANVERSING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INSERTION’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DELETION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SEARCHING</a:t>
            </a:r>
          </a:p>
          <a:p>
            <a:r>
              <a:rPr lang="en-US" dirty="0">
                <a:latin typeface="Algerian" panose="04020705040A02060702" pitchFamily="82" charset="0"/>
              </a:rPr>
              <a:t> 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Colission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Handling by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followinngs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sz="1400" dirty="0">
                <a:latin typeface="Algerian" panose="04020705040A02060702" pitchFamily="82" charset="0"/>
              </a:rPr>
              <a:t>linear probing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>
                <a:latin typeface="Algerian" panose="04020705040A02060702" pitchFamily="82" charset="0"/>
              </a:rPr>
              <a:t>Quadritic</a:t>
            </a:r>
            <a:r>
              <a:rPr lang="en-US" sz="1400" dirty="0">
                <a:latin typeface="Algerian" panose="04020705040A02060702" pitchFamily="82" charset="0"/>
              </a:rPr>
              <a:t> probing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Algerian" panose="04020705040A02060702" pitchFamily="82" charset="0"/>
              </a:rPr>
              <a:t>Double hash function probing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Algerian" panose="04020705040A02060702" pitchFamily="82" charset="0"/>
              </a:rPr>
              <a:t>Linked list chaining probing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4CB557-3B12-4C24-A626-15DF4AB34062}"/>
              </a:ext>
            </a:extLst>
          </p:cNvPr>
          <p:cNvSpPr/>
          <p:nvPr/>
        </p:nvSpPr>
        <p:spPr>
          <a:xfrm>
            <a:off x="3945616" y="2828925"/>
            <a:ext cx="21654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Time complexity</a:t>
            </a:r>
          </a:p>
          <a:p>
            <a:r>
              <a:rPr lang="en-US" dirty="0"/>
              <a:t>Search O(1)</a:t>
            </a:r>
          </a:p>
          <a:p>
            <a:r>
              <a:rPr lang="en-US" dirty="0"/>
              <a:t>Traversing O(1)</a:t>
            </a:r>
          </a:p>
          <a:p>
            <a:r>
              <a:rPr lang="en-US" dirty="0"/>
              <a:t>Delete O(1)</a:t>
            </a:r>
          </a:p>
          <a:p>
            <a:r>
              <a:rPr lang="en-US" dirty="0"/>
              <a:t>Insertion O(1)</a:t>
            </a:r>
          </a:p>
        </p:txBody>
      </p:sp>
    </p:spTree>
    <p:extLst>
      <p:ext uri="{BB962C8B-B14F-4D97-AF65-F5344CB8AC3E}">
        <p14:creationId xmlns:p14="http://schemas.microsoft.com/office/powerpoint/2010/main" val="15412005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8D70-DD89-4125-945A-76A84D26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49" y="809025"/>
            <a:ext cx="4944869" cy="2283824"/>
          </a:xfrm>
        </p:spPr>
        <p:txBody>
          <a:bodyPr/>
          <a:lstStyle/>
          <a:p>
            <a:r>
              <a:rPr lang="en-US" sz="6000" b="1" i="1" u="sng" dirty="0"/>
              <a:t>Project # 4</a:t>
            </a:r>
            <a:br>
              <a:rPr lang="en-US" dirty="0"/>
            </a:b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Stack implement in a system 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1B0F6-8515-44BE-847C-1DC1C4EA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B4C5-0C3B-429C-9F8B-A7E89DC385AE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C9745-5E2B-4EA7-9EE6-F64F2ADA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B9662-EB99-4DC9-AE89-99F3E724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C9AA-8C9B-4BFC-BCBF-47D8D1281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896" y="2842183"/>
            <a:ext cx="5410741" cy="3582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CC5D8D-BE02-4B18-ACB0-58A24F47E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896" y="1224229"/>
            <a:ext cx="3239042" cy="14534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40F8F7-AA5C-4BEF-9203-F727511EF536}"/>
              </a:ext>
            </a:extLst>
          </p:cNvPr>
          <p:cNvSpPr/>
          <p:nvPr/>
        </p:nvSpPr>
        <p:spPr>
          <a:xfrm>
            <a:off x="1073426" y="2760840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Project contains: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Algerian" panose="04020705040A02060702" pitchFamily="82" charset="0"/>
              </a:rPr>
              <a:t>INFIX TO POST FIX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TRANVERSING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INSERTION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DELETION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568E50-DC4B-45EC-956C-68130866E644}"/>
              </a:ext>
            </a:extLst>
          </p:cNvPr>
          <p:cNvSpPr/>
          <p:nvPr/>
        </p:nvSpPr>
        <p:spPr>
          <a:xfrm>
            <a:off x="3499896" y="446426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Time complexity</a:t>
            </a:r>
          </a:p>
          <a:p>
            <a:r>
              <a:rPr lang="en-US" dirty="0" err="1"/>
              <a:t>Forr</a:t>
            </a:r>
            <a:r>
              <a:rPr lang="en-US" dirty="0"/>
              <a:t> searching O(n)</a:t>
            </a:r>
          </a:p>
          <a:p>
            <a:r>
              <a:rPr lang="en-US" dirty="0"/>
              <a:t>For Deleting O(1)</a:t>
            </a:r>
          </a:p>
          <a:p>
            <a:r>
              <a:rPr lang="en-US" dirty="0"/>
              <a:t>For Traversing O(n)</a:t>
            </a:r>
          </a:p>
          <a:p>
            <a:r>
              <a:rPr lang="en-US" dirty="0"/>
              <a:t>For Inserting O(1)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47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  <p:sndAc>
          <p:stSnd>
            <p:snd r:embed="rId2" name="breeze.wav"/>
          </p:stSnd>
        </p:sndAc>
      </p:transition>
    </mc:Choice>
    <mc:Fallback>
      <p:transition spd="slow">
        <p:fade/>
        <p:sndAc>
          <p:stSnd>
            <p:snd r:embed="rId2" name="breeze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8D70-DD89-4125-945A-76A84D26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388" y="614017"/>
            <a:ext cx="4944869" cy="2283824"/>
          </a:xfrm>
        </p:spPr>
        <p:txBody>
          <a:bodyPr/>
          <a:lstStyle/>
          <a:p>
            <a:r>
              <a:rPr lang="en-US" sz="6000" b="1" i="1" u="sng" dirty="0"/>
              <a:t>Project # 5</a:t>
            </a:r>
            <a:br>
              <a:rPr lang="en-US" dirty="0"/>
            </a:b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QUEUE implement in a system 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34A9F-86E5-4555-8C37-24E9C4A3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D4C5-3C53-46A0-815B-75873BD78AC1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2D5A6-E239-45E0-9F4D-D1C797AC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EF3BC-79D0-4A1D-99B7-2067DFA7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9C7C7-5887-4A98-B9ED-7FB947088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818" y="3086101"/>
            <a:ext cx="5522866" cy="33036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7E3A38-94FD-4559-816A-ABD5E5CC0271}"/>
              </a:ext>
            </a:extLst>
          </p:cNvPr>
          <p:cNvSpPr/>
          <p:nvPr/>
        </p:nvSpPr>
        <p:spPr>
          <a:xfrm>
            <a:off x="954157" y="2708726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Project contains</a:t>
            </a:r>
            <a:r>
              <a:rPr lang="en-US" sz="2000" dirty="0">
                <a:latin typeface="Algerian" panose="04020705040A02060702" pitchFamily="82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TRANVERSING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INSERTION’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DELETION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3CD552-47F3-46CF-9377-4100269DEFE9}"/>
              </a:ext>
            </a:extLst>
          </p:cNvPr>
          <p:cNvSpPr/>
          <p:nvPr/>
        </p:nvSpPr>
        <p:spPr>
          <a:xfrm>
            <a:off x="3698113" y="3726217"/>
            <a:ext cx="21593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Time Complexity of Queue</a:t>
            </a:r>
            <a:endParaRPr lang="en-US" dirty="0"/>
          </a:p>
          <a:p>
            <a:r>
              <a:rPr lang="en-US" dirty="0"/>
              <a:t>For searching O(n)</a:t>
            </a:r>
          </a:p>
          <a:p>
            <a:r>
              <a:rPr lang="en-US" dirty="0"/>
              <a:t>For Deleting O(1)</a:t>
            </a:r>
          </a:p>
          <a:p>
            <a:r>
              <a:rPr lang="en-US" dirty="0"/>
              <a:t>For Traversing O(n)</a:t>
            </a:r>
          </a:p>
          <a:p>
            <a:r>
              <a:rPr lang="en-US" dirty="0"/>
              <a:t>For Inserting O(1)</a:t>
            </a:r>
          </a:p>
        </p:txBody>
      </p:sp>
    </p:spTree>
    <p:extLst>
      <p:ext uri="{BB962C8B-B14F-4D97-AF65-F5344CB8AC3E}">
        <p14:creationId xmlns:p14="http://schemas.microsoft.com/office/powerpoint/2010/main" val="3029579528"/>
      </p:ext>
    </p:extLst>
  </p:cSld>
  <p:clrMapOvr>
    <a:masterClrMapping/>
  </p:clrMapOvr>
  <p:transition spd="slow">
    <p:wipe/>
    <p:sndAc>
      <p:stSnd>
        <p:snd r:embed="rId2" name="hammer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8D70-DD89-4125-945A-76A84D26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48" y="679572"/>
            <a:ext cx="4618083" cy="2283824"/>
          </a:xfrm>
        </p:spPr>
        <p:txBody>
          <a:bodyPr/>
          <a:lstStyle/>
          <a:p>
            <a:r>
              <a:rPr lang="en-US" sz="6000" b="1" i="1" u="sng" dirty="0"/>
              <a:t>Project # 6</a:t>
            </a:r>
            <a:br>
              <a:rPr lang="en-US" dirty="0"/>
            </a:b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TREE implement in a system 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58B34-B29B-4DA6-B2F9-71BA5844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153E-318D-4B70-B50D-A135AAEB2B6A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CD386-783B-4FAA-97A6-99FA6323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9C882-98B0-47F8-89F6-E4B77CDA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677988-9FC6-4435-9F62-A7B0072DD5DE}"/>
              </a:ext>
            </a:extLst>
          </p:cNvPr>
          <p:cNvSpPr/>
          <p:nvPr/>
        </p:nvSpPr>
        <p:spPr>
          <a:xfrm>
            <a:off x="901148" y="2668970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Project contains</a:t>
            </a:r>
            <a:r>
              <a:rPr lang="en-US" sz="2000" dirty="0">
                <a:latin typeface="Algerian" panose="04020705040A02060702" pitchFamily="82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TRANVERSING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INSERTION’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DELETION  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lgerian" panose="04020705040A02060702" pitchFamily="82" charset="0"/>
              </a:rPr>
              <a:t>SEARCHING   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processing)</a:t>
            </a:r>
          </a:p>
          <a:p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831035-6640-4F18-AACD-56F2FE133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994" y="2591676"/>
            <a:ext cx="3419952" cy="37247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93D24B-EAB4-472C-ADF1-C719BEFA1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0540" y="1499749"/>
            <a:ext cx="2425128" cy="47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54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35E13-5E31-4EAC-91A8-6F9AF55E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AFC3-2461-48A0-B96C-B17CBC84AB39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EDE20-C277-40C3-830A-71AAED9E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ED020-FBCF-4158-8D71-D7F4E5EC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C7F34-F60D-457F-8CAC-B59CF16F29C6}"/>
              </a:ext>
            </a:extLst>
          </p:cNvPr>
          <p:cNvSpPr/>
          <p:nvPr/>
        </p:nvSpPr>
        <p:spPr>
          <a:xfrm>
            <a:off x="3048000" y="269033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60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0247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  <p:sndAc>
          <p:stSnd>
            <p:snd r:embed="rId2" name="voltage.wav"/>
          </p:stSnd>
        </p:sndAc>
      </p:transition>
    </mc:Choice>
    <mc:Fallback>
      <p:transition spd="slow">
        <p:fade/>
        <p:sndAc>
          <p:stSnd>
            <p:snd r:embed="rId2" name="voltage.wav"/>
          </p:stSnd>
        </p:sndAc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215</TotalTime>
  <Words>272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Century Gothic</vt:lpstr>
      <vt:lpstr>Wingdings</vt:lpstr>
      <vt:lpstr>Wingdings 3</vt:lpstr>
      <vt:lpstr>Ion Boardroom</vt:lpstr>
      <vt:lpstr>DATA STRUCTURE </vt:lpstr>
      <vt:lpstr>Project # 1 Array implement in a system </vt:lpstr>
      <vt:lpstr>Project # 2 Linked List implement in a system </vt:lpstr>
      <vt:lpstr>Project # 3 Hashing implement in a system </vt:lpstr>
      <vt:lpstr>Project # 4 Stack implement in a system </vt:lpstr>
      <vt:lpstr>Project # 5 QUEUE implement in a system </vt:lpstr>
      <vt:lpstr>Project # 6 TREE implement in a system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syed muzammil</dc:creator>
  <cp:lastModifiedBy>syed muzammil</cp:lastModifiedBy>
  <cp:revision>14</cp:revision>
  <dcterms:created xsi:type="dcterms:W3CDTF">2019-03-11T18:22:20Z</dcterms:created>
  <dcterms:modified xsi:type="dcterms:W3CDTF">2019-03-12T11:24:25Z</dcterms:modified>
</cp:coreProperties>
</file>