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8" r:id="rId2"/>
    <p:sldId id="272" r:id="rId3"/>
    <p:sldId id="257" r:id="rId4"/>
    <p:sldId id="261" r:id="rId5"/>
    <p:sldId id="258" r:id="rId6"/>
    <p:sldId id="267" r:id="rId7"/>
    <p:sldId id="285" r:id="rId8"/>
    <p:sldId id="262" r:id="rId9"/>
    <p:sldId id="278" r:id="rId10"/>
    <p:sldId id="280" r:id="rId11"/>
    <p:sldId id="288" r:id="rId12"/>
    <p:sldId id="291" r:id="rId13"/>
    <p:sldId id="290" r:id="rId14"/>
    <p:sldId id="289" r:id="rId15"/>
    <p:sldId id="292" r:id="rId16"/>
    <p:sldId id="293" r:id="rId17"/>
    <p:sldId id="294" r:id="rId18"/>
    <p:sldId id="295" r:id="rId19"/>
    <p:sldId id="297" r:id="rId20"/>
    <p:sldId id="273" r:id="rId21"/>
    <p:sldId id="279" r:id="rId22"/>
    <p:sldId id="283" r:id="rId23"/>
    <p:sldId id="282" r:id="rId24"/>
    <p:sldId id="298" r:id="rId25"/>
    <p:sldId id="269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621" autoAdjust="0"/>
    <p:restoredTop sz="94709" autoAdjust="0"/>
  </p:normalViewPr>
  <p:slideViewPr>
    <p:cSldViewPr>
      <p:cViewPr>
        <p:scale>
          <a:sx n="70" d="100"/>
          <a:sy n="70" d="100"/>
        </p:scale>
        <p:origin x="-1854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65AFF-F910-45E3-B937-755146F4EC3D}" type="datetimeFigureOut">
              <a:rPr lang="en-IN" smtClean="0"/>
              <a:pPr/>
              <a:t>08-05-2012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7B266-3566-46FF-B3F0-947B6005BD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670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7B266-3566-46FF-B3F0-947B6005BDE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915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977-E095-4B21-8AF9-6B620764466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6E8D-58E6-47F0-9F7A-89CE858F0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977-E095-4B21-8AF9-6B620764466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6E8D-58E6-47F0-9F7A-89CE858F0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977-E095-4B21-8AF9-6B620764466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6E8D-58E6-47F0-9F7A-89CE858F0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977-E095-4B21-8AF9-6B620764466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6E8D-58E6-47F0-9F7A-89CE858F0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977-E095-4B21-8AF9-6B620764466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6E8D-58E6-47F0-9F7A-89CE858F0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977-E095-4B21-8AF9-6B620764466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6E8D-58E6-47F0-9F7A-89CE858F0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977-E095-4B21-8AF9-6B620764466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6E8D-58E6-47F0-9F7A-89CE858F0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977-E095-4B21-8AF9-6B620764466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6E8D-58E6-47F0-9F7A-89CE858F0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977-E095-4B21-8AF9-6B620764466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6E8D-58E6-47F0-9F7A-89CE858F0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977-E095-4B21-8AF9-6B620764466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6E8D-58E6-47F0-9F7A-89CE858F0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977-E095-4B21-8AF9-6B620764466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6E8D-58E6-47F0-9F7A-89CE858F0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5977-E095-4B21-8AF9-6B620764466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6E8D-58E6-47F0-9F7A-89CE858F0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27411D2-4DC3-4C7E-BCDC-B4D5FDFC8912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GTBI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572000"/>
            <a:ext cx="851314" cy="88505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24393" y="5486400"/>
            <a:ext cx="3057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Guru Tegh Bahadur Institute of Technology</a:t>
            </a: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1219200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Submitted in partial fulfillment of award of degree of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Bachelor of Technology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</a:t>
            </a:r>
            <a:r>
              <a:rPr kumimoji="0" lang="en-US" sz="1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Information Technology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228600"/>
            <a:ext cx="7899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sz="5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SERVER MONITORING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895600" y="5943600"/>
            <a:ext cx="3130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Guru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Gobind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Singh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Indraprastha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University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 16C, </a:t>
            </a:r>
            <a:r>
              <a:rPr lang="en-US" sz="12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Dwarka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New Delhi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Year 2011-2012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200400" y="3962400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Under the guidance of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Ms.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Shalini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95600" y="2133600"/>
            <a:ext cx="3691753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Submitted By: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Amanpreet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Singh 	(07 / IT2 / 2008)</a:t>
            </a:r>
            <a:endParaRPr lang="en-US" sz="12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Chitra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Choudhary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(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67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/ IT2 / 2008)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Navdeep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Singh	(26 / IT2 / 2008)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Pulkit</a:t>
            </a: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Bindra</a:t>
            </a: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(23 / IT2 / 2008)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4867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6543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343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Screen Shots</a:t>
            </a:r>
            <a:endParaRPr lang="en-US" sz="4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1905000"/>
            <a:ext cx="5419725" cy="4581525"/>
          </a:xfrm>
          <a:prstGeom prst="rect">
            <a:avLst/>
          </a:prstGeom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533400" y="990600"/>
            <a:ext cx="3810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SERVER MONITORING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Home page</a:t>
            </a:r>
            <a:endParaRPr kumimoji="0" lang="en-US" sz="3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381000"/>
            <a:ext cx="373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Network Monitoring Screen</a:t>
            </a:r>
            <a:endParaRPr kumimoji="0" lang="en-US" sz="3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D:\7th Sem\minor\New Picture (1)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143000"/>
            <a:ext cx="5063490" cy="517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609600"/>
            <a:ext cx="5181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All URL Monitored Screen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00200"/>
            <a:ext cx="4095750" cy="4410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762000"/>
            <a:ext cx="3581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Add URL Form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1752600"/>
            <a:ext cx="3352800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00200"/>
            <a:ext cx="3962400" cy="2047875"/>
          </a:xfrm>
          <a:prstGeom prst="rect">
            <a:avLst/>
          </a:prstGeom>
          <a:noFill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457200"/>
            <a:ext cx="33109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 Address Finder Screen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D:\7th Sem\minor\New Picture (2).bm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886200"/>
            <a:ext cx="3174526" cy="190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533400"/>
            <a:ext cx="193476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Route Tracing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371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Picture 3" descr="D:\7th Sem\minor\7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2763" y="1327244"/>
            <a:ext cx="3978474" cy="420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090862" y="1471612"/>
            <a:ext cx="2962275" cy="391477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533400"/>
            <a:ext cx="204556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SMTP Settings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828800"/>
            <a:ext cx="6297295" cy="2669459"/>
          </a:xfrm>
          <a:prstGeom prst="rect">
            <a:avLst/>
          </a:prstGeom>
        </p:spPr>
      </p:pic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04800" y="457200"/>
            <a:ext cx="6019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MEMORY AND PERFORMANCE MANAGEMENT</a:t>
            </a:r>
            <a:endParaRPr kumimoji="0" lang="en-US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524000"/>
            <a:ext cx="5829300" cy="416718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457200"/>
            <a:ext cx="601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Performance graph for memory management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457200"/>
            <a:ext cx="601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Performance graph for memory management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524000"/>
            <a:ext cx="5905500" cy="41671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3429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Contents 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45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Modules in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 Monitoring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Network Traffic Management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Snapshot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Alerting Engine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Screen Shots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Future Enhancement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Bibliography</a:t>
            </a:r>
          </a:p>
        </p:txBody>
      </p:sp>
      <p:pic>
        <p:nvPicPr>
          <p:cNvPr id="1027" name="Picture 3" descr="D:\8th Sem\major\pics\report c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762000"/>
            <a:ext cx="4044950" cy="2699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81000"/>
            <a:ext cx="533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SYSTEM INFORMATION UTILITY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367665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0" y="838200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43000"/>
            <a:ext cx="3676650" cy="4638675"/>
          </a:xfrm>
          <a:prstGeom prst="rect">
            <a:avLst/>
          </a:prstGeom>
          <a:noFill/>
        </p:spPr>
      </p:pic>
      <p:pic>
        <p:nvPicPr>
          <p:cNvPr id="1024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362200"/>
            <a:ext cx="1971675" cy="1466850"/>
          </a:xfrm>
          <a:prstGeom prst="rect">
            <a:avLst/>
          </a:prstGeom>
          <a:noFill/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1000" y="304800"/>
            <a:ext cx="3505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Processing of Report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509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6562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8600" y="381000"/>
            <a:ext cx="115448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Reports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6983095" cy="4266717"/>
          </a:xfrm>
          <a:prstGeom prst="rect">
            <a:avLst/>
          </a:prstGeom>
        </p:spPr>
      </p:pic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838200" y="1066800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Report Generated for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Softwares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installed on the system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4867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-360363" y="4572000"/>
            <a:ext cx="9144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3400" y="533400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Report Generated for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Softwares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installed on the system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981200"/>
            <a:ext cx="65532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4867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304800" y="533400"/>
            <a:ext cx="4822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Message Box displaying unauthorized access</a:t>
            </a:r>
            <a:endParaRPr kumimoji="0" lang="en-US" sz="3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1219200"/>
            <a:ext cx="3676650" cy="46386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19800" y="2590800"/>
            <a:ext cx="2305050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28600"/>
            <a:ext cx="6872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Future Enhancement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304800" y="1676400"/>
            <a:ext cx="533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000" dirty="0" smtClean="0"/>
              <a:t>  More components can be monitored.</a:t>
            </a:r>
          </a:p>
          <a:p>
            <a:pPr lvl="0">
              <a:buFont typeface="Wingdings" pitchFamily="2" charset="2"/>
              <a:buChar char="Ø"/>
            </a:pPr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US" sz="2000" dirty="0" smtClean="0"/>
              <a:t>  SMS in addition to Mails can be sent to the authorities for quick action and repair of the link.</a:t>
            </a:r>
          </a:p>
          <a:p>
            <a:pPr lvl="0">
              <a:buFont typeface="Wingdings" pitchFamily="2" charset="2"/>
              <a:buChar char="Ø"/>
            </a:pPr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US" sz="2000" dirty="0" smtClean="0"/>
              <a:t>  The User Interface can be made more user friendly and attractive</a:t>
            </a:r>
          </a:p>
          <a:p>
            <a:pPr lvl="0">
              <a:buFont typeface="Wingdings" pitchFamily="2" charset="2"/>
              <a:buChar char="Ø"/>
            </a:pPr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US" sz="2000" dirty="0" smtClean="0"/>
              <a:t>  Graphs and line charts can be added for quick view of the monitoring report of a specific link</a:t>
            </a:r>
          </a:p>
          <a:p>
            <a:pPr lvl="0">
              <a:buFont typeface="Wingdings" pitchFamily="2" charset="2"/>
              <a:buChar char="Ø"/>
            </a:pPr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US" sz="2000" dirty="0" smtClean="0"/>
              <a:t>  Location of a given IP address can be traced using Google Maps and location facilities and enhancing the database</a:t>
            </a:r>
          </a:p>
          <a:p>
            <a:pPr lvl="0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8th Sem\major\pics\pl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81200"/>
            <a:ext cx="33528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81000"/>
            <a:ext cx="3719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References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533400" y="1752600"/>
            <a:ext cx="79248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BOOKS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 C#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SAMS Teach yourself c# in 21 days,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ISBN: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0672327112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C# in depth By Jon Skeet (Ch 1-5),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ISBN: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1935182471 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 ASP.NET 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Black Book(Ch 4-8),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ISBN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: 9789350040430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ONLINE 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http://www.xdevsoftware.com/blog/post/Website-Monitoring-Simple-Website-Monitor.aspx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http://www.eggheadcafe.com/articles/20040516.asp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http://www.howtogeek.com/howto/programming/get-ip-address-from-dns-hostname-in-c/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http://stackoverflow.com/questions/570098/in-c-how-to-check-if-a-tcp-port-is-available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733800"/>
            <a:ext cx="3495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6" name="Picture 2" descr="D:\7th Sem\Project\Minor\hands-clappin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762000"/>
            <a:ext cx="2286000" cy="22354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282" y="1785926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Tests and verifies different services of a server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Ensure all services are being delivered to end  user adequately.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It is developed in order to help the businesses to ensure that their network is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live and responding.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Server monitoring may be 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Internal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i.e. web server software checks its status and notifies the owner if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some services go down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ii.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i.e. some web server monitoring companies check the services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status with a certain frequency.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04800"/>
            <a:ext cx="441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Introduction 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6145" name="Picture 1" descr="D:\7th Sem\Project\Minor\monitor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-228600"/>
            <a:ext cx="2438400" cy="2322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9515539"/>
              </p:ext>
            </p:extLst>
          </p:nvPr>
        </p:nvGraphicFramePr>
        <p:xfrm>
          <a:off x="838200" y="1447800"/>
          <a:ext cx="7696200" cy="1994837"/>
        </p:xfrm>
        <a:graphic>
          <a:graphicData uri="http://schemas.openxmlformats.org/drawingml/2006/table">
            <a:tbl>
              <a:tblPr/>
              <a:tblGrid>
                <a:gridCol w="2514600"/>
                <a:gridCol w="2209800"/>
                <a:gridCol w="2971800"/>
              </a:tblGrid>
              <a:tr h="726195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HARDWARE REQUIREMENTS</a:t>
                      </a:r>
                      <a:endParaRPr lang="en-US" sz="1800" u="none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2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PROCESSOR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RAM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DISK SPACE 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8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Pentium-IV or advanced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512 Mb or higher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 Mb or higher if available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304800"/>
            <a:ext cx="7081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System Configuration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886200"/>
          <a:ext cx="7696200" cy="2590800"/>
        </p:xfrm>
        <a:graphic>
          <a:graphicData uri="http://schemas.openxmlformats.org/drawingml/2006/table">
            <a:tbl>
              <a:tblPr/>
              <a:tblGrid>
                <a:gridCol w="2678060"/>
                <a:gridCol w="2040255"/>
                <a:gridCol w="2977885"/>
              </a:tblGrid>
              <a:tr h="72813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Times New Roman"/>
                          <a:ea typeface="Times New Roman"/>
                          <a:cs typeface="Arial"/>
                        </a:rPr>
                        <a:t>SOFTWARE REQUIREMENTS</a:t>
                      </a:r>
                      <a:endParaRPr lang="en-US" sz="20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1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Times New Roman"/>
                          <a:ea typeface="Times New Roman"/>
                          <a:cs typeface="Arial"/>
                        </a:rPr>
                        <a:t>OPERATING SYSTEM</a:t>
                      </a: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Times New Roman"/>
                          <a:ea typeface="Times New Roman"/>
                          <a:cs typeface="Arial"/>
                        </a:rPr>
                        <a:t>DATABASE</a:t>
                      </a: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Times New Roman"/>
                          <a:ea typeface="Times New Roman"/>
                          <a:cs typeface="Arial"/>
                        </a:rPr>
                        <a:t>PLATFORM</a:t>
                      </a: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0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Arial"/>
                        </a:rPr>
                        <a:t>Windows XP or any other higher version with Internet connection.</a:t>
                      </a: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/>
                          <a:ea typeface="Times New Roman"/>
                          <a:cs typeface="Arial"/>
                        </a:rPr>
                        <a:t>SQL </a:t>
                      </a: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Arial"/>
                        </a:rPr>
                        <a:t>Microsoft Visual Studio 2008 supporting C# applications.</a:t>
                      </a: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3124200" y="2057400"/>
            <a:ext cx="31242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69900" indent="-469900" algn="ctr"/>
            <a:r>
              <a:rPr lang="en-US" sz="2800" dirty="0" smtClean="0">
                <a:latin typeface="Times New Roman" pitchFamily="18" charset="0"/>
              </a:rPr>
              <a:t>Server Monitoring</a:t>
            </a:r>
            <a:endParaRPr 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6172200" y="3886200"/>
            <a:ext cx="28194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69900" indent="-469900" algn="ctr"/>
            <a:r>
              <a:rPr lang="en-IN" sz="2000" dirty="0" smtClean="0"/>
              <a:t>Flexible Alerting Engine</a:t>
            </a:r>
            <a:endParaRPr 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228600" y="3886200"/>
            <a:ext cx="3276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69900" indent="-469900" algn="ctr"/>
            <a:r>
              <a:rPr lang="en-IN" sz="2000" dirty="0" smtClean="0"/>
              <a:t>Extensive Network Monitoring</a:t>
            </a:r>
            <a:endParaRPr 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4400" y="304800"/>
            <a:ext cx="7487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Modules in the Project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228600" y="5181600"/>
            <a:ext cx="4419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69900" indent="-469900" algn="ctr"/>
            <a:r>
              <a:rPr lang="en-IN" sz="2000" dirty="0" smtClean="0"/>
              <a:t>Memory and Performance Management</a:t>
            </a:r>
            <a:endParaRPr 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5029200" y="5181600"/>
            <a:ext cx="22098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69900" indent="-469900" algn="ctr"/>
            <a:r>
              <a:rPr lang="en-IN" sz="2000" dirty="0" smtClean="0"/>
              <a:t>System Snapshot</a:t>
            </a:r>
            <a:endParaRPr 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752600" y="3581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7048500" y="3543300"/>
            <a:ext cx="5326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915694" y="4228306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2972594" y="4191000"/>
            <a:ext cx="1828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3276600"/>
            <a:ext cx="525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533900" y="30099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52400"/>
            <a:ext cx="6973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Network Monitoring 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534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U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 of a system that constantly monitors a computer network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for slow or failing components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Notification to network administrator (via email)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in case of outages.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is a subset of the functions involved in network management.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High network monitoring includes: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Route Tracing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- It traces the route from a user to the host and gives the IP address                                          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of each node in the way.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DNS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 Get the correct IP address back from the DNS server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Web Services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- Verify the status and content of your web servers (HTTP, HTTPS). </a:t>
            </a:r>
          </a:p>
        </p:txBody>
      </p:sp>
      <p:pic>
        <p:nvPicPr>
          <p:cNvPr id="24578" name="Picture 2" descr="D:\7th Sem\Project\Minor\central_monitor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990600"/>
            <a:ext cx="25908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86105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Memory and Performance Management </a:t>
            </a:r>
            <a:endParaRPr lang="en-US" sz="4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4337" name="Picture 1" descr="D:\8th Sem\major\networ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048000"/>
            <a:ext cx="2590800" cy="317304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57200" y="2209800"/>
            <a:ext cx="533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Memory and Performance Management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the process of determining the network resources required to prevent a performance or availability impact on business-critical applications.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Performance management is the practice of managing network service response time, consistency, and quality for individual and overall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6324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System Snapshot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2262663"/>
            <a:ext cx="8458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Displays the necessary details of the softwares installed on the     server and clients associated with it. </a:t>
            </a:r>
          </a:p>
          <a:p>
            <a:pPr algn="just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System snapshot is composed of two modules: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1) Fetching client system details on server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2) Fetching current system details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600"/>
            <a:ext cx="5486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Alerting Engine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2210574"/>
            <a:ext cx="8382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F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lexible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Alerting engine will be designed for real life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alerting with maximum alerting types.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Notifications are sent via: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SMTP mail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- With or without authentication </a:t>
            </a:r>
          </a:p>
          <a:p>
            <a:pPr lvl="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	        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" descr="D:\8th Sem\major\pic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2051" y="4419600"/>
            <a:ext cx="3131949" cy="1524000"/>
          </a:xfrm>
          <a:prstGeom prst="rect">
            <a:avLst/>
          </a:prstGeom>
          <a:noFill/>
        </p:spPr>
      </p:pic>
      <p:pic>
        <p:nvPicPr>
          <p:cNvPr id="1026" name="Picture 2" descr="D:\8th Sem\major\pics\airtel missed call aler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3550" y="0"/>
            <a:ext cx="19685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490</Words>
  <Application>Microsoft Office PowerPoint</Application>
  <PresentationFormat>On-screen Show (4:3)</PresentationFormat>
  <Paragraphs>152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Saroya's</cp:lastModifiedBy>
  <cp:revision>93</cp:revision>
  <dcterms:created xsi:type="dcterms:W3CDTF">2011-09-29T10:06:15Z</dcterms:created>
  <dcterms:modified xsi:type="dcterms:W3CDTF">2012-05-08T04:07:22Z</dcterms:modified>
</cp:coreProperties>
</file>