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72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964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1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3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79D6-70D8-4E65-BACE-9AA3A21490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28F7E0-2557-49CD-AAC4-B1C6E066F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BOUJMIL </a:t>
            </a:r>
            <a:r>
              <a:rPr lang="fr-FR" dirty="0" err="1" smtClean="0"/>
              <a:t>Sarra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the web </a:t>
            </a:r>
            <a:r>
              <a:rPr lang="fr-FR" dirty="0" err="1" smtClean="0"/>
              <a:t>work</a:t>
            </a:r>
            <a:r>
              <a:rPr lang="fr-FR" dirty="0" smtClean="0"/>
              <a:t>?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82240"/>
            <a:ext cx="8915400" cy="3228982"/>
          </a:xfrm>
        </p:spPr>
        <p:txBody>
          <a:bodyPr/>
          <a:lstStyle/>
          <a:p>
            <a:r>
              <a:rPr lang="fr-FR" dirty="0" smtClean="0"/>
              <a:t>Web pages are </a:t>
            </a:r>
            <a:r>
              <a:rPr lang="fr-FR" dirty="0" err="1" smtClean="0"/>
              <a:t>stored</a:t>
            </a:r>
            <a:r>
              <a:rPr lang="fr-FR" dirty="0" smtClean="0"/>
              <a:t> on web servers </a:t>
            </a:r>
            <a:r>
              <a:rPr lang="fr-FR" dirty="0" err="1" smtClean="0"/>
              <a:t>located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the globe</a:t>
            </a:r>
          </a:p>
          <a:p>
            <a:r>
              <a:rPr lang="fr-FR" dirty="0" err="1" smtClean="0"/>
              <a:t>Entering</a:t>
            </a:r>
            <a:r>
              <a:rPr lang="fr-FR" dirty="0" smtClean="0"/>
              <a:t> the URL of a web page in the web </a:t>
            </a:r>
            <a:r>
              <a:rPr lang="fr-FR" dirty="0" err="1" smtClean="0"/>
              <a:t>broser</a:t>
            </a:r>
            <a:r>
              <a:rPr lang="fr-FR" dirty="0" smtClean="0"/>
              <a:t> </a:t>
            </a:r>
            <a:r>
              <a:rPr lang="fr-FR" dirty="0" err="1" smtClean="0"/>
              <a:t>sends</a:t>
            </a:r>
            <a:r>
              <a:rPr lang="fr-FR" dirty="0" smtClean="0"/>
              <a:t> a </a:t>
            </a:r>
            <a:r>
              <a:rPr lang="fr-FR" dirty="0" err="1" smtClean="0"/>
              <a:t>request</a:t>
            </a:r>
            <a:r>
              <a:rPr lang="fr-FR" dirty="0" smtClean="0"/>
              <a:t> to the server </a:t>
            </a:r>
            <a:r>
              <a:rPr lang="fr-FR" dirty="0" err="1" smtClean="0"/>
              <a:t>that</a:t>
            </a:r>
            <a:r>
              <a:rPr lang="fr-FR" dirty="0" smtClean="0"/>
              <a:t> hosts the page,</a:t>
            </a:r>
          </a:p>
          <a:p>
            <a:r>
              <a:rPr lang="fr-FR" dirty="0" smtClean="0"/>
              <a:t>The server </a:t>
            </a:r>
            <a:r>
              <a:rPr lang="fr-FR" dirty="0" err="1" smtClean="0"/>
              <a:t>transmits</a:t>
            </a:r>
            <a:r>
              <a:rPr lang="fr-FR" dirty="0" smtClean="0"/>
              <a:t> the web page data to the computer and </a:t>
            </a:r>
            <a:r>
              <a:rPr lang="fr-FR" dirty="0" err="1" smtClean="0"/>
              <a:t>then</a:t>
            </a:r>
            <a:r>
              <a:rPr lang="fr-FR" dirty="0" smtClean="0"/>
              <a:t> the web browser displays </a:t>
            </a:r>
            <a:r>
              <a:rPr lang="fr-FR" dirty="0" err="1" smtClean="0"/>
              <a:t>it</a:t>
            </a:r>
            <a:r>
              <a:rPr lang="fr-FR" dirty="0" smtClean="0"/>
              <a:t> on the </a:t>
            </a:r>
            <a:r>
              <a:rPr lang="fr-FR" dirty="0" err="1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 web </a:t>
            </a:r>
            <a:r>
              <a:rPr lang="fr-FR" dirty="0" err="1" smtClean="0"/>
              <a:t>developer</a:t>
            </a:r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need</a:t>
            </a:r>
            <a:r>
              <a:rPr lang="fr-FR" dirty="0" smtClean="0"/>
              <a:t> to master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: HTML,CSS and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You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on </a:t>
            </a:r>
            <a:r>
              <a:rPr lang="fr-FR" dirty="0" err="1" smtClean="0"/>
              <a:t>projects</a:t>
            </a:r>
            <a:r>
              <a:rPr lang="fr-FR" dirty="0" smtClean="0"/>
              <a:t> to </a:t>
            </a:r>
            <a:r>
              <a:rPr lang="fr-FR" dirty="0" err="1" smtClean="0"/>
              <a:t>develop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skills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learn</a:t>
            </a:r>
            <a:r>
              <a:rPr lang="fr-FR" dirty="0" smtClean="0"/>
              <a:t> web </a:t>
            </a:r>
            <a:r>
              <a:rPr lang="fr-FR" dirty="0" err="1" smtClean="0"/>
              <a:t>development</a:t>
            </a:r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such a high demand for web </a:t>
            </a:r>
            <a:r>
              <a:rPr lang="en-US" dirty="0" smtClean="0"/>
              <a:t>developers in awesome </a:t>
            </a:r>
            <a:r>
              <a:rPr lang="en-US" dirty="0"/>
              <a:t>tech </a:t>
            </a:r>
            <a:r>
              <a:rPr lang="en-US" dirty="0" smtClean="0"/>
              <a:t>companies,</a:t>
            </a:r>
            <a:endParaRPr lang="fr-FR" dirty="0" smtClean="0"/>
          </a:p>
          <a:p>
            <a:r>
              <a:rPr lang="en-US" dirty="0" smtClean="0"/>
              <a:t>knowledge </a:t>
            </a:r>
            <a:r>
              <a:rPr lang="en-US" dirty="0"/>
              <a:t>about web development offers a fun and creative </a:t>
            </a:r>
            <a:r>
              <a:rPr lang="en-US" dirty="0" smtClean="0"/>
              <a:t>experience.</a:t>
            </a:r>
          </a:p>
          <a:p>
            <a:r>
              <a:rPr lang="en-US" dirty="0" smtClean="0"/>
              <a:t>There is lot </a:t>
            </a:r>
            <a:r>
              <a:rPr lang="en-US" dirty="0"/>
              <a:t>of Freelance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5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133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WEB DEVELOPMENT</vt:lpstr>
      <vt:lpstr>How does the web work? </vt:lpstr>
      <vt:lpstr>What do you need to be a web developer?</vt:lpstr>
      <vt:lpstr>Why did you choose to learn web development?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user</dc:creator>
  <cp:lastModifiedBy>user</cp:lastModifiedBy>
  <cp:revision>5</cp:revision>
  <dcterms:created xsi:type="dcterms:W3CDTF">2023-03-08T20:11:52Z</dcterms:created>
  <dcterms:modified xsi:type="dcterms:W3CDTF">2023-03-09T17:23:17Z</dcterms:modified>
</cp:coreProperties>
</file>