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50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3T18:39:16.545" idx="3">
    <p:pos x="5107" y="1607"/>
    <p:text>https://sarrajee.github.io/P4_Ohmyfood/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EF2B6-C695-470A-996C-F311316504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0330CE7-BE41-4A67-82D3-8FED71E47C75}">
      <dgm:prSet custT="1"/>
      <dgm:spPr/>
      <dgm:t>
        <a:bodyPr/>
        <a:lstStyle/>
        <a:p>
          <a:pPr rtl="0"/>
          <a:r>
            <a:rPr lang="fr-FR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Mettre en place l’environnement de développement</a:t>
          </a:r>
          <a:endParaRPr lang="fr-FR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860FA4-801D-43D2-8706-809FE193337E}" type="parTrans" cxnId="{78469DF7-BD96-4945-9ED4-616B76F7D8A0}">
      <dgm:prSet/>
      <dgm:spPr/>
      <dgm:t>
        <a:bodyPr/>
        <a:lstStyle/>
        <a:p>
          <a:endParaRPr lang="fr-FR"/>
        </a:p>
      </dgm:t>
    </dgm:pt>
    <dgm:pt modelId="{242AA6C1-4B3D-4B26-B963-E8D7A098E854}" type="sibTrans" cxnId="{78469DF7-BD96-4945-9ED4-616B76F7D8A0}">
      <dgm:prSet/>
      <dgm:spPr/>
      <dgm:t>
        <a:bodyPr/>
        <a:lstStyle/>
        <a:p>
          <a:endParaRPr lang="fr-FR"/>
        </a:p>
      </dgm:t>
    </dgm:pt>
    <dgm:pt modelId="{C5F0352E-D182-4EF5-8B59-DD307011E900}">
      <dgm:prSet custT="1"/>
      <dgm:spPr/>
      <dgm:t>
        <a:bodyPr/>
        <a:lstStyle/>
        <a:p>
          <a:pPr rtl="0"/>
          <a:r>
            <a:rPr lang="fr-FR" sz="2200" b="0" i="0" dirty="0" smtClean="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fr-FR" sz="2200" b="0" i="0" dirty="0" smtClean="0">
              <a:latin typeface="Arial" panose="020B0604020202020204" pitchFamily="34" charset="0"/>
              <a:cs typeface="Arial" panose="020B0604020202020204" pitchFamily="34" charset="0"/>
            </a:rPr>
            <a:t>ntégrez la version mobile de la page d’accueil</a:t>
          </a:r>
          <a:endParaRPr lang="fr-FR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A09DF2-D8A4-4F18-ABD9-86F126E7282F}" type="parTrans" cxnId="{DE3F8276-447B-4A5F-B45D-C805EF8B090E}">
      <dgm:prSet/>
      <dgm:spPr/>
      <dgm:t>
        <a:bodyPr/>
        <a:lstStyle/>
        <a:p>
          <a:endParaRPr lang="fr-FR"/>
        </a:p>
      </dgm:t>
    </dgm:pt>
    <dgm:pt modelId="{BCEF77D8-3016-4AE9-9A89-BFD95038FE1D}" type="sibTrans" cxnId="{DE3F8276-447B-4A5F-B45D-C805EF8B090E}">
      <dgm:prSet/>
      <dgm:spPr/>
      <dgm:t>
        <a:bodyPr/>
        <a:lstStyle/>
        <a:p>
          <a:endParaRPr lang="fr-FR"/>
        </a:p>
      </dgm:t>
    </dgm:pt>
    <dgm:pt modelId="{8FD4489E-F84F-4A68-BC01-1485D8345789}">
      <dgm:prSet custT="1"/>
      <dgm:spPr/>
      <dgm:t>
        <a:bodyPr/>
        <a:lstStyle/>
        <a:p>
          <a:pPr rtl="0"/>
          <a:r>
            <a:rPr lang="fr-FR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Ajoutez les animations à la page d’accueil</a:t>
          </a:r>
          <a:endParaRPr lang="fr-FR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898BDB-3C6F-4261-9894-FC8D81F8992B}" type="parTrans" cxnId="{F506C4D5-EC35-4E31-9A61-A71386659CE4}">
      <dgm:prSet/>
      <dgm:spPr/>
      <dgm:t>
        <a:bodyPr/>
        <a:lstStyle/>
        <a:p>
          <a:endParaRPr lang="fr-FR"/>
        </a:p>
      </dgm:t>
    </dgm:pt>
    <dgm:pt modelId="{BF467150-59B6-4935-9486-2EE4B6F0E7D6}" type="sibTrans" cxnId="{F506C4D5-EC35-4E31-9A61-A71386659CE4}">
      <dgm:prSet/>
      <dgm:spPr/>
      <dgm:t>
        <a:bodyPr/>
        <a:lstStyle/>
        <a:p>
          <a:endParaRPr lang="fr-FR"/>
        </a:p>
      </dgm:t>
    </dgm:pt>
    <dgm:pt modelId="{D13DACB2-2230-444A-8845-0D48434226D1}">
      <dgm:prSet custT="1"/>
      <dgm:spPr/>
      <dgm:t>
        <a:bodyPr/>
        <a:lstStyle/>
        <a:p>
          <a:pPr rtl="0"/>
          <a:r>
            <a:rPr lang="fr-FR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Réalisez le responsive de la page d’accueil </a:t>
          </a:r>
          <a:endParaRPr lang="fr-FR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34EC7B-564C-4987-A23B-A4F95166B429}" type="parTrans" cxnId="{296E947D-5DEA-4249-A36C-8F2DF85D3EFB}">
      <dgm:prSet/>
      <dgm:spPr/>
      <dgm:t>
        <a:bodyPr/>
        <a:lstStyle/>
        <a:p>
          <a:endParaRPr lang="fr-FR"/>
        </a:p>
      </dgm:t>
    </dgm:pt>
    <dgm:pt modelId="{FD5DEBE2-13A6-4D28-84C0-3D88636DA4EB}" type="sibTrans" cxnId="{296E947D-5DEA-4249-A36C-8F2DF85D3EFB}">
      <dgm:prSet/>
      <dgm:spPr/>
      <dgm:t>
        <a:bodyPr/>
        <a:lstStyle/>
        <a:p>
          <a:endParaRPr lang="fr-FR"/>
        </a:p>
      </dgm:t>
    </dgm:pt>
    <dgm:pt modelId="{7C5E6B69-BE05-419A-BCF2-B9A9AD1756E2}">
      <dgm:prSet custT="1"/>
      <dgm:spPr/>
      <dgm:t>
        <a:bodyPr/>
        <a:lstStyle/>
        <a:p>
          <a:pPr rtl="0"/>
          <a:r>
            <a:rPr lang="fr-FR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Intégrez le code d’une page de restaurant</a:t>
          </a:r>
          <a:endParaRPr lang="fr-FR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566193-B58E-4BBD-A3AC-59CBD034A517}" type="parTrans" cxnId="{C173D20E-B465-40ED-9D5F-A6A86704DB77}">
      <dgm:prSet/>
      <dgm:spPr/>
      <dgm:t>
        <a:bodyPr/>
        <a:lstStyle/>
        <a:p>
          <a:endParaRPr lang="fr-FR"/>
        </a:p>
      </dgm:t>
    </dgm:pt>
    <dgm:pt modelId="{B5BE2FA9-4D9D-46F6-BBAA-5597699BAEF2}" type="sibTrans" cxnId="{C173D20E-B465-40ED-9D5F-A6A86704DB77}">
      <dgm:prSet/>
      <dgm:spPr/>
      <dgm:t>
        <a:bodyPr/>
        <a:lstStyle/>
        <a:p>
          <a:endParaRPr lang="fr-FR"/>
        </a:p>
      </dgm:t>
    </dgm:pt>
    <dgm:pt modelId="{3776718F-C230-4CBD-808A-3484E134220D}">
      <dgm:prSet custT="1"/>
      <dgm:spPr/>
      <dgm:t>
        <a:bodyPr/>
        <a:lstStyle/>
        <a:p>
          <a:pPr rtl="0"/>
          <a:r>
            <a:rPr lang="fr-FR" sz="2400" b="0" i="0" dirty="0" smtClean="0">
              <a:latin typeface="Arial" panose="020B0604020202020204" pitchFamily="34" charset="0"/>
              <a:cs typeface="Arial" panose="020B0604020202020204" pitchFamily="34" charset="0"/>
            </a:rPr>
            <a:t>Adaptez le contenu aux restaurants restant</a:t>
          </a:r>
          <a:endParaRPr lang="fr-FR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7BC8ED-ADF7-4E84-B732-32E38A535A67}" type="parTrans" cxnId="{8580FED3-8D3F-4774-9B73-3386FB138749}">
      <dgm:prSet/>
      <dgm:spPr/>
      <dgm:t>
        <a:bodyPr/>
        <a:lstStyle/>
        <a:p>
          <a:endParaRPr lang="fr-FR"/>
        </a:p>
      </dgm:t>
    </dgm:pt>
    <dgm:pt modelId="{A6016908-C0E8-4DFC-B743-2A22E813FFE7}" type="sibTrans" cxnId="{8580FED3-8D3F-4774-9B73-3386FB138749}">
      <dgm:prSet/>
      <dgm:spPr/>
      <dgm:t>
        <a:bodyPr/>
        <a:lstStyle/>
        <a:p>
          <a:endParaRPr lang="fr-FR"/>
        </a:p>
      </dgm:t>
    </dgm:pt>
    <dgm:pt modelId="{13516A85-23D7-413E-8909-EB3E4BFFD56F}" type="pres">
      <dgm:prSet presAssocID="{A39EF2B6-C695-470A-996C-F311316504F5}" presName="diagram" presStyleCnt="0">
        <dgm:presLayoutVars>
          <dgm:dir/>
          <dgm:resizeHandles val="exact"/>
        </dgm:presLayoutVars>
      </dgm:prSet>
      <dgm:spPr/>
    </dgm:pt>
    <dgm:pt modelId="{68322354-56F6-4C6A-AE0D-C313AF9E6229}" type="pres">
      <dgm:prSet presAssocID="{20330CE7-BE41-4A67-82D3-8FED71E47C75}" presName="node" presStyleLbl="node1" presStyleIdx="0" presStyleCnt="6">
        <dgm:presLayoutVars>
          <dgm:bulletEnabled val="1"/>
        </dgm:presLayoutVars>
      </dgm:prSet>
      <dgm:spPr/>
    </dgm:pt>
    <dgm:pt modelId="{4D9DAC5F-EA2D-4AF4-B002-43F84E572D6E}" type="pres">
      <dgm:prSet presAssocID="{242AA6C1-4B3D-4B26-B963-E8D7A098E854}" presName="sibTrans" presStyleCnt="0"/>
      <dgm:spPr/>
    </dgm:pt>
    <dgm:pt modelId="{3899B902-3BDA-4764-8079-DA56805E15E3}" type="pres">
      <dgm:prSet presAssocID="{C5F0352E-D182-4EF5-8B59-DD307011E90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EA4B72-8F9C-43B6-BAC4-903A5EBE11F8}" type="pres">
      <dgm:prSet presAssocID="{BCEF77D8-3016-4AE9-9A89-BFD95038FE1D}" presName="sibTrans" presStyleCnt="0"/>
      <dgm:spPr/>
    </dgm:pt>
    <dgm:pt modelId="{9D0D69F7-10BF-4AD4-90D4-461053071481}" type="pres">
      <dgm:prSet presAssocID="{8FD4489E-F84F-4A68-BC01-1485D834578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A04F2F-C89A-4923-BB0C-EA8F1921157B}" type="pres">
      <dgm:prSet presAssocID="{BF467150-59B6-4935-9486-2EE4B6F0E7D6}" presName="sibTrans" presStyleCnt="0"/>
      <dgm:spPr/>
    </dgm:pt>
    <dgm:pt modelId="{44AA22BF-EDF7-4FD1-B3B8-A81C9C200A37}" type="pres">
      <dgm:prSet presAssocID="{D13DACB2-2230-444A-8845-0D48434226D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54C65A-76ED-46E1-A046-9A248A22ADC4}" type="pres">
      <dgm:prSet presAssocID="{FD5DEBE2-13A6-4D28-84C0-3D88636DA4EB}" presName="sibTrans" presStyleCnt="0"/>
      <dgm:spPr/>
    </dgm:pt>
    <dgm:pt modelId="{27357B34-DF03-41CC-9401-938648D0CB70}" type="pres">
      <dgm:prSet presAssocID="{7C5E6B69-BE05-419A-BCF2-B9A9AD1756E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6DA3A-3649-4C5B-BF33-AF75B87A8D09}" type="pres">
      <dgm:prSet presAssocID="{B5BE2FA9-4D9D-46F6-BBAA-5597699BAEF2}" presName="sibTrans" presStyleCnt="0"/>
      <dgm:spPr/>
    </dgm:pt>
    <dgm:pt modelId="{E299FF67-6B6A-4C07-ABD5-6273D7649C93}" type="pres">
      <dgm:prSet presAssocID="{3776718F-C230-4CBD-808A-3484E134220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E3F8276-447B-4A5F-B45D-C805EF8B090E}" srcId="{A39EF2B6-C695-470A-996C-F311316504F5}" destId="{C5F0352E-D182-4EF5-8B59-DD307011E900}" srcOrd="1" destOrd="0" parTransId="{B9A09DF2-D8A4-4F18-ABD9-86F126E7282F}" sibTransId="{BCEF77D8-3016-4AE9-9A89-BFD95038FE1D}"/>
    <dgm:cxn modelId="{6EC957CA-B99D-4E64-8AE0-A866A62AF43A}" type="presOf" srcId="{8FD4489E-F84F-4A68-BC01-1485D8345789}" destId="{9D0D69F7-10BF-4AD4-90D4-461053071481}" srcOrd="0" destOrd="0" presId="urn:microsoft.com/office/officeart/2005/8/layout/default"/>
    <dgm:cxn modelId="{516CF47E-3262-4C93-BD26-B5DB2EA01235}" type="presOf" srcId="{7C5E6B69-BE05-419A-BCF2-B9A9AD1756E2}" destId="{27357B34-DF03-41CC-9401-938648D0CB70}" srcOrd="0" destOrd="0" presId="urn:microsoft.com/office/officeart/2005/8/layout/default"/>
    <dgm:cxn modelId="{15301DF7-8983-440A-BD90-6BC081207910}" type="presOf" srcId="{D13DACB2-2230-444A-8845-0D48434226D1}" destId="{44AA22BF-EDF7-4FD1-B3B8-A81C9C200A37}" srcOrd="0" destOrd="0" presId="urn:microsoft.com/office/officeart/2005/8/layout/default"/>
    <dgm:cxn modelId="{0826129A-0506-429E-B2E2-10C607CD7B92}" type="presOf" srcId="{C5F0352E-D182-4EF5-8B59-DD307011E900}" destId="{3899B902-3BDA-4764-8079-DA56805E15E3}" srcOrd="0" destOrd="0" presId="urn:microsoft.com/office/officeart/2005/8/layout/default"/>
    <dgm:cxn modelId="{7754B784-05BE-4463-9749-3F1177A2B1A0}" type="presOf" srcId="{3776718F-C230-4CBD-808A-3484E134220D}" destId="{E299FF67-6B6A-4C07-ABD5-6273D7649C93}" srcOrd="0" destOrd="0" presId="urn:microsoft.com/office/officeart/2005/8/layout/default"/>
    <dgm:cxn modelId="{C173D20E-B465-40ED-9D5F-A6A86704DB77}" srcId="{A39EF2B6-C695-470A-996C-F311316504F5}" destId="{7C5E6B69-BE05-419A-BCF2-B9A9AD1756E2}" srcOrd="4" destOrd="0" parTransId="{47566193-B58E-4BBD-A3AC-59CBD034A517}" sibTransId="{B5BE2FA9-4D9D-46F6-BBAA-5597699BAEF2}"/>
    <dgm:cxn modelId="{78469DF7-BD96-4945-9ED4-616B76F7D8A0}" srcId="{A39EF2B6-C695-470A-996C-F311316504F5}" destId="{20330CE7-BE41-4A67-82D3-8FED71E47C75}" srcOrd="0" destOrd="0" parTransId="{52860FA4-801D-43D2-8706-809FE193337E}" sibTransId="{242AA6C1-4B3D-4B26-B963-E8D7A098E854}"/>
    <dgm:cxn modelId="{8580FED3-8D3F-4774-9B73-3386FB138749}" srcId="{A39EF2B6-C695-470A-996C-F311316504F5}" destId="{3776718F-C230-4CBD-808A-3484E134220D}" srcOrd="5" destOrd="0" parTransId="{E47BC8ED-ADF7-4E84-B732-32E38A535A67}" sibTransId="{A6016908-C0E8-4DFC-B743-2A22E813FFE7}"/>
    <dgm:cxn modelId="{F506C4D5-EC35-4E31-9A61-A71386659CE4}" srcId="{A39EF2B6-C695-470A-996C-F311316504F5}" destId="{8FD4489E-F84F-4A68-BC01-1485D8345789}" srcOrd="2" destOrd="0" parTransId="{31898BDB-3C6F-4261-9894-FC8D81F8992B}" sibTransId="{BF467150-59B6-4935-9486-2EE4B6F0E7D6}"/>
    <dgm:cxn modelId="{0E8E37B4-EC6F-4363-B87F-22AB710DCDDD}" type="presOf" srcId="{20330CE7-BE41-4A67-82D3-8FED71E47C75}" destId="{68322354-56F6-4C6A-AE0D-C313AF9E6229}" srcOrd="0" destOrd="0" presId="urn:microsoft.com/office/officeart/2005/8/layout/default"/>
    <dgm:cxn modelId="{52E59152-D775-401B-AF13-7D8BB803D0E4}" type="presOf" srcId="{A39EF2B6-C695-470A-996C-F311316504F5}" destId="{13516A85-23D7-413E-8909-EB3E4BFFD56F}" srcOrd="0" destOrd="0" presId="urn:microsoft.com/office/officeart/2005/8/layout/default"/>
    <dgm:cxn modelId="{296E947D-5DEA-4249-A36C-8F2DF85D3EFB}" srcId="{A39EF2B6-C695-470A-996C-F311316504F5}" destId="{D13DACB2-2230-444A-8845-0D48434226D1}" srcOrd="3" destOrd="0" parTransId="{CD34EC7B-564C-4987-A23B-A4F95166B429}" sibTransId="{FD5DEBE2-13A6-4D28-84C0-3D88636DA4EB}"/>
    <dgm:cxn modelId="{F9552C34-B9E1-4B8F-9852-E3B5B7F7CE51}" type="presParOf" srcId="{13516A85-23D7-413E-8909-EB3E4BFFD56F}" destId="{68322354-56F6-4C6A-AE0D-C313AF9E6229}" srcOrd="0" destOrd="0" presId="urn:microsoft.com/office/officeart/2005/8/layout/default"/>
    <dgm:cxn modelId="{E1687D62-A067-4A5B-8748-3F6B04DD443D}" type="presParOf" srcId="{13516A85-23D7-413E-8909-EB3E4BFFD56F}" destId="{4D9DAC5F-EA2D-4AF4-B002-43F84E572D6E}" srcOrd="1" destOrd="0" presId="urn:microsoft.com/office/officeart/2005/8/layout/default"/>
    <dgm:cxn modelId="{6F87B16D-01C5-4743-A7B5-A7BF32327C68}" type="presParOf" srcId="{13516A85-23D7-413E-8909-EB3E4BFFD56F}" destId="{3899B902-3BDA-4764-8079-DA56805E15E3}" srcOrd="2" destOrd="0" presId="urn:microsoft.com/office/officeart/2005/8/layout/default"/>
    <dgm:cxn modelId="{1F600E27-D880-40EB-8148-55F153891BC9}" type="presParOf" srcId="{13516A85-23D7-413E-8909-EB3E4BFFD56F}" destId="{C6EA4B72-8F9C-43B6-BAC4-903A5EBE11F8}" srcOrd="3" destOrd="0" presId="urn:microsoft.com/office/officeart/2005/8/layout/default"/>
    <dgm:cxn modelId="{16F49E39-BB5A-438A-9B3A-E968FD938CF6}" type="presParOf" srcId="{13516A85-23D7-413E-8909-EB3E4BFFD56F}" destId="{9D0D69F7-10BF-4AD4-90D4-461053071481}" srcOrd="4" destOrd="0" presId="urn:microsoft.com/office/officeart/2005/8/layout/default"/>
    <dgm:cxn modelId="{9A61CBCE-ED81-4DEC-9A66-D5C6A715E33E}" type="presParOf" srcId="{13516A85-23D7-413E-8909-EB3E4BFFD56F}" destId="{9AA04F2F-C89A-4923-BB0C-EA8F1921157B}" srcOrd="5" destOrd="0" presId="urn:microsoft.com/office/officeart/2005/8/layout/default"/>
    <dgm:cxn modelId="{3607B86D-6B40-4AF1-9418-5ACDE3F81803}" type="presParOf" srcId="{13516A85-23D7-413E-8909-EB3E4BFFD56F}" destId="{44AA22BF-EDF7-4FD1-B3B8-A81C9C200A37}" srcOrd="6" destOrd="0" presId="urn:microsoft.com/office/officeart/2005/8/layout/default"/>
    <dgm:cxn modelId="{9C4C750A-36AD-4468-98C9-2F27E49E7020}" type="presParOf" srcId="{13516A85-23D7-413E-8909-EB3E4BFFD56F}" destId="{1754C65A-76ED-46E1-A046-9A248A22ADC4}" srcOrd="7" destOrd="0" presId="urn:microsoft.com/office/officeart/2005/8/layout/default"/>
    <dgm:cxn modelId="{360DA609-06FF-4E64-A672-5383D61AE923}" type="presParOf" srcId="{13516A85-23D7-413E-8909-EB3E4BFFD56F}" destId="{27357B34-DF03-41CC-9401-938648D0CB70}" srcOrd="8" destOrd="0" presId="urn:microsoft.com/office/officeart/2005/8/layout/default"/>
    <dgm:cxn modelId="{5E147C2D-901A-4600-A646-98700F32D4C0}" type="presParOf" srcId="{13516A85-23D7-413E-8909-EB3E4BFFD56F}" destId="{72E6DA3A-3649-4C5B-BF33-AF75B87A8D09}" srcOrd="9" destOrd="0" presId="urn:microsoft.com/office/officeart/2005/8/layout/default"/>
    <dgm:cxn modelId="{15CCD121-53E6-4F67-BF8C-5F3DE71CE712}" type="presParOf" srcId="{13516A85-23D7-413E-8909-EB3E4BFFD56F}" destId="{E299FF67-6B6A-4C07-ABD5-6273D7649C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2354-56F6-4C6A-AE0D-C313AF9E6229}">
      <dsp:nvSpPr>
        <dsp:cNvPr id="0" name=""/>
        <dsp:cNvSpPr/>
      </dsp:nvSpPr>
      <dsp:spPr>
        <a:xfrm>
          <a:off x="0" y="139555"/>
          <a:ext cx="2758018" cy="16548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Mettre en place l’environnement de développement</a:t>
          </a:r>
          <a:endParaRPr lang="fr-F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9555"/>
        <a:ext cx="2758018" cy="1654811"/>
      </dsp:txXfrm>
    </dsp:sp>
    <dsp:sp modelId="{3899B902-3BDA-4764-8079-DA56805E15E3}">
      <dsp:nvSpPr>
        <dsp:cNvPr id="0" name=""/>
        <dsp:cNvSpPr/>
      </dsp:nvSpPr>
      <dsp:spPr>
        <a:xfrm>
          <a:off x="3033820" y="139555"/>
          <a:ext cx="2758018" cy="1654811"/>
        </a:xfrm>
        <a:prstGeom prst="rect">
          <a:avLst/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fr-FR" sz="22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ntégrez la version mobile de la page d’accueil</a:t>
          </a:r>
          <a:endParaRPr lang="fr-FR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3820" y="139555"/>
        <a:ext cx="2758018" cy="1654811"/>
      </dsp:txXfrm>
    </dsp:sp>
    <dsp:sp modelId="{9D0D69F7-10BF-4AD4-90D4-461053071481}">
      <dsp:nvSpPr>
        <dsp:cNvPr id="0" name=""/>
        <dsp:cNvSpPr/>
      </dsp:nvSpPr>
      <dsp:spPr>
        <a:xfrm>
          <a:off x="6067640" y="139555"/>
          <a:ext cx="2758018" cy="1654811"/>
        </a:xfrm>
        <a:prstGeom prst="rect">
          <a:avLst/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Ajoutez les animations à la page d’accueil</a:t>
          </a:r>
          <a:endParaRPr lang="fr-F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7640" y="139555"/>
        <a:ext cx="2758018" cy="1654811"/>
      </dsp:txXfrm>
    </dsp:sp>
    <dsp:sp modelId="{44AA22BF-EDF7-4FD1-B3B8-A81C9C200A37}">
      <dsp:nvSpPr>
        <dsp:cNvPr id="0" name=""/>
        <dsp:cNvSpPr/>
      </dsp:nvSpPr>
      <dsp:spPr>
        <a:xfrm>
          <a:off x="0" y="2070168"/>
          <a:ext cx="2758018" cy="1654811"/>
        </a:xfrm>
        <a:prstGeom prst="rect">
          <a:avLst/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Réalisez le responsive de la page d’accueil </a:t>
          </a:r>
          <a:endParaRPr lang="fr-F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070168"/>
        <a:ext cx="2758018" cy="1654811"/>
      </dsp:txXfrm>
    </dsp:sp>
    <dsp:sp modelId="{27357B34-DF03-41CC-9401-938648D0CB70}">
      <dsp:nvSpPr>
        <dsp:cNvPr id="0" name=""/>
        <dsp:cNvSpPr/>
      </dsp:nvSpPr>
      <dsp:spPr>
        <a:xfrm>
          <a:off x="3033820" y="2070168"/>
          <a:ext cx="2758018" cy="1654811"/>
        </a:xfrm>
        <a:prstGeom prst="rect">
          <a:avLst/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Intégrez le code d’une page de restaurant</a:t>
          </a:r>
          <a:endParaRPr lang="fr-F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3820" y="2070168"/>
        <a:ext cx="2758018" cy="1654811"/>
      </dsp:txXfrm>
    </dsp:sp>
    <dsp:sp modelId="{E299FF67-6B6A-4C07-ABD5-6273D7649C93}">
      <dsp:nvSpPr>
        <dsp:cNvPr id="0" name=""/>
        <dsp:cNvSpPr/>
      </dsp:nvSpPr>
      <dsp:spPr>
        <a:xfrm>
          <a:off x="6067640" y="2070168"/>
          <a:ext cx="2758018" cy="1654811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Adaptez le contenu aux restaurants restant</a:t>
          </a:r>
          <a:endParaRPr lang="fr-FR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7640" y="2070168"/>
        <a:ext cx="2758018" cy="1654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Améliorez l'interface d'un site mobile avec des animations CSS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" y="616842"/>
            <a:ext cx="1914792" cy="61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mission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154954" y="2628117"/>
            <a:ext cx="8825659" cy="1191754"/>
          </a:xfrm>
          <a:custGeom>
            <a:avLst/>
            <a:gdLst>
              <a:gd name="connsiteX0" fmla="*/ 0 w 8825659"/>
              <a:gd name="connsiteY0" fmla="*/ 198630 h 1191754"/>
              <a:gd name="connsiteX1" fmla="*/ 198630 w 8825659"/>
              <a:gd name="connsiteY1" fmla="*/ 0 h 1191754"/>
              <a:gd name="connsiteX2" fmla="*/ 8627029 w 8825659"/>
              <a:gd name="connsiteY2" fmla="*/ 0 h 1191754"/>
              <a:gd name="connsiteX3" fmla="*/ 8825659 w 8825659"/>
              <a:gd name="connsiteY3" fmla="*/ 198630 h 1191754"/>
              <a:gd name="connsiteX4" fmla="*/ 8825659 w 8825659"/>
              <a:gd name="connsiteY4" fmla="*/ 993124 h 1191754"/>
              <a:gd name="connsiteX5" fmla="*/ 8627029 w 8825659"/>
              <a:gd name="connsiteY5" fmla="*/ 1191754 h 1191754"/>
              <a:gd name="connsiteX6" fmla="*/ 198630 w 8825659"/>
              <a:gd name="connsiteY6" fmla="*/ 1191754 h 1191754"/>
              <a:gd name="connsiteX7" fmla="*/ 0 w 8825659"/>
              <a:gd name="connsiteY7" fmla="*/ 993124 h 1191754"/>
              <a:gd name="connsiteX8" fmla="*/ 0 w 8825659"/>
              <a:gd name="connsiteY8" fmla="*/ 198630 h 119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5659" h="1191754">
                <a:moveTo>
                  <a:pt x="0" y="198630"/>
                </a:moveTo>
                <a:cubicBezTo>
                  <a:pt x="0" y="88930"/>
                  <a:pt x="88930" y="0"/>
                  <a:pt x="198630" y="0"/>
                </a:cubicBezTo>
                <a:lnTo>
                  <a:pt x="8627029" y="0"/>
                </a:lnTo>
                <a:cubicBezTo>
                  <a:pt x="8736729" y="0"/>
                  <a:pt x="8825659" y="88930"/>
                  <a:pt x="8825659" y="198630"/>
                </a:cubicBezTo>
                <a:lnTo>
                  <a:pt x="8825659" y="993124"/>
                </a:lnTo>
                <a:cubicBezTo>
                  <a:pt x="8825659" y="1102824"/>
                  <a:pt x="8736729" y="1191754"/>
                  <a:pt x="8627029" y="1191754"/>
                </a:cubicBezTo>
                <a:lnTo>
                  <a:pt x="198630" y="1191754"/>
                </a:lnTo>
                <a:cubicBezTo>
                  <a:pt x="88930" y="1191754"/>
                  <a:pt x="0" y="1102824"/>
                  <a:pt x="0" y="993124"/>
                </a:cubicBezTo>
                <a:lnTo>
                  <a:pt x="0" y="1986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477" tIns="172477" rIns="172477" bIns="172477" numCol="1" spcCol="1270" anchor="ctr" anchorCtr="0">
            <a:noAutofit/>
          </a:bodyPr>
          <a:lstStyle/>
          <a:p>
            <a:pPr lvl="0" algn="l" defTabSz="1333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dirty="0"/>
              <a:t>D</a:t>
            </a:r>
            <a:r>
              <a:rPr lang="fr-FR" sz="3000" b="0" i="0" kern="1200" dirty="0" smtClean="0"/>
              <a:t>évelopper un site en “mobile first”</a:t>
            </a:r>
            <a:endParaRPr lang="fr-FR" sz="3000" kern="1200" dirty="0"/>
          </a:p>
        </p:txBody>
      </p:sp>
      <p:sp>
        <p:nvSpPr>
          <p:cNvPr id="7" name="Forme libre 6"/>
          <p:cNvSpPr/>
          <p:nvPr/>
        </p:nvSpPr>
        <p:spPr>
          <a:xfrm>
            <a:off x="1154954" y="3906272"/>
            <a:ext cx="8825659" cy="1191754"/>
          </a:xfrm>
          <a:custGeom>
            <a:avLst/>
            <a:gdLst>
              <a:gd name="connsiteX0" fmla="*/ 0 w 8825659"/>
              <a:gd name="connsiteY0" fmla="*/ 198630 h 1191754"/>
              <a:gd name="connsiteX1" fmla="*/ 198630 w 8825659"/>
              <a:gd name="connsiteY1" fmla="*/ 0 h 1191754"/>
              <a:gd name="connsiteX2" fmla="*/ 8627029 w 8825659"/>
              <a:gd name="connsiteY2" fmla="*/ 0 h 1191754"/>
              <a:gd name="connsiteX3" fmla="*/ 8825659 w 8825659"/>
              <a:gd name="connsiteY3" fmla="*/ 198630 h 1191754"/>
              <a:gd name="connsiteX4" fmla="*/ 8825659 w 8825659"/>
              <a:gd name="connsiteY4" fmla="*/ 993124 h 1191754"/>
              <a:gd name="connsiteX5" fmla="*/ 8627029 w 8825659"/>
              <a:gd name="connsiteY5" fmla="*/ 1191754 h 1191754"/>
              <a:gd name="connsiteX6" fmla="*/ 198630 w 8825659"/>
              <a:gd name="connsiteY6" fmla="*/ 1191754 h 1191754"/>
              <a:gd name="connsiteX7" fmla="*/ 0 w 8825659"/>
              <a:gd name="connsiteY7" fmla="*/ 993124 h 1191754"/>
              <a:gd name="connsiteX8" fmla="*/ 0 w 8825659"/>
              <a:gd name="connsiteY8" fmla="*/ 198630 h 119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5659" h="1191754">
                <a:moveTo>
                  <a:pt x="0" y="198630"/>
                </a:moveTo>
                <a:cubicBezTo>
                  <a:pt x="0" y="88930"/>
                  <a:pt x="88930" y="0"/>
                  <a:pt x="198630" y="0"/>
                </a:cubicBezTo>
                <a:lnTo>
                  <a:pt x="8627029" y="0"/>
                </a:lnTo>
                <a:cubicBezTo>
                  <a:pt x="8736729" y="0"/>
                  <a:pt x="8825659" y="88930"/>
                  <a:pt x="8825659" y="198630"/>
                </a:cubicBezTo>
                <a:lnTo>
                  <a:pt x="8825659" y="993124"/>
                </a:lnTo>
                <a:cubicBezTo>
                  <a:pt x="8825659" y="1102824"/>
                  <a:pt x="8736729" y="1191754"/>
                  <a:pt x="8627029" y="1191754"/>
                </a:cubicBezTo>
                <a:lnTo>
                  <a:pt x="198630" y="1191754"/>
                </a:lnTo>
                <a:cubicBezTo>
                  <a:pt x="88930" y="1191754"/>
                  <a:pt x="0" y="1102824"/>
                  <a:pt x="0" y="993124"/>
                </a:cubicBezTo>
                <a:lnTo>
                  <a:pt x="0" y="1986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19212"/>
              <a:satOff val="-9721"/>
              <a:lumOff val="-7353"/>
              <a:alphaOff val="0"/>
            </a:schemeClr>
          </a:fillRef>
          <a:effectRef idx="0">
            <a:schemeClr val="accent5">
              <a:hueOff val="1219212"/>
              <a:satOff val="-9721"/>
              <a:lumOff val="-7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477" tIns="172477" rIns="172477" bIns="172477" numCol="1" spcCol="1270" anchor="ctr" anchorCtr="0">
            <a:noAutofit/>
          </a:bodyPr>
          <a:lstStyle/>
          <a:p>
            <a:pPr lvl="0" algn="l" defTabSz="1333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b="0" i="0" kern="1200" smtClean="0"/>
              <a:t>Le site devra être responsive</a:t>
            </a:r>
            <a:endParaRPr lang="fr-FR" sz="3000" kern="1200"/>
          </a:p>
        </p:txBody>
      </p:sp>
      <p:sp>
        <p:nvSpPr>
          <p:cNvPr id="8" name="Forme libre 7"/>
          <p:cNvSpPr/>
          <p:nvPr/>
        </p:nvSpPr>
        <p:spPr>
          <a:xfrm>
            <a:off x="1154954" y="5184427"/>
            <a:ext cx="8825659" cy="1191754"/>
          </a:xfrm>
          <a:custGeom>
            <a:avLst/>
            <a:gdLst>
              <a:gd name="connsiteX0" fmla="*/ 0 w 8825659"/>
              <a:gd name="connsiteY0" fmla="*/ 198630 h 1191754"/>
              <a:gd name="connsiteX1" fmla="*/ 198630 w 8825659"/>
              <a:gd name="connsiteY1" fmla="*/ 0 h 1191754"/>
              <a:gd name="connsiteX2" fmla="*/ 8627029 w 8825659"/>
              <a:gd name="connsiteY2" fmla="*/ 0 h 1191754"/>
              <a:gd name="connsiteX3" fmla="*/ 8825659 w 8825659"/>
              <a:gd name="connsiteY3" fmla="*/ 198630 h 1191754"/>
              <a:gd name="connsiteX4" fmla="*/ 8825659 w 8825659"/>
              <a:gd name="connsiteY4" fmla="*/ 993124 h 1191754"/>
              <a:gd name="connsiteX5" fmla="*/ 8627029 w 8825659"/>
              <a:gd name="connsiteY5" fmla="*/ 1191754 h 1191754"/>
              <a:gd name="connsiteX6" fmla="*/ 198630 w 8825659"/>
              <a:gd name="connsiteY6" fmla="*/ 1191754 h 1191754"/>
              <a:gd name="connsiteX7" fmla="*/ 0 w 8825659"/>
              <a:gd name="connsiteY7" fmla="*/ 993124 h 1191754"/>
              <a:gd name="connsiteX8" fmla="*/ 0 w 8825659"/>
              <a:gd name="connsiteY8" fmla="*/ 198630 h 119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25659" h="1191754">
                <a:moveTo>
                  <a:pt x="0" y="198630"/>
                </a:moveTo>
                <a:cubicBezTo>
                  <a:pt x="0" y="88930"/>
                  <a:pt x="88930" y="0"/>
                  <a:pt x="198630" y="0"/>
                </a:cubicBezTo>
                <a:lnTo>
                  <a:pt x="8627029" y="0"/>
                </a:lnTo>
                <a:cubicBezTo>
                  <a:pt x="8736729" y="0"/>
                  <a:pt x="8825659" y="88930"/>
                  <a:pt x="8825659" y="198630"/>
                </a:cubicBezTo>
                <a:lnTo>
                  <a:pt x="8825659" y="993124"/>
                </a:lnTo>
                <a:cubicBezTo>
                  <a:pt x="8825659" y="1102824"/>
                  <a:pt x="8736729" y="1191754"/>
                  <a:pt x="8627029" y="1191754"/>
                </a:cubicBezTo>
                <a:lnTo>
                  <a:pt x="198630" y="1191754"/>
                </a:lnTo>
                <a:cubicBezTo>
                  <a:pt x="88930" y="1191754"/>
                  <a:pt x="0" y="1102824"/>
                  <a:pt x="0" y="993124"/>
                </a:cubicBezTo>
                <a:lnTo>
                  <a:pt x="0" y="1986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2438425"/>
              <a:satOff val="-19443"/>
              <a:lumOff val="-14705"/>
              <a:alphaOff val="0"/>
            </a:schemeClr>
          </a:fillRef>
          <a:effectRef idx="0">
            <a:schemeClr val="accent5">
              <a:hueOff val="2438425"/>
              <a:satOff val="-19443"/>
              <a:lumOff val="-1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2477" tIns="172477" rIns="172477" bIns="172477" numCol="1" spcCol="1270" anchor="ctr" anchorCtr="0">
            <a:noAutofit/>
          </a:bodyPr>
          <a:lstStyle/>
          <a:p>
            <a:pPr lvl="0" algn="l" defTabSz="1333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000" b="0" i="0" kern="1200" dirty="0" smtClean="0"/>
              <a:t>Il doit êtres validés par le validateur HTML et CSS de W3C</a:t>
            </a:r>
            <a:endParaRPr lang="fr-FR" sz="3000" kern="1200" dirty="0"/>
          </a:p>
        </p:txBody>
      </p:sp>
    </p:spTree>
    <p:extLst>
      <p:ext uri="{BB962C8B-B14F-4D97-AF65-F5344CB8AC3E}">
        <p14:creationId xmlns:p14="http://schemas.microsoft.com/office/powerpoint/2010/main" val="344923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étapes à suivre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246268"/>
              </p:ext>
            </p:extLst>
          </p:nvPr>
        </p:nvGraphicFramePr>
        <p:xfrm>
          <a:off x="1154954" y="2603499"/>
          <a:ext cx="8825659" cy="386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53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154953" y="2350777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274" tIns="112274" rIns="112274" bIns="112274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HTML , CSS avec SASS, sans JavaScript</a:t>
            </a:r>
            <a:endParaRPr lang="fr-FR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154953" y="3103753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487685"/>
              <a:satOff val="-3889"/>
              <a:lumOff val="-2941"/>
              <a:alphaOff val="0"/>
            </a:schemeClr>
          </a:fillRef>
          <a:effectRef idx="0">
            <a:schemeClr val="accent5">
              <a:hueOff val="487685"/>
              <a:satOff val="-3889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24" tIns="55124" rIns="55124" bIns="55124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Utilisation de la méthode partiel pour le découpage de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154952" y="3842735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975370"/>
              <a:satOff val="-7777"/>
              <a:lumOff val="-5882"/>
              <a:alphaOff val="0"/>
            </a:schemeClr>
          </a:fillRef>
          <a:effectRef idx="0">
            <a:schemeClr val="accent5">
              <a:hueOff val="975370"/>
              <a:satOff val="-7777"/>
              <a:lumOff val="-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274" tIns="112274" rIns="112274" bIns="112274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Développement du site sur mobil first</a:t>
            </a:r>
            <a:endParaRPr lang="fr-FR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154953" y="4609703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463055"/>
              <a:satOff val="-11666"/>
              <a:lumOff val="-8823"/>
              <a:alphaOff val="0"/>
            </a:schemeClr>
          </a:fillRef>
          <a:effectRef idx="0">
            <a:schemeClr val="accent5">
              <a:hueOff val="1463055"/>
              <a:satOff val="-11666"/>
              <a:lumOff val="-88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274" tIns="112274" rIns="112274" bIns="112274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du mode responsive(adaptation pour tablette et desktop)</a:t>
            </a:r>
            <a:endParaRPr lang="fr-FR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1154953" y="5362679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950740"/>
              <a:satOff val="-15554"/>
              <a:lumOff val="-11764"/>
              <a:alphaOff val="0"/>
            </a:schemeClr>
          </a:fillRef>
          <a:effectRef idx="0">
            <a:schemeClr val="accent5">
              <a:hueOff val="1950740"/>
              <a:satOff val="-15554"/>
              <a:lumOff val="-117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274" tIns="112274" rIns="112274" bIns="112274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Versionnement du code sur GitHub </a:t>
            </a:r>
            <a:endParaRPr lang="fr-FR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1154953" y="6115654"/>
            <a:ext cx="10227279" cy="738982"/>
          </a:xfrm>
          <a:custGeom>
            <a:avLst/>
            <a:gdLst>
              <a:gd name="connsiteX0" fmla="*/ 0 w 10227279"/>
              <a:gd name="connsiteY0" fmla="*/ 123166 h 738982"/>
              <a:gd name="connsiteX1" fmla="*/ 123166 w 10227279"/>
              <a:gd name="connsiteY1" fmla="*/ 0 h 738982"/>
              <a:gd name="connsiteX2" fmla="*/ 10104113 w 10227279"/>
              <a:gd name="connsiteY2" fmla="*/ 0 h 738982"/>
              <a:gd name="connsiteX3" fmla="*/ 10227279 w 10227279"/>
              <a:gd name="connsiteY3" fmla="*/ 123166 h 738982"/>
              <a:gd name="connsiteX4" fmla="*/ 10227279 w 10227279"/>
              <a:gd name="connsiteY4" fmla="*/ 615816 h 738982"/>
              <a:gd name="connsiteX5" fmla="*/ 10104113 w 10227279"/>
              <a:gd name="connsiteY5" fmla="*/ 738982 h 738982"/>
              <a:gd name="connsiteX6" fmla="*/ 123166 w 10227279"/>
              <a:gd name="connsiteY6" fmla="*/ 738982 h 738982"/>
              <a:gd name="connsiteX7" fmla="*/ 0 w 10227279"/>
              <a:gd name="connsiteY7" fmla="*/ 615816 h 738982"/>
              <a:gd name="connsiteX8" fmla="*/ 0 w 10227279"/>
              <a:gd name="connsiteY8" fmla="*/ 123166 h 73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7279" h="738982">
                <a:moveTo>
                  <a:pt x="0" y="123166"/>
                </a:moveTo>
                <a:cubicBezTo>
                  <a:pt x="0" y="55143"/>
                  <a:pt x="55143" y="0"/>
                  <a:pt x="123166" y="0"/>
                </a:cubicBezTo>
                <a:lnTo>
                  <a:pt x="10104113" y="0"/>
                </a:lnTo>
                <a:cubicBezTo>
                  <a:pt x="10172136" y="0"/>
                  <a:pt x="10227279" y="55143"/>
                  <a:pt x="10227279" y="123166"/>
                </a:cubicBezTo>
                <a:lnTo>
                  <a:pt x="10227279" y="615816"/>
                </a:lnTo>
                <a:cubicBezTo>
                  <a:pt x="10227279" y="683839"/>
                  <a:pt x="10172136" y="738982"/>
                  <a:pt x="10104113" y="738982"/>
                </a:cubicBezTo>
                <a:lnTo>
                  <a:pt x="123166" y="738982"/>
                </a:lnTo>
                <a:cubicBezTo>
                  <a:pt x="55143" y="738982"/>
                  <a:pt x="0" y="683839"/>
                  <a:pt x="0" y="615816"/>
                </a:cubicBezTo>
                <a:lnTo>
                  <a:pt x="0" y="12316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2438425"/>
              <a:satOff val="-19443"/>
              <a:lumOff val="-14705"/>
              <a:alphaOff val="0"/>
            </a:schemeClr>
          </a:fillRef>
          <a:effectRef idx="0">
            <a:schemeClr val="accent5">
              <a:hueOff val="2438425"/>
              <a:satOff val="-19443"/>
              <a:lumOff val="-147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274" tIns="112274" rIns="112274" bIns="112274" numCol="1" spcCol="1270" anchor="ctr" anchorCtr="0">
            <a:noAutofit/>
          </a:bodyPr>
          <a:lstStyle/>
          <a:p>
            <a:pPr lvl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b="0" i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 site sera déployer sur GitHub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 accessible sur internet</a:t>
            </a:r>
            <a:endParaRPr lang="fr-FR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15768" y="2688608"/>
            <a:ext cx="5245845" cy="1050878"/>
          </a:xfrm>
        </p:spPr>
        <p:txBody>
          <a:bodyPr anchor="ctr"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rendu visuel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05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44455" y="2129051"/>
            <a:ext cx="2797790" cy="1528549"/>
          </a:xfrm>
        </p:spPr>
        <p:txBody>
          <a:bodyPr/>
          <a:lstStyle/>
          <a:p>
            <a:pPr algn="ctr"/>
            <a:r>
              <a:rPr lang="fr-FR" sz="8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erci</a:t>
            </a:r>
            <a:endParaRPr lang="fr-F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10225</TotalTime>
  <Words>135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Salle d’ions</vt:lpstr>
      <vt:lpstr>Améliorez l'interface d'un site mobile avec des animations CSS </vt:lpstr>
      <vt:lpstr>La mission</vt:lpstr>
      <vt:lpstr>Les étapes à suivre</vt:lpstr>
      <vt:lpstr>Technologies</vt:lpstr>
      <vt:lpstr>Le rendu visuel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Améliorez l'interface d'un site mobile avec des animations CSS </dc:title>
  <dc:creator>PC</dc:creator>
  <cp:lastModifiedBy>PC</cp:lastModifiedBy>
  <cp:revision>37</cp:revision>
  <dcterms:created xsi:type="dcterms:W3CDTF">2023-10-01T20:09:06Z</dcterms:created>
  <dcterms:modified xsi:type="dcterms:W3CDTF">2023-10-08T22:36:37Z</dcterms:modified>
</cp:coreProperties>
</file>