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Protoco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Checkpoint1: Introduction to </a:t>
            </a:r>
            <a:br>
              <a:rPr lang="fr-FR" dirty="0" smtClean="0"/>
            </a:br>
            <a:r>
              <a:rPr lang="fr-FR" dirty="0" smtClean="0"/>
              <a:t>Web </a:t>
            </a:r>
            <a:r>
              <a:rPr lang="fr-FR" dirty="0" err="1" smtClean="0"/>
              <a:t>development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Sarra</a:t>
            </a:r>
            <a:r>
              <a:rPr lang="fr-FR" dirty="0" smtClean="0"/>
              <a:t> </a:t>
            </a:r>
            <a:r>
              <a:rPr lang="fr-FR" dirty="0" err="1" smtClean="0"/>
              <a:t>salhi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8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How the web </a:t>
            </a:r>
            <a:r>
              <a:rPr lang="fr-FR" dirty="0" err="1" smtClean="0"/>
              <a:t>works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03312" y="1493950"/>
            <a:ext cx="8946541" cy="4754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Clients and 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servers: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       * Computers </a:t>
            </a:r>
            <a:r>
              <a:rPr lang="en-US" dirty="0"/>
              <a:t>connected to the web are called </a:t>
            </a:r>
            <a:r>
              <a:rPr lang="en-US" b="1" dirty="0"/>
              <a:t>clients</a:t>
            </a:r>
            <a:r>
              <a:rPr lang="en-US" dirty="0"/>
              <a:t> and </a:t>
            </a:r>
            <a:r>
              <a:rPr lang="en-US" b="1" dirty="0"/>
              <a:t>servers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*Clients </a:t>
            </a:r>
            <a:r>
              <a:rPr lang="en-US" dirty="0"/>
              <a:t>are the typical web user's internet-connected devices (for </a:t>
            </a:r>
            <a:r>
              <a:rPr lang="en-US" dirty="0" smtClean="0"/>
              <a:t>   example</a:t>
            </a:r>
            <a:r>
              <a:rPr lang="en-US" dirty="0"/>
              <a:t>, your computer connected to your Wi-Fi, or your phone connected to your mobile network) and web-accessing software available on those devices (usually a web browser like Firefox or Chrome).</a:t>
            </a:r>
          </a:p>
          <a:p>
            <a:pPr marL="0" indent="0">
              <a:buNone/>
            </a:pPr>
            <a:r>
              <a:rPr lang="en-US" dirty="0" smtClean="0"/>
              <a:t>        *Servers </a:t>
            </a:r>
            <a:r>
              <a:rPr lang="en-US" dirty="0"/>
              <a:t>are computers that store webpages, sites, or apps. When a client device wants to access a webpage, a copy of the webpage is downloaded from the server onto the client machine to be displayed in the user's web </a:t>
            </a:r>
            <a:r>
              <a:rPr lang="en-US" dirty="0" smtClean="0"/>
              <a:t>browser.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fr-FR" dirty="0" smtClean="0"/>
              <a:t>In addition to the clients and servers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need</a:t>
            </a:r>
            <a:r>
              <a:rPr lang="fr-FR" dirty="0" smtClean="0"/>
              <a:t>: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631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2855" y="301391"/>
            <a:ext cx="11359145" cy="627971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internet connection</a:t>
            </a:r>
            <a:r>
              <a:rPr lang="en-US" dirty="0"/>
              <a:t>: Allows </a:t>
            </a:r>
            <a:r>
              <a:rPr lang="en-US" dirty="0" smtClean="0"/>
              <a:t>to </a:t>
            </a:r>
            <a:r>
              <a:rPr lang="en-US" dirty="0"/>
              <a:t>send and receive data on the web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TCP/IP</a:t>
            </a:r>
            <a:r>
              <a:rPr lang="en-US" dirty="0"/>
              <a:t>: Transmission Control Protocol and Internet Protocol are communication protocols that define how data should travel across the internet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DNS</a:t>
            </a:r>
            <a:r>
              <a:rPr lang="en-US" dirty="0"/>
              <a:t>: Domain Name Servers are like an address book for websites. When you type a web address in your browser, the browser looks at the DNS to find the website's real address before it can retrieve the website.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HTTP</a:t>
            </a:r>
            <a:r>
              <a:rPr lang="en-US" dirty="0"/>
              <a:t>: Hypertext Transfer Protocol is an application </a:t>
            </a:r>
            <a:r>
              <a:rPr lang="en-US" u="sng" dirty="0">
                <a:hlinkClick r:id="rId2"/>
              </a:rPr>
              <a:t>protocol</a:t>
            </a:r>
            <a:r>
              <a:rPr lang="en-US" dirty="0"/>
              <a:t> that defines a language for clients and servers to speak to each other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Component </a:t>
            </a:r>
            <a:r>
              <a:rPr lang="en-US" b="1" dirty="0"/>
              <a:t>files</a:t>
            </a:r>
            <a:r>
              <a:rPr lang="en-US" dirty="0"/>
              <a:t>: A website is made up of many different files, which are like the different parts of the goods you buy from the shop. These files come in two main types:</a:t>
            </a:r>
          </a:p>
          <a:p>
            <a:pPr lvl="1"/>
            <a:r>
              <a:rPr lang="en-US" b="1" dirty="0"/>
              <a:t>Code files</a:t>
            </a:r>
            <a:r>
              <a:rPr lang="en-US" dirty="0"/>
              <a:t>: Websites are built primarily from HTML, CSS, and </a:t>
            </a:r>
            <a:r>
              <a:rPr lang="en-US" dirty="0" smtClean="0"/>
              <a:t>JavaScript...</a:t>
            </a:r>
            <a:endParaRPr lang="en-US" dirty="0"/>
          </a:p>
          <a:p>
            <a:pPr lvl="1"/>
            <a:r>
              <a:rPr lang="en-US" b="1" dirty="0"/>
              <a:t>Assets</a:t>
            </a:r>
            <a:r>
              <a:rPr lang="en-US" dirty="0"/>
              <a:t>: This is a collective name for all the other stuff that makes up a website, such as images, music, video, Word documents, and PDFs.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83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do I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be</a:t>
            </a:r>
            <a:r>
              <a:rPr lang="fr-FR" dirty="0" smtClean="0"/>
              <a:t> a web </a:t>
            </a:r>
            <a:r>
              <a:rPr lang="fr-FR" dirty="0" err="1" smtClean="0"/>
              <a:t>developer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>Computer literacy</a:t>
            </a:r>
          </a:p>
          <a:p>
            <a:r>
              <a:rPr lang="en-US" dirty="0" smtClean="0"/>
              <a:t>Strong </a:t>
            </a:r>
            <a:r>
              <a:rPr lang="en-US" dirty="0"/>
              <a:t>creative ability</a:t>
            </a:r>
          </a:p>
          <a:p>
            <a:r>
              <a:rPr lang="en-US" dirty="0"/>
              <a:t>Attention to detail</a:t>
            </a:r>
          </a:p>
          <a:p>
            <a:r>
              <a:rPr lang="en-US" dirty="0"/>
              <a:t>Strong communication skills</a:t>
            </a:r>
          </a:p>
          <a:p>
            <a:r>
              <a:rPr lang="en-US" dirty="0"/>
              <a:t>Excellent problem-solving skills</a:t>
            </a:r>
          </a:p>
          <a:p>
            <a:r>
              <a:rPr lang="en-US" dirty="0"/>
              <a:t>A logical approach to work</a:t>
            </a:r>
          </a:p>
          <a:p>
            <a:r>
              <a:rPr lang="en-US" dirty="0"/>
              <a:t>The ability to explain technical matters clearly</a:t>
            </a:r>
          </a:p>
          <a:p>
            <a:r>
              <a:rPr lang="en-US" dirty="0"/>
              <a:t>A keen interest in technology</a:t>
            </a:r>
          </a:p>
          <a:p>
            <a:r>
              <a:rPr lang="en-US" dirty="0"/>
              <a:t>Ongoing self-learning is key to developing in a web development role, in order to stay up to date with ever more frequent technological advancements and updates.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351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does</a:t>
            </a:r>
            <a:r>
              <a:rPr lang="fr-FR" dirty="0" smtClean="0"/>
              <a:t> a web </a:t>
            </a:r>
            <a:r>
              <a:rPr lang="fr-FR" dirty="0" err="1" smtClean="0"/>
              <a:t>developer</a:t>
            </a:r>
            <a:r>
              <a:rPr lang="fr-FR" dirty="0" smtClean="0"/>
              <a:t> do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web programmers or web coders, web developers essentially make a website work by building the functionality, interactivity and visible structure of the </a:t>
            </a:r>
            <a:r>
              <a:rPr lang="en-US" dirty="0" smtClean="0"/>
              <a:t>site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Web developers are also responsible for ensuring a site functions correctly on all browsers - both desktop and mobile - through testing. Once a site is live, a developer carries out  updates and other maintenance tasks as necessary.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544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185</Words>
  <Application>Microsoft Office PowerPoint</Application>
  <PresentationFormat>Grand écran</PresentationFormat>
  <Paragraphs>34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Checkpoint1: Introduction to  Web development</vt:lpstr>
      <vt:lpstr>How the web works</vt:lpstr>
      <vt:lpstr>Présentation PowerPoint</vt:lpstr>
      <vt:lpstr>What do I need to be a web developer</vt:lpstr>
      <vt:lpstr>What does a web developer do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</dc:creator>
  <cp:lastModifiedBy>asus</cp:lastModifiedBy>
  <cp:revision>3</cp:revision>
  <dcterms:created xsi:type="dcterms:W3CDTF">2021-09-04T06:06:15Z</dcterms:created>
  <dcterms:modified xsi:type="dcterms:W3CDTF">2021-09-04T06:43:38Z</dcterms:modified>
</cp:coreProperties>
</file>