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77-054B-4341-B9BB-83421D7AC13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E660-1D8B-4245-B06B-5D7A4D0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5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77-054B-4341-B9BB-83421D7AC13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E660-1D8B-4245-B06B-5D7A4D0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7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77-054B-4341-B9BB-83421D7AC13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E660-1D8B-4245-B06B-5D7A4D0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77-054B-4341-B9BB-83421D7AC13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E660-1D8B-4245-B06B-5D7A4D0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77-054B-4341-B9BB-83421D7AC13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E660-1D8B-4245-B06B-5D7A4D0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77-054B-4341-B9BB-83421D7AC13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E660-1D8B-4245-B06B-5D7A4D0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8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77-054B-4341-B9BB-83421D7AC13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E660-1D8B-4245-B06B-5D7A4D0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77-054B-4341-B9BB-83421D7AC13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E660-1D8B-4245-B06B-5D7A4D0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4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77-054B-4341-B9BB-83421D7AC13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E660-1D8B-4245-B06B-5D7A4D0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77-054B-4341-B9BB-83421D7AC13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E660-1D8B-4245-B06B-5D7A4D0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77-054B-4341-B9BB-83421D7AC13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E660-1D8B-4245-B06B-5D7A4D0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4277-054B-4341-B9BB-83421D7AC13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9E660-1D8B-4245-B06B-5D7A4D0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WebGrep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Windows Forms </a:t>
            </a:r>
            <a:r>
              <a:rPr lang="en-GB" dirty="0" err="1" smtClean="0"/>
              <a:t>Grep</a:t>
            </a:r>
            <a:r>
              <a:rPr lang="en-GB" dirty="0" smtClean="0"/>
              <a:t> for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WebGre</a:t>
            </a:r>
            <a:r>
              <a:rPr lang="en-GB" dirty="0" err="1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Search through the Web in a new, fun way</a:t>
            </a:r>
          </a:p>
          <a:p>
            <a:r>
              <a:rPr lang="en-GB" dirty="0" smtClean="0"/>
              <a:t>Designed after </a:t>
            </a:r>
            <a:r>
              <a:rPr lang="en-GB" dirty="0" err="1" smtClean="0"/>
              <a:t>dnGrep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7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Await/</a:t>
            </a:r>
            <a:r>
              <a:rPr lang="en-GB" dirty="0" err="1" smtClean="0"/>
              <a:t>Async</a:t>
            </a:r>
            <a:r>
              <a:rPr lang="en-GB" dirty="0" smtClean="0"/>
              <a:t> everything</a:t>
            </a:r>
          </a:p>
          <a:p>
            <a:r>
              <a:rPr lang="en-GB" dirty="0" smtClean="0"/>
              <a:t>No Unit Testing</a:t>
            </a:r>
          </a:p>
          <a:p>
            <a:r>
              <a:rPr lang="en-GB" dirty="0" smtClean="0"/>
              <a:t>Web is weird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3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WebGrep</vt:lpstr>
      <vt:lpstr>WebGrep</vt:lpstr>
      <vt:lpstr>Pitfalls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WebGrep</dc:title>
  <dc:creator>Kieslich Jürgen</dc:creator>
  <cp:lastModifiedBy>Kieslich Jürgen</cp:lastModifiedBy>
  <cp:revision>3</cp:revision>
  <dcterms:created xsi:type="dcterms:W3CDTF">2018-05-18T08:10:06Z</dcterms:created>
  <dcterms:modified xsi:type="dcterms:W3CDTF">2018-05-18T08:11:37Z</dcterms:modified>
</cp:coreProperties>
</file>