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D55B-62D0-40A8-BDC9-26169B20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2873-3311-49FC-BAC7-C69DF149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182-977B-4B25-929F-457EB22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98E6-8D37-4C14-A8C8-F8165E9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6A58-1E0C-450D-82BA-4591C2DC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63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954F-412B-45D6-A335-AF579925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47DA-E684-4102-8DDB-2D974A8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F704-8C28-41F7-BDD4-041FD90D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C47B-5019-44A3-A133-976BE32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1410-D0F0-4FBF-A148-52B5CA2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3B98C-0D1D-41DA-8BE0-4E141844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C4523-B486-49E9-8713-31A6B725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3AE1-D878-4E1B-B20C-60EED14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BB76-0BAE-420C-A0A1-00EF4A2E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43EF-ED8D-4685-B556-138E08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55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0A9D-14B3-4325-B564-AD836A8A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059F-3AF2-49C8-99BF-F84EB07D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9BE8-D9F2-4FCC-9141-2E197B50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A6FE-2F97-4242-81DC-EB8775F6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99CD-E76F-4CE7-8A08-38C2548D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5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1B44-C2AF-4349-8BF6-EB70D2B4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C0B1B-5C0B-470A-A077-19F96080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EA8B-94EE-4F18-9970-D9B0F84D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4FF8-9E65-4D92-9F4D-ED937A31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EFA2-2289-482E-8808-9C575211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19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818-DFF2-4BC7-8E13-54D31B8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A4F6-9036-473D-BF9E-47CEFCB87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3F21-64C7-4A9F-8DB6-ABB919B1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67595-0089-4A91-B8BC-109DD9B3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FEF5-CF3B-4B7C-A38C-11E6B6DF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90F6-5A8D-44CA-B0C2-077E284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1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704F-909C-4A39-BEA2-84A0FABC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FCF0-CA1D-4E7F-9EB1-CE6D4538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0FE2-9364-4C70-9D25-8A673DEC0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286C4-04A5-41AF-BC9A-AA27912B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FDE89-A45B-4E38-924B-D9050A7CC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03BF-0AB4-4182-8061-BA49CED5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82C9E-00E1-47D7-965A-7A2B0FB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CDDE2-C140-412B-8E2C-B9371FAF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91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9072-7E48-41F6-B5C1-51B94403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955FF-3CB6-4E47-8629-EA01EEF3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2ED8-476E-42F6-BC11-150ACCA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20673-82F6-4070-B5AF-9F5573EC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4FC79-7CC4-45B3-A945-52FFC359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366B8-7BD0-4FCB-BFF4-AA619AB2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E146-6A7F-4572-BC97-D066FDA8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461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9893-325D-42CF-B334-B7544BEF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3F1-ACC1-4266-9E2F-59BDB020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5FC79-99AB-4F08-9880-EF568A64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F9DC-9724-4095-B2AE-12C11413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D5D22-BEC4-417C-AB22-B4CCF715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E987B-CA9C-4758-A4F4-D6D5CDAA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8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B6BF-3C5C-48E8-983D-C5593907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62F07-E30E-453C-A659-EA26B8F78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85BBC-6E14-4D3C-B4E0-17D63DC3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C52F-489E-44A8-A821-101E7E80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93DA-BFA3-4C49-A783-2793C00A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38A83-790F-4270-B063-B3D6181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83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92FB5-916F-4FA5-877E-AFF61DD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D07C-E84E-47D4-9E1E-8CD1E22A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51C1-6BB4-4097-95F5-EF3BF097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BAC8-F2FF-4A71-A3BC-6AF3DAC6D40E}" type="datetimeFigureOut">
              <a:rPr lang="sv-SE" smtClean="0"/>
              <a:t>2020-04-22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AAED-FF43-420B-958B-22B5447E7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7B00-9AD4-49CD-80C4-7CD4AF27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4301-68BC-499A-B7A2-7C70486F06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1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9255-66AA-4ED0-835A-FE57A090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151" y="2313599"/>
            <a:ext cx="6090407" cy="176345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Kringliggande</a:t>
            </a:r>
            <a:r>
              <a:rPr lang="en-US" sz="8800" dirty="0"/>
              <a:t> </a:t>
            </a:r>
            <a:r>
              <a:rPr lang="en-US" sz="8800" dirty="0" err="1"/>
              <a:t>flöde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53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D7A29-7FF9-41CC-8C43-B46C2C599A24}"/>
              </a:ext>
            </a:extLst>
          </p:cNvPr>
          <p:cNvSpPr/>
          <p:nvPr/>
        </p:nvSpPr>
        <p:spPr>
          <a:xfrm>
            <a:off x="2407640" y="218114"/>
            <a:ext cx="7550092" cy="633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60354-DD5B-4C23-A320-8DBC8E1D7BA5}"/>
              </a:ext>
            </a:extLst>
          </p:cNvPr>
          <p:cNvSpPr/>
          <p:nvPr/>
        </p:nvSpPr>
        <p:spPr>
          <a:xfrm>
            <a:off x="4429387" y="1048624"/>
            <a:ext cx="3691156" cy="402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Spelarens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namn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A270F-0A54-4F74-B614-EEA8B56186D7}"/>
              </a:ext>
            </a:extLst>
          </p:cNvPr>
          <p:cNvSpPr/>
          <p:nvPr/>
        </p:nvSpPr>
        <p:spPr>
          <a:xfrm>
            <a:off x="4429387" y="2206306"/>
            <a:ext cx="3691156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DD1CA-9201-4196-A808-804B4DF5A842}"/>
              </a:ext>
            </a:extLst>
          </p:cNvPr>
          <p:cNvSpPr/>
          <p:nvPr/>
        </p:nvSpPr>
        <p:spPr>
          <a:xfrm>
            <a:off x="4429387" y="3972188"/>
            <a:ext cx="3691156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70AA0-DE74-4116-8A9C-9AACC06BB5A2}"/>
              </a:ext>
            </a:extLst>
          </p:cNvPr>
          <p:cNvSpPr/>
          <p:nvPr/>
        </p:nvSpPr>
        <p:spPr>
          <a:xfrm>
            <a:off x="4429387" y="3445778"/>
            <a:ext cx="3691156" cy="402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room code here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D7A29-7FF9-41CC-8C43-B46C2C599A24}"/>
              </a:ext>
            </a:extLst>
          </p:cNvPr>
          <p:cNvSpPr/>
          <p:nvPr/>
        </p:nvSpPr>
        <p:spPr>
          <a:xfrm>
            <a:off x="2407640" y="167780"/>
            <a:ext cx="7550092" cy="633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60354-DD5B-4C23-A320-8DBC8E1D7BA5}"/>
              </a:ext>
            </a:extLst>
          </p:cNvPr>
          <p:cNvSpPr/>
          <p:nvPr/>
        </p:nvSpPr>
        <p:spPr>
          <a:xfrm>
            <a:off x="4429387" y="1048624"/>
            <a:ext cx="3691156" cy="3758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Lista </a:t>
            </a:r>
            <a:r>
              <a:rPr lang="en-US" dirty="0" err="1">
                <a:solidFill>
                  <a:schemeClr val="tx1"/>
                </a:solidFill>
              </a:rPr>
              <a:t>på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spelare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som</a:t>
            </a:r>
            <a:r>
              <a:rPr lang="en-US" dirty="0">
                <a:solidFill>
                  <a:schemeClr val="tx1"/>
                </a:solidFill>
              </a:rPr>
              <a:t> har </a:t>
            </a:r>
            <a:r>
              <a:rPr lang="en-US" dirty="0" err="1">
                <a:solidFill>
                  <a:schemeClr val="tx1"/>
                </a:solidFill>
              </a:rPr>
              <a:t>anslutit</a:t>
            </a:r>
            <a:r>
              <a:rPr lang="en-US" dirty="0">
                <a:solidFill>
                  <a:schemeClr val="tx1"/>
                </a:solidFill>
              </a:rPr>
              <a:t> sig till </a:t>
            </a:r>
            <a:r>
              <a:rPr lang="en-US" dirty="0" err="1">
                <a:solidFill>
                  <a:schemeClr val="tx1"/>
                </a:solidFill>
              </a:rPr>
              <a:t>spelet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DD1CA-9201-4196-A808-804B4DF5A842}"/>
              </a:ext>
            </a:extLst>
          </p:cNvPr>
          <p:cNvSpPr/>
          <p:nvPr/>
        </p:nvSpPr>
        <p:spPr>
          <a:xfrm>
            <a:off x="4429387" y="5247315"/>
            <a:ext cx="3691156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70AA0-DE74-4116-8A9C-9AACC06BB5A2}"/>
              </a:ext>
            </a:extLst>
          </p:cNvPr>
          <p:cNvSpPr/>
          <p:nvPr/>
        </p:nvSpPr>
        <p:spPr>
          <a:xfrm>
            <a:off x="4429387" y="432034"/>
            <a:ext cx="3691156" cy="402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ROOM CODE: AC13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1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Kringliggande flöde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Spelflöde</dc:title>
  <dc:creator>Andreas Smidelöv</dc:creator>
  <cp:lastModifiedBy>Andreas Smidelöv</cp:lastModifiedBy>
  <cp:revision>3</cp:revision>
  <dcterms:created xsi:type="dcterms:W3CDTF">2020-04-22T15:07:33Z</dcterms:created>
  <dcterms:modified xsi:type="dcterms:W3CDTF">2020-04-22T15:22:32Z</dcterms:modified>
</cp:coreProperties>
</file>