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84" y="8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8837386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AIMS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 smtClean="0">
                <a:latin typeface="Helvetica Neue" charset="0"/>
                <a:cs typeface="Helvetica Neue" charset="0"/>
              </a:rPr>
              <a:t>Develop a </a:t>
            </a:r>
            <a:r>
              <a:rPr lang="en-US" b="1" dirty="0" smtClean="0">
                <a:latin typeface="Helvetica Neue" charset="0"/>
                <a:cs typeface="Helvetica Neue" charset="0"/>
              </a:rPr>
              <a:t>car racing controller to a</a:t>
            </a:r>
            <a:r>
              <a:rPr lang="en-US" b="1" dirty="0" smtClean="0">
                <a:latin typeface="Helvetica Neue" charset="0"/>
                <a:cs typeface="Helvetica Neue" charset="0"/>
              </a:rPr>
              <a:t>ssist </a:t>
            </a:r>
            <a:r>
              <a:rPr lang="en-US" b="1" dirty="0">
                <a:latin typeface="Helvetica Neue" charset="0"/>
                <a:cs typeface="Helvetica Neue" charset="0"/>
              </a:rPr>
              <a:t>with Human </a:t>
            </a:r>
            <a:r>
              <a:rPr lang="en-US" b="1" dirty="0" smtClean="0">
                <a:latin typeface="Helvetica Neue" charset="0"/>
                <a:cs typeface="Helvetica Neue" charset="0"/>
              </a:rPr>
              <a:t>Rehabilitation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</a:rPr>
              <a:t>Games are a proven method to help patients rehabilitate.</a:t>
            </a:r>
          </a:p>
          <a:p>
            <a:r>
              <a:rPr lang="en-AU" dirty="0">
                <a:latin typeface="Helvetica Neue" charset="0"/>
              </a:rPr>
              <a:t>Games have been shown to improve both physical and cognitive ability.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</a:rPr>
              <a:t>Interface with muscle </a:t>
            </a:r>
            <a:r>
              <a:rPr lang="en-US" b="1" dirty="0" smtClean="0">
                <a:latin typeface="Helvetica Neue" charset="0"/>
              </a:rPr>
              <a:t>sensors</a:t>
            </a:r>
            <a:endParaRPr lang="en-US" b="1" dirty="0">
              <a:latin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In </a:t>
            </a:r>
            <a:r>
              <a:rPr lang="en-AU" dirty="0">
                <a:latin typeface="Helvetica Neue" charset="0"/>
              </a:rPr>
              <a:t>this project, muscle sensors have been used to measure </a:t>
            </a:r>
            <a:r>
              <a:rPr lang="en-US" dirty="0">
                <a:latin typeface="Helvetica Neue" charset="0"/>
                <a:cs typeface="Helvetica Neue" charset="0"/>
              </a:rPr>
              <a:t>dorsiflexion and plantarflexion rehabilitation exercises.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Figure 1: Dorsiflexion and plantarflexion exercises (</a:t>
            </a:r>
            <a:r>
              <a:rPr lang="en-US" dirty="0" err="1">
                <a:latin typeface="Helvetica Neue" charset="0"/>
                <a:cs typeface="Helvetica Neue" charset="0"/>
              </a:rPr>
              <a:t>Cheprasov</a:t>
            </a:r>
            <a:r>
              <a:rPr lang="en-US" dirty="0">
                <a:latin typeface="Helvetica Neue" charset="0"/>
                <a:cs typeface="Helvetica Neue" charset="0"/>
              </a:rPr>
              <a:t>, 2018)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The users muscle activation will </a:t>
            </a:r>
            <a:r>
              <a:rPr lang="en-AU" dirty="0">
                <a:latin typeface="Helvetica Neue" charset="0"/>
              </a:rPr>
              <a:t>be used to control </a:t>
            </a:r>
            <a:r>
              <a:rPr lang="en-AU" dirty="0" smtClean="0">
                <a:latin typeface="Helvetica Neue" charset="0"/>
              </a:rPr>
              <a:t>the </a:t>
            </a:r>
            <a:r>
              <a:rPr lang="en-AU" dirty="0">
                <a:latin typeface="Helvetica Neue" charset="0"/>
              </a:rPr>
              <a:t>computer game.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Develop a reliable advanced embedded </a:t>
            </a:r>
            <a:r>
              <a:rPr lang="en-US" b="1" dirty="0" smtClean="0">
                <a:latin typeface="Helvetica Neue" charset="0"/>
                <a:cs typeface="Helvetica Neue" charset="0"/>
              </a:rPr>
              <a:t>system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The TI </a:t>
            </a:r>
            <a:r>
              <a:rPr lang="en-US" dirty="0" err="1">
                <a:latin typeface="Helvetica Neue" charset="0"/>
                <a:cs typeface="Helvetica Neue" charset="0"/>
              </a:rPr>
              <a:t>Sensortag’s</a:t>
            </a:r>
            <a:r>
              <a:rPr lang="en-US" dirty="0">
                <a:latin typeface="Helvetica Neue" charset="0"/>
                <a:cs typeface="Helvetica Neue" charset="0"/>
              </a:rPr>
              <a:t> accelerometer and gyroscope will be used in addition to the muscle sensors. This sensor data will be combined and machine learning will be applied to produce a reliable game controller.</a:t>
            </a: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Gamification of Rehabilitation Using Muscle Sensors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082143" y="673100"/>
            <a:ext cx="10653032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Michael Redpath, Michael </a:t>
            </a:r>
            <a:r>
              <a:rPr lang="en-US" dirty="0" err="1">
                <a:latin typeface="Helvetica Neue" charset="0"/>
                <a:cs typeface="Helvetica Neue" charset="0"/>
              </a:rPr>
              <a:t>Garthe</a:t>
            </a:r>
            <a:r>
              <a:rPr lang="en-US" dirty="0">
                <a:latin typeface="Helvetica Neue" charset="0"/>
                <a:cs typeface="Helvetica Neue" charset="0"/>
              </a:rPr>
              <a:t>, </a:t>
            </a:r>
            <a:r>
              <a:rPr lang="en-US" dirty="0" err="1">
                <a:latin typeface="Helvetica Neue" charset="0"/>
                <a:cs typeface="Helvetica Neue" charset="0"/>
              </a:rPr>
              <a:t>Callum</a:t>
            </a:r>
            <a:r>
              <a:rPr lang="en-US" dirty="0">
                <a:latin typeface="Helvetica Neue" charset="0"/>
                <a:cs typeface="Helvetica Neue" charset="0"/>
              </a:rPr>
              <a:t> Sinclair, </a:t>
            </a:r>
            <a:r>
              <a:rPr lang="en-US" dirty="0" err="1">
                <a:latin typeface="Helvetica Neue" charset="0"/>
                <a:cs typeface="Helvetica Neue" charset="0"/>
              </a:rPr>
              <a:t>Athon</a:t>
            </a:r>
            <a:r>
              <a:rPr lang="en-US" dirty="0">
                <a:latin typeface="Helvetica Neue" charset="0"/>
                <a:cs typeface="Helvetica Neue" charset="0"/>
              </a:rPr>
              <a:t> </a:t>
            </a:r>
            <a:r>
              <a:rPr lang="en-US" dirty="0" err="1">
                <a:latin typeface="Helvetica Neue" charset="0"/>
                <a:cs typeface="Helvetica Neue" charset="0"/>
              </a:rPr>
              <a:t>Milane</a:t>
            </a:r>
            <a:r>
              <a:rPr lang="en-US" dirty="0">
                <a:latin typeface="Helvetica Neue" charset="0"/>
                <a:cs typeface="Helvetica Neue" charset="0"/>
              </a:rPr>
              <a:t> – Group L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 err="1" smtClean="0">
                <a:latin typeface="Helvetica Neue" charset="0"/>
                <a:cs typeface="Helvetica Neue" charset="0"/>
              </a:rPr>
              <a:t>MyoWare</a:t>
            </a:r>
            <a:r>
              <a:rPr lang="en-US" b="1" dirty="0" smtClean="0">
                <a:latin typeface="Helvetica Neue" charset="0"/>
                <a:cs typeface="Helvetica Neue" charset="0"/>
              </a:rPr>
              <a:t> </a:t>
            </a:r>
            <a:r>
              <a:rPr lang="en-US" b="1" dirty="0">
                <a:latin typeface="Helvetica Neue" charset="0"/>
                <a:cs typeface="Helvetica Neue" charset="0"/>
              </a:rPr>
              <a:t>Muscle </a:t>
            </a:r>
            <a:r>
              <a:rPr lang="en-US" b="1" dirty="0" smtClean="0">
                <a:latin typeface="Helvetica Neue" charset="0"/>
                <a:cs typeface="Helvetica Neue" charset="0"/>
              </a:rPr>
              <a:t>Sensors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The muscle sensors can </a:t>
            </a:r>
            <a:r>
              <a:rPr lang="en-AU" dirty="0" smtClean="0">
                <a:latin typeface="Helvetica Neue" charset="0"/>
              </a:rPr>
              <a:t>detect muscle activation by measuring </a:t>
            </a:r>
            <a:r>
              <a:rPr lang="en-AU" dirty="0" smtClean="0">
                <a:latin typeface="Helvetica Neue" charset="0"/>
              </a:rPr>
              <a:t>the electromyography signals emitted by your muscles</a:t>
            </a:r>
            <a:r>
              <a:rPr lang="en-AU" dirty="0" smtClean="0">
                <a:latin typeface="Helvetica Neue" charset="0"/>
              </a:rPr>
              <a:t>!</a:t>
            </a:r>
          </a:p>
          <a:p>
            <a:endParaRPr lang="en-AU" dirty="0">
              <a:latin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[Something about ADC output]</a:t>
            </a:r>
          </a:p>
          <a:p>
            <a:r>
              <a:rPr lang="en-AU" dirty="0" smtClean="0">
                <a:latin typeface="Helvetica Neue" charset="0"/>
              </a:rPr>
              <a:t>[Possible graph of output waveform or sensor positioning]</a:t>
            </a:r>
            <a:endParaRPr lang="en-AU" dirty="0" smtClean="0">
              <a:latin typeface="Helvetica Neue" charset="0"/>
            </a:endParaRPr>
          </a:p>
          <a:p>
            <a:endParaRPr lang="en-AU" dirty="0">
              <a:latin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A muscle sensor will be placed on the leg to detect the accelerator pedal.</a:t>
            </a:r>
          </a:p>
          <a:p>
            <a:endParaRPr lang="en-AU" b="1" dirty="0" smtClean="0">
              <a:latin typeface="Helvetica Neue" charset="0"/>
              <a:cs typeface="Helvetica Neue" charset="0"/>
            </a:endParaRPr>
          </a:p>
          <a:p>
            <a:r>
              <a:rPr lang="en-US" b="1" dirty="0" smtClean="0">
                <a:latin typeface="Helvetica Neue" charset="0"/>
                <a:cs typeface="Helvetica Neue" charset="0"/>
              </a:rPr>
              <a:t>TI </a:t>
            </a:r>
            <a:r>
              <a:rPr lang="en-US" b="1" dirty="0" err="1" smtClean="0">
                <a:latin typeface="Helvetica Neue" charset="0"/>
                <a:cs typeface="Helvetica Neue" charset="0"/>
              </a:rPr>
              <a:t>SensorTags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[Mention on board Accelerometer and Gyro]</a:t>
            </a:r>
          </a:p>
          <a:p>
            <a:r>
              <a:rPr lang="en-AU" dirty="0" smtClean="0">
                <a:latin typeface="Helvetica Neue" charset="0"/>
              </a:rPr>
              <a:t>[Mention ADC]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Wireless </a:t>
            </a:r>
            <a:r>
              <a:rPr lang="en-US" b="1" dirty="0" smtClean="0">
                <a:latin typeface="Helvetica Neue" charset="0"/>
                <a:cs typeface="Helvetica Neue" charset="0"/>
              </a:rPr>
              <a:t>Communication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[Send data via UDP to RPL – read by python script]</a:t>
            </a:r>
            <a:endParaRPr lang="en-AU" dirty="0">
              <a:latin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Sensor </a:t>
            </a:r>
            <a:r>
              <a:rPr lang="en-US" b="1" dirty="0" smtClean="0">
                <a:latin typeface="Helvetica Neue" charset="0"/>
                <a:cs typeface="Helvetica Neue" charset="0"/>
              </a:rPr>
              <a:t>Fusion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[Fusing Accelerometer and Gyro values?]</a:t>
            </a:r>
          </a:p>
          <a:p>
            <a:r>
              <a:rPr lang="en-AU" dirty="0" smtClean="0">
                <a:latin typeface="Helvetica Neue" charset="0"/>
              </a:rPr>
              <a:t>[Fusing Accelerometer and MYO values?]</a:t>
            </a:r>
            <a:endParaRPr lang="en-AU" dirty="0">
              <a:latin typeface="Helvetica Neue" charset="0"/>
            </a:endParaRPr>
          </a:p>
          <a:p>
            <a:endParaRPr lang="en-AU" dirty="0">
              <a:latin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Machine </a:t>
            </a:r>
            <a:r>
              <a:rPr lang="en-US" b="1" dirty="0" smtClean="0">
                <a:latin typeface="Helvetica Neue" charset="0"/>
                <a:cs typeface="Helvetica Neue" charset="0"/>
              </a:rPr>
              <a:t>Learning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[ML on MYO Values]</a:t>
            </a:r>
            <a:endParaRPr lang="en-AU" dirty="0">
              <a:latin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Python </a:t>
            </a:r>
            <a:r>
              <a:rPr lang="en-US" b="1" dirty="0" smtClean="0">
                <a:latin typeface="Helvetica Neue" charset="0"/>
                <a:cs typeface="Helvetica Neue" charset="0"/>
              </a:rPr>
              <a:t>Games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AU" dirty="0" smtClean="0">
                <a:latin typeface="Helvetica Neue" charset="0"/>
              </a:rPr>
              <a:t>[Python program used to interface with a number of different games/ one specific game]</a:t>
            </a:r>
            <a:endParaRPr lang="en-AU" dirty="0">
              <a:latin typeface="Helvetica Neue" charset="0"/>
            </a:endParaRPr>
          </a:p>
          <a:p>
            <a:endParaRPr lang="en-AU" b="1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1"/>
            <a:ext cx="3500437" cy="4531088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4531089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1026" name="Picture 2" descr="Image result for dorsiflexion vs plantar flexion">
            <a:extLst>
              <a:ext uri="{FF2B5EF4-FFF2-40B4-BE49-F238E27FC236}">
                <a16:creationId xmlns:a16="http://schemas.microsoft.com/office/drawing/2014/main" id="{FEBF4639-050A-481E-81D7-55D7C50C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" y="4366418"/>
            <a:ext cx="1357086" cy="193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7466014" y="5956663"/>
            <a:ext cx="7177086" cy="4150722"/>
          </a:xfrm>
          <a:prstGeom prst="rect">
            <a:avLst/>
          </a:prstGeom>
          <a:noFill/>
          <a:ln w="476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 smtClean="0">
              <a:latin typeface="Helvetica Neue" charset="0"/>
              <a:cs typeface="Helvetica Neue" charset="0"/>
            </a:endParaRPr>
          </a:p>
          <a:p>
            <a:pPr algn="ctr"/>
            <a:r>
              <a:rPr lang="en-US" sz="4000" b="1" dirty="0" smtClean="0">
                <a:latin typeface="Helvetica Neue" charset="0"/>
                <a:cs typeface="Helvetica Neue" charset="0"/>
              </a:rPr>
              <a:t>I </a:t>
            </a:r>
            <a:r>
              <a:rPr lang="en-US" sz="4000" b="1" dirty="0">
                <a:latin typeface="Helvetica Neue" charset="0"/>
                <a:cs typeface="Helvetica Neue" charset="0"/>
              </a:rPr>
              <a:t>think it would be good to add a </a:t>
            </a:r>
            <a:r>
              <a:rPr lang="en-US" sz="4000" b="1" dirty="0" smtClean="0">
                <a:latin typeface="Helvetica Neue" charset="0"/>
                <a:cs typeface="Helvetica Neue" charset="0"/>
              </a:rPr>
              <a:t>large image here </a:t>
            </a:r>
            <a:r>
              <a:rPr lang="en-US" sz="4000" b="1" dirty="0">
                <a:latin typeface="Helvetica Neue" charset="0"/>
                <a:cs typeface="Helvetica Neue" charset="0"/>
              </a:rPr>
              <a:t>of something to make our poster stand </a:t>
            </a:r>
            <a:r>
              <a:rPr lang="en-US" sz="4000" b="1" dirty="0" smtClean="0">
                <a:latin typeface="Helvetica Neue" charset="0"/>
                <a:cs typeface="Helvetica Neue" charset="0"/>
              </a:rPr>
              <a:t>out</a:t>
            </a:r>
            <a:endParaRPr lang="en-US" sz="4000" b="1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286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Didot</vt:lpstr>
      <vt:lpstr>Geneva</vt:lpstr>
      <vt:lpstr>Helvetica Neue</vt:lpstr>
      <vt:lpstr>poster</vt:lpstr>
      <vt:lpstr>Gamification of Rehabilitation Using Muscle Sensors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Michael Redpath</cp:lastModifiedBy>
  <cp:revision>17</cp:revision>
  <cp:lastPrinted>2011-10-04T02:16:03Z</cp:lastPrinted>
  <dcterms:created xsi:type="dcterms:W3CDTF">2011-10-04T02:18:07Z</dcterms:created>
  <dcterms:modified xsi:type="dcterms:W3CDTF">2018-06-06T09:52:06Z</dcterms:modified>
</cp:coreProperties>
</file>