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256" y="-122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26/5/18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26/5/18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26/5/18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smtClean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smtClean="0">
              <a:latin typeface="Bodoni MT" charset="0"/>
              <a:cs typeface="Helvetica Neue" charset="0"/>
            </a:endParaRPr>
          </a:p>
          <a:p>
            <a:r>
              <a:rPr lang="en-US" b="1" smtClean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  <a:p>
            <a:r>
              <a:rPr lang="en-US" b="1" smtClean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smtClean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smtClean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  <a:p>
            <a:r>
              <a:rPr lang="en-US" smtClean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smtClean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smtClean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 smtClean="0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Helvetica Neue" charset="0"/>
                <a:cs typeface="Helvetica Neue" charset="0"/>
              </a:rPr>
              <a:t>Your </a:t>
            </a:r>
            <a:r>
              <a:rPr lang="en-US" dirty="0" smtClean="0">
                <a:latin typeface="Helvetica Neue" charset="0"/>
                <a:cs typeface="Helvetica Neue" charset="0"/>
              </a:rPr>
              <a:t>Names and Team ID (A, B, </a:t>
            </a:r>
            <a:r>
              <a:rPr lang="en-US" dirty="0" err="1" smtClean="0">
                <a:latin typeface="Helvetica Neue" charset="0"/>
                <a:cs typeface="Helvetica Neue" charset="0"/>
              </a:rPr>
              <a:t>etc</a:t>
            </a:r>
            <a:r>
              <a:rPr lang="en-US" dirty="0" smtClean="0">
                <a:latin typeface="Helvetica Neue" charset="0"/>
                <a:cs typeface="Helvetica Neue" charset="0"/>
              </a:rPr>
              <a:t>) (</a:t>
            </a:r>
            <a:r>
              <a:rPr lang="en-US" dirty="0" smtClean="0">
                <a:latin typeface="Helvetica Neue" charset="0"/>
                <a:cs typeface="Helvetica Neue" charset="0"/>
              </a:rPr>
              <a:t>Helvetica </a:t>
            </a:r>
            <a:r>
              <a:rPr lang="en-US" dirty="0" err="1" smtClean="0">
                <a:latin typeface="Helvetica Neue" charset="0"/>
                <a:cs typeface="Helvetica Neue" charset="0"/>
              </a:rPr>
              <a:t>Neue</a:t>
            </a:r>
            <a:r>
              <a:rPr lang="en-US" dirty="0" smtClean="0">
                <a:latin typeface="Helvetica Neue" charset="0"/>
                <a:cs typeface="Helvetica Neue" charset="0"/>
              </a:rPr>
              <a:t>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smtClean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 not </a:t>
            </a:r>
            <a:r>
              <a:rPr lang="en-US" smtClean="0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 not </a:t>
            </a:r>
            <a:r>
              <a:rPr lang="en-US" smtClean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</a:t>
            </a:r>
            <a:r>
              <a:rPr lang="en-US" smtClean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Avoid </a:t>
            </a:r>
            <a:r>
              <a:rPr lang="en-US" smtClean="0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Stick to </a:t>
            </a:r>
            <a:r>
              <a:rPr lang="en-US" smtClean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As a check</a:t>
            </a:r>
            <a:r>
              <a:rPr lang="en-US" smtClean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Save </a:t>
            </a:r>
            <a:r>
              <a:rPr lang="en-US" smtClean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You shouldn’t</a:t>
            </a:r>
            <a:r>
              <a:rPr lang="en-US" smtClean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The title </a:t>
            </a:r>
            <a:r>
              <a:rPr lang="en-US" smtClean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 smtClean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 dirty="0" smtClean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290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D'Souza</cp:lastModifiedBy>
  <cp:revision>2</cp:revision>
  <cp:lastPrinted>2011-10-04T02:16:03Z</cp:lastPrinted>
  <dcterms:created xsi:type="dcterms:W3CDTF">2011-10-04T02:18:07Z</dcterms:created>
  <dcterms:modified xsi:type="dcterms:W3CDTF">2018-05-26T05:51:02Z</dcterms:modified>
</cp:coreProperties>
</file>