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  <p:sldMasterId id="2147483682" r:id="rId2"/>
    <p:sldMasterId id="2147483712" r:id="rId3"/>
    <p:sldMasterId id="2147483697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ja Koch" initials="SK" lastIdx="1" clrIdx="0">
    <p:extLst>
      <p:ext uri="{19B8F6BF-5375-455C-9EA6-DF929625EA0E}">
        <p15:presenceInfo xmlns:p15="http://schemas.microsoft.com/office/powerpoint/2012/main" userId="S::koch@new-communication.de::df355cd8-70a7-4dcd-a687-dc244c1d30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7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5"/>
  </p:normalViewPr>
  <p:slideViewPr>
    <p:cSldViewPr snapToGrid="0" snapToObjects="1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13704-0698-E048-91BC-6AE64411046F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73639-0F65-764A-8B78-AB2A0DA4B3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025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Objekt, Uhr, Zeichnung enthält.&#10;&#10;Automatisch generierte Beschreibung">
            <a:extLst>
              <a:ext uri="{FF2B5EF4-FFF2-40B4-BE49-F238E27FC236}">
                <a16:creationId xmlns:a16="http://schemas.microsoft.com/office/drawing/2014/main" xmlns="" id="{E5775A70-377E-C546-AB2C-13DC00CC7A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06941" y="1549102"/>
            <a:ext cx="5074354" cy="176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xmlns="" id="{25CF9E38-4A48-D748-AC43-DFFBAB960E4F}"/>
              </a:ext>
            </a:extLst>
          </p:cNvPr>
          <p:cNvSpPr/>
          <p:nvPr userDrawn="1"/>
        </p:nvSpPr>
        <p:spPr>
          <a:xfrm>
            <a:off x="206564" y="225777"/>
            <a:ext cx="358524" cy="3585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xmlns="" id="{52F34088-D0AB-6C4B-BE54-6CF07FB519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685590" cy="6858000"/>
          </a:xfrm>
          <a:custGeom>
            <a:avLst/>
            <a:gdLst>
              <a:gd name="connsiteX0" fmla="*/ 386550 w 7685590"/>
              <a:gd name="connsiteY0" fmla="*/ 275543 h 6858000"/>
              <a:gd name="connsiteX1" fmla="*/ 258750 w 7685590"/>
              <a:gd name="connsiteY1" fmla="*/ 405143 h 6858000"/>
              <a:gd name="connsiteX2" fmla="*/ 386550 w 7685590"/>
              <a:gd name="connsiteY2" fmla="*/ 534743 h 6858000"/>
              <a:gd name="connsiteX3" fmla="*/ 514350 w 7685590"/>
              <a:gd name="connsiteY3" fmla="*/ 405143 h 6858000"/>
              <a:gd name="connsiteX4" fmla="*/ 386550 w 7685590"/>
              <a:gd name="connsiteY4" fmla="*/ 275543 h 6858000"/>
              <a:gd name="connsiteX5" fmla="*/ 0 w 7685590"/>
              <a:gd name="connsiteY5" fmla="*/ 0 h 6858000"/>
              <a:gd name="connsiteX6" fmla="*/ 7685590 w 7685590"/>
              <a:gd name="connsiteY6" fmla="*/ 0 h 6858000"/>
              <a:gd name="connsiteX7" fmla="*/ 7685590 w 7685590"/>
              <a:gd name="connsiteY7" fmla="*/ 6858000 h 6858000"/>
              <a:gd name="connsiteX8" fmla="*/ 0 w 768559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85590" h="6858000">
                <a:moveTo>
                  <a:pt x="386550" y="275543"/>
                </a:moveTo>
                <a:cubicBezTo>
                  <a:pt x="315968" y="275543"/>
                  <a:pt x="258750" y="333567"/>
                  <a:pt x="258750" y="405143"/>
                </a:cubicBezTo>
                <a:cubicBezTo>
                  <a:pt x="258750" y="476719"/>
                  <a:pt x="315968" y="534743"/>
                  <a:pt x="386550" y="534743"/>
                </a:cubicBezTo>
                <a:cubicBezTo>
                  <a:pt x="457132" y="534743"/>
                  <a:pt x="514350" y="476719"/>
                  <a:pt x="514350" y="405143"/>
                </a:cubicBezTo>
                <a:cubicBezTo>
                  <a:pt x="514350" y="333567"/>
                  <a:pt x="457132" y="275543"/>
                  <a:pt x="386550" y="275543"/>
                </a:cubicBezTo>
                <a:close/>
                <a:moveTo>
                  <a:pt x="0" y="0"/>
                </a:moveTo>
                <a:lnTo>
                  <a:pt x="7685590" y="0"/>
                </a:lnTo>
                <a:lnTo>
                  <a:pt x="768559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E9868E80-ED3B-7B47-BC9B-65B30B8A59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83" r="-283"/>
          <a:stretch/>
        </p:blipFill>
        <p:spPr>
          <a:xfrm>
            <a:off x="257302" y="275336"/>
            <a:ext cx="257048" cy="259407"/>
          </a:xfrm>
          <a:custGeom>
            <a:avLst/>
            <a:gdLst>
              <a:gd name="connsiteX0" fmla="*/ 0 w 257048"/>
              <a:gd name="connsiteY0" fmla="*/ 0 h 259407"/>
              <a:gd name="connsiteX1" fmla="*/ 257048 w 257048"/>
              <a:gd name="connsiteY1" fmla="*/ 0 h 259407"/>
              <a:gd name="connsiteX2" fmla="*/ 257048 w 257048"/>
              <a:gd name="connsiteY2" fmla="*/ 259407 h 259407"/>
              <a:gd name="connsiteX3" fmla="*/ 0 w 257048"/>
              <a:gd name="connsiteY3" fmla="*/ 259407 h 259407"/>
              <a:gd name="connsiteX4" fmla="*/ 0 w 257048"/>
              <a:gd name="connsiteY4" fmla="*/ 0 h 25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048" h="259407">
                <a:moveTo>
                  <a:pt x="0" y="0"/>
                </a:moveTo>
                <a:lnTo>
                  <a:pt x="257048" y="0"/>
                </a:lnTo>
                <a:lnTo>
                  <a:pt x="257048" y="259407"/>
                </a:lnTo>
                <a:lnTo>
                  <a:pt x="0" y="25940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" name="Bildplatzhalter 5">
            <a:extLst>
              <a:ext uri="{FF2B5EF4-FFF2-40B4-BE49-F238E27FC236}">
                <a16:creationId xmlns:a16="http://schemas.microsoft.com/office/drawing/2014/main" xmlns="" id="{F4A74ED9-34CF-8441-90C0-F68F992FFC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10500" y="0"/>
            <a:ext cx="4381500" cy="3371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Bildplatzhalter 5">
            <a:extLst>
              <a:ext uri="{FF2B5EF4-FFF2-40B4-BE49-F238E27FC236}">
                <a16:creationId xmlns:a16="http://schemas.microsoft.com/office/drawing/2014/main" xmlns="" id="{BF00AE70-EA74-1A40-89E2-7A7DE56300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10500" y="3486151"/>
            <a:ext cx="4381500" cy="3371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919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ie Gestal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E9868E80-ED3B-7B47-BC9B-65B30B8A59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83" r="-283"/>
          <a:stretch/>
        </p:blipFill>
        <p:spPr>
          <a:xfrm>
            <a:off x="257302" y="275336"/>
            <a:ext cx="257048" cy="259407"/>
          </a:xfrm>
          <a:custGeom>
            <a:avLst/>
            <a:gdLst>
              <a:gd name="connsiteX0" fmla="*/ 0 w 257048"/>
              <a:gd name="connsiteY0" fmla="*/ 0 h 259407"/>
              <a:gd name="connsiteX1" fmla="*/ 257048 w 257048"/>
              <a:gd name="connsiteY1" fmla="*/ 0 h 259407"/>
              <a:gd name="connsiteX2" fmla="*/ 257048 w 257048"/>
              <a:gd name="connsiteY2" fmla="*/ 259407 h 259407"/>
              <a:gd name="connsiteX3" fmla="*/ 0 w 257048"/>
              <a:gd name="connsiteY3" fmla="*/ 259407 h 259407"/>
              <a:gd name="connsiteX4" fmla="*/ 0 w 257048"/>
              <a:gd name="connsiteY4" fmla="*/ 0 h 25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048" h="259407">
                <a:moveTo>
                  <a:pt x="0" y="0"/>
                </a:moveTo>
                <a:lnTo>
                  <a:pt x="257048" y="0"/>
                </a:lnTo>
                <a:lnTo>
                  <a:pt x="257048" y="259407"/>
                </a:lnTo>
                <a:lnTo>
                  <a:pt x="0" y="25940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26B07E43-E373-F64B-8167-0050B31512E6}"/>
              </a:ext>
            </a:extLst>
          </p:cNvPr>
          <p:cNvSpPr txBox="1"/>
          <p:nvPr userDrawn="1"/>
        </p:nvSpPr>
        <p:spPr>
          <a:xfrm>
            <a:off x="222376" y="6389024"/>
            <a:ext cx="555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fld id="{51867EAF-700D-7B45-8022-CFF7B233D398}" type="slidenum">
              <a:rPr lang="de-DE" sz="900" b="1" i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900" b="1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xmlns="" id="{8A21E495-9CDE-BA43-BCD3-1ED84C954F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6514" y="729342"/>
            <a:ext cx="8142286" cy="11541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de-DE" sz="3000" baseline="0" smtClean="0">
                <a:effectLst/>
                <a:latin typeface="Arial" panose="020B0604020202020204" pitchFamily="34" charset="0"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Beispiel Headline mit Signet und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Seitenzahl zur freien Gestaltung</a:t>
            </a:r>
          </a:p>
        </p:txBody>
      </p:sp>
    </p:spTree>
    <p:extLst>
      <p:ext uri="{BB962C8B-B14F-4D97-AF65-F5344CB8AC3E}">
        <p14:creationId xmlns:p14="http://schemas.microsoft.com/office/powerpoint/2010/main" val="2274224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E9868E80-ED3B-7B47-BC9B-65B30B8A59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83" r="-283"/>
          <a:stretch/>
        </p:blipFill>
        <p:spPr>
          <a:xfrm>
            <a:off x="257302" y="275336"/>
            <a:ext cx="257048" cy="259407"/>
          </a:xfrm>
          <a:custGeom>
            <a:avLst/>
            <a:gdLst>
              <a:gd name="connsiteX0" fmla="*/ 0 w 257048"/>
              <a:gd name="connsiteY0" fmla="*/ 0 h 259407"/>
              <a:gd name="connsiteX1" fmla="*/ 257048 w 257048"/>
              <a:gd name="connsiteY1" fmla="*/ 0 h 259407"/>
              <a:gd name="connsiteX2" fmla="*/ 257048 w 257048"/>
              <a:gd name="connsiteY2" fmla="*/ 259407 h 259407"/>
              <a:gd name="connsiteX3" fmla="*/ 0 w 257048"/>
              <a:gd name="connsiteY3" fmla="*/ 259407 h 259407"/>
              <a:gd name="connsiteX4" fmla="*/ 0 w 257048"/>
              <a:gd name="connsiteY4" fmla="*/ 0 h 25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048" h="259407">
                <a:moveTo>
                  <a:pt x="0" y="0"/>
                </a:moveTo>
                <a:lnTo>
                  <a:pt x="257048" y="0"/>
                </a:lnTo>
                <a:lnTo>
                  <a:pt x="257048" y="259407"/>
                </a:lnTo>
                <a:lnTo>
                  <a:pt x="0" y="25940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26B07E43-E373-F64B-8167-0050B31512E6}"/>
              </a:ext>
            </a:extLst>
          </p:cNvPr>
          <p:cNvSpPr txBox="1"/>
          <p:nvPr userDrawn="1"/>
        </p:nvSpPr>
        <p:spPr>
          <a:xfrm>
            <a:off x="222376" y="6389024"/>
            <a:ext cx="555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fld id="{51867EAF-700D-7B45-8022-CFF7B233D398}" type="slidenum">
              <a:rPr lang="de-DE" sz="900" b="1" i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900" b="1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192873E2-FE70-0F4B-BEF2-1A2702CCD0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6514" y="729342"/>
            <a:ext cx="9024448" cy="11541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de-DE" sz="3000" baseline="0" smtClean="0">
                <a:effectLst/>
                <a:latin typeface="Arial" panose="020B0604020202020204" pitchFamily="34" charset="0"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Beispiel Headline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und </a:t>
            </a:r>
            <a:r>
              <a:rPr lang="de-DE" dirty="0" err="1">
                <a:effectLst/>
                <a:latin typeface="Arial" panose="020B0604020202020204" pitchFamily="34" charset="0"/>
              </a:rPr>
              <a:t>Bulletpoints</a:t>
            </a:r>
            <a:r>
              <a:rPr lang="de-DE" dirty="0">
                <a:effectLst/>
                <a:latin typeface="Arial" panose="020B0604020202020204" pitchFamily="34" charset="0"/>
              </a:rPr>
              <a:t> einspaltig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xmlns="" id="{D5D2B327-1111-664E-ACE3-283EA9EF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6514" y="2373083"/>
            <a:ext cx="6310948" cy="33528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bg2"/>
              </a:buClr>
              <a:buFontTx/>
              <a:buBlip>
                <a:blip r:embed="rId3"/>
              </a:buBlip>
              <a:defRPr lang="de-DE" sz="2200" baseline="0" smtClean="0">
                <a:effectLst/>
                <a:latin typeface="Arial" panose="020B0604020202020204" pitchFamily="34" charset="0"/>
              </a:defRPr>
            </a:lvl1pPr>
          </a:lstStyle>
          <a:p>
            <a:r>
              <a:rPr lang="de-DE" dirty="0" err="1">
                <a:effectLst/>
                <a:latin typeface="Arial" panose="020B0604020202020204" pitchFamily="34" charset="0"/>
              </a:rPr>
              <a:t>Duciaest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veleceserore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volenda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esequo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madolum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easum</a:t>
            </a:r>
            <a:endParaRPr lang="de-DE" dirty="0">
              <a:effectLst/>
              <a:latin typeface="Arial" panose="020B0604020202020204" pitchFamily="34" charset="0"/>
            </a:endParaRPr>
          </a:p>
          <a:p>
            <a:r>
              <a:rPr lang="de-DE" dirty="0" err="1">
                <a:effectLst/>
                <a:latin typeface="Arial" panose="020B0604020202020204" pitchFamily="34" charset="0"/>
              </a:rPr>
              <a:t>Caes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etaspero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duciaut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que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derentiumapis</a:t>
            </a:r>
            <a:r>
              <a:rPr lang="de-DE" dirty="0"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de-DE" dirty="0">
                <a:effectLst/>
                <a:latin typeface="Arial" panose="020B0604020202020204" pitchFamily="34" charset="0"/>
              </a:rPr>
              <a:t>Et </a:t>
            </a:r>
            <a:r>
              <a:rPr lang="de-DE" dirty="0" err="1">
                <a:effectLst/>
                <a:latin typeface="Arial" panose="020B0604020202020204" pitchFamily="34" charset="0"/>
              </a:rPr>
              <a:t>litatur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solent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esaccus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veleriomnis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etrerfe-ratur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Optaquire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autmos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niaerora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699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E9868E80-ED3B-7B47-BC9B-65B30B8A59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83" r="-283"/>
          <a:stretch/>
        </p:blipFill>
        <p:spPr>
          <a:xfrm>
            <a:off x="257302" y="275336"/>
            <a:ext cx="257048" cy="259407"/>
          </a:xfrm>
          <a:custGeom>
            <a:avLst/>
            <a:gdLst>
              <a:gd name="connsiteX0" fmla="*/ 0 w 257048"/>
              <a:gd name="connsiteY0" fmla="*/ 0 h 259407"/>
              <a:gd name="connsiteX1" fmla="*/ 257048 w 257048"/>
              <a:gd name="connsiteY1" fmla="*/ 0 h 259407"/>
              <a:gd name="connsiteX2" fmla="*/ 257048 w 257048"/>
              <a:gd name="connsiteY2" fmla="*/ 259407 h 259407"/>
              <a:gd name="connsiteX3" fmla="*/ 0 w 257048"/>
              <a:gd name="connsiteY3" fmla="*/ 259407 h 259407"/>
              <a:gd name="connsiteX4" fmla="*/ 0 w 257048"/>
              <a:gd name="connsiteY4" fmla="*/ 0 h 25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048" h="259407">
                <a:moveTo>
                  <a:pt x="0" y="0"/>
                </a:moveTo>
                <a:lnTo>
                  <a:pt x="257048" y="0"/>
                </a:lnTo>
                <a:lnTo>
                  <a:pt x="257048" y="259407"/>
                </a:lnTo>
                <a:lnTo>
                  <a:pt x="0" y="25940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26B07E43-E373-F64B-8167-0050B31512E6}"/>
              </a:ext>
            </a:extLst>
          </p:cNvPr>
          <p:cNvSpPr txBox="1"/>
          <p:nvPr userDrawn="1"/>
        </p:nvSpPr>
        <p:spPr>
          <a:xfrm>
            <a:off x="222376" y="6389024"/>
            <a:ext cx="555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fld id="{51867EAF-700D-7B45-8022-CFF7B233D398}" type="slidenum">
              <a:rPr lang="de-DE" sz="900" b="1" i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900" b="1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192873E2-FE70-0F4B-BEF2-1A2702CCD0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6514" y="729342"/>
            <a:ext cx="9622324" cy="11541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de-DE" sz="3000" baseline="0" smtClean="0">
                <a:effectLst/>
                <a:latin typeface="Arial" panose="020B0604020202020204" pitchFamily="34" charset="0"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Beispiel Headline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und </a:t>
            </a:r>
            <a:r>
              <a:rPr lang="de-DE" dirty="0" err="1">
                <a:effectLst/>
                <a:latin typeface="Arial" panose="020B0604020202020204" pitchFamily="34" charset="0"/>
              </a:rPr>
              <a:t>Bulletpoints</a:t>
            </a:r>
            <a:r>
              <a:rPr lang="de-DE" dirty="0">
                <a:effectLst/>
                <a:latin typeface="Arial" panose="020B0604020202020204" pitchFamily="34" charset="0"/>
              </a:rPr>
              <a:t> zweispaltig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xmlns="" id="{D5D2B327-1111-664E-ACE3-283EA9EF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6514" y="2373083"/>
            <a:ext cx="4609654" cy="33528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bg2"/>
              </a:buClr>
              <a:buFontTx/>
              <a:buBlip>
                <a:blip r:embed="rId3"/>
              </a:buBlip>
              <a:defRPr lang="de-DE" sz="2200" baseline="0" smtClean="0">
                <a:effectLst/>
                <a:latin typeface="Arial" panose="020B0604020202020204" pitchFamily="34" charset="0"/>
              </a:defRPr>
            </a:lvl1pPr>
          </a:lstStyle>
          <a:p>
            <a:r>
              <a:rPr lang="de-DE" dirty="0" err="1">
                <a:effectLst/>
                <a:latin typeface="Arial" panose="020B0604020202020204" pitchFamily="34" charset="0"/>
              </a:rPr>
              <a:t>Duciaest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veleceserore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volenda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esequo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madolum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easum</a:t>
            </a:r>
            <a:endParaRPr lang="de-DE" dirty="0">
              <a:effectLst/>
              <a:latin typeface="Arial" panose="020B0604020202020204" pitchFamily="34" charset="0"/>
            </a:endParaRPr>
          </a:p>
          <a:p>
            <a:r>
              <a:rPr lang="de-DE" dirty="0" err="1">
                <a:effectLst/>
                <a:latin typeface="Arial" panose="020B0604020202020204" pitchFamily="34" charset="0"/>
              </a:rPr>
              <a:t>Caes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etaspero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duciaut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que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derentiumapis</a:t>
            </a:r>
            <a:r>
              <a:rPr lang="de-DE" dirty="0"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de-DE" dirty="0">
                <a:effectLst/>
                <a:latin typeface="Arial" panose="020B0604020202020204" pitchFamily="34" charset="0"/>
              </a:rPr>
              <a:t>Et </a:t>
            </a:r>
            <a:r>
              <a:rPr lang="de-DE" dirty="0" err="1">
                <a:effectLst/>
                <a:latin typeface="Arial" panose="020B0604020202020204" pitchFamily="34" charset="0"/>
              </a:rPr>
              <a:t>litatur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solent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esaccus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veleriomnis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etrerfe-ratur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Optaquire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autmos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niaerora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xmlns="" id="{52B90272-6678-D74E-9128-354FF31699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10034" y="2373083"/>
            <a:ext cx="4609654" cy="33528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bg2"/>
              </a:buClr>
              <a:buFontTx/>
              <a:buBlip>
                <a:blip r:embed="rId3"/>
              </a:buBlip>
              <a:defRPr lang="de-DE" sz="2200" baseline="0" smtClean="0">
                <a:effectLst/>
                <a:latin typeface="Arial" panose="020B0604020202020204" pitchFamily="34" charset="0"/>
              </a:defRPr>
            </a:lvl1pPr>
          </a:lstStyle>
          <a:p>
            <a:r>
              <a:rPr lang="de-DE" dirty="0" err="1">
                <a:effectLst/>
                <a:latin typeface="Arial" panose="020B0604020202020204" pitchFamily="34" charset="0"/>
              </a:rPr>
              <a:t>Duciaest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veleceserore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volenda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esequo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madolum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easum</a:t>
            </a:r>
            <a:endParaRPr lang="de-DE" dirty="0">
              <a:effectLst/>
              <a:latin typeface="Arial" panose="020B0604020202020204" pitchFamily="34" charset="0"/>
            </a:endParaRPr>
          </a:p>
          <a:p>
            <a:r>
              <a:rPr lang="de-DE" dirty="0" err="1">
                <a:effectLst/>
                <a:latin typeface="Arial" panose="020B0604020202020204" pitchFamily="34" charset="0"/>
              </a:rPr>
              <a:t>Caes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etaspero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duciaut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que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derentiumapis</a:t>
            </a:r>
            <a:r>
              <a:rPr lang="de-DE" dirty="0"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de-DE" dirty="0">
                <a:effectLst/>
                <a:latin typeface="Arial" panose="020B0604020202020204" pitchFamily="34" charset="0"/>
              </a:rPr>
              <a:t>Et </a:t>
            </a:r>
            <a:r>
              <a:rPr lang="de-DE" dirty="0" err="1">
                <a:effectLst/>
                <a:latin typeface="Arial" panose="020B0604020202020204" pitchFamily="34" charset="0"/>
              </a:rPr>
              <a:t>litatur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solent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esaccus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veleriomnis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etrerfe-ratur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Optaquire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autmos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niaerora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77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E9868E80-ED3B-7B47-BC9B-65B30B8A59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83" r="-283"/>
          <a:stretch/>
        </p:blipFill>
        <p:spPr>
          <a:xfrm>
            <a:off x="257302" y="275336"/>
            <a:ext cx="257048" cy="259407"/>
          </a:xfrm>
          <a:custGeom>
            <a:avLst/>
            <a:gdLst>
              <a:gd name="connsiteX0" fmla="*/ 0 w 257048"/>
              <a:gd name="connsiteY0" fmla="*/ 0 h 259407"/>
              <a:gd name="connsiteX1" fmla="*/ 257048 w 257048"/>
              <a:gd name="connsiteY1" fmla="*/ 0 h 259407"/>
              <a:gd name="connsiteX2" fmla="*/ 257048 w 257048"/>
              <a:gd name="connsiteY2" fmla="*/ 259407 h 259407"/>
              <a:gd name="connsiteX3" fmla="*/ 0 w 257048"/>
              <a:gd name="connsiteY3" fmla="*/ 259407 h 259407"/>
              <a:gd name="connsiteX4" fmla="*/ 0 w 257048"/>
              <a:gd name="connsiteY4" fmla="*/ 0 h 25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048" h="259407">
                <a:moveTo>
                  <a:pt x="0" y="0"/>
                </a:moveTo>
                <a:lnTo>
                  <a:pt x="257048" y="0"/>
                </a:lnTo>
                <a:lnTo>
                  <a:pt x="257048" y="259407"/>
                </a:lnTo>
                <a:lnTo>
                  <a:pt x="0" y="25940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" name="Bildplatzhalter 5">
            <a:extLst>
              <a:ext uri="{FF2B5EF4-FFF2-40B4-BE49-F238E27FC236}">
                <a16:creationId xmlns:a16="http://schemas.microsoft.com/office/drawing/2014/main" xmlns="" id="{F4A74ED9-34CF-8441-90C0-F68F992FFC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67600" y="0"/>
            <a:ext cx="472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26B07E43-E373-F64B-8167-0050B31512E6}"/>
              </a:ext>
            </a:extLst>
          </p:cNvPr>
          <p:cNvSpPr txBox="1"/>
          <p:nvPr userDrawn="1"/>
        </p:nvSpPr>
        <p:spPr>
          <a:xfrm>
            <a:off x="222376" y="6389024"/>
            <a:ext cx="555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fld id="{51867EAF-700D-7B45-8022-CFF7B233D398}" type="slidenum">
              <a:rPr lang="de-DE" sz="900" b="1" i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900" b="1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192873E2-FE70-0F4B-BEF2-1A2702CCD0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6514" y="729342"/>
            <a:ext cx="4724400" cy="11541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de-DE" sz="3000" smtClean="0">
                <a:effectLst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Beispiel Headline und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Bulletpoints</a:t>
            </a:r>
            <a:r>
              <a:rPr lang="de-DE" dirty="0">
                <a:effectLst/>
                <a:latin typeface="Arial" panose="020B0604020202020204" pitchFamily="34" charset="0"/>
              </a:rPr>
              <a:t> plus ein Bild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xmlns="" id="{23028164-D5B6-B545-A3D9-92A8CE236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6514" y="1941342"/>
            <a:ext cx="5737225" cy="4187316"/>
          </a:xfrm>
          <a:prstGeom prst="rect">
            <a:avLst/>
          </a:prstGeom>
        </p:spPr>
        <p:txBody>
          <a:bodyPr anchor="ctr"/>
          <a:lstStyle>
            <a:lvl1pPr marL="342900" indent="-342900">
              <a:lnSpc>
                <a:spcPct val="100000"/>
              </a:lnSpc>
              <a:buClr>
                <a:schemeClr val="bg2"/>
              </a:buClr>
              <a:buSzPct val="100000"/>
              <a:buFontTx/>
              <a:buBlip>
                <a:blip r:embed="rId3"/>
              </a:buBlip>
              <a:defRPr lang="de-DE" sz="2200" smtClean="0">
                <a:effectLst/>
              </a:defRPr>
            </a:lvl1pPr>
          </a:lstStyle>
          <a:p>
            <a:r>
              <a:rPr lang="de-DE" dirty="0" err="1">
                <a:effectLst/>
                <a:latin typeface="Arial" panose="020B0604020202020204" pitchFamily="34" charset="0"/>
              </a:rPr>
              <a:t>Duciaest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veleceserore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volenda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esequo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madolum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easum</a:t>
            </a:r>
            <a:endParaRPr lang="de-DE" dirty="0">
              <a:effectLst/>
              <a:latin typeface="Arial" panose="020B0604020202020204" pitchFamily="34" charset="0"/>
            </a:endParaRPr>
          </a:p>
          <a:p>
            <a:r>
              <a:rPr lang="de-DE" dirty="0" err="1">
                <a:effectLst/>
                <a:latin typeface="Arial" panose="020B0604020202020204" pitchFamily="34" charset="0"/>
              </a:rPr>
              <a:t>Caes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etaspero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duciaut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que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derentiumapis</a:t>
            </a:r>
            <a:r>
              <a:rPr lang="de-DE" dirty="0"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de-DE" dirty="0">
                <a:effectLst/>
                <a:latin typeface="Arial" panose="020B0604020202020204" pitchFamily="34" charset="0"/>
              </a:rPr>
              <a:t>Et </a:t>
            </a:r>
            <a:r>
              <a:rPr lang="de-DE" dirty="0" err="1">
                <a:effectLst/>
                <a:latin typeface="Arial" panose="020B0604020202020204" pitchFamily="34" charset="0"/>
              </a:rPr>
              <a:t>litatur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solent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esaccus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veleriomnis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etrerfe-ratur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Optaquire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autmos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niaerora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733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E9868E80-ED3B-7B47-BC9B-65B30B8A59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83" r="-283"/>
          <a:stretch/>
        </p:blipFill>
        <p:spPr>
          <a:xfrm>
            <a:off x="257302" y="275336"/>
            <a:ext cx="257048" cy="259407"/>
          </a:xfrm>
          <a:custGeom>
            <a:avLst/>
            <a:gdLst>
              <a:gd name="connsiteX0" fmla="*/ 0 w 257048"/>
              <a:gd name="connsiteY0" fmla="*/ 0 h 259407"/>
              <a:gd name="connsiteX1" fmla="*/ 257048 w 257048"/>
              <a:gd name="connsiteY1" fmla="*/ 0 h 259407"/>
              <a:gd name="connsiteX2" fmla="*/ 257048 w 257048"/>
              <a:gd name="connsiteY2" fmla="*/ 259407 h 259407"/>
              <a:gd name="connsiteX3" fmla="*/ 0 w 257048"/>
              <a:gd name="connsiteY3" fmla="*/ 259407 h 259407"/>
              <a:gd name="connsiteX4" fmla="*/ 0 w 257048"/>
              <a:gd name="connsiteY4" fmla="*/ 0 h 25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048" h="259407">
                <a:moveTo>
                  <a:pt x="0" y="0"/>
                </a:moveTo>
                <a:lnTo>
                  <a:pt x="257048" y="0"/>
                </a:lnTo>
                <a:lnTo>
                  <a:pt x="257048" y="259407"/>
                </a:lnTo>
                <a:lnTo>
                  <a:pt x="0" y="25940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" name="Bildplatzhalter 5">
            <a:extLst>
              <a:ext uri="{FF2B5EF4-FFF2-40B4-BE49-F238E27FC236}">
                <a16:creationId xmlns:a16="http://schemas.microsoft.com/office/drawing/2014/main" xmlns="" id="{F4A74ED9-34CF-8441-90C0-F68F992FFC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67600" y="0"/>
            <a:ext cx="4724400" cy="335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26B07E43-E373-F64B-8167-0050B31512E6}"/>
              </a:ext>
            </a:extLst>
          </p:cNvPr>
          <p:cNvSpPr txBox="1"/>
          <p:nvPr userDrawn="1"/>
        </p:nvSpPr>
        <p:spPr>
          <a:xfrm>
            <a:off x="222376" y="6389024"/>
            <a:ext cx="555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fld id="{51867EAF-700D-7B45-8022-CFF7B233D398}" type="slidenum">
              <a:rPr lang="de-DE" sz="900" b="1" i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900" b="1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192873E2-FE70-0F4B-BEF2-1A2702CCD0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6514" y="729342"/>
            <a:ext cx="4724400" cy="11541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de-DE" sz="3000" smtClean="0">
                <a:effectLst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Beispiel Headline und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Copy</a:t>
            </a:r>
            <a:r>
              <a:rPr lang="de-DE" dirty="0">
                <a:effectLst/>
                <a:latin typeface="Arial" panose="020B0604020202020204" pitchFamily="34" charset="0"/>
              </a:rPr>
              <a:t> plus zwei Bilder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xmlns="" id="{D5D2B327-1111-664E-ACE3-283EA9EF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6514" y="2383292"/>
            <a:ext cx="5737225" cy="2765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>
                <a:schemeClr val="bg2"/>
              </a:buClr>
              <a:buFont typeface="Symbol" pitchFamily="2" charset="2"/>
              <a:buNone/>
              <a:defRPr lang="de-DE" sz="2200" smtClean="0">
                <a:effectLst/>
              </a:defRPr>
            </a:lvl1pPr>
          </a:lstStyle>
          <a:p>
            <a:r>
              <a:rPr lang="de-DE" dirty="0" err="1">
                <a:effectLst/>
                <a:latin typeface="Arial" panose="020B0604020202020204" pitchFamily="34" charset="0"/>
              </a:rPr>
              <a:t>Duciaest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veleceserore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volenda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esequo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madolum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easum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as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voluptas</a:t>
            </a:r>
            <a:r>
              <a:rPr lang="de-DE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de-DE" dirty="0" err="1">
                <a:effectLst/>
                <a:latin typeface="Arial" panose="020B0604020202020204" pitchFamily="34" charset="0"/>
              </a:rPr>
              <a:t>Caes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etaspero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duciaut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que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derentiumapis</a:t>
            </a:r>
            <a:r>
              <a:rPr lang="de-DE" dirty="0">
                <a:effectLst/>
                <a:latin typeface="Arial" panose="020B0604020202020204" pitchFamily="34" charset="0"/>
              </a:rPr>
              <a:t>. </a:t>
            </a:r>
          </a:p>
          <a:p>
            <a:r>
              <a:rPr lang="de-DE" dirty="0">
                <a:effectLst/>
                <a:latin typeface="Arial" panose="020B0604020202020204" pitchFamily="34" charset="0"/>
              </a:rPr>
              <a:t>Et </a:t>
            </a:r>
            <a:r>
              <a:rPr lang="de-DE" dirty="0" err="1">
                <a:effectLst/>
                <a:latin typeface="Arial" panose="020B0604020202020204" pitchFamily="34" charset="0"/>
              </a:rPr>
              <a:t>litatur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solent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esaccus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veleriomnis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etrerfe-ratur</a:t>
            </a:r>
            <a:r>
              <a:rPr lang="de-DE" dirty="0"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4" name="Bildplatzhalter 5">
            <a:extLst>
              <a:ext uri="{FF2B5EF4-FFF2-40B4-BE49-F238E27FC236}">
                <a16:creationId xmlns:a16="http://schemas.microsoft.com/office/drawing/2014/main" xmlns="" id="{02DC5ECF-2FDB-FF43-8B59-BC6DE2DAE9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67600" y="3505201"/>
            <a:ext cx="4724400" cy="335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000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ufzähl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1B81CCF8-055C-084E-A0FC-8EEF015E4C47}"/>
              </a:ext>
            </a:extLst>
          </p:cNvPr>
          <p:cNvSpPr/>
          <p:nvPr userDrawn="1"/>
        </p:nvSpPr>
        <p:spPr>
          <a:xfrm>
            <a:off x="-1" y="2253343"/>
            <a:ext cx="3439887" cy="39841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E9868E80-ED3B-7B47-BC9B-65B30B8A59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83" r="-283"/>
          <a:stretch/>
        </p:blipFill>
        <p:spPr>
          <a:xfrm>
            <a:off x="257302" y="275336"/>
            <a:ext cx="257048" cy="259407"/>
          </a:xfrm>
          <a:custGeom>
            <a:avLst/>
            <a:gdLst>
              <a:gd name="connsiteX0" fmla="*/ 0 w 257048"/>
              <a:gd name="connsiteY0" fmla="*/ 0 h 259407"/>
              <a:gd name="connsiteX1" fmla="*/ 257048 w 257048"/>
              <a:gd name="connsiteY1" fmla="*/ 0 h 259407"/>
              <a:gd name="connsiteX2" fmla="*/ 257048 w 257048"/>
              <a:gd name="connsiteY2" fmla="*/ 259407 h 259407"/>
              <a:gd name="connsiteX3" fmla="*/ 0 w 257048"/>
              <a:gd name="connsiteY3" fmla="*/ 259407 h 259407"/>
              <a:gd name="connsiteX4" fmla="*/ 0 w 257048"/>
              <a:gd name="connsiteY4" fmla="*/ 0 h 25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048" h="259407">
                <a:moveTo>
                  <a:pt x="0" y="0"/>
                </a:moveTo>
                <a:lnTo>
                  <a:pt x="257048" y="0"/>
                </a:lnTo>
                <a:lnTo>
                  <a:pt x="257048" y="259407"/>
                </a:lnTo>
                <a:lnTo>
                  <a:pt x="0" y="25940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" name="Bildplatzhalter 5">
            <a:extLst>
              <a:ext uri="{FF2B5EF4-FFF2-40B4-BE49-F238E27FC236}">
                <a16:creationId xmlns:a16="http://schemas.microsoft.com/office/drawing/2014/main" xmlns="" id="{F4A74ED9-34CF-8441-90C0-F68F992FFC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503489"/>
            <a:ext cx="4702629" cy="32223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26B07E43-E373-F64B-8167-0050B31512E6}"/>
              </a:ext>
            </a:extLst>
          </p:cNvPr>
          <p:cNvSpPr txBox="1"/>
          <p:nvPr userDrawn="1"/>
        </p:nvSpPr>
        <p:spPr>
          <a:xfrm>
            <a:off x="222376" y="6389024"/>
            <a:ext cx="555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fld id="{51867EAF-700D-7B45-8022-CFF7B233D398}" type="slidenum">
              <a:rPr lang="de-DE" sz="900" b="1" i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900" b="1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192873E2-FE70-0F4B-BEF2-1A2702CCD0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6514" y="729342"/>
            <a:ext cx="6019572" cy="11541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de-DE" sz="3000" baseline="0" smtClean="0">
                <a:effectLst/>
                <a:latin typeface="Arial" panose="020B0604020202020204" pitchFamily="34" charset="0"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Beispiel Headline und </a:t>
            </a:r>
            <a:r>
              <a:rPr lang="de-DE" dirty="0" err="1">
                <a:effectLst/>
                <a:latin typeface="Arial" panose="020B0604020202020204" pitchFamily="34" charset="0"/>
              </a:rPr>
              <a:t>Bulletpoints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plus ein Bild auf Farbfläche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xmlns="" id="{D5D2B327-1111-664E-ACE3-283EA9EF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52166" y="2373083"/>
            <a:ext cx="6310948" cy="33528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bg2"/>
              </a:buClr>
              <a:buFontTx/>
              <a:buBlip>
                <a:blip r:embed="rId3"/>
              </a:buBlip>
              <a:defRPr lang="de-DE" sz="2200" baseline="0" smtClean="0">
                <a:effectLst/>
                <a:latin typeface="Arial" panose="020B0604020202020204" pitchFamily="34" charset="0"/>
              </a:defRPr>
            </a:lvl1pPr>
          </a:lstStyle>
          <a:p>
            <a:r>
              <a:rPr lang="de-DE" dirty="0" err="1">
                <a:effectLst/>
                <a:latin typeface="Arial" panose="020B0604020202020204" pitchFamily="34" charset="0"/>
              </a:rPr>
              <a:t>Duciaest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veleceserore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volenda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esequo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madolum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easum</a:t>
            </a:r>
            <a:endParaRPr lang="de-DE" dirty="0">
              <a:effectLst/>
              <a:latin typeface="Arial" panose="020B0604020202020204" pitchFamily="34" charset="0"/>
            </a:endParaRPr>
          </a:p>
          <a:p>
            <a:r>
              <a:rPr lang="de-DE" dirty="0" err="1">
                <a:effectLst/>
                <a:latin typeface="Arial" panose="020B0604020202020204" pitchFamily="34" charset="0"/>
              </a:rPr>
              <a:t>Caes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etaspero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duciaut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que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derentiumapis</a:t>
            </a:r>
            <a:r>
              <a:rPr lang="de-DE" dirty="0"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de-DE" dirty="0">
                <a:effectLst/>
                <a:latin typeface="Arial" panose="020B0604020202020204" pitchFamily="34" charset="0"/>
              </a:rPr>
              <a:t>Et </a:t>
            </a:r>
            <a:r>
              <a:rPr lang="de-DE" dirty="0" err="1">
                <a:effectLst/>
                <a:latin typeface="Arial" panose="020B0604020202020204" pitchFamily="34" charset="0"/>
              </a:rPr>
              <a:t>litatur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solent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esaccus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veleriomnis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etrerfe-ratur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Optaquire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autmos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niaerora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865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1B81CCF8-055C-084E-A0FC-8EEF015E4C47}"/>
              </a:ext>
            </a:extLst>
          </p:cNvPr>
          <p:cNvSpPr/>
          <p:nvPr userDrawn="1"/>
        </p:nvSpPr>
        <p:spPr>
          <a:xfrm>
            <a:off x="1306515" y="2503489"/>
            <a:ext cx="10885486" cy="37340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E9868E80-ED3B-7B47-BC9B-65B30B8A59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83" r="-283"/>
          <a:stretch/>
        </p:blipFill>
        <p:spPr>
          <a:xfrm>
            <a:off x="257302" y="275336"/>
            <a:ext cx="257048" cy="259407"/>
          </a:xfrm>
          <a:custGeom>
            <a:avLst/>
            <a:gdLst>
              <a:gd name="connsiteX0" fmla="*/ 0 w 257048"/>
              <a:gd name="connsiteY0" fmla="*/ 0 h 259407"/>
              <a:gd name="connsiteX1" fmla="*/ 257048 w 257048"/>
              <a:gd name="connsiteY1" fmla="*/ 0 h 259407"/>
              <a:gd name="connsiteX2" fmla="*/ 257048 w 257048"/>
              <a:gd name="connsiteY2" fmla="*/ 259407 h 259407"/>
              <a:gd name="connsiteX3" fmla="*/ 0 w 257048"/>
              <a:gd name="connsiteY3" fmla="*/ 259407 h 259407"/>
              <a:gd name="connsiteX4" fmla="*/ 0 w 257048"/>
              <a:gd name="connsiteY4" fmla="*/ 0 h 25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048" h="259407">
                <a:moveTo>
                  <a:pt x="0" y="0"/>
                </a:moveTo>
                <a:lnTo>
                  <a:pt x="257048" y="0"/>
                </a:lnTo>
                <a:lnTo>
                  <a:pt x="257048" y="259407"/>
                </a:lnTo>
                <a:lnTo>
                  <a:pt x="0" y="25940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26B07E43-E373-F64B-8167-0050B31512E6}"/>
              </a:ext>
            </a:extLst>
          </p:cNvPr>
          <p:cNvSpPr txBox="1"/>
          <p:nvPr userDrawn="1"/>
        </p:nvSpPr>
        <p:spPr>
          <a:xfrm>
            <a:off x="222376" y="6389024"/>
            <a:ext cx="555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fld id="{51867EAF-700D-7B45-8022-CFF7B233D398}" type="slidenum">
              <a:rPr lang="de-DE" sz="900" b="1" i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900" b="1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xmlns="" id="{134BAB65-BA94-674C-84F4-5C1BDD3C67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2513" y="2057400"/>
            <a:ext cx="522287" cy="98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400" b="1" i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xmlns="" id="{FE46C7E5-FDC0-124C-BE8D-906225D438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18884" y="2057400"/>
            <a:ext cx="522287" cy="9842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de-DE" sz="6400" b="1" i="0" kern="1200" dirty="0">
                <a:solidFill>
                  <a:schemeClr val="accen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xmlns="" id="{E693D606-AEDF-F349-8654-AA9DB1879DA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841625" y="2057400"/>
            <a:ext cx="4016375" cy="360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Inhaltsplatzhalter 14">
            <a:extLst>
              <a:ext uri="{FF2B5EF4-FFF2-40B4-BE49-F238E27FC236}">
                <a16:creationId xmlns:a16="http://schemas.microsoft.com/office/drawing/2014/main" xmlns="" id="{775DB336-B295-154D-94ED-79014563354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936139" y="2057400"/>
            <a:ext cx="4016375" cy="360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xmlns="" id="{1069C07B-87C3-CE43-B3B6-74D4F8EEB30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18884" y="5757864"/>
            <a:ext cx="3257457" cy="349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Beschreibung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xmlns="" id="{3AC9DA76-8203-694F-ACAA-37A89D95CF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2513" y="5757864"/>
            <a:ext cx="3257457" cy="349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Beschreibung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xmlns="" id="{8A21E495-9CDE-BA43-BCD3-1ED84C954F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6514" y="729342"/>
            <a:ext cx="8142286" cy="11541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de-DE" sz="3000" baseline="0" smtClean="0">
                <a:effectLst/>
                <a:latin typeface="Arial" panose="020B0604020202020204" pitchFamily="34" charset="0"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Beispiel Headline und Grafiken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auf Farbfläche mit Akzent Dataport-Rot</a:t>
            </a:r>
          </a:p>
        </p:txBody>
      </p:sp>
    </p:spTree>
    <p:extLst>
      <p:ext uri="{BB962C8B-B14F-4D97-AF65-F5344CB8AC3E}">
        <p14:creationId xmlns:p14="http://schemas.microsoft.com/office/powerpoint/2010/main" val="302424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1B81CCF8-055C-084E-A0FC-8EEF015E4C47}"/>
              </a:ext>
            </a:extLst>
          </p:cNvPr>
          <p:cNvSpPr/>
          <p:nvPr userDrawn="1"/>
        </p:nvSpPr>
        <p:spPr>
          <a:xfrm>
            <a:off x="-1" y="2503489"/>
            <a:ext cx="5352167" cy="37340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E9868E80-ED3B-7B47-BC9B-65B30B8A59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83" r="-283"/>
          <a:stretch/>
        </p:blipFill>
        <p:spPr>
          <a:xfrm>
            <a:off x="257302" y="275336"/>
            <a:ext cx="257048" cy="259407"/>
          </a:xfrm>
          <a:custGeom>
            <a:avLst/>
            <a:gdLst>
              <a:gd name="connsiteX0" fmla="*/ 0 w 257048"/>
              <a:gd name="connsiteY0" fmla="*/ 0 h 259407"/>
              <a:gd name="connsiteX1" fmla="*/ 257048 w 257048"/>
              <a:gd name="connsiteY1" fmla="*/ 0 h 259407"/>
              <a:gd name="connsiteX2" fmla="*/ 257048 w 257048"/>
              <a:gd name="connsiteY2" fmla="*/ 259407 h 259407"/>
              <a:gd name="connsiteX3" fmla="*/ 0 w 257048"/>
              <a:gd name="connsiteY3" fmla="*/ 259407 h 259407"/>
              <a:gd name="connsiteX4" fmla="*/ 0 w 257048"/>
              <a:gd name="connsiteY4" fmla="*/ 0 h 25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048" h="259407">
                <a:moveTo>
                  <a:pt x="0" y="0"/>
                </a:moveTo>
                <a:lnTo>
                  <a:pt x="257048" y="0"/>
                </a:lnTo>
                <a:lnTo>
                  <a:pt x="257048" y="259407"/>
                </a:lnTo>
                <a:lnTo>
                  <a:pt x="0" y="25940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26B07E43-E373-F64B-8167-0050B31512E6}"/>
              </a:ext>
            </a:extLst>
          </p:cNvPr>
          <p:cNvSpPr txBox="1"/>
          <p:nvPr userDrawn="1"/>
        </p:nvSpPr>
        <p:spPr>
          <a:xfrm>
            <a:off x="222376" y="6389024"/>
            <a:ext cx="555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fld id="{51867EAF-700D-7B45-8022-CFF7B233D398}" type="slidenum">
              <a:rPr lang="de-DE" sz="900" b="1" i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900" b="1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192873E2-FE70-0F4B-BEF2-1A2702CCD0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6514" y="729342"/>
            <a:ext cx="8142286" cy="11541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de-DE" sz="3000" baseline="0" smtClean="0">
                <a:effectLst/>
                <a:latin typeface="Arial" panose="020B0604020202020204" pitchFamily="34" charset="0"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Beispiel Headline und </a:t>
            </a:r>
            <a:r>
              <a:rPr lang="de-DE" dirty="0" err="1">
                <a:effectLst/>
                <a:latin typeface="Arial" panose="020B0604020202020204" pitchFamily="34" charset="0"/>
              </a:rPr>
              <a:t>Bulletpoints</a:t>
            </a:r>
            <a:r>
              <a:rPr lang="de-DE" dirty="0">
                <a:effectLst/>
                <a:latin typeface="Arial" panose="020B0604020202020204" pitchFamily="34" charset="0"/>
              </a:rPr>
              <a:t> plus Grafik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auf Farbfläche mit Akzent Dataport-Rot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xmlns="" id="{D5D2B327-1111-664E-ACE3-283EA9EF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20466" y="2413000"/>
            <a:ext cx="5887334" cy="382451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2"/>
              </a:buClr>
              <a:buFontTx/>
              <a:buBlip>
                <a:blip r:embed="rId3"/>
              </a:buBlip>
              <a:defRPr lang="de-DE" sz="2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X % </a:t>
            </a:r>
            <a:r>
              <a:rPr lang="de-DE" dirty="0" err="1">
                <a:effectLst/>
                <a:latin typeface="Arial" panose="020B0604020202020204" pitchFamily="34" charset="0"/>
              </a:rPr>
              <a:t>Duciaest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Veleceserore</a:t>
            </a:r>
            <a:endParaRPr lang="de-DE" dirty="0">
              <a:effectLst/>
              <a:latin typeface="Arial" panose="020B0604020202020204" pitchFamily="34" charset="0"/>
            </a:endParaRPr>
          </a:p>
          <a:p>
            <a:r>
              <a:rPr lang="de-DE" dirty="0">
                <a:effectLst/>
                <a:latin typeface="Arial" panose="020B0604020202020204" pitchFamily="34" charset="0"/>
              </a:rPr>
              <a:t>X % </a:t>
            </a:r>
            <a:r>
              <a:rPr lang="de-DE" dirty="0" err="1">
                <a:effectLst/>
                <a:latin typeface="Arial" panose="020B0604020202020204" pitchFamily="34" charset="0"/>
              </a:rPr>
              <a:t>Caes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Etaspero</a:t>
            </a:r>
            <a:endParaRPr lang="de-DE" dirty="0">
              <a:effectLst/>
              <a:latin typeface="Arial" panose="020B0604020202020204" pitchFamily="34" charset="0"/>
            </a:endParaRPr>
          </a:p>
          <a:p>
            <a:r>
              <a:rPr lang="de-D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 % </a:t>
            </a:r>
            <a:r>
              <a:rPr lang="de-DE" b="1" dirty="0">
                <a:solidFill>
                  <a:srgbClr val="9E292B"/>
                </a:solidFill>
                <a:effectLst/>
                <a:latin typeface="Arial" panose="020B0604020202020204" pitchFamily="34" charset="0"/>
              </a:rPr>
              <a:t>Et </a:t>
            </a:r>
            <a:r>
              <a:rPr lang="de-DE" b="1" dirty="0" err="1">
                <a:solidFill>
                  <a:srgbClr val="9E292B"/>
                </a:solidFill>
                <a:effectLst/>
                <a:latin typeface="Arial" panose="020B0604020202020204" pitchFamily="34" charset="0"/>
              </a:rPr>
              <a:t>litatur</a:t>
            </a:r>
            <a:r>
              <a:rPr lang="de-DE" b="1" dirty="0">
                <a:solidFill>
                  <a:srgbClr val="9E292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9E292B"/>
                </a:solidFill>
                <a:effectLst/>
                <a:latin typeface="Arial" panose="020B0604020202020204" pitchFamily="34" charset="0"/>
              </a:rPr>
              <a:t>Solent</a:t>
            </a:r>
            <a:r>
              <a:rPr lang="de-DE" b="1" dirty="0">
                <a:solidFill>
                  <a:srgbClr val="9E292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9E292B"/>
                </a:solidFill>
                <a:effectLst/>
                <a:latin typeface="Arial" panose="020B0604020202020204" pitchFamily="34" charset="0"/>
              </a:rPr>
              <a:t>Esaccus</a:t>
            </a:r>
            <a:endParaRPr lang="de-DE" b="1" dirty="0">
              <a:solidFill>
                <a:srgbClr val="9E292B"/>
              </a:solidFill>
              <a:effectLst/>
              <a:latin typeface="Arial" panose="020B0604020202020204" pitchFamily="34" charset="0"/>
            </a:endParaRPr>
          </a:p>
          <a:p>
            <a:r>
              <a:rPr lang="de-DE" dirty="0">
                <a:effectLst/>
                <a:latin typeface="Arial" panose="020B0604020202020204" pitchFamily="34" charset="0"/>
              </a:rPr>
              <a:t>X % </a:t>
            </a:r>
            <a:r>
              <a:rPr lang="de-DE" dirty="0" err="1">
                <a:effectLst/>
                <a:latin typeface="Arial" panose="020B0604020202020204" pitchFamily="34" charset="0"/>
              </a:rPr>
              <a:t>Veleceserore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Volenda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Esequo</a:t>
            </a:r>
            <a:r>
              <a:rPr lang="de-DE" dirty="0"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de-DE" dirty="0">
                <a:effectLst/>
                <a:latin typeface="Arial" panose="020B0604020202020204" pitchFamily="34" charset="0"/>
              </a:rPr>
              <a:t>X % </a:t>
            </a:r>
            <a:r>
              <a:rPr lang="de-DE" dirty="0" err="1">
                <a:effectLst/>
                <a:latin typeface="Arial" panose="020B0604020202020204" pitchFamily="34" charset="0"/>
              </a:rPr>
              <a:t>Caes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Etaspero</a:t>
            </a:r>
            <a:endParaRPr lang="de-DE" dirty="0">
              <a:effectLst/>
              <a:latin typeface="Arial" panose="020B0604020202020204" pitchFamily="34" charset="0"/>
            </a:endParaRPr>
          </a:p>
          <a:p>
            <a:r>
              <a:rPr lang="de-DE" dirty="0">
                <a:effectLst/>
                <a:latin typeface="Arial" panose="020B0604020202020204" pitchFamily="34" charset="0"/>
              </a:rPr>
              <a:t>X % </a:t>
            </a:r>
            <a:r>
              <a:rPr lang="de-DE" dirty="0" err="1">
                <a:effectLst/>
                <a:latin typeface="Arial" panose="020B0604020202020204" pitchFamily="34" charset="0"/>
              </a:rPr>
              <a:t>Feugiat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Datalerium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xmlns="" id="{17EEFBBB-DF90-8A42-9BF9-71321272F11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06514" y="2108200"/>
            <a:ext cx="3516766" cy="3617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39956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1B81CCF8-055C-084E-A0FC-8EEF015E4C47}"/>
              </a:ext>
            </a:extLst>
          </p:cNvPr>
          <p:cNvSpPr/>
          <p:nvPr userDrawn="1"/>
        </p:nvSpPr>
        <p:spPr>
          <a:xfrm>
            <a:off x="1396999" y="3041650"/>
            <a:ext cx="10795001" cy="3195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E9868E80-ED3B-7B47-BC9B-65B30B8A59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83" r="-283"/>
          <a:stretch/>
        </p:blipFill>
        <p:spPr>
          <a:xfrm>
            <a:off x="257302" y="275336"/>
            <a:ext cx="257048" cy="259407"/>
          </a:xfrm>
          <a:custGeom>
            <a:avLst/>
            <a:gdLst>
              <a:gd name="connsiteX0" fmla="*/ 0 w 257048"/>
              <a:gd name="connsiteY0" fmla="*/ 0 h 259407"/>
              <a:gd name="connsiteX1" fmla="*/ 257048 w 257048"/>
              <a:gd name="connsiteY1" fmla="*/ 0 h 259407"/>
              <a:gd name="connsiteX2" fmla="*/ 257048 w 257048"/>
              <a:gd name="connsiteY2" fmla="*/ 259407 h 259407"/>
              <a:gd name="connsiteX3" fmla="*/ 0 w 257048"/>
              <a:gd name="connsiteY3" fmla="*/ 259407 h 259407"/>
              <a:gd name="connsiteX4" fmla="*/ 0 w 257048"/>
              <a:gd name="connsiteY4" fmla="*/ 0 h 25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048" h="259407">
                <a:moveTo>
                  <a:pt x="0" y="0"/>
                </a:moveTo>
                <a:lnTo>
                  <a:pt x="257048" y="0"/>
                </a:lnTo>
                <a:lnTo>
                  <a:pt x="257048" y="259407"/>
                </a:lnTo>
                <a:lnTo>
                  <a:pt x="0" y="25940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26B07E43-E373-F64B-8167-0050B31512E6}"/>
              </a:ext>
            </a:extLst>
          </p:cNvPr>
          <p:cNvSpPr txBox="1"/>
          <p:nvPr userDrawn="1"/>
        </p:nvSpPr>
        <p:spPr>
          <a:xfrm>
            <a:off x="222376" y="6389024"/>
            <a:ext cx="555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fld id="{51867EAF-700D-7B45-8022-CFF7B233D398}" type="slidenum">
              <a:rPr lang="de-DE" sz="900" b="1" i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900" b="1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xmlns="" id="{FE46C7E5-FDC0-124C-BE8D-906225D438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18884" y="3429000"/>
            <a:ext cx="522287" cy="9842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de-DE" sz="6400" b="1" i="0" kern="1200" dirty="0">
                <a:solidFill>
                  <a:schemeClr val="accen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xmlns="" id="{E693D606-AEDF-F349-8654-AA9DB1879DA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14338" y="2067890"/>
            <a:ext cx="1424763" cy="1336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xmlns="" id="{1069C07B-87C3-CE43-B3B6-74D4F8EEB30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18885" y="4806109"/>
            <a:ext cx="1718860" cy="95204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de-DE" sz="1600" baseline="0" smtClean="0">
                <a:effectLst/>
                <a:latin typeface="Arial" panose="020B0604020202020204" pitchFamily="34" charset="0"/>
              </a:defRPr>
            </a:lvl1pPr>
          </a:lstStyle>
          <a:p>
            <a:r>
              <a:rPr lang="de-DE" dirty="0" err="1">
                <a:effectLst/>
                <a:latin typeface="Arial" panose="020B0604020202020204" pitchFamily="34" charset="0"/>
              </a:rPr>
              <a:t>Duciaest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veleceserore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xmlns="" id="{0824FC41-DC69-C54B-B199-B71038FBC06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71666" y="3429000"/>
            <a:ext cx="522287" cy="9842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de-DE" sz="6400" b="1" i="0" kern="1200" dirty="0">
                <a:solidFill>
                  <a:schemeClr val="accen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16" name="Inhaltsplatzhalter 14">
            <a:extLst>
              <a:ext uri="{FF2B5EF4-FFF2-40B4-BE49-F238E27FC236}">
                <a16:creationId xmlns:a16="http://schemas.microsoft.com/office/drawing/2014/main" xmlns="" id="{320C5C2E-CC79-C944-B598-A284FE9F6EAB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267120" y="2067890"/>
            <a:ext cx="1424763" cy="1336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platzhalter 12">
            <a:extLst>
              <a:ext uri="{FF2B5EF4-FFF2-40B4-BE49-F238E27FC236}">
                <a16:creationId xmlns:a16="http://schemas.microsoft.com/office/drawing/2014/main" xmlns="" id="{84ED52A4-ED33-3B47-9BC3-26CF151341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24448" y="3429000"/>
            <a:ext cx="522287" cy="9842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de-DE" sz="6400" b="1" i="0" kern="1200" dirty="0">
                <a:solidFill>
                  <a:schemeClr val="accen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22" name="Inhaltsplatzhalter 14">
            <a:extLst>
              <a:ext uri="{FF2B5EF4-FFF2-40B4-BE49-F238E27FC236}">
                <a16:creationId xmlns:a16="http://schemas.microsoft.com/office/drawing/2014/main" xmlns="" id="{0C784F0A-DAB9-DD4C-9EF0-8CF8C8FAAC9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619902" y="2067890"/>
            <a:ext cx="1424763" cy="1336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Textplatzhalter 12">
            <a:extLst>
              <a:ext uri="{FF2B5EF4-FFF2-40B4-BE49-F238E27FC236}">
                <a16:creationId xmlns:a16="http://schemas.microsoft.com/office/drawing/2014/main" xmlns="" id="{B1FC7064-871C-F044-AC4B-AD695E8F249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56682" y="3429000"/>
            <a:ext cx="522287" cy="9842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de-DE" sz="6400" b="1" i="0" kern="1200" dirty="0">
                <a:solidFill>
                  <a:schemeClr val="accen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de-DE"/>
              <a:t>4</a:t>
            </a:r>
            <a:endParaRPr lang="de-DE" dirty="0"/>
          </a:p>
        </p:txBody>
      </p:sp>
      <p:sp>
        <p:nvSpPr>
          <p:cNvPr id="24" name="Inhaltsplatzhalter 14">
            <a:extLst>
              <a:ext uri="{FF2B5EF4-FFF2-40B4-BE49-F238E27FC236}">
                <a16:creationId xmlns:a16="http://schemas.microsoft.com/office/drawing/2014/main" xmlns="" id="{21770CF2-943D-C849-BD26-A977C1FF216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952136" y="2067890"/>
            <a:ext cx="1424763" cy="1336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platzhalter 17">
            <a:extLst>
              <a:ext uri="{FF2B5EF4-FFF2-40B4-BE49-F238E27FC236}">
                <a16:creationId xmlns:a16="http://schemas.microsoft.com/office/drawing/2014/main" xmlns="" id="{FC6B25C6-EB73-E841-A7C9-361D3C00694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50605" y="4806109"/>
            <a:ext cx="1718860" cy="95204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de-DE" sz="1600" baseline="0" smtClean="0">
                <a:effectLst/>
                <a:latin typeface="Arial" panose="020B0604020202020204" pitchFamily="34" charset="0"/>
              </a:defRPr>
            </a:lvl1pPr>
          </a:lstStyle>
          <a:p>
            <a:r>
              <a:rPr lang="de-DE" dirty="0" err="1">
                <a:effectLst/>
                <a:latin typeface="Arial" panose="020B0604020202020204" pitchFamily="34" charset="0"/>
              </a:rPr>
              <a:t>Duciaest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veleceserore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platzhalter 17">
            <a:extLst>
              <a:ext uri="{FF2B5EF4-FFF2-40B4-BE49-F238E27FC236}">
                <a16:creationId xmlns:a16="http://schemas.microsoft.com/office/drawing/2014/main" xmlns="" id="{0B365240-36AF-DF43-9FDD-9DEB5672B3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018901" y="4806109"/>
            <a:ext cx="1718860" cy="95204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de-DE" sz="1600" baseline="0" smtClean="0">
                <a:effectLst/>
                <a:latin typeface="Arial" panose="020B0604020202020204" pitchFamily="34" charset="0"/>
              </a:defRPr>
            </a:lvl1pPr>
          </a:lstStyle>
          <a:p>
            <a:r>
              <a:rPr lang="de-DE" dirty="0" err="1">
                <a:effectLst/>
                <a:latin typeface="Arial" panose="020B0604020202020204" pitchFamily="34" charset="0"/>
              </a:rPr>
              <a:t>Duciaest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veleceserore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xmlns="" id="{21156E1E-D8A4-7547-BE7A-6696B42AF4D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368909" y="4806109"/>
            <a:ext cx="1718860" cy="95204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de-DE" sz="1600" baseline="0" smtClean="0">
                <a:effectLst/>
                <a:latin typeface="Arial" panose="020B0604020202020204" pitchFamily="34" charset="0"/>
              </a:defRPr>
            </a:lvl1pPr>
          </a:lstStyle>
          <a:p>
            <a:r>
              <a:rPr lang="de-DE" dirty="0" err="1">
                <a:effectLst/>
                <a:latin typeface="Arial" panose="020B0604020202020204" pitchFamily="34" charset="0"/>
              </a:rPr>
              <a:t>Duciaest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veleceserore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platzhalter 4">
            <a:extLst>
              <a:ext uri="{FF2B5EF4-FFF2-40B4-BE49-F238E27FC236}">
                <a16:creationId xmlns:a16="http://schemas.microsoft.com/office/drawing/2014/main" xmlns="" id="{562147A3-DBAF-AF46-BDAA-224CF57CE5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6514" y="729342"/>
            <a:ext cx="8142286" cy="11541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de-DE" sz="3000" baseline="0" smtClean="0">
                <a:effectLst/>
                <a:latin typeface="Arial" panose="020B0604020202020204" pitchFamily="34" charset="0"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Beispiel Headline und Grafiken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auf Farbfläche mit Akzent Dataport-Rot</a:t>
            </a:r>
          </a:p>
        </p:txBody>
      </p:sp>
    </p:spTree>
    <p:extLst>
      <p:ext uri="{BB962C8B-B14F-4D97-AF65-F5344CB8AC3E}">
        <p14:creationId xmlns:p14="http://schemas.microsoft.com/office/powerpoint/2010/main" val="304222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70E96631-5B6D-0046-801D-A71A73552F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7302" y="275336"/>
            <a:ext cx="257048" cy="25940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6BE39CDF-8BF8-2B40-BE1C-C4C47DCE521A}"/>
              </a:ext>
            </a:extLst>
          </p:cNvPr>
          <p:cNvSpPr txBox="1"/>
          <p:nvPr userDrawn="1"/>
        </p:nvSpPr>
        <p:spPr>
          <a:xfrm>
            <a:off x="222376" y="6389024"/>
            <a:ext cx="555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fld id="{51867EAF-700D-7B45-8022-CFF7B233D398}" type="slidenum">
              <a:rPr lang="de-DE" sz="900" b="1" i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900" b="1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xmlns="" id="{9BE64139-9D9B-3645-AFDF-EC1F34E26C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00480" y="1635760"/>
            <a:ext cx="7252254" cy="2244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4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Beispiel Headline Präsentation </a:t>
            </a:r>
            <a:br>
              <a:rPr lang="de-DE" dirty="0"/>
            </a:br>
            <a:r>
              <a:rPr lang="de-DE" dirty="0"/>
              <a:t>nach Startfolie mit Nennung Autor*in unten links</a:t>
            </a:r>
          </a:p>
        </p:txBody>
      </p:sp>
      <p:sp>
        <p:nvSpPr>
          <p:cNvPr id="6" name="Textplatzhalter 10">
            <a:extLst>
              <a:ext uri="{FF2B5EF4-FFF2-40B4-BE49-F238E27FC236}">
                <a16:creationId xmlns:a16="http://schemas.microsoft.com/office/drawing/2014/main" xmlns="" id="{391C83D5-1759-0D4C-ADD1-97B013D30F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00480" y="5788025"/>
            <a:ext cx="1873250" cy="3952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380"/>
              </a:lnSpc>
              <a:spcBef>
                <a:spcPts val="0"/>
              </a:spcBef>
              <a:buNone/>
              <a:defRPr lang="de-DE" sz="1000" smtClean="0">
                <a:effectLst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Vorname Nachname</a:t>
            </a:r>
          </a:p>
          <a:p>
            <a:r>
              <a:rPr lang="de-DE" dirty="0">
                <a:effectLst/>
                <a:latin typeface="Arial" panose="020B0604020202020204" pitchFamily="34" charset="0"/>
              </a:rPr>
              <a:t>Beispielstadt, </a:t>
            </a:r>
            <a:r>
              <a:rPr lang="de-DE" dirty="0" err="1">
                <a:effectLst/>
                <a:latin typeface="Arial" panose="020B0604020202020204" pitchFamily="34" charset="0"/>
              </a:rPr>
              <a:t>dd.mm.yyyy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7157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1B81CCF8-055C-084E-A0FC-8EEF015E4C47}"/>
              </a:ext>
            </a:extLst>
          </p:cNvPr>
          <p:cNvSpPr/>
          <p:nvPr userDrawn="1"/>
        </p:nvSpPr>
        <p:spPr>
          <a:xfrm>
            <a:off x="1396999" y="3041650"/>
            <a:ext cx="10795001" cy="3195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E9868E80-ED3B-7B47-BC9B-65B30B8A59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83" r="-283"/>
          <a:stretch/>
        </p:blipFill>
        <p:spPr>
          <a:xfrm>
            <a:off x="257302" y="275336"/>
            <a:ext cx="257048" cy="259407"/>
          </a:xfrm>
          <a:custGeom>
            <a:avLst/>
            <a:gdLst>
              <a:gd name="connsiteX0" fmla="*/ 0 w 257048"/>
              <a:gd name="connsiteY0" fmla="*/ 0 h 259407"/>
              <a:gd name="connsiteX1" fmla="*/ 257048 w 257048"/>
              <a:gd name="connsiteY1" fmla="*/ 0 h 259407"/>
              <a:gd name="connsiteX2" fmla="*/ 257048 w 257048"/>
              <a:gd name="connsiteY2" fmla="*/ 259407 h 259407"/>
              <a:gd name="connsiteX3" fmla="*/ 0 w 257048"/>
              <a:gd name="connsiteY3" fmla="*/ 259407 h 259407"/>
              <a:gd name="connsiteX4" fmla="*/ 0 w 257048"/>
              <a:gd name="connsiteY4" fmla="*/ 0 h 25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048" h="259407">
                <a:moveTo>
                  <a:pt x="0" y="0"/>
                </a:moveTo>
                <a:lnTo>
                  <a:pt x="257048" y="0"/>
                </a:lnTo>
                <a:lnTo>
                  <a:pt x="257048" y="259407"/>
                </a:lnTo>
                <a:lnTo>
                  <a:pt x="0" y="25940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26B07E43-E373-F64B-8167-0050B31512E6}"/>
              </a:ext>
            </a:extLst>
          </p:cNvPr>
          <p:cNvSpPr txBox="1"/>
          <p:nvPr userDrawn="1"/>
        </p:nvSpPr>
        <p:spPr>
          <a:xfrm>
            <a:off x="222376" y="6389024"/>
            <a:ext cx="555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fld id="{51867EAF-700D-7B45-8022-CFF7B233D398}" type="slidenum">
              <a:rPr lang="de-DE" sz="900" b="1" i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900" b="1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xmlns="" id="{1069C07B-87C3-CE43-B3B6-74D4F8EEB30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9307" y="4806109"/>
            <a:ext cx="1852613" cy="95204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de-DE" sz="1600" baseline="0" smtClean="0">
                <a:effectLst/>
                <a:latin typeface="Arial" panose="020B0604020202020204" pitchFamily="34" charset="0"/>
              </a:defRPr>
            </a:lvl1pPr>
          </a:lstStyle>
          <a:p>
            <a:r>
              <a:rPr lang="de-DE" dirty="0" err="1">
                <a:effectLst/>
                <a:latin typeface="Arial" panose="020B0604020202020204" pitchFamily="34" charset="0"/>
              </a:rPr>
              <a:t>Duciaest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veleceserore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platzhalter 4">
            <a:extLst>
              <a:ext uri="{FF2B5EF4-FFF2-40B4-BE49-F238E27FC236}">
                <a16:creationId xmlns:a16="http://schemas.microsoft.com/office/drawing/2014/main" xmlns="" id="{562147A3-DBAF-AF46-BDAA-224CF57CE5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6514" y="729342"/>
            <a:ext cx="8142286" cy="11541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de-DE" sz="3000" baseline="0" smtClean="0">
                <a:effectLst/>
                <a:latin typeface="Arial" panose="020B0604020202020204" pitchFamily="34" charset="0"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Beispiel Headline Ansprechpartner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376F47EF-6F14-644B-8823-0BE9E81A230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079307" y="2148840"/>
            <a:ext cx="1852613" cy="24133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xmlns="" id="{F4A20895-007E-E948-B56A-11C04EC86FA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58499" y="4806109"/>
            <a:ext cx="1852613" cy="95204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de-DE" sz="1600" baseline="0" smtClean="0">
                <a:effectLst/>
                <a:latin typeface="Arial" panose="020B0604020202020204" pitchFamily="34" charset="0"/>
              </a:defRPr>
            </a:lvl1pPr>
          </a:lstStyle>
          <a:p>
            <a:r>
              <a:rPr lang="de-DE" dirty="0" err="1">
                <a:effectLst/>
                <a:latin typeface="Arial" panose="020B0604020202020204" pitchFamily="34" charset="0"/>
              </a:rPr>
              <a:t>Duciaest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veleceserore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29" name="Bildplatzhalter 2">
            <a:extLst>
              <a:ext uri="{FF2B5EF4-FFF2-40B4-BE49-F238E27FC236}">
                <a16:creationId xmlns:a16="http://schemas.microsoft.com/office/drawing/2014/main" xmlns="" id="{E48D594A-F76B-BA44-9EB9-F4FD7260305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758499" y="2148840"/>
            <a:ext cx="1852613" cy="24133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30" name="Textplatzhalter 17">
            <a:extLst>
              <a:ext uri="{FF2B5EF4-FFF2-40B4-BE49-F238E27FC236}">
                <a16:creationId xmlns:a16="http://schemas.microsoft.com/office/drawing/2014/main" xmlns="" id="{C049FA96-1966-FE4F-8B01-57C09238273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437691" y="4806109"/>
            <a:ext cx="1852613" cy="95204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de-DE" sz="1600" baseline="0" smtClean="0">
                <a:effectLst/>
                <a:latin typeface="Arial" panose="020B0604020202020204" pitchFamily="34" charset="0"/>
              </a:defRPr>
            </a:lvl1pPr>
          </a:lstStyle>
          <a:p>
            <a:r>
              <a:rPr lang="de-DE" dirty="0" err="1">
                <a:effectLst/>
                <a:latin typeface="Arial" panose="020B0604020202020204" pitchFamily="34" charset="0"/>
              </a:rPr>
              <a:t>Duciaest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veleceserore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31" name="Bildplatzhalter 2">
            <a:extLst>
              <a:ext uri="{FF2B5EF4-FFF2-40B4-BE49-F238E27FC236}">
                <a16:creationId xmlns:a16="http://schemas.microsoft.com/office/drawing/2014/main" xmlns="" id="{C2FDA892-A089-AD4E-A585-89C0143364C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437691" y="2148840"/>
            <a:ext cx="1852613" cy="24133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42757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pan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Objekt, Uhr, Zeichnung enthält.&#10;&#10;Automatisch generierte Beschreibung">
            <a:extLst>
              <a:ext uri="{FF2B5EF4-FFF2-40B4-BE49-F238E27FC236}">
                <a16:creationId xmlns:a16="http://schemas.microsoft.com/office/drawing/2014/main" xmlns="" id="{AEA52AB1-3829-B64D-A258-4CBD933413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084" y="5173684"/>
            <a:ext cx="2289483" cy="79445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CA09F507-A7B6-8544-8928-58D97329BDB5}"/>
              </a:ext>
            </a:extLst>
          </p:cNvPr>
          <p:cNvSpPr txBox="1"/>
          <p:nvPr userDrawn="1"/>
        </p:nvSpPr>
        <p:spPr>
          <a:xfrm>
            <a:off x="1300578" y="6053141"/>
            <a:ext cx="1843315" cy="1958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800" b="1" i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dataport.de</a:t>
            </a:r>
            <a:endParaRPr lang="de-DE" sz="800" b="1" i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759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pan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Objekt, Uhr, Zeichnung enthält.&#10;&#10;Automatisch generierte Beschreibung">
            <a:extLst>
              <a:ext uri="{FF2B5EF4-FFF2-40B4-BE49-F238E27FC236}">
                <a16:creationId xmlns:a16="http://schemas.microsoft.com/office/drawing/2014/main" xmlns="" id="{AEA52AB1-3829-B64D-A258-4CBD933413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084" y="5173684"/>
            <a:ext cx="2289483" cy="79445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972BAFE5-9562-AC40-B1E7-2C84165F4A84}"/>
              </a:ext>
            </a:extLst>
          </p:cNvPr>
          <p:cNvSpPr txBox="1"/>
          <p:nvPr userDrawn="1"/>
        </p:nvSpPr>
        <p:spPr>
          <a:xfrm>
            <a:off x="1300578" y="5110542"/>
            <a:ext cx="3473376" cy="84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20"/>
              </a:lnSpc>
            </a:pPr>
            <a:r>
              <a:rPr lang="de-DE" sz="1100" kern="1200" dirty="0">
                <a:solidFill>
                  <a:schemeClr val="tx2"/>
                </a:solidFill>
                <a:effectLst/>
                <a:latin typeface="+mj-lt"/>
                <a:ea typeface="+mn-ea"/>
                <a:cs typeface="+mn-cs"/>
              </a:rPr>
              <a:t>Anstalt des öffentlichen Rechts</a:t>
            </a:r>
          </a:p>
          <a:p>
            <a:pPr>
              <a:lnSpc>
                <a:spcPts val="1520"/>
              </a:lnSpc>
            </a:pPr>
            <a:r>
              <a:rPr lang="de-DE" sz="1100" kern="1200" dirty="0">
                <a:solidFill>
                  <a:schemeClr val="tx2"/>
                </a:solidFill>
                <a:effectLst/>
                <a:latin typeface="+mj-lt"/>
                <a:ea typeface="+mn-ea"/>
                <a:cs typeface="+mn-cs"/>
              </a:rPr>
              <a:t>Altenholzer Straße 10–14</a:t>
            </a:r>
          </a:p>
          <a:p>
            <a:pPr>
              <a:lnSpc>
                <a:spcPts val="1520"/>
              </a:lnSpc>
            </a:pPr>
            <a:r>
              <a:rPr lang="de-DE" sz="1100" kern="1200" dirty="0">
                <a:solidFill>
                  <a:schemeClr val="tx2"/>
                </a:solidFill>
                <a:effectLst/>
                <a:latin typeface="+mj-lt"/>
                <a:ea typeface="+mn-ea"/>
                <a:cs typeface="+mn-cs"/>
              </a:rPr>
              <a:t>24161 Altenholz</a:t>
            </a:r>
          </a:p>
          <a:p>
            <a:pPr>
              <a:lnSpc>
                <a:spcPts val="1520"/>
              </a:lnSpc>
            </a:pPr>
            <a:r>
              <a:rPr lang="de-DE" sz="1100" b="1" i="0" kern="12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dataport.de</a:t>
            </a:r>
            <a:endParaRPr lang="de-DE" sz="1100" b="1" i="0" kern="1200" dirty="0">
              <a:solidFill>
                <a:schemeClr val="tx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221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Objekt, Uhr, Zeichnung enthält.&#10;&#10;Automatisch generierte Beschreibung">
            <a:extLst>
              <a:ext uri="{FF2B5EF4-FFF2-40B4-BE49-F238E27FC236}">
                <a16:creationId xmlns:a16="http://schemas.microsoft.com/office/drawing/2014/main" xmlns="" id="{F66919C0-A824-2C4D-BC8C-1ADCF08B4C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06941" y="1549102"/>
            <a:ext cx="5074354" cy="176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165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BAAF404C-7270-4D42-A349-C97AA44005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7302" y="275336"/>
            <a:ext cx="257048" cy="25940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BE87105B-D647-FB47-BBC0-67D0D891C64A}"/>
              </a:ext>
            </a:extLst>
          </p:cNvPr>
          <p:cNvSpPr txBox="1"/>
          <p:nvPr userDrawn="1"/>
        </p:nvSpPr>
        <p:spPr>
          <a:xfrm>
            <a:off x="222376" y="6389024"/>
            <a:ext cx="555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fld id="{51867EAF-700D-7B45-8022-CFF7B233D398}" type="slidenum">
              <a:rPr lang="de-DE" sz="900" b="1" i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900" b="1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xmlns="" id="{3E6F9995-1D94-0641-972F-6403E74E05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00480" y="1635760"/>
            <a:ext cx="7224753" cy="2244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4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Beispiel Headline Präsentation </a:t>
            </a:r>
            <a:br>
              <a:rPr lang="de-DE" dirty="0"/>
            </a:br>
            <a:r>
              <a:rPr lang="de-DE" dirty="0"/>
              <a:t>nach Startfolie mit Nennung Autor*in unten links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xmlns="" id="{B11A354C-99BE-504D-9593-5A8078673E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00480" y="5788025"/>
            <a:ext cx="1873250" cy="3952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380"/>
              </a:lnSpc>
              <a:spcBef>
                <a:spcPts val="0"/>
              </a:spcBef>
              <a:buNone/>
              <a:defRPr lang="de-DE" sz="1000" smtClean="0">
                <a:effectLst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Vorname Nachname</a:t>
            </a:r>
          </a:p>
          <a:p>
            <a:r>
              <a:rPr lang="de-DE" dirty="0">
                <a:effectLst/>
                <a:latin typeface="Arial" panose="020B0604020202020204" pitchFamily="34" charset="0"/>
              </a:rPr>
              <a:t>Beispielstadt, </a:t>
            </a:r>
            <a:r>
              <a:rPr lang="de-DE" dirty="0" err="1">
                <a:effectLst/>
                <a:latin typeface="Arial" panose="020B0604020202020204" pitchFamily="34" charset="0"/>
              </a:rPr>
              <a:t>dd.mm.yyyy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3466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2413AD4B-97C5-E04F-A868-A9F3A27CF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7302" y="275336"/>
            <a:ext cx="257048" cy="25940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54962B44-0F40-634A-9138-15C10BD6D4DA}"/>
              </a:ext>
            </a:extLst>
          </p:cNvPr>
          <p:cNvSpPr txBox="1"/>
          <p:nvPr userDrawn="1"/>
        </p:nvSpPr>
        <p:spPr>
          <a:xfrm>
            <a:off x="222376" y="6389024"/>
            <a:ext cx="555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fld id="{51867EAF-700D-7B45-8022-CFF7B233D398}" type="slidenum">
              <a:rPr lang="de-DE" sz="900" b="1" i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900" b="1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xmlns="" id="{A251CDE8-0D71-7643-9AD1-0A9F539A0E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08418" y="1216855"/>
            <a:ext cx="6667118" cy="4107767"/>
          </a:xfrm>
          <a:prstGeom prst="rect">
            <a:avLst/>
          </a:prstGeom>
        </p:spPr>
        <p:txBody>
          <a:bodyPr anchor="ctr"/>
          <a:lstStyle>
            <a:lvl1pPr marL="457200" indent="-457200">
              <a:buClr>
                <a:schemeClr val="bg2"/>
              </a:buClr>
              <a:buFont typeface="+mj-lt"/>
              <a:buAutoNum type="arabicPeriod"/>
              <a:defRPr lang="de-DE" sz="2200" smtClean="0">
                <a:effectLst/>
              </a:defRPr>
            </a:lvl1pPr>
            <a:lvl2pPr marL="457200" indent="0">
              <a:buFont typeface="+mj-lt"/>
              <a:buNone/>
              <a:defRPr>
                <a:latin typeface="+mj-lt"/>
              </a:defRPr>
            </a:lvl2pPr>
            <a:lvl3pPr marL="914400" indent="0">
              <a:buFont typeface="+mj-lt"/>
              <a:buNone/>
              <a:defRPr>
                <a:latin typeface="+mj-lt"/>
              </a:defRPr>
            </a:lvl3pPr>
            <a:lvl4pPr marL="1371600" indent="0">
              <a:buFont typeface="+mj-lt"/>
              <a:buNone/>
              <a:defRPr>
                <a:latin typeface="+mj-lt"/>
              </a:defRPr>
            </a:lvl4pPr>
            <a:lvl5pPr marL="1828800" indent="0">
              <a:buFont typeface="+mj-lt"/>
              <a:buNone/>
              <a:defRPr>
                <a:latin typeface="+mj-lt"/>
              </a:defRPr>
            </a:lvl5pPr>
          </a:lstStyle>
          <a:p>
            <a:r>
              <a:rPr lang="de-DE" dirty="0" err="1">
                <a:effectLst/>
                <a:latin typeface="Arial" panose="020B0604020202020204" pitchFamily="34" charset="0"/>
              </a:rPr>
              <a:t>Duciaest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Veleceserore</a:t>
            </a:r>
            <a:endParaRPr lang="de-DE" dirty="0">
              <a:effectLst/>
              <a:latin typeface="Arial" panose="020B0604020202020204" pitchFamily="34" charset="0"/>
            </a:endParaRPr>
          </a:p>
          <a:p>
            <a:r>
              <a:rPr lang="de-DE" dirty="0" err="1">
                <a:effectLst/>
                <a:latin typeface="Arial" panose="020B0604020202020204" pitchFamily="34" charset="0"/>
              </a:rPr>
              <a:t>Caes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Etaspero</a:t>
            </a:r>
            <a:endParaRPr lang="de-DE" dirty="0">
              <a:effectLst/>
              <a:latin typeface="Arial" panose="020B0604020202020204" pitchFamily="34" charset="0"/>
            </a:endParaRPr>
          </a:p>
          <a:p>
            <a:r>
              <a:rPr lang="de-DE" dirty="0">
                <a:effectLst/>
                <a:latin typeface="Arial" panose="020B0604020202020204" pitchFamily="34" charset="0"/>
              </a:rPr>
              <a:t>Et </a:t>
            </a:r>
            <a:r>
              <a:rPr lang="de-DE" dirty="0" err="1">
                <a:effectLst/>
                <a:latin typeface="Arial" panose="020B0604020202020204" pitchFamily="34" charset="0"/>
              </a:rPr>
              <a:t>litatur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Solent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Esaccus</a:t>
            </a:r>
            <a:endParaRPr lang="de-DE" dirty="0">
              <a:effectLst/>
              <a:latin typeface="Arial" panose="020B0604020202020204" pitchFamily="34" charset="0"/>
            </a:endParaRPr>
          </a:p>
          <a:p>
            <a:r>
              <a:rPr lang="de-DE" dirty="0" err="1">
                <a:effectLst/>
                <a:latin typeface="Arial" panose="020B0604020202020204" pitchFamily="34" charset="0"/>
              </a:rPr>
              <a:t>Veleceserore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Volenda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Esequo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xmlns="" id="{BD32A277-7D60-744A-BAAE-4391D5812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98886" y="783276"/>
            <a:ext cx="3883489" cy="57330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0" b="1" i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de-DE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2088199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einstel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2413AD4B-97C5-E04F-A868-A9F3A27CF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7302" y="275336"/>
            <a:ext cx="257048" cy="259407"/>
          </a:xfrm>
          <a:prstGeom prst="rect">
            <a:avLst/>
          </a:prstGeom>
        </p:spPr>
      </p:pic>
      <p:sp>
        <p:nvSpPr>
          <p:cNvPr id="10" name="Textplatzhalter 8">
            <a:extLst>
              <a:ext uri="{FF2B5EF4-FFF2-40B4-BE49-F238E27FC236}">
                <a16:creationId xmlns:a16="http://schemas.microsoft.com/office/drawing/2014/main" xmlns="" id="{E8DFC4B3-B66F-E348-BFBB-022BC6268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00480" y="1867253"/>
            <a:ext cx="6735763" cy="2244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4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Beispiel Zwischentitel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mit Headline ohne Bild</a:t>
            </a:r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xmlns="" id="{203DAC8C-4ECE-4C4B-B362-DDA1A24DA3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36242" y="-337066"/>
            <a:ext cx="4155757" cy="6653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0" b="1" i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960844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zweistel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2413AD4B-97C5-E04F-A868-A9F3A27CF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7302" y="275336"/>
            <a:ext cx="257048" cy="259407"/>
          </a:xfrm>
          <a:prstGeom prst="rect">
            <a:avLst/>
          </a:prstGeom>
        </p:spPr>
      </p:pic>
      <p:sp>
        <p:nvSpPr>
          <p:cNvPr id="10" name="Textplatzhalter 8">
            <a:extLst>
              <a:ext uri="{FF2B5EF4-FFF2-40B4-BE49-F238E27FC236}">
                <a16:creationId xmlns:a16="http://schemas.microsoft.com/office/drawing/2014/main" xmlns="" id="{E8DFC4B3-B66F-E348-BFBB-022BC6268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00480" y="1867253"/>
            <a:ext cx="6735763" cy="2244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4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Beispiel Zwischentitel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mit Headline ohne Bild</a:t>
            </a:r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xmlns="" id="{EA73AABE-EFC5-0648-AE53-29D1CB98BA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7639" y="1014761"/>
            <a:ext cx="5434361" cy="51231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5000" b="1" i="0" kern="0" spc="-3000" baseline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de-DE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847744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xmlns="" id="{19F4EECF-6EBA-C241-A63B-D36E8AA0DD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2520" y="2912258"/>
            <a:ext cx="1886473" cy="3512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300" b="1" i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de-DE" dirty="0"/>
              <a:t>2</a:t>
            </a:r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2413AD4B-97C5-E04F-A868-A9F3A27CF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7302" y="275336"/>
            <a:ext cx="257048" cy="259407"/>
          </a:xfrm>
          <a:prstGeom prst="rect">
            <a:avLst/>
          </a:prstGeom>
        </p:spPr>
      </p:pic>
      <p:sp>
        <p:nvSpPr>
          <p:cNvPr id="10" name="Textplatzhalter 8">
            <a:extLst>
              <a:ext uri="{FF2B5EF4-FFF2-40B4-BE49-F238E27FC236}">
                <a16:creationId xmlns:a16="http://schemas.microsoft.com/office/drawing/2014/main" xmlns="" id="{E8DFC4B3-B66F-E348-BFBB-022BC6268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3927" y="952853"/>
            <a:ext cx="5061229" cy="2244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3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Beispiel Zwischentitel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mit Headline und Bild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xmlns="" id="{350B8DB6-7B24-9C4B-ABCB-4DB35C38F7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50050" y="0"/>
            <a:ext cx="544195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80699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kzent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2413AD4B-97C5-E04F-A868-A9F3A27CF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7302" y="275336"/>
            <a:ext cx="257048" cy="25940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54962B44-0F40-634A-9138-15C10BD6D4DA}"/>
              </a:ext>
            </a:extLst>
          </p:cNvPr>
          <p:cNvSpPr txBox="1"/>
          <p:nvPr userDrawn="1"/>
        </p:nvSpPr>
        <p:spPr>
          <a:xfrm>
            <a:off x="222376" y="6389024"/>
            <a:ext cx="555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fld id="{51867EAF-700D-7B45-8022-CFF7B233D398}" type="slidenum">
              <a:rPr lang="de-DE" sz="900" b="1" i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900" b="1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xmlns="" id="{A251CDE8-0D71-7643-9AD1-0A9F539A0E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6465" y="2347118"/>
            <a:ext cx="6627049" cy="19828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>
                <a:schemeClr val="bg2"/>
              </a:buClr>
              <a:buFont typeface="+mj-lt"/>
              <a:buNone/>
              <a:defRPr lang="de-DE" sz="4000" smtClean="0">
                <a:effectLst/>
              </a:defRPr>
            </a:lvl1pPr>
            <a:lvl2pPr marL="457200" indent="0">
              <a:buFont typeface="+mj-lt"/>
              <a:buNone/>
              <a:defRPr>
                <a:latin typeface="+mj-lt"/>
              </a:defRPr>
            </a:lvl2pPr>
            <a:lvl3pPr marL="914400" indent="0">
              <a:buFont typeface="+mj-lt"/>
              <a:buNone/>
              <a:defRPr>
                <a:latin typeface="+mj-lt"/>
              </a:defRPr>
            </a:lvl3pPr>
            <a:lvl4pPr marL="1371600" indent="0">
              <a:buFont typeface="+mj-lt"/>
              <a:buNone/>
              <a:defRPr>
                <a:latin typeface="+mj-lt"/>
              </a:defRPr>
            </a:lvl4pPr>
            <a:lvl5pPr marL="1828800" indent="0">
              <a:buFont typeface="+mj-lt"/>
              <a:buNone/>
              <a:defRPr>
                <a:latin typeface="+mj-lt"/>
              </a:defRPr>
            </a:lvl5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Beispiel für einen kurzen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Aphorismus oder ein Zitat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ohne Bild.“</a:t>
            </a:r>
          </a:p>
        </p:txBody>
      </p:sp>
      <p:sp>
        <p:nvSpPr>
          <p:cNvPr id="10" name="Textplatzhalter 10">
            <a:extLst>
              <a:ext uri="{FF2B5EF4-FFF2-40B4-BE49-F238E27FC236}">
                <a16:creationId xmlns:a16="http://schemas.microsoft.com/office/drawing/2014/main" xmlns="" id="{65CCEEB1-32FE-1843-A31B-C63B5CAB1E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36465" y="4399664"/>
            <a:ext cx="1873250" cy="3952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1000" smtClean="0">
                <a:effectLst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Vorname Nachname</a:t>
            </a:r>
          </a:p>
          <a:p>
            <a:r>
              <a:rPr lang="de-DE" dirty="0">
                <a:effectLst/>
                <a:latin typeface="Arial" panose="020B0604020202020204" pitchFamily="34" charset="0"/>
              </a:rPr>
              <a:t>Profession</a:t>
            </a:r>
          </a:p>
        </p:txBody>
      </p:sp>
      <p:sp>
        <p:nvSpPr>
          <p:cNvPr id="7" name="Textplatzhalter 8">
            <a:extLst>
              <a:ext uri="{FF2B5EF4-FFF2-40B4-BE49-F238E27FC236}">
                <a16:creationId xmlns:a16="http://schemas.microsoft.com/office/drawing/2014/main" xmlns="" id="{735FA7DB-98BF-9046-8C7B-E2E99DD44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0800000">
            <a:off x="-1" y="-1"/>
            <a:ext cx="3712637" cy="41288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6500" b="1" i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00289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8">
            <a:extLst>
              <a:ext uri="{FF2B5EF4-FFF2-40B4-BE49-F238E27FC236}">
                <a16:creationId xmlns:a16="http://schemas.microsoft.com/office/drawing/2014/main" xmlns="" id="{C9EA2664-2397-F344-85EA-442E58046E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98886" y="783276"/>
            <a:ext cx="3883489" cy="57330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0" b="1" i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de-DE" dirty="0"/>
              <a:t>#</a:t>
            </a:r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2413AD4B-97C5-E04F-A868-A9F3A27CF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7302" y="275336"/>
            <a:ext cx="257048" cy="25940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54962B44-0F40-634A-9138-15C10BD6D4DA}"/>
              </a:ext>
            </a:extLst>
          </p:cNvPr>
          <p:cNvSpPr txBox="1"/>
          <p:nvPr userDrawn="1"/>
        </p:nvSpPr>
        <p:spPr>
          <a:xfrm>
            <a:off x="222376" y="6389024"/>
            <a:ext cx="555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fld id="{51867EAF-700D-7B45-8022-CFF7B233D398}" type="slidenum">
              <a:rPr lang="de-DE" sz="900" b="1" i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900" b="1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10">
            <a:extLst>
              <a:ext uri="{FF2B5EF4-FFF2-40B4-BE49-F238E27FC236}">
                <a16:creationId xmlns:a16="http://schemas.microsoft.com/office/drawing/2014/main" xmlns="" id="{04321CD4-6323-CE46-B18D-AB89ABE2A9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08418" y="1216855"/>
            <a:ext cx="6667118" cy="4107767"/>
          </a:xfrm>
          <a:prstGeom prst="rect">
            <a:avLst/>
          </a:prstGeom>
        </p:spPr>
        <p:txBody>
          <a:bodyPr anchor="ctr"/>
          <a:lstStyle>
            <a:lvl1pPr marL="457200" indent="-457200">
              <a:buClr>
                <a:schemeClr val="bg2"/>
              </a:buClr>
              <a:buFont typeface="+mj-lt"/>
              <a:buAutoNum type="arabicPeriod"/>
              <a:defRPr lang="de-DE" sz="2200" smtClean="0">
                <a:effectLst/>
              </a:defRPr>
            </a:lvl1pPr>
            <a:lvl2pPr marL="457200" indent="0">
              <a:buFont typeface="+mj-lt"/>
              <a:buNone/>
              <a:defRPr>
                <a:latin typeface="+mj-lt"/>
              </a:defRPr>
            </a:lvl2pPr>
            <a:lvl3pPr marL="914400" indent="0">
              <a:buFont typeface="+mj-lt"/>
              <a:buNone/>
              <a:defRPr>
                <a:latin typeface="+mj-lt"/>
              </a:defRPr>
            </a:lvl3pPr>
            <a:lvl4pPr marL="1371600" indent="0">
              <a:buFont typeface="+mj-lt"/>
              <a:buNone/>
              <a:defRPr>
                <a:latin typeface="+mj-lt"/>
              </a:defRPr>
            </a:lvl4pPr>
            <a:lvl5pPr marL="1828800" indent="0">
              <a:buFont typeface="+mj-lt"/>
              <a:buNone/>
              <a:defRPr>
                <a:latin typeface="+mj-lt"/>
              </a:defRPr>
            </a:lvl5pPr>
          </a:lstStyle>
          <a:p>
            <a:r>
              <a:rPr lang="de-DE" dirty="0" err="1">
                <a:effectLst/>
                <a:latin typeface="Arial" panose="020B0604020202020204" pitchFamily="34" charset="0"/>
              </a:rPr>
              <a:t>Duciaest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Veleceserore</a:t>
            </a:r>
            <a:endParaRPr lang="de-DE" dirty="0">
              <a:effectLst/>
              <a:latin typeface="Arial" panose="020B0604020202020204" pitchFamily="34" charset="0"/>
            </a:endParaRPr>
          </a:p>
          <a:p>
            <a:r>
              <a:rPr lang="de-DE" dirty="0" err="1">
                <a:effectLst/>
                <a:latin typeface="Arial" panose="020B0604020202020204" pitchFamily="34" charset="0"/>
              </a:rPr>
              <a:t>Caes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Etaspero</a:t>
            </a:r>
            <a:endParaRPr lang="de-DE" dirty="0">
              <a:effectLst/>
              <a:latin typeface="Arial" panose="020B0604020202020204" pitchFamily="34" charset="0"/>
            </a:endParaRPr>
          </a:p>
          <a:p>
            <a:r>
              <a:rPr lang="de-DE" dirty="0">
                <a:effectLst/>
                <a:latin typeface="Arial" panose="020B0604020202020204" pitchFamily="34" charset="0"/>
              </a:rPr>
              <a:t>Et </a:t>
            </a:r>
            <a:r>
              <a:rPr lang="de-DE" dirty="0" err="1">
                <a:effectLst/>
                <a:latin typeface="Arial" panose="020B0604020202020204" pitchFamily="34" charset="0"/>
              </a:rPr>
              <a:t>litatur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Solent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Esaccus</a:t>
            </a:r>
            <a:endParaRPr lang="de-DE" dirty="0">
              <a:effectLst/>
              <a:latin typeface="Arial" panose="020B0604020202020204" pitchFamily="34" charset="0"/>
            </a:endParaRPr>
          </a:p>
          <a:p>
            <a:r>
              <a:rPr lang="de-DE" dirty="0" err="1">
                <a:effectLst/>
                <a:latin typeface="Arial" panose="020B0604020202020204" pitchFamily="34" charset="0"/>
              </a:rPr>
              <a:t>Veleceserore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Volenda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Esequo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7063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kzent Elemen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2413AD4B-97C5-E04F-A868-A9F3A27CF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7302" y="275336"/>
            <a:ext cx="257048" cy="25940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54962B44-0F40-634A-9138-15C10BD6D4DA}"/>
              </a:ext>
            </a:extLst>
          </p:cNvPr>
          <p:cNvSpPr txBox="1"/>
          <p:nvPr userDrawn="1"/>
        </p:nvSpPr>
        <p:spPr>
          <a:xfrm>
            <a:off x="222376" y="6389024"/>
            <a:ext cx="555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fld id="{51867EAF-700D-7B45-8022-CFF7B233D398}" type="slidenum">
              <a:rPr lang="de-DE" sz="900" b="1" i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900" b="1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xmlns="" id="{A251CDE8-0D71-7643-9AD1-0A9F539A0E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13507" y="3306342"/>
            <a:ext cx="3451512" cy="163994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bg2"/>
              </a:buClr>
              <a:buFont typeface="+mj-lt"/>
              <a:buNone/>
              <a:defRPr lang="de-DE" sz="2200" smtClean="0">
                <a:effectLst/>
              </a:defRPr>
            </a:lvl1pPr>
            <a:lvl2pPr marL="457200" indent="0">
              <a:buFont typeface="+mj-lt"/>
              <a:buNone/>
              <a:defRPr>
                <a:latin typeface="+mj-lt"/>
              </a:defRPr>
            </a:lvl2pPr>
            <a:lvl3pPr marL="914400" indent="0">
              <a:buFont typeface="+mj-lt"/>
              <a:buNone/>
              <a:defRPr>
                <a:latin typeface="+mj-lt"/>
              </a:defRPr>
            </a:lvl3pPr>
            <a:lvl4pPr marL="1371600" indent="0">
              <a:buFont typeface="+mj-lt"/>
              <a:buNone/>
              <a:defRPr>
                <a:latin typeface="+mj-lt"/>
              </a:defRPr>
            </a:lvl4pPr>
            <a:lvl5pPr marL="1828800" indent="0">
              <a:buFont typeface="+mj-lt"/>
              <a:buNone/>
              <a:defRPr>
                <a:latin typeface="+mj-lt"/>
              </a:defRPr>
            </a:lvl5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Beispiel für einen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kurzen Aphorismus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oder ein Zitat mit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einem Bild.“</a:t>
            </a:r>
          </a:p>
        </p:txBody>
      </p:sp>
      <p:sp>
        <p:nvSpPr>
          <p:cNvPr id="10" name="Textplatzhalter 10">
            <a:extLst>
              <a:ext uri="{FF2B5EF4-FFF2-40B4-BE49-F238E27FC236}">
                <a16:creationId xmlns:a16="http://schemas.microsoft.com/office/drawing/2014/main" xmlns="" id="{65CCEEB1-32FE-1843-A31B-C63B5CAB1E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13506" y="4946285"/>
            <a:ext cx="1873250" cy="3952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1000" smtClean="0">
                <a:effectLst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Vorname Nachname</a:t>
            </a:r>
          </a:p>
          <a:p>
            <a:r>
              <a:rPr lang="de-DE" dirty="0">
                <a:effectLst/>
                <a:latin typeface="Arial" panose="020B0604020202020204" pitchFamily="34" charset="0"/>
              </a:rPr>
              <a:t>Profession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xmlns="" id="{42DF0BDE-19E3-AF43-BABA-1D63C2A9B27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65763" y="0"/>
            <a:ext cx="6726237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xmlns="" id="{A628E3E0-972F-2449-B73A-EFF68967AC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>
            <a:off x="-1" y="-1"/>
            <a:ext cx="3712637" cy="41288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6500" b="1" i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9836861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xmlns="" id="{25CF9E38-4A48-D748-AC43-DFFBAB960E4F}"/>
              </a:ext>
            </a:extLst>
          </p:cNvPr>
          <p:cNvSpPr/>
          <p:nvPr userDrawn="1"/>
        </p:nvSpPr>
        <p:spPr>
          <a:xfrm>
            <a:off x="206564" y="225777"/>
            <a:ext cx="358524" cy="3585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Bildplatzhalter 18">
            <a:extLst>
              <a:ext uri="{FF2B5EF4-FFF2-40B4-BE49-F238E27FC236}">
                <a16:creationId xmlns:a16="http://schemas.microsoft.com/office/drawing/2014/main" xmlns="" id="{DD0E8BDF-C5E5-E84D-87CF-921C1E732A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86550 w 12192000"/>
              <a:gd name="connsiteY0" fmla="*/ 275543 h 6858000"/>
              <a:gd name="connsiteX1" fmla="*/ 258750 w 12192000"/>
              <a:gd name="connsiteY1" fmla="*/ 405143 h 6858000"/>
              <a:gd name="connsiteX2" fmla="*/ 386550 w 12192000"/>
              <a:gd name="connsiteY2" fmla="*/ 534743 h 6858000"/>
              <a:gd name="connsiteX3" fmla="*/ 514350 w 12192000"/>
              <a:gd name="connsiteY3" fmla="*/ 405143 h 6858000"/>
              <a:gd name="connsiteX4" fmla="*/ 386550 w 12192000"/>
              <a:gd name="connsiteY4" fmla="*/ 275543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386550" y="275543"/>
                </a:moveTo>
                <a:cubicBezTo>
                  <a:pt x="315968" y="275543"/>
                  <a:pt x="258750" y="333567"/>
                  <a:pt x="258750" y="405143"/>
                </a:cubicBezTo>
                <a:cubicBezTo>
                  <a:pt x="258750" y="476719"/>
                  <a:pt x="315968" y="534743"/>
                  <a:pt x="386550" y="534743"/>
                </a:cubicBezTo>
                <a:cubicBezTo>
                  <a:pt x="457132" y="534743"/>
                  <a:pt x="514350" y="476719"/>
                  <a:pt x="514350" y="405143"/>
                </a:cubicBezTo>
                <a:cubicBezTo>
                  <a:pt x="514350" y="333567"/>
                  <a:pt x="457132" y="275543"/>
                  <a:pt x="386550" y="2755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E9868E80-ED3B-7B47-BC9B-65B30B8A59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83" r="-283"/>
          <a:stretch/>
        </p:blipFill>
        <p:spPr>
          <a:xfrm>
            <a:off x="257302" y="275336"/>
            <a:ext cx="257048" cy="259407"/>
          </a:xfrm>
          <a:custGeom>
            <a:avLst/>
            <a:gdLst>
              <a:gd name="connsiteX0" fmla="*/ 0 w 257048"/>
              <a:gd name="connsiteY0" fmla="*/ 0 h 259407"/>
              <a:gd name="connsiteX1" fmla="*/ 257048 w 257048"/>
              <a:gd name="connsiteY1" fmla="*/ 0 h 259407"/>
              <a:gd name="connsiteX2" fmla="*/ 257048 w 257048"/>
              <a:gd name="connsiteY2" fmla="*/ 259407 h 259407"/>
              <a:gd name="connsiteX3" fmla="*/ 0 w 257048"/>
              <a:gd name="connsiteY3" fmla="*/ 259407 h 259407"/>
              <a:gd name="connsiteX4" fmla="*/ 0 w 257048"/>
              <a:gd name="connsiteY4" fmla="*/ 0 h 25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048" h="259407">
                <a:moveTo>
                  <a:pt x="0" y="0"/>
                </a:moveTo>
                <a:lnTo>
                  <a:pt x="257048" y="0"/>
                </a:lnTo>
                <a:lnTo>
                  <a:pt x="257048" y="259407"/>
                </a:lnTo>
                <a:lnTo>
                  <a:pt x="0" y="259407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877629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xmlns="" id="{25CF9E38-4A48-D748-AC43-DFFBAB960E4F}"/>
              </a:ext>
            </a:extLst>
          </p:cNvPr>
          <p:cNvSpPr/>
          <p:nvPr userDrawn="1"/>
        </p:nvSpPr>
        <p:spPr>
          <a:xfrm>
            <a:off x="206564" y="225777"/>
            <a:ext cx="358524" cy="3585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xmlns="" id="{52F34088-D0AB-6C4B-BE54-6CF07FB519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685590" cy="6858000"/>
          </a:xfrm>
          <a:custGeom>
            <a:avLst/>
            <a:gdLst>
              <a:gd name="connsiteX0" fmla="*/ 386550 w 7685590"/>
              <a:gd name="connsiteY0" fmla="*/ 275543 h 6858000"/>
              <a:gd name="connsiteX1" fmla="*/ 258750 w 7685590"/>
              <a:gd name="connsiteY1" fmla="*/ 405143 h 6858000"/>
              <a:gd name="connsiteX2" fmla="*/ 386550 w 7685590"/>
              <a:gd name="connsiteY2" fmla="*/ 534743 h 6858000"/>
              <a:gd name="connsiteX3" fmla="*/ 514350 w 7685590"/>
              <a:gd name="connsiteY3" fmla="*/ 405143 h 6858000"/>
              <a:gd name="connsiteX4" fmla="*/ 386550 w 7685590"/>
              <a:gd name="connsiteY4" fmla="*/ 275543 h 6858000"/>
              <a:gd name="connsiteX5" fmla="*/ 0 w 7685590"/>
              <a:gd name="connsiteY5" fmla="*/ 0 h 6858000"/>
              <a:gd name="connsiteX6" fmla="*/ 7685590 w 7685590"/>
              <a:gd name="connsiteY6" fmla="*/ 0 h 6858000"/>
              <a:gd name="connsiteX7" fmla="*/ 7685590 w 7685590"/>
              <a:gd name="connsiteY7" fmla="*/ 6858000 h 6858000"/>
              <a:gd name="connsiteX8" fmla="*/ 0 w 768559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85590" h="6858000">
                <a:moveTo>
                  <a:pt x="386550" y="275543"/>
                </a:moveTo>
                <a:cubicBezTo>
                  <a:pt x="315968" y="275543"/>
                  <a:pt x="258750" y="333567"/>
                  <a:pt x="258750" y="405143"/>
                </a:cubicBezTo>
                <a:cubicBezTo>
                  <a:pt x="258750" y="476719"/>
                  <a:pt x="315968" y="534743"/>
                  <a:pt x="386550" y="534743"/>
                </a:cubicBezTo>
                <a:cubicBezTo>
                  <a:pt x="457132" y="534743"/>
                  <a:pt x="514350" y="476719"/>
                  <a:pt x="514350" y="405143"/>
                </a:cubicBezTo>
                <a:cubicBezTo>
                  <a:pt x="514350" y="333567"/>
                  <a:pt x="457132" y="275543"/>
                  <a:pt x="386550" y="275543"/>
                </a:cubicBezTo>
                <a:close/>
                <a:moveTo>
                  <a:pt x="0" y="0"/>
                </a:moveTo>
                <a:lnTo>
                  <a:pt x="7685590" y="0"/>
                </a:lnTo>
                <a:lnTo>
                  <a:pt x="768559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E9868E80-ED3B-7B47-BC9B-65B30B8A59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83" r="-283"/>
          <a:stretch/>
        </p:blipFill>
        <p:spPr>
          <a:xfrm>
            <a:off x="257302" y="275336"/>
            <a:ext cx="257048" cy="259407"/>
          </a:xfrm>
          <a:custGeom>
            <a:avLst/>
            <a:gdLst>
              <a:gd name="connsiteX0" fmla="*/ 0 w 257048"/>
              <a:gd name="connsiteY0" fmla="*/ 0 h 259407"/>
              <a:gd name="connsiteX1" fmla="*/ 257048 w 257048"/>
              <a:gd name="connsiteY1" fmla="*/ 0 h 259407"/>
              <a:gd name="connsiteX2" fmla="*/ 257048 w 257048"/>
              <a:gd name="connsiteY2" fmla="*/ 259407 h 259407"/>
              <a:gd name="connsiteX3" fmla="*/ 0 w 257048"/>
              <a:gd name="connsiteY3" fmla="*/ 259407 h 259407"/>
              <a:gd name="connsiteX4" fmla="*/ 0 w 257048"/>
              <a:gd name="connsiteY4" fmla="*/ 0 h 25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048" h="259407">
                <a:moveTo>
                  <a:pt x="0" y="0"/>
                </a:moveTo>
                <a:lnTo>
                  <a:pt x="257048" y="0"/>
                </a:lnTo>
                <a:lnTo>
                  <a:pt x="257048" y="259407"/>
                </a:lnTo>
                <a:lnTo>
                  <a:pt x="0" y="25940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" name="Bildplatzhalter 5">
            <a:extLst>
              <a:ext uri="{FF2B5EF4-FFF2-40B4-BE49-F238E27FC236}">
                <a16:creationId xmlns:a16="http://schemas.microsoft.com/office/drawing/2014/main" xmlns="" id="{F4A74ED9-34CF-8441-90C0-F68F992FFC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10500" y="0"/>
            <a:ext cx="4381500" cy="3371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1" name="Bildplatzhalter 5">
            <a:extLst>
              <a:ext uri="{FF2B5EF4-FFF2-40B4-BE49-F238E27FC236}">
                <a16:creationId xmlns:a16="http://schemas.microsoft.com/office/drawing/2014/main" xmlns="" id="{BF00AE70-EA74-1A40-89E2-7A7DE56300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10500" y="3486151"/>
            <a:ext cx="4381500" cy="3371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80674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ie Gestal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E9868E80-ED3B-7B47-BC9B-65B30B8A59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83" r="-283"/>
          <a:stretch/>
        </p:blipFill>
        <p:spPr>
          <a:xfrm>
            <a:off x="257302" y="275336"/>
            <a:ext cx="257048" cy="259407"/>
          </a:xfrm>
          <a:custGeom>
            <a:avLst/>
            <a:gdLst>
              <a:gd name="connsiteX0" fmla="*/ 0 w 257048"/>
              <a:gd name="connsiteY0" fmla="*/ 0 h 259407"/>
              <a:gd name="connsiteX1" fmla="*/ 257048 w 257048"/>
              <a:gd name="connsiteY1" fmla="*/ 0 h 259407"/>
              <a:gd name="connsiteX2" fmla="*/ 257048 w 257048"/>
              <a:gd name="connsiteY2" fmla="*/ 259407 h 259407"/>
              <a:gd name="connsiteX3" fmla="*/ 0 w 257048"/>
              <a:gd name="connsiteY3" fmla="*/ 259407 h 259407"/>
              <a:gd name="connsiteX4" fmla="*/ 0 w 257048"/>
              <a:gd name="connsiteY4" fmla="*/ 0 h 25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048" h="259407">
                <a:moveTo>
                  <a:pt x="0" y="0"/>
                </a:moveTo>
                <a:lnTo>
                  <a:pt x="257048" y="0"/>
                </a:lnTo>
                <a:lnTo>
                  <a:pt x="257048" y="259407"/>
                </a:lnTo>
                <a:lnTo>
                  <a:pt x="0" y="25940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26B07E43-E373-F64B-8167-0050B31512E6}"/>
              </a:ext>
            </a:extLst>
          </p:cNvPr>
          <p:cNvSpPr txBox="1"/>
          <p:nvPr userDrawn="1"/>
        </p:nvSpPr>
        <p:spPr>
          <a:xfrm>
            <a:off x="222376" y="6389024"/>
            <a:ext cx="555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fld id="{51867EAF-700D-7B45-8022-CFF7B233D398}" type="slidenum">
              <a:rPr lang="de-DE" sz="900" b="1" i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900" b="1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xmlns="" id="{8A21E495-9CDE-BA43-BCD3-1ED84C954F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6514" y="729342"/>
            <a:ext cx="8142286" cy="11541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de-DE" sz="3000" baseline="0" smtClean="0">
                <a:effectLst/>
                <a:latin typeface="Arial" panose="020B0604020202020204" pitchFamily="34" charset="0"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Beispiel Headline mit Signet und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Seitenzahl zur freien Gestaltung</a:t>
            </a:r>
          </a:p>
        </p:txBody>
      </p:sp>
    </p:spTree>
    <p:extLst>
      <p:ext uri="{BB962C8B-B14F-4D97-AF65-F5344CB8AC3E}">
        <p14:creationId xmlns:p14="http://schemas.microsoft.com/office/powerpoint/2010/main" val="6888835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E9868E80-ED3B-7B47-BC9B-65B30B8A59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83" r="-283"/>
          <a:stretch/>
        </p:blipFill>
        <p:spPr>
          <a:xfrm>
            <a:off x="257302" y="275336"/>
            <a:ext cx="257048" cy="259407"/>
          </a:xfrm>
          <a:custGeom>
            <a:avLst/>
            <a:gdLst>
              <a:gd name="connsiteX0" fmla="*/ 0 w 257048"/>
              <a:gd name="connsiteY0" fmla="*/ 0 h 259407"/>
              <a:gd name="connsiteX1" fmla="*/ 257048 w 257048"/>
              <a:gd name="connsiteY1" fmla="*/ 0 h 259407"/>
              <a:gd name="connsiteX2" fmla="*/ 257048 w 257048"/>
              <a:gd name="connsiteY2" fmla="*/ 259407 h 259407"/>
              <a:gd name="connsiteX3" fmla="*/ 0 w 257048"/>
              <a:gd name="connsiteY3" fmla="*/ 259407 h 259407"/>
              <a:gd name="connsiteX4" fmla="*/ 0 w 257048"/>
              <a:gd name="connsiteY4" fmla="*/ 0 h 25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048" h="259407">
                <a:moveTo>
                  <a:pt x="0" y="0"/>
                </a:moveTo>
                <a:lnTo>
                  <a:pt x="257048" y="0"/>
                </a:lnTo>
                <a:lnTo>
                  <a:pt x="257048" y="259407"/>
                </a:lnTo>
                <a:lnTo>
                  <a:pt x="0" y="25940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26B07E43-E373-F64B-8167-0050B31512E6}"/>
              </a:ext>
            </a:extLst>
          </p:cNvPr>
          <p:cNvSpPr txBox="1"/>
          <p:nvPr userDrawn="1"/>
        </p:nvSpPr>
        <p:spPr>
          <a:xfrm>
            <a:off x="222376" y="6389024"/>
            <a:ext cx="555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fld id="{51867EAF-700D-7B45-8022-CFF7B233D398}" type="slidenum">
              <a:rPr lang="de-DE" sz="900" b="1" i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900" b="1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xmlns="" id="{D5D2B327-1111-664E-ACE3-283EA9EF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6514" y="2373083"/>
            <a:ext cx="6310948" cy="33528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bg2"/>
              </a:buClr>
              <a:buFontTx/>
              <a:buBlip>
                <a:blip r:embed="rId3"/>
              </a:buBlip>
              <a:defRPr lang="de-DE" sz="2200" baseline="0" smtClean="0">
                <a:effectLst/>
                <a:latin typeface="Arial" panose="020B0604020202020204" pitchFamily="34" charset="0"/>
              </a:defRPr>
            </a:lvl1pPr>
          </a:lstStyle>
          <a:p>
            <a:r>
              <a:rPr lang="de-DE" dirty="0" err="1">
                <a:effectLst/>
                <a:latin typeface="Arial" panose="020B0604020202020204" pitchFamily="34" charset="0"/>
              </a:rPr>
              <a:t>Duciaest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veleceserore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volenda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esequo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madolum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easum</a:t>
            </a:r>
            <a:endParaRPr lang="de-DE" dirty="0">
              <a:effectLst/>
              <a:latin typeface="Arial" panose="020B0604020202020204" pitchFamily="34" charset="0"/>
            </a:endParaRPr>
          </a:p>
          <a:p>
            <a:r>
              <a:rPr lang="de-DE" dirty="0" err="1">
                <a:effectLst/>
                <a:latin typeface="Arial" panose="020B0604020202020204" pitchFamily="34" charset="0"/>
              </a:rPr>
              <a:t>Caes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etaspero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duciaut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que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derentiumapis</a:t>
            </a:r>
            <a:r>
              <a:rPr lang="de-DE" dirty="0"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de-DE" dirty="0">
                <a:effectLst/>
                <a:latin typeface="Arial" panose="020B0604020202020204" pitchFamily="34" charset="0"/>
              </a:rPr>
              <a:t>Et </a:t>
            </a:r>
            <a:r>
              <a:rPr lang="de-DE" dirty="0" err="1">
                <a:effectLst/>
                <a:latin typeface="Arial" panose="020B0604020202020204" pitchFamily="34" charset="0"/>
              </a:rPr>
              <a:t>litatur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solent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esaccus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veleriomnis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etrerfe-ratur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Optaquire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autmos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niaerora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xmlns="" id="{60939199-84FB-7D44-92F0-A46F3357414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6514" y="729342"/>
            <a:ext cx="9024448" cy="11541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de-DE" sz="3000" baseline="0" smtClean="0">
                <a:effectLst/>
                <a:latin typeface="Arial" panose="020B0604020202020204" pitchFamily="34" charset="0"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Beispiel Headline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und </a:t>
            </a:r>
            <a:r>
              <a:rPr lang="de-DE" dirty="0" err="1">
                <a:effectLst/>
                <a:latin typeface="Arial" panose="020B0604020202020204" pitchFamily="34" charset="0"/>
              </a:rPr>
              <a:t>Bulletpoints</a:t>
            </a:r>
            <a:r>
              <a:rPr lang="de-DE" dirty="0">
                <a:effectLst/>
                <a:latin typeface="Arial" panose="020B0604020202020204" pitchFamily="34" charset="0"/>
              </a:rPr>
              <a:t> einspaltig</a:t>
            </a:r>
          </a:p>
        </p:txBody>
      </p:sp>
    </p:spTree>
    <p:extLst>
      <p:ext uri="{BB962C8B-B14F-4D97-AF65-F5344CB8AC3E}">
        <p14:creationId xmlns:p14="http://schemas.microsoft.com/office/powerpoint/2010/main" val="28689264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E9868E80-ED3B-7B47-BC9B-65B30B8A59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83" r="-283"/>
          <a:stretch/>
        </p:blipFill>
        <p:spPr>
          <a:xfrm>
            <a:off x="257302" y="275336"/>
            <a:ext cx="257048" cy="259407"/>
          </a:xfrm>
          <a:custGeom>
            <a:avLst/>
            <a:gdLst>
              <a:gd name="connsiteX0" fmla="*/ 0 w 257048"/>
              <a:gd name="connsiteY0" fmla="*/ 0 h 259407"/>
              <a:gd name="connsiteX1" fmla="*/ 257048 w 257048"/>
              <a:gd name="connsiteY1" fmla="*/ 0 h 259407"/>
              <a:gd name="connsiteX2" fmla="*/ 257048 w 257048"/>
              <a:gd name="connsiteY2" fmla="*/ 259407 h 259407"/>
              <a:gd name="connsiteX3" fmla="*/ 0 w 257048"/>
              <a:gd name="connsiteY3" fmla="*/ 259407 h 259407"/>
              <a:gd name="connsiteX4" fmla="*/ 0 w 257048"/>
              <a:gd name="connsiteY4" fmla="*/ 0 h 25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048" h="259407">
                <a:moveTo>
                  <a:pt x="0" y="0"/>
                </a:moveTo>
                <a:lnTo>
                  <a:pt x="257048" y="0"/>
                </a:lnTo>
                <a:lnTo>
                  <a:pt x="257048" y="259407"/>
                </a:lnTo>
                <a:lnTo>
                  <a:pt x="0" y="25940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26B07E43-E373-F64B-8167-0050B31512E6}"/>
              </a:ext>
            </a:extLst>
          </p:cNvPr>
          <p:cNvSpPr txBox="1"/>
          <p:nvPr userDrawn="1"/>
        </p:nvSpPr>
        <p:spPr>
          <a:xfrm>
            <a:off x="222376" y="6389024"/>
            <a:ext cx="555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fld id="{51867EAF-700D-7B45-8022-CFF7B233D398}" type="slidenum">
              <a:rPr lang="de-DE" sz="900" b="1" i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900" b="1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xmlns="" id="{D5D2B327-1111-664E-ACE3-283EA9EF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6514" y="2373083"/>
            <a:ext cx="4609654" cy="33528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bg2"/>
              </a:buClr>
              <a:buFontTx/>
              <a:buBlip>
                <a:blip r:embed="rId3"/>
              </a:buBlip>
              <a:defRPr lang="de-DE" sz="2200" baseline="0" smtClean="0">
                <a:effectLst/>
                <a:latin typeface="Arial" panose="020B0604020202020204" pitchFamily="34" charset="0"/>
              </a:defRPr>
            </a:lvl1pPr>
          </a:lstStyle>
          <a:p>
            <a:r>
              <a:rPr lang="de-DE" dirty="0" err="1">
                <a:effectLst/>
                <a:latin typeface="Arial" panose="020B0604020202020204" pitchFamily="34" charset="0"/>
              </a:rPr>
              <a:t>Duciaest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veleceserore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volenda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esequo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madolum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easum</a:t>
            </a:r>
            <a:endParaRPr lang="de-DE" dirty="0">
              <a:effectLst/>
              <a:latin typeface="Arial" panose="020B0604020202020204" pitchFamily="34" charset="0"/>
            </a:endParaRPr>
          </a:p>
          <a:p>
            <a:r>
              <a:rPr lang="de-DE" dirty="0" err="1">
                <a:effectLst/>
                <a:latin typeface="Arial" panose="020B0604020202020204" pitchFamily="34" charset="0"/>
              </a:rPr>
              <a:t>Caes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etaspero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duciaut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que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derentiumapis</a:t>
            </a:r>
            <a:r>
              <a:rPr lang="de-DE" dirty="0"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de-DE" dirty="0">
                <a:effectLst/>
                <a:latin typeface="Arial" panose="020B0604020202020204" pitchFamily="34" charset="0"/>
              </a:rPr>
              <a:t>Et </a:t>
            </a:r>
            <a:r>
              <a:rPr lang="de-DE" dirty="0" err="1">
                <a:effectLst/>
                <a:latin typeface="Arial" panose="020B0604020202020204" pitchFamily="34" charset="0"/>
              </a:rPr>
              <a:t>litatur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solent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esaccus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veleriomnis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etrerfe-ratur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Optaquire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autmos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niaerora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xmlns="" id="{52B90272-6678-D74E-9128-354FF31699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10034" y="2373083"/>
            <a:ext cx="4609654" cy="33528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bg2"/>
              </a:buClr>
              <a:buFontTx/>
              <a:buBlip>
                <a:blip r:embed="rId3"/>
              </a:buBlip>
              <a:defRPr lang="de-DE" sz="2200" baseline="0" smtClean="0">
                <a:effectLst/>
                <a:latin typeface="Arial" panose="020B0604020202020204" pitchFamily="34" charset="0"/>
              </a:defRPr>
            </a:lvl1pPr>
          </a:lstStyle>
          <a:p>
            <a:r>
              <a:rPr lang="de-DE" dirty="0" err="1">
                <a:effectLst/>
                <a:latin typeface="Arial" panose="020B0604020202020204" pitchFamily="34" charset="0"/>
              </a:rPr>
              <a:t>Duciaest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veleceserore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volenda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esequo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madolum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easum</a:t>
            </a:r>
            <a:endParaRPr lang="de-DE" dirty="0">
              <a:effectLst/>
              <a:latin typeface="Arial" panose="020B0604020202020204" pitchFamily="34" charset="0"/>
            </a:endParaRPr>
          </a:p>
          <a:p>
            <a:r>
              <a:rPr lang="de-DE" dirty="0" err="1">
                <a:effectLst/>
                <a:latin typeface="Arial" panose="020B0604020202020204" pitchFamily="34" charset="0"/>
              </a:rPr>
              <a:t>Caes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etaspero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duciaut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que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derentiumapis</a:t>
            </a:r>
            <a:r>
              <a:rPr lang="de-DE" dirty="0"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de-DE" dirty="0">
                <a:effectLst/>
                <a:latin typeface="Arial" panose="020B0604020202020204" pitchFamily="34" charset="0"/>
              </a:rPr>
              <a:t>Et </a:t>
            </a:r>
            <a:r>
              <a:rPr lang="de-DE" dirty="0" err="1">
                <a:effectLst/>
                <a:latin typeface="Arial" panose="020B0604020202020204" pitchFamily="34" charset="0"/>
              </a:rPr>
              <a:t>litatur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solent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esaccus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veleriomnis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etrerfe-ratur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Optaquire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autmos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niaerora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xmlns="" id="{A6837998-2232-224E-8743-DC060DF81A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6514" y="729342"/>
            <a:ext cx="9622324" cy="11541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de-DE" sz="3000" baseline="0" smtClean="0">
                <a:effectLst/>
                <a:latin typeface="Arial" panose="020B0604020202020204" pitchFamily="34" charset="0"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Beispiel Headline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und </a:t>
            </a:r>
            <a:r>
              <a:rPr lang="de-DE" dirty="0" err="1">
                <a:effectLst/>
                <a:latin typeface="Arial" panose="020B0604020202020204" pitchFamily="34" charset="0"/>
              </a:rPr>
              <a:t>Bulletpoints</a:t>
            </a:r>
            <a:r>
              <a:rPr lang="de-DE" dirty="0">
                <a:effectLst/>
                <a:latin typeface="Arial" panose="020B0604020202020204" pitchFamily="34" charset="0"/>
              </a:rPr>
              <a:t> zweispaltig</a:t>
            </a:r>
          </a:p>
        </p:txBody>
      </p:sp>
    </p:spTree>
    <p:extLst>
      <p:ext uri="{BB962C8B-B14F-4D97-AF65-F5344CB8AC3E}">
        <p14:creationId xmlns:p14="http://schemas.microsoft.com/office/powerpoint/2010/main" val="41200277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E9868E80-ED3B-7B47-BC9B-65B30B8A59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83" r="-283"/>
          <a:stretch/>
        </p:blipFill>
        <p:spPr>
          <a:xfrm>
            <a:off x="257302" y="275336"/>
            <a:ext cx="257048" cy="259407"/>
          </a:xfrm>
          <a:custGeom>
            <a:avLst/>
            <a:gdLst>
              <a:gd name="connsiteX0" fmla="*/ 0 w 257048"/>
              <a:gd name="connsiteY0" fmla="*/ 0 h 259407"/>
              <a:gd name="connsiteX1" fmla="*/ 257048 w 257048"/>
              <a:gd name="connsiteY1" fmla="*/ 0 h 259407"/>
              <a:gd name="connsiteX2" fmla="*/ 257048 w 257048"/>
              <a:gd name="connsiteY2" fmla="*/ 259407 h 259407"/>
              <a:gd name="connsiteX3" fmla="*/ 0 w 257048"/>
              <a:gd name="connsiteY3" fmla="*/ 259407 h 259407"/>
              <a:gd name="connsiteX4" fmla="*/ 0 w 257048"/>
              <a:gd name="connsiteY4" fmla="*/ 0 h 25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048" h="259407">
                <a:moveTo>
                  <a:pt x="0" y="0"/>
                </a:moveTo>
                <a:lnTo>
                  <a:pt x="257048" y="0"/>
                </a:lnTo>
                <a:lnTo>
                  <a:pt x="257048" y="259407"/>
                </a:lnTo>
                <a:lnTo>
                  <a:pt x="0" y="25940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" name="Bildplatzhalter 5">
            <a:extLst>
              <a:ext uri="{FF2B5EF4-FFF2-40B4-BE49-F238E27FC236}">
                <a16:creationId xmlns:a16="http://schemas.microsoft.com/office/drawing/2014/main" xmlns="" id="{F4A74ED9-34CF-8441-90C0-F68F992FFC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67600" y="0"/>
            <a:ext cx="472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26B07E43-E373-F64B-8167-0050B31512E6}"/>
              </a:ext>
            </a:extLst>
          </p:cNvPr>
          <p:cNvSpPr txBox="1"/>
          <p:nvPr userDrawn="1"/>
        </p:nvSpPr>
        <p:spPr>
          <a:xfrm>
            <a:off x="222376" y="6389024"/>
            <a:ext cx="555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fld id="{51867EAF-700D-7B45-8022-CFF7B233D398}" type="slidenum">
              <a:rPr lang="de-DE" sz="900" b="1" i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900" b="1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192873E2-FE70-0F4B-BEF2-1A2702CCD0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6514" y="729342"/>
            <a:ext cx="4724400" cy="11541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de-DE" sz="3000" smtClean="0">
                <a:effectLst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Beispiel Headline und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Bulletpoints</a:t>
            </a:r>
            <a:r>
              <a:rPr lang="de-DE" dirty="0">
                <a:effectLst/>
                <a:latin typeface="Arial" panose="020B0604020202020204" pitchFamily="34" charset="0"/>
              </a:rPr>
              <a:t> plus ein Bild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xmlns="" id="{D5D2B327-1111-664E-ACE3-283EA9EF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6514" y="1941342"/>
            <a:ext cx="5737225" cy="4187316"/>
          </a:xfrm>
          <a:prstGeom prst="rect">
            <a:avLst/>
          </a:prstGeom>
        </p:spPr>
        <p:txBody>
          <a:bodyPr anchor="ctr"/>
          <a:lstStyle>
            <a:lvl1pPr marL="342900" indent="-342900">
              <a:lnSpc>
                <a:spcPct val="100000"/>
              </a:lnSpc>
              <a:buClr>
                <a:schemeClr val="bg2"/>
              </a:buClr>
              <a:buFontTx/>
              <a:buBlip>
                <a:blip r:embed="rId3"/>
              </a:buBlip>
              <a:defRPr lang="de-DE" sz="2200" smtClean="0">
                <a:effectLst/>
              </a:defRPr>
            </a:lvl1pPr>
          </a:lstStyle>
          <a:p>
            <a:r>
              <a:rPr lang="de-DE" dirty="0" err="1">
                <a:effectLst/>
                <a:latin typeface="Arial" panose="020B0604020202020204" pitchFamily="34" charset="0"/>
              </a:rPr>
              <a:t>Duciaest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veleceserore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volenda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esequo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madolum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easum</a:t>
            </a:r>
            <a:endParaRPr lang="de-DE" dirty="0">
              <a:effectLst/>
              <a:latin typeface="Arial" panose="020B0604020202020204" pitchFamily="34" charset="0"/>
            </a:endParaRPr>
          </a:p>
          <a:p>
            <a:r>
              <a:rPr lang="de-DE" dirty="0" err="1">
                <a:effectLst/>
                <a:latin typeface="Arial" panose="020B0604020202020204" pitchFamily="34" charset="0"/>
              </a:rPr>
              <a:t>Caes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etaspero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duciaut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que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derentiumapis</a:t>
            </a:r>
            <a:r>
              <a:rPr lang="de-DE" dirty="0"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de-DE" dirty="0">
                <a:effectLst/>
                <a:latin typeface="Arial" panose="020B0604020202020204" pitchFamily="34" charset="0"/>
              </a:rPr>
              <a:t>Et </a:t>
            </a:r>
            <a:r>
              <a:rPr lang="de-DE" dirty="0" err="1">
                <a:effectLst/>
                <a:latin typeface="Arial" panose="020B0604020202020204" pitchFamily="34" charset="0"/>
              </a:rPr>
              <a:t>litatur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solent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esaccus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veleriomnis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etrerfe-ratur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Optaquire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autmos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niaerora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1454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E9868E80-ED3B-7B47-BC9B-65B30B8A59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83" r="-283"/>
          <a:stretch/>
        </p:blipFill>
        <p:spPr>
          <a:xfrm>
            <a:off x="257302" y="275336"/>
            <a:ext cx="257048" cy="259407"/>
          </a:xfrm>
          <a:custGeom>
            <a:avLst/>
            <a:gdLst>
              <a:gd name="connsiteX0" fmla="*/ 0 w 257048"/>
              <a:gd name="connsiteY0" fmla="*/ 0 h 259407"/>
              <a:gd name="connsiteX1" fmla="*/ 257048 w 257048"/>
              <a:gd name="connsiteY1" fmla="*/ 0 h 259407"/>
              <a:gd name="connsiteX2" fmla="*/ 257048 w 257048"/>
              <a:gd name="connsiteY2" fmla="*/ 259407 h 259407"/>
              <a:gd name="connsiteX3" fmla="*/ 0 w 257048"/>
              <a:gd name="connsiteY3" fmla="*/ 259407 h 259407"/>
              <a:gd name="connsiteX4" fmla="*/ 0 w 257048"/>
              <a:gd name="connsiteY4" fmla="*/ 0 h 25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048" h="259407">
                <a:moveTo>
                  <a:pt x="0" y="0"/>
                </a:moveTo>
                <a:lnTo>
                  <a:pt x="257048" y="0"/>
                </a:lnTo>
                <a:lnTo>
                  <a:pt x="257048" y="259407"/>
                </a:lnTo>
                <a:lnTo>
                  <a:pt x="0" y="25940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" name="Bildplatzhalter 5">
            <a:extLst>
              <a:ext uri="{FF2B5EF4-FFF2-40B4-BE49-F238E27FC236}">
                <a16:creationId xmlns:a16="http://schemas.microsoft.com/office/drawing/2014/main" xmlns="" id="{F4A74ED9-34CF-8441-90C0-F68F992FFC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67600" y="0"/>
            <a:ext cx="4724400" cy="335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26B07E43-E373-F64B-8167-0050B31512E6}"/>
              </a:ext>
            </a:extLst>
          </p:cNvPr>
          <p:cNvSpPr txBox="1"/>
          <p:nvPr userDrawn="1"/>
        </p:nvSpPr>
        <p:spPr>
          <a:xfrm>
            <a:off x="222376" y="6389024"/>
            <a:ext cx="555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fld id="{51867EAF-700D-7B45-8022-CFF7B233D398}" type="slidenum">
              <a:rPr lang="de-DE" sz="900" b="1" i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900" b="1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192873E2-FE70-0F4B-BEF2-1A2702CCD0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6514" y="729342"/>
            <a:ext cx="4724400" cy="11541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de-DE" sz="3000" smtClean="0">
                <a:effectLst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Beispiel Headline und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Copy</a:t>
            </a:r>
            <a:r>
              <a:rPr lang="de-DE" dirty="0">
                <a:effectLst/>
                <a:latin typeface="Arial" panose="020B0604020202020204" pitchFamily="34" charset="0"/>
              </a:rPr>
              <a:t> plus zwei Bilder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xmlns="" id="{D5D2B327-1111-664E-ACE3-283EA9EF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6514" y="2383292"/>
            <a:ext cx="5737225" cy="2765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>
                <a:schemeClr val="bg2"/>
              </a:buClr>
              <a:buFont typeface="Symbol" pitchFamily="2" charset="2"/>
              <a:buNone/>
              <a:defRPr lang="de-DE" sz="2200" smtClean="0">
                <a:effectLst/>
              </a:defRPr>
            </a:lvl1pPr>
          </a:lstStyle>
          <a:p>
            <a:r>
              <a:rPr lang="de-DE" dirty="0" err="1">
                <a:effectLst/>
                <a:latin typeface="Arial" panose="020B0604020202020204" pitchFamily="34" charset="0"/>
              </a:rPr>
              <a:t>Duciaest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veleceserore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volenda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esequo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madolum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easum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as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voluptas</a:t>
            </a:r>
            <a:r>
              <a:rPr lang="de-DE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de-DE" dirty="0" err="1">
                <a:effectLst/>
                <a:latin typeface="Arial" panose="020B0604020202020204" pitchFamily="34" charset="0"/>
              </a:rPr>
              <a:t>Caes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etaspero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duciaut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que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derentiumapis</a:t>
            </a:r>
            <a:r>
              <a:rPr lang="de-DE" dirty="0">
                <a:effectLst/>
                <a:latin typeface="Arial" panose="020B0604020202020204" pitchFamily="34" charset="0"/>
              </a:rPr>
              <a:t>. </a:t>
            </a:r>
          </a:p>
          <a:p>
            <a:r>
              <a:rPr lang="de-DE" dirty="0">
                <a:effectLst/>
                <a:latin typeface="Arial" panose="020B0604020202020204" pitchFamily="34" charset="0"/>
              </a:rPr>
              <a:t>Et </a:t>
            </a:r>
            <a:r>
              <a:rPr lang="de-DE" dirty="0" err="1">
                <a:effectLst/>
                <a:latin typeface="Arial" panose="020B0604020202020204" pitchFamily="34" charset="0"/>
              </a:rPr>
              <a:t>litatur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solent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esaccus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veleriomnis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etrerfe-ratur</a:t>
            </a:r>
            <a:r>
              <a:rPr lang="de-DE" dirty="0"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4" name="Bildplatzhalter 5">
            <a:extLst>
              <a:ext uri="{FF2B5EF4-FFF2-40B4-BE49-F238E27FC236}">
                <a16:creationId xmlns:a16="http://schemas.microsoft.com/office/drawing/2014/main" xmlns="" id="{02DC5ECF-2FDB-FF43-8B59-BC6DE2DAE9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67600" y="3505201"/>
            <a:ext cx="4724400" cy="335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16064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pan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Objekt, Uhr, Zeichnung enthält.&#10;&#10;Automatisch generierte Beschreibung">
            <a:extLst>
              <a:ext uri="{FF2B5EF4-FFF2-40B4-BE49-F238E27FC236}">
                <a16:creationId xmlns:a16="http://schemas.microsoft.com/office/drawing/2014/main" xmlns="" id="{AEA52AB1-3829-B64D-A258-4CBD933413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084" y="5173684"/>
            <a:ext cx="2289483" cy="79445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01C7BB6C-4CA7-1543-B923-A7DA8FD3CBC3}"/>
              </a:ext>
            </a:extLst>
          </p:cNvPr>
          <p:cNvSpPr txBox="1"/>
          <p:nvPr userDrawn="1"/>
        </p:nvSpPr>
        <p:spPr>
          <a:xfrm>
            <a:off x="1300578" y="6053141"/>
            <a:ext cx="1843315" cy="1958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800" b="1" i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dataport.de</a:t>
            </a:r>
            <a:endParaRPr lang="de-DE" sz="800" b="1" i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8945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pan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Objekt, Uhr, Zeichnung enthält.&#10;&#10;Automatisch generierte Beschreibung">
            <a:extLst>
              <a:ext uri="{FF2B5EF4-FFF2-40B4-BE49-F238E27FC236}">
                <a16:creationId xmlns:a16="http://schemas.microsoft.com/office/drawing/2014/main" xmlns="" id="{AEA52AB1-3829-B64D-A258-4CBD933413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084" y="5173684"/>
            <a:ext cx="2289483" cy="79445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972BAFE5-9562-AC40-B1E7-2C84165F4A84}"/>
              </a:ext>
            </a:extLst>
          </p:cNvPr>
          <p:cNvSpPr txBox="1"/>
          <p:nvPr userDrawn="1"/>
        </p:nvSpPr>
        <p:spPr>
          <a:xfrm>
            <a:off x="1300578" y="5110542"/>
            <a:ext cx="3473376" cy="84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20"/>
              </a:lnSpc>
            </a:pPr>
            <a:r>
              <a:rPr lang="de-DE" sz="1100" kern="1200" dirty="0">
                <a:solidFill>
                  <a:schemeClr val="tx2"/>
                </a:solidFill>
                <a:effectLst/>
                <a:latin typeface="+mj-lt"/>
                <a:ea typeface="+mn-ea"/>
                <a:cs typeface="+mn-cs"/>
              </a:rPr>
              <a:t>Anstalt des öffentlichen Rechts</a:t>
            </a:r>
          </a:p>
          <a:p>
            <a:pPr>
              <a:lnSpc>
                <a:spcPts val="1520"/>
              </a:lnSpc>
            </a:pPr>
            <a:r>
              <a:rPr lang="de-DE" sz="1100" kern="1200" dirty="0">
                <a:solidFill>
                  <a:schemeClr val="tx2"/>
                </a:solidFill>
                <a:effectLst/>
                <a:latin typeface="+mj-lt"/>
                <a:ea typeface="+mn-ea"/>
                <a:cs typeface="+mn-cs"/>
              </a:rPr>
              <a:t>Altenholzer Straße 10–14</a:t>
            </a:r>
          </a:p>
          <a:p>
            <a:pPr>
              <a:lnSpc>
                <a:spcPts val="1520"/>
              </a:lnSpc>
            </a:pPr>
            <a:r>
              <a:rPr lang="de-DE" sz="1100" kern="1200" dirty="0">
                <a:solidFill>
                  <a:schemeClr val="tx2"/>
                </a:solidFill>
                <a:effectLst/>
                <a:latin typeface="+mj-lt"/>
                <a:ea typeface="+mn-ea"/>
                <a:cs typeface="+mn-cs"/>
              </a:rPr>
              <a:t>24161 Altenholz</a:t>
            </a:r>
          </a:p>
          <a:p>
            <a:pPr>
              <a:lnSpc>
                <a:spcPts val="1520"/>
              </a:lnSpc>
            </a:pPr>
            <a:r>
              <a:rPr lang="de-DE" sz="1100" b="1" i="0" kern="12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dataport.de</a:t>
            </a:r>
            <a:endParaRPr lang="de-DE" sz="1100" b="1" i="0" kern="1200" dirty="0">
              <a:solidFill>
                <a:schemeClr val="tx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1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einstel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2413AD4B-97C5-E04F-A868-A9F3A27CF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7302" y="275336"/>
            <a:ext cx="257048" cy="259407"/>
          </a:xfrm>
          <a:prstGeom prst="rect">
            <a:avLst/>
          </a:prstGeom>
        </p:spPr>
      </p:pic>
      <p:sp>
        <p:nvSpPr>
          <p:cNvPr id="10" name="Textplatzhalter 8">
            <a:extLst>
              <a:ext uri="{FF2B5EF4-FFF2-40B4-BE49-F238E27FC236}">
                <a16:creationId xmlns:a16="http://schemas.microsoft.com/office/drawing/2014/main" xmlns="" id="{E8DFC4B3-B66F-E348-BFBB-022BC6268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00480" y="1867253"/>
            <a:ext cx="6735763" cy="2244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4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Beispiel Zwischentitel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mit Headline ohne Bild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xmlns="" id="{B3BCB217-FE82-5843-8506-0EDF003428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36242" y="-337066"/>
            <a:ext cx="4155757" cy="6653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0" b="1" i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577614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Objekt, Uhr, Zeichnung enthält.&#10;&#10;Automatisch generierte Beschreibung">
            <a:extLst>
              <a:ext uri="{FF2B5EF4-FFF2-40B4-BE49-F238E27FC236}">
                <a16:creationId xmlns:a16="http://schemas.microsoft.com/office/drawing/2014/main" xmlns="" id="{F66919C0-A824-2C4D-BC8C-1ADCF08B4C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06941" y="1549102"/>
            <a:ext cx="5074354" cy="176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068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BAAF404C-7270-4D42-A349-C97AA44005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7302" y="275336"/>
            <a:ext cx="257048" cy="25940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BE87105B-D647-FB47-BBC0-67D0D891C64A}"/>
              </a:ext>
            </a:extLst>
          </p:cNvPr>
          <p:cNvSpPr txBox="1"/>
          <p:nvPr userDrawn="1"/>
        </p:nvSpPr>
        <p:spPr>
          <a:xfrm>
            <a:off x="222376" y="6389024"/>
            <a:ext cx="555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fld id="{51867EAF-700D-7B45-8022-CFF7B233D398}" type="slidenum">
              <a:rPr lang="de-DE" sz="900" b="1" i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900" b="1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xmlns="" id="{3E6F9995-1D94-0641-972F-6403E74E05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00480" y="1635760"/>
            <a:ext cx="7348506" cy="2244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4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Beispiel Headline Präsentation </a:t>
            </a:r>
            <a:br>
              <a:rPr lang="de-DE" dirty="0"/>
            </a:br>
            <a:r>
              <a:rPr lang="de-DE" dirty="0"/>
              <a:t>nach Startfolie mit Nennung Autor*in unten links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xmlns="" id="{B11A354C-99BE-504D-9593-5A8078673E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00480" y="5788025"/>
            <a:ext cx="1873250" cy="3952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380"/>
              </a:lnSpc>
              <a:spcBef>
                <a:spcPts val="0"/>
              </a:spcBef>
              <a:buNone/>
              <a:defRPr lang="de-DE" sz="1000" smtClean="0">
                <a:effectLst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Vorname Nachname</a:t>
            </a:r>
          </a:p>
          <a:p>
            <a:r>
              <a:rPr lang="de-DE" dirty="0">
                <a:effectLst/>
                <a:latin typeface="Arial" panose="020B0604020202020204" pitchFamily="34" charset="0"/>
              </a:rPr>
              <a:t>Beispielstadt, </a:t>
            </a:r>
            <a:r>
              <a:rPr lang="de-DE" dirty="0" err="1">
                <a:effectLst/>
                <a:latin typeface="Arial" panose="020B0604020202020204" pitchFamily="34" charset="0"/>
              </a:rPr>
              <a:t>dd.mm.yyyy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8702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2413AD4B-97C5-E04F-A868-A9F3A27CF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7302" y="275336"/>
            <a:ext cx="257048" cy="25940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54962B44-0F40-634A-9138-15C10BD6D4DA}"/>
              </a:ext>
            </a:extLst>
          </p:cNvPr>
          <p:cNvSpPr txBox="1"/>
          <p:nvPr userDrawn="1"/>
        </p:nvSpPr>
        <p:spPr>
          <a:xfrm>
            <a:off x="222376" y="6389024"/>
            <a:ext cx="555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fld id="{51867EAF-700D-7B45-8022-CFF7B233D398}" type="slidenum">
              <a:rPr lang="de-DE" sz="900" b="1" i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900" b="1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xmlns="" id="{A251CDE8-0D71-7643-9AD1-0A9F539A0E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08418" y="1216855"/>
            <a:ext cx="6667118" cy="4107767"/>
          </a:xfrm>
          <a:prstGeom prst="rect">
            <a:avLst/>
          </a:prstGeom>
        </p:spPr>
        <p:txBody>
          <a:bodyPr anchor="ctr"/>
          <a:lstStyle>
            <a:lvl1pPr marL="457200" indent="-457200">
              <a:buClr>
                <a:schemeClr val="bg2"/>
              </a:buClr>
              <a:buFont typeface="+mj-lt"/>
              <a:buAutoNum type="arabicPeriod"/>
              <a:defRPr lang="de-DE" sz="2200" smtClean="0">
                <a:effectLst/>
              </a:defRPr>
            </a:lvl1pPr>
            <a:lvl2pPr marL="457200" indent="0">
              <a:buFont typeface="+mj-lt"/>
              <a:buNone/>
              <a:defRPr>
                <a:latin typeface="+mj-lt"/>
              </a:defRPr>
            </a:lvl2pPr>
            <a:lvl3pPr marL="914400" indent="0">
              <a:buFont typeface="+mj-lt"/>
              <a:buNone/>
              <a:defRPr>
                <a:latin typeface="+mj-lt"/>
              </a:defRPr>
            </a:lvl3pPr>
            <a:lvl4pPr marL="1371600" indent="0">
              <a:buFont typeface="+mj-lt"/>
              <a:buNone/>
              <a:defRPr>
                <a:latin typeface="+mj-lt"/>
              </a:defRPr>
            </a:lvl4pPr>
            <a:lvl5pPr marL="1828800" indent="0">
              <a:buFont typeface="+mj-lt"/>
              <a:buNone/>
              <a:defRPr>
                <a:latin typeface="+mj-lt"/>
              </a:defRPr>
            </a:lvl5pPr>
          </a:lstStyle>
          <a:p>
            <a:r>
              <a:rPr lang="de-DE" dirty="0" err="1">
                <a:effectLst/>
                <a:latin typeface="Arial" panose="020B0604020202020204" pitchFamily="34" charset="0"/>
              </a:rPr>
              <a:t>Duciaest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Veleceserore</a:t>
            </a:r>
            <a:endParaRPr lang="de-DE" dirty="0">
              <a:effectLst/>
              <a:latin typeface="Arial" panose="020B0604020202020204" pitchFamily="34" charset="0"/>
            </a:endParaRPr>
          </a:p>
          <a:p>
            <a:r>
              <a:rPr lang="de-DE" dirty="0" err="1">
                <a:effectLst/>
                <a:latin typeface="Arial" panose="020B0604020202020204" pitchFamily="34" charset="0"/>
              </a:rPr>
              <a:t>Caes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Etaspero</a:t>
            </a:r>
            <a:endParaRPr lang="de-DE" dirty="0">
              <a:effectLst/>
              <a:latin typeface="Arial" panose="020B0604020202020204" pitchFamily="34" charset="0"/>
            </a:endParaRPr>
          </a:p>
          <a:p>
            <a:r>
              <a:rPr lang="de-DE" dirty="0">
                <a:effectLst/>
                <a:latin typeface="Arial" panose="020B0604020202020204" pitchFamily="34" charset="0"/>
              </a:rPr>
              <a:t>Et </a:t>
            </a:r>
            <a:r>
              <a:rPr lang="de-DE" dirty="0" err="1">
                <a:effectLst/>
                <a:latin typeface="Arial" panose="020B0604020202020204" pitchFamily="34" charset="0"/>
              </a:rPr>
              <a:t>litatur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Solent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Esaccus</a:t>
            </a:r>
            <a:endParaRPr lang="de-DE" dirty="0">
              <a:effectLst/>
              <a:latin typeface="Arial" panose="020B0604020202020204" pitchFamily="34" charset="0"/>
            </a:endParaRPr>
          </a:p>
          <a:p>
            <a:r>
              <a:rPr lang="de-DE" dirty="0" err="1">
                <a:effectLst/>
                <a:latin typeface="Arial" panose="020B0604020202020204" pitchFamily="34" charset="0"/>
              </a:rPr>
              <a:t>Veleceserore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Volenda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Esequo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xmlns="" id="{BD32A277-7D60-744A-BAAE-4391D5812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98886" y="783276"/>
            <a:ext cx="3883489" cy="57330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0" b="1" i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de-DE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853410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einstel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2413AD4B-97C5-E04F-A868-A9F3A27CF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7302" y="275336"/>
            <a:ext cx="257048" cy="259407"/>
          </a:xfrm>
          <a:prstGeom prst="rect">
            <a:avLst/>
          </a:prstGeom>
        </p:spPr>
      </p:pic>
      <p:sp>
        <p:nvSpPr>
          <p:cNvPr id="10" name="Textplatzhalter 8">
            <a:extLst>
              <a:ext uri="{FF2B5EF4-FFF2-40B4-BE49-F238E27FC236}">
                <a16:creationId xmlns:a16="http://schemas.microsoft.com/office/drawing/2014/main" xmlns="" id="{E8DFC4B3-B66F-E348-BFBB-022BC6268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00480" y="1867253"/>
            <a:ext cx="6735763" cy="2244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4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Beispiel Zwischentitel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mit Headline ohne Bild</a:t>
            </a:r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xmlns="" id="{203DAC8C-4ECE-4C4B-B362-DDA1A24DA3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36242" y="-337066"/>
            <a:ext cx="4155757" cy="6653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0" b="1" i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473759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zweistel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2413AD4B-97C5-E04F-A868-A9F3A27CF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7302" y="275336"/>
            <a:ext cx="257048" cy="259407"/>
          </a:xfrm>
          <a:prstGeom prst="rect">
            <a:avLst/>
          </a:prstGeom>
        </p:spPr>
      </p:pic>
      <p:sp>
        <p:nvSpPr>
          <p:cNvPr id="10" name="Textplatzhalter 8">
            <a:extLst>
              <a:ext uri="{FF2B5EF4-FFF2-40B4-BE49-F238E27FC236}">
                <a16:creationId xmlns:a16="http://schemas.microsoft.com/office/drawing/2014/main" xmlns="" id="{E8DFC4B3-B66F-E348-BFBB-022BC6268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00480" y="1867253"/>
            <a:ext cx="6735763" cy="2244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4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Beispiel Zwischentitel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mit Headline ohne Bild</a:t>
            </a:r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xmlns="" id="{EA73AABE-EFC5-0648-AE53-29D1CB98BA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7639" y="1014761"/>
            <a:ext cx="5434361" cy="51231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5000" b="1" i="0" kern="0" spc="-3000" baseline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de-DE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025228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xmlns="" id="{19F4EECF-6EBA-C241-A63B-D36E8AA0DD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2520" y="2912258"/>
            <a:ext cx="1886473" cy="3512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300" b="1" i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de-DE" dirty="0"/>
              <a:t>2</a:t>
            </a:r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2413AD4B-97C5-E04F-A868-A9F3A27CF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7302" y="275336"/>
            <a:ext cx="257048" cy="259407"/>
          </a:xfrm>
          <a:prstGeom prst="rect">
            <a:avLst/>
          </a:prstGeom>
        </p:spPr>
      </p:pic>
      <p:sp>
        <p:nvSpPr>
          <p:cNvPr id="10" name="Textplatzhalter 8">
            <a:extLst>
              <a:ext uri="{FF2B5EF4-FFF2-40B4-BE49-F238E27FC236}">
                <a16:creationId xmlns:a16="http://schemas.microsoft.com/office/drawing/2014/main" xmlns="" id="{E8DFC4B3-B66F-E348-BFBB-022BC6268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3927" y="952853"/>
            <a:ext cx="5061229" cy="2244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3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Beispiel Zwischentitel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mit Headline und Bild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xmlns="" id="{350B8DB6-7B24-9C4B-ABCB-4DB35C38F7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50050" y="0"/>
            <a:ext cx="544195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08236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kzent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2413AD4B-97C5-E04F-A868-A9F3A27CF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7302" y="275336"/>
            <a:ext cx="257048" cy="25940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54962B44-0F40-634A-9138-15C10BD6D4DA}"/>
              </a:ext>
            </a:extLst>
          </p:cNvPr>
          <p:cNvSpPr txBox="1"/>
          <p:nvPr userDrawn="1"/>
        </p:nvSpPr>
        <p:spPr>
          <a:xfrm>
            <a:off x="222376" y="6389024"/>
            <a:ext cx="555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fld id="{51867EAF-700D-7B45-8022-CFF7B233D398}" type="slidenum">
              <a:rPr lang="de-DE" sz="900" b="1" i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900" b="1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xmlns="" id="{A251CDE8-0D71-7643-9AD1-0A9F539A0E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6465" y="2347118"/>
            <a:ext cx="6627049" cy="19828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>
                <a:schemeClr val="bg2"/>
              </a:buClr>
              <a:buFont typeface="+mj-lt"/>
              <a:buNone/>
              <a:defRPr lang="de-DE" sz="4000" smtClean="0">
                <a:effectLst/>
              </a:defRPr>
            </a:lvl1pPr>
            <a:lvl2pPr marL="457200" indent="0">
              <a:buFont typeface="+mj-lt"/>
              <a:buNone/>
              <a:defRPr>
                <a:latin typeface="+mj-lt"/>
              </a:defRPr>
            </a:lvl2pPr>
            <a:lvl3pPr marL="914400" indent="0">
              <a:buFont typeface="+mj-lt"/>
              <a:buNone/>
              <a:defRPr>
                <a:latin typeface="+mj-lt"/>
              </a:defRPr>
            </a:lvl3pPr>
            <a:lvl4pPr marL="1371600" indent="0">
              <a:buFont typeface="+mj-lt"/>
              <a:buNone/>
              <a:defRPr>
                <a:latin typeface="+mj-lt"/>
              </a:defRPr>
            </a:lvl4pPr>
            <a:lvl5pPr marL="1828800" indent="0">
              <a:buFont typeface="+mj-lt"/>
              <a:buNone/>
              <a:defRPr>
                <a:latin typeface="+mj-lt"/>
              </a:defRPr>
            </a:lvl5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Beispiel für einen kurzen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Aphorismus oder ein Zitat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ohne Bild.“</a:t>
            </a:r>
          </a:p>
        </p:txBody>
      </p:sp>
      <p:sp>
        <p:nvSpPr>
          <p:cNvPr id="10" name="Textplatzhalter 10">
            <a:extLst>
              <a:ext uri="{FF2B5EF4-FFF2-40B4-BE49-F238E27FC236}">
                <a16:creationId xmlns:a16="http://schemas.microsoft.com/office/drawing/2014/main" xmlns="" id="{65CCEEB1-32FE-1843-A31B-C63B5CAB1E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36465" y="4399664"/>
            <a:ext cx="1873250" cy="3952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1000" smtClean="0">
                <a:effectLst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Vorname Nachname</a:t>
            </a:r>
          </a:p>
          <a:p>
            <a:r>
              <a:rPr lang="de-DE" dirty="0">
                <a:effectLst/>
                <a:latin typeface="Arial" panose="020B0604020202020204" pitchFamily="34" charset="0"/>
              </a:rPr>
              <a:t>Profession</a:t>
            </a:r>
          </a:p>
        </p:txBody>
      </p:sp>
      <p:sp>
        <p:nvSpPr>
          <p:cNvPr id="7" name="Textplatzhalter 8">
            <a:extLst>
              <a:ext uri="{FF2B5EF4-FFF2-40B4-BE49-F238E27FC236}">
                <a16:creationId xmlns:a16="http://schemas.microsoft.com/office/drawing/2014/main" xmlns="" id="{735FA7DB-98BF-9046-8C7B-E2E99DD44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0800000">
            <a:off x="-1" y="-1"/>
            <a:ext cx="3712637" cy="41288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6500" b="1" i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5298503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kzent Elemen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2413AD4B-97C5-E04F-A868-A9F3A27CF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7302" y="275336"/>
            <a:ext cx="257048" cy="25940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54962B44-0F40-634A-9138-15C10BD6D4DA}"/>
              </a:ext>
            </a:extLst>
          </p:cNvPr>
          <p:cNvSpPr txBox="1"/>
          <p:nvPr userDrawn="1"/>
        </p:nvSpPr>
        <p:spPr>
          <a:xfrm>
            <a:off x="222376" y="6389024"/>
            <a:ext cx="555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fld id="{51867EAF-700D-7B45-8022-CFF7B233D398}" type="slidenum">
              <a:rPr lang="de-DE" sz="900" b="1" i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900" b="1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xmlns="" id="{A251CDE8-0D71-7643-9AD1-0A9F539A0E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13507" y="3306342"/>
            <a:ext cx="3451512" cy="163994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bg2"/>
              </a:buClr>
              <a:buFont typeface="+mj-lt"/>
              <a:buNone/>
              <a:defRPr lang="de-DE" sz="2200" smtClean="0">
                <a:effectLst/>
              </a:defRPr>
            </a:lvl1pPr>
            <a:lvl2pPr marL="457200" indent="0">
              <a:buFont typeface="+mj-lt"/>
              <a:buNone/>
              <a:defRPr>
                <a:latin typeface="+mj-lt"/>
              </a:defRPr>
            </a:lvl2pPr>
            <a:lvl3pPr marL="914400" indent="0">
              <a:buFont typeface="+mj-lt"/>
              <a:buNone/>
              <a:defRPr>
                <a:latin typeface="+mj-lt"/>
              </a:defRPr>
            </a:lvl3pPr>
            <a:lvl4pPr marL="1371600" indent="0">
              <a:buFont typeface="+mj-lt"/>
              <a:buNone/>
              <a:defRPr>
                <a:latin typeface="+mj-lt"/>
              </a:defRPr>
            </a:lvl4pPr>
            <a:lvl5pPr marL="1828800" indent="0">
              <a:buFont typeface="+mj-lt"/>
              <a:buNone/>
              <a:defRPr>
                <a:latin typeface="+mj-lt"/>
              </a:defRPr>
            </a:lvl5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Beispiel für einen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kurzen Aphorismus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oder ein Zitat mit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einem Bild.“</a:t>
            </a:r>
          </a:p>
        </p:txBody>
      </p:sp>
      <p:sp>
        <p:nvSpPr>
          <p:cNvPr id="10" name="Textplatzhalter 10">
            <a:extLst>
              <a:ext uri="{FF2B5EF4-FFF2-40B4-BE49-F238E27FC236}">
                <a16:creationId xmlns:a16="http://schemas.microsoft.com/office/drawing/2014/main" xmlns="" id="{65CCEEB1-32FE-1843-A31B-C63B5CAB1E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13506" y="4946285"/>
            <a:ext cx="1873250" cy="3952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1000" smtClean="0">
                <a:effectLst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Vorname Nachname</a:t>
            </a:r>
          </a:p>
          <a:p>
            <a:r>
              <a:rPr lang="de-DE" dirty="0">
                <a:effectLst/>
                <a:latin typeface="Arial" panose="020B0604020202020204" pitchFamily="34" charset="0"/>
              </a:rPr>
              <a:t>Profession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xmlns="" id="{42DF0BDE-19E3-AF43-BABA-1D63C2A9B27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65763" y="0"/>
            <a:ext cx="6726237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xmlns="" id="{A628E3E0-972F-2449-B73A-EFF68967AC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>
            <a:off x="-1" y="-1"/>
            <a:ext cx="3712637" cy="41288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6500" b="1" i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40799676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xmlns="" id="{25CF9E38-4A48-D748-AC43-DFFBAB960E4F}"/>
              </a:ext>
            </a:extLst>
          </p:cNvPr>
          <p:cNvSpPr/>
          <p:nvPr userDrawn="1"/>
        </p:nvSpPr>
        <p:spPr>
          <a:xfrm>
            <a:off x="206564" y="225777"/>
            <a:ext cx="358524" cy="3585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Bildplatzhalter 18">
            <a:extLst>
              <a:ext uri="{FF2B5EF4-FFF2-40B4-BE49-F238E27FC236}">
                <a16:creationId xmlns:a16="http://schemas.microsoft.com/office/drawing/2014/main" xmlns="" id="{DD0E8BDF-C5E5-E84D-87CF-921C1E732A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86550 w 12192000"/>
              <a:gd name="connsiteY0" fmla="*/ 275543 h 6858000"/>
              <a:gd name="connsiteX1" fmla="*/ 258750 w 12192000"/>
              <a:gd name="connsiteY1" fmla="*/ 405143 h 6858000"/>
              <a:gd name="connsiteX2" fmla="*/ 386550 w 12192000"/>
              <a:gd name="connsiteY2" fmla="*/ 534743 h 6858000"/>
              <a:gd name="connsiteX3" fmla="*/ 514350 w 12192000"/>
              <a:gd name="connsiteY3" fmla="*/ 405143 h 6858000"/>
              <a:gd name="connsiteX4" fmla="*/ 386550 w 12192000"/>
              <a:gd name="connsiteY4" fmla="*/ 275543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386550" y="275543"/>
                </a:moveTo>
                <a:cubicBezTo>
                  <a:pt x="315968" y="275543"/>
                  <a:pt x="258750" y="333567"/>
                  <a:pt x="258750" y="405143"/>
                </a:cubicBezTo>
                <a:cubicBezTo>
                  <a:pt x="258750" y="476719"/>
                  <a:pt x="315968" y="534743"/>
                  <a:pt x="386550" y="534743"/>
                </a:cubicBezTo>
                <a:cubicBezTo>
                  <a:pt x="457132" y="534743"/>
                  <a:pt x="514350" y="476719"/>
                  <a:pt x="514350" y="405143"/>
                </a:cubicBezTo>
                <a:cubicBezTo>
                  <a:pt x="514350" y="333567"/>
                  <a:pt x="457132" y="275543"/>
                  <a:pt x="386550" y="2755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E9868E80-ED3B-7B47-BC9B-65B30B8A59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83" r="-283"/>
          <a:stretch/>
        </p:blipFill>
        <p:spPr>
          <a:xfrm>
            <a:off x="257302" y="275336"/>
            <a:ext cx="257048" cy="259407"/>
          </a:xfrm>
          <a:custGeom>
            <a:avLst/>
            <a:gdLst>
              <a:gd name="connsiteX0" fmla="*/ 0 w 257048"/>
              <a:gd name="connsiteY0" fmla="*/ 0 h 259407"/>
              <a:gd name="connsiteX1" fmla="*/ 257048 w 257048"/>
              <a:gd name="connsiteY1" fmla="*/ 0 h 259407"/>
              <a:gd name="connsiteX2" fmla="*/ 257048 w 257048"/>
              <a:gd name="connsiteY2" fmla="*/ 259407 h 259407"/>
              <a:gd name="connsiteX3" fmla="*/ 0 w 257048"/>
              <a:gd name="connsiteY3" fmla="*/ 259407 h 259407"/>
              <a:gd name="connsiteX4" fmla="*/ 0 w 257048"/>
              <a:gd name="connsiteY4" fmla="*/ 0 h 25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048" h="259407">
                <a:moveTo>
                  <a:pt x="0" y="0"/>
                </a:moveTo>
                <a:lnTo>
                  <a:pt x="257048" y="0"/>
                </a:lnTo>
                <a:lnTo>
                  <a:pt x="257048" y="259407"/>
                </a:lnTo>
                <a:lnTo>
                  <a:pt x="0" y="259407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363815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xmlns="" id="{25CF9E38-4A48-D748-AC43-DFFBAB960E4F}"/>
              </a:ext>
            </a:extLst>
          </p:cNvPr>
          <p:cNvSpPr/>
          <p:nvPr userDrawn="1"/>
        </p:nvSpPr>
        <p:spPr>
          <a:xfrm>
            <a:off x="206564" y="225777"/>
            <a:ext cx="358524" cy="3585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xmlns="" id="{52F34088-D0AB-6C4B-BE54-6CF07FB519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685590" cy="6858000"/>
          </a:xfrm>
          <a:custGeom>
            <a:avLst/>
            <a:gdLst>
              <a:gd name="connsiteX0" fmla="*/ 386550 w 7685590"/>
              <a:gd name="connsiteY0" fmla="*/ 275543 h 6858000"/>
              <a:gd name="connsiteX1" fmla="*/ 258750 w 7685590"/>
              <a:gd name="connsiteY1" fmla="*/ 405143 h 6858000"/>
              <a:gd name="connsiteX2" fmla="*/ 386550 w 7685590"/>
              <a:gd name="connsiteY2" fmla="*/ 534743 h 6858000"/>
              <a:gd name="connsiteX3" fmla="*/ 514350 w 7685590"/>
              <a:gd name="connsiteY3" fmla="*/ 405143 h 6858000"/>
              <a:gd name="connsiteX4" fmla="*/ 386550 w 7685590"/>
              <a:gd name="connsiteY4" fmla="*/ 275543 h 6858000"/>
              <a:gd name="connsiteX5" fmla="*/ 0 w 7685590"/>
              <a:gd name="connsiteY5" fmla="*/ 0 h 6858000"/>
              <a:gd name="connsiteX6" fmla="*/ 7685590 w 7685590"/>
              <a:gd name="connsiteY6" fmla="*/ 0 h 6858000"/>
              <a:gd name="connsiteX7" fmla="*/ 7685590 w 7685590"/>
              <a:gd name="connsiteY7" fmla="*/ 6858000 h 6858000"/>
              <a:gd name="connsiteX8" fmla="*/ 0 w 768559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85590" h="6858000">
                <a:moveTo>
                  <a:pt x="386550" y="275543"/>
                </a:moveTo>
                <a:cubicBezTo>
                  <a:pt x="315968" y="275543"/>
                  <a:pt x="258750" y="333567"/>
                  <a:pt x="258750" y="405143"/>
                </a:cubicBezTo>
                <a:cubicBezTo>
                  <a:pt x="258750" y="476719"/>
                  <a:pt x="315968" y="534743"/>
                  <a:pt x="386550" y="534743"/>
                </a:cubicBezTo>
                <a:cubicBezTo>
                  <a:pt x="457132" y="534743"/>
                  <a:pt x="514350" y="476719"/>
                  <a:pt x="514350" y="405143"/>
                </a:cubicBezTo>
                <a:cubicBezTo>
                  <a:pt x="514350" y="333567"/>
                  <a:pt x="457132" y="275543"/>
                  <a:pt x="386550" y="275543"/>
                </a:cubicBezTo>
                <a:close/>
                <a:moveTo>
                  <a:pt x="0" y="0"/>
                </a:moveTo>
                <a:lnTo>
                  <a:pt x="7685590" y="0"/>
                </a:lnTo>
                <a:lnTo>
                  <a:pt x="768559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E9868E80-ED3B-7B47-BC9B-65B30B8A59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83" r="-283"/>
          <a:stretch/>
        </p:blipFill>
        <p:spPr>
          <a:xfrm>
            <a:off x="257302" y="275336"/>
            <a:ext cx="257048" cy="259407"/>
          </a:xfrm>
          <a:custGeom>
            <a:avLst/>
            <a:gdLst>
              <a:gd name="connsiteX0" fmla="*/ 0 w 257048"/>
              <a:gd name="connsiteY0" fmla="*/ 0 h 259407"/>
              <a:gd name="connsiteX1" fmla="*/ 257048 w 257048"/>
              <a:gd name="connsiteY1" fmla="*/ 0 h 259407"/>
              <a:gd name="connsiteX2" fmla="*/ 257048 w 257048"/>
              <a:gd name="connsiteY2" fmla="*/ 259407 h 259407"/>
              <a:gd name="connsiteX3" fmla="*/ 0 w 257048"/>
              <a:gd name="connsiteY3" fmla="*/ 259407 h 259407"/>
              <a:gd name="connsiteX4" fmla="*/ 0 w 257048"/>
              <a:gd name="connsiteY4" fmla="*/ 0 h 25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048" h="259407">
                <a:moveTo>
                  <a:pt x="0" y="0"/>
                </a:moveTo>
                <a:lnTo>
                  <a:pt x="257048" y="0"/>
                </a:lnTo>
                <a:lnTo>
                  <a:pt x="257048" y="259407"/>
                </a:lnTo>
                <a:lnTo>
                  <a:pt x="0" y="25940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" name="Bildplatzhalter 5">
            <a:extLst>
              <a:ext uri="{FF2B5EF4-FFF2-40B4-BE49-F238E27FC236}">
                <a16:creationId xmlns:a16="http://schemas.microsoft.com/office/drawing/2014/main" xmlns="" id="{F4A74ED9-34CF-8441-90C0-F68F992FFC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10500" y="0"/>
            <a:ext cx="4381500" cy="3371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1" name="Bildplatzhalter 5">
            <a:extLst>
              <a:ext uri="{FF2B5EF4-FFF2-40B4-BE49-F238E27FC236}">
                <a16:creationId xmlns:a16="http://schemas.microsoft.com/office/drawing/2014/main" xmlns="" id="{BF00AE70-EA74-1A40-89E2-7A7DE56300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10500" y="3486151"/>
            <a:ext cx="4381500" cy="3371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192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zweistel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2413AD4B-97C5-E04F-A868-A9F3A27CF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7302" y="275336"/>
            <a:ext cx="257048" cy="259407"/>
          </a:xfrm>
          <a:prstGeom prst="rect">
            <a:avLst/>
          </a:prstGeom>
        </p:spPr>
      </p:pic>
      <p:sp>
        <p:nvSpPr>
          <p:cNvPr id="10" name="Textplatzhalter 8">
            <a:extLst>
              <a:ext uri="{FF2B5EF4-FFF2-40B4-BE49-F238E27FC236}">
                <a16:creationId xmlns:a16="http://schemas.microsoft.com/office/drawing/2014/main" xmlns="" id="{E8DFC4B3-B66F-E348-BFBB-022BC6268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00480" y="1867253"/>
            <a:ext cx="6735763" cy="2244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4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Beispiel Zwischentitel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mit Headline ohne Bild</a:t>
            </a:r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xmlns="" id="{EA73AABE-EFC5-0648-AE53-29D1CB98BA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7639" y="1014761"/>
            <a:ext cx="5434361" cy="51231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5000" b="1" i="0" kern="0" spc="-3000" baseline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de-DE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654633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ie Gestal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E9868E80-ED3B-7B47-BC9B-65B30B8A59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83" r="-283"/>
          <a:stretch/>
        </p:blipFill>
        <p:spPr>
          <a:xfrm>
            <a:off x="257302" y="275336"/>
            <a:ext cx="257048" cy="259407"/>
          </a:xfrm>
          <a:custGeom>
            <a:avLst/>
            <a:gdLst>
              <a:gd name="connsiteX0" fmla="*/ 0 w 257048"/>
              <a:gd name="connsiteY0" fmla="*/ 0 h 259407"/>
              <a:gd name="connsiteX1" fmla="*/ 257048 w 257048"/>
              <a:gd name="connsiteY1" fmla="*/ 0 h 259407"/>
              <a:gd name="connsiteX2" fmla="*/ 257048 w 257048"/>
              <a:gd name="connsiteY2" fmla="*/ 259407 h 259407"/>
              <a:gd name="connsiteX3" fmla="*/ 0 w 257048"/>
              <a:gd name="connsiteY3" fmla="*/ 259407 h 259407"/>
              <a:gd name="connsiteX4" fmla="*/ 0 w 257048"/>
              <a:gd name="connsiteY4" fmla="*/ 0 h 25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048" h="259407">
                <a:moveTo>
                  <a:pt x="0" y="0"/>
                </a:moveTo>
                <a:lnTo>
                  <a:pt x="257048" y="0"/>
                </a:lnTo>
                <a:lnTo>
                  <a:pt x="257048" y="259407"/>
                </a:lnTo>
                <a:lnTo>
                  <a:pt x="0" y="25940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26B07E43-E373-F64B-8167-0050B31512E6}"/>
              </a:ext>
            </a:extLst>
          </p:cNvPr>
          <p:cNvSpPr txBox="1"/>
          <p:nvPr userDrawn="1"/>
        </p:nvSpPr>
        <p:spPr>
          <a:xfrm>
            <a:off x="222376" y="6389024"/>
            <a:ext cx="555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fld id="{51867EAF-700D-7B45-8022-CFF7B233D398}" type="slidenum">
              <a:rPr lang="de-DE" sz="900" b="1" i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900" b="1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xmlns="" id="{8A21E495-9CDE-BA43-BCD3-1ED84C954F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6514" y="729342"/>
            <a:ext cx="8142286" cy="11541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de-DE" sz="3000" baseline="0" smtClean="0">
                <a:effectLst/>
                <a:latin typeface="Arial" panose="020B0604020202020204" pitchFamily="34" charset="0"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Beispiel Headline mit Signet und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Seitenzahl zur freien Gestaltung</a:t>
            </a:r>
          </a:p>
        </p:txBody>
      </p:sp>
    </p:spTree>
    <p:extLst>
      <p:ext uri="{BB962C8B-B14F-4D97-AF65-F5344CB8AC3E}">
        <p14:creationId xmlns:p14="http://schemas.microsoft.com/office/powerpoint/2010/main" val="37449576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E9868E80-ED3B-7B47-BC9B-65B30B8A59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83" r="-283"/>
          <a:stretch/>
        </p:blipFill>
        <p:spPr>
          <a:xfrm>
            <a:off x="257302" y="275336"/>
            <a:ext cx="257048" cy="259407"/>
          </a:xfrm>
          <a:custGeom>
            <a:avLst/>
            <a:gdLst>
              <a:gd name="connsiteX0" fmla="*/ 0 w 257048"/>
              <a:gd name="connsiteY0" fmla="*/ 0 h 259407"/>
              <a:gd name="connsiteX1" fmla="*/ 257048 w 257048"/>
              <a:gd name="connsiteY1" fmla="*/ 0 h 259407"/>
              <a:gd name="connsiteX2" fmla="*/ 257048 w 257048"/>
              <a:gd name="connsiteY2" fmla="*/ 259407 h 259407"/>
              <a:gd name="connsiteX3" fmla="*/ 0 w 257048"/>
              <a:gd name="connsiteY3" fmla="*/ 259407 h 259407"/>
              <a:gd name="connsiteX4" fmla="*/ 0 w 257048"/>
              <a:gd name="connsiteY4" fmla="*/ 0 h 25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048" h="259407">
                <a:moveTo>
                  <a:pt x="0" y="0"/>
                </a:moveTo>
                <a:lnTo>
                  <a:pt x="257048" y="0"/>
                </a:lnTo>
                <a:lnTo>
                  <a:pt x="257048" y="259407"/>
                </a:lnTo>
                <a:lnTo>
                  <a:pt x="0" y="25940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26B07E43-E373-F64B-8167-0050B31512E6}"/>
              </a:ext>
            </a:extLst>
          </p:cNvPr>
          <p:cNvSpPr txBox="1"/>
          <p:nvPr userDrawn="1"/>
        </p:nvSpPr>
        <p:spPr>
          <a:xfrm>
            <a:off x="222376" y="6389024"/>
            <a:ext cx="555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fld id="{51867EAF-700D-7B45-8022-CFF7B233D398}" type="slidenum">
              <a:rPr lang="de-DE" sz="900" b="1" i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900" b="1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xmlns="" id="{D5D2B327-1111-664E-ACE3-283EA9EF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6514" y="2373083"/>
            <a:ext cx="6310948" cy="33528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bg2"/>
              </a:buClr>
              <a:buFontTx/>
              <a:buBlip>
                <a:blip r:embed="rId3"/>
              </a:buBlip>
              <a:defRPr lang="de-DE" sz="2200" baseline="0" smtClean="0">
                <a:effectLst/>
                <a:latin typeface="Arial" panose="020B0604020202020204" pitchFamily="34" charset="0"/>
              </a:defRPr>
            </a:lvl1pPr>
          </a:lstStyle>
          <a:p>
            <a:r>
              <a:rPr lang="de-DE" dirty="0" err="1">
                <a:effectLst/>
                <a:latin typeface="Arial" panose="020B0604020202020204" pitchFamily="34" charset="0"/>
              </a:rPr>
              <a:t>Duciaest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veleceserore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volenda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esequo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madolum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easum</a:t>
            </a:r>
            <a:endParaRPr lang="de-DE" dirty="0">
              <a:effectLst/>
              <a:latin typeface="Arial" panose="020B0604020202020204" pitchFamily="34" charset="0"/>
            </a:endParaRPr>
          </a:p>
          <a:p>
            <a:r>
              <a:rPr lang="de-DE" dirty="0" err="1">
                <a:effectLst/>
                <a:latin typeface="Arial" panose="020B0604020202020204" pitchFamily="34" charset="0"/>
              </a:rPr>
              <a:t>Caes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etaspero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duciaut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que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derentiumapis</a:t>
            </a:r>
            <a:r>
              <a:rPr lang="de-DE" dirty="0"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de-DE" dirty="0">
                <a:effectLst/>
                <a:latin typeface="Arial" panose="020B0604020202020204" pitchFamily="34" charset="0"/>
              </a:rPr>
              <a:t>Et </a:t>
            </a:r>
            <a:r>
              <a:rPr lang="de-DE" dirty="0" err="1">
                <a:effectLst/>
                <a:latin typeface="Arial" panose="020B0604020202020204" pitchFamily="34" charset="0"/>
              </a:rPr>
              <a:t>litatur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solent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esaccus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veleriomnis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etrerfe-ratur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Optaquire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autmos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niaerora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xmlns="" id="{9B8A9894-3AAD-6E4D-B1FD-F4A87F0E7CF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6514" y="729342"/>
            <a:ext cx="9024448" cy="11541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de-DE" sz="3000" baseline="0" smtClean="0">
                <a:effectLst/>
                <a:latin typeface="Arial" panose="020B0604020202020204" pitchFamily="34" charset="0"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Beispiel Headline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und </a:t>
            </a:r>
            <a:r>
              <a:rPr lang="de-DE" dirty="0" err="1">
                <a:effectLst/>
                <a:latin typeface="Arial" panose="020B0604020202020204" pitchFamily="34" charset="0"/>
              </a:rPr>
              <a:t>Bulletpoints</a:t>
            </a:r>
            <a:r>
              <a:rPr lang="de-DE" dirty="0">
                <a:effectLst/>
                <a:latin typeface="Arial" panose="020B0604020202020204" pitchFamily="34" charset="0"/>
              </a:rPr>
              <a:t> einspaltig</a:t>
            </a:r>
          </a:p>
        </p:txBody>
      </p:sp>
    </p:spTree>
    <p:extLst>
      <p:ext uri="{BB962C8B-B14F-4D97-AF65-F5344CB8AC3E}">
        <p14:creationId xmlns:p14="http://schemas.microsoft.com/office/powerpoint/2010/main" val="10951284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E9868E80-ED3B-7B47-BC9B-65B30B8A59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83" r="-283"/>
          <a:stretch/>
        </p:blipFill>
        <p:spPr>
          <a:xfrm>
            <a:off x="257302" y="275336"/>
            <a:ext cx="257048" cy="259407"/>
          </a:xfrm>
          <a:custGeom>
            <a:avLst/>
            <a:gdLst>
              <a:gd name="connsiteX0" fmla="*/ 0 w 257048"/>
              <a:gd name="connsiteY0" fmla="*/ 0 h 259407"/>
              <a:gd name="connsiteX1" fmla="*/ 257048 w 257048"/>
              <a:gd name="connsiteY1" fmla="*/ 0 h 259407"/>
              <a:gd name="connsiteX2" fmla="*/ 257048 w 257048"/>
              <a:gd name="connsiteY2" fmla="*/ 259407 h 259407"/>
              <a:gd name="connsiteX3" fmla="*/ 0 w 257048"/>
              <a:gd name="connsiteY3" fmla="*/ 259407 h 259407"/>
              <a:gd name="connsiteX4" fmla="*/ 0 w 257048"/>
              <a:gd name="connsiteY4" fmla="*/ 0 h 25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048" h="259407">
                <a:moveTo>
                  <a:pt x="0" y="0"/>
                </a:moveTo>
                <a:lnTo>
                  <a:pt x="257048" y="0"/>
                </a:lnTo>
                <a:lnTo>
                  <a:pt x="257048" y="259407"/>
                </a:lnTo>
                <a:lnTo>
                  <a:pt x="0" y="25940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26B07E43-E373-F64B-8167-0050B31512E6}"/>
              </a:ext>
            </a:extLst>
          </p:cNvPr>
          <p:cNvSpPr txBox="1"/>
          <p:nvPr userDrawn="1"/>
        </p:nvSpPr>
        <p:spPr>
          <a:xfrm>
            <a:off x="222376" y="6389024"/>
            <a:ext cx="555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fld id="{51867EAF-700D-7B45-8022-CFF7B233D398}" type="slidenum">
              <a:rPr lang="de-DE" sz="900" b="1" i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900" b="1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xmlns="" id="{D5D2B327-1111-664E-ACE3-283EA9EF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6514" y="2373083"/>
            <a:ext cx="4609654" cy="33528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bg2"/>
              </a:buClr>
              <a:buFontTx/>
              <a:buBlip>
                <a:blip r:embed="rId3"/>
              </a:buBlip>
              <a:defRPr lang="de-DE" sz="2200" baseline="0" smtClean="0">
                <a:effectLst/>
                <a:latin typeface="Arial" panose="020B0604020202020204" pitchFamily="34" charset="0"/>
              </a:defRPr>
            </a:lvl1pPr>
          </a:lstStyle>
          <a:p>
            <a:r>
              <a:rPr lang="de-DE" dirty="0" err="1">
                <a:effectLst/>
                <a:latin typeface="Arial" panose="020B0604020202020204" pitchFamily="34" charset="0"/>
              </a:rPr>
              <a:t>Duciaest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veleceserore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volenda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esequo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madolum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easum</a:t>
            </a:r>
            <a:endParaRPr lang="de-DE" dirty="0">
              <a:effectLst/>
              <a:latin typeface="Arial" panose="020B0604020202020204" pitchFamily="34" charset="0"/>
            </a:endParaRPr>
          </a:p>
          <a:p>
            <a:r>
              <a:rPr lang="de-DE" dirty="0" err="1">
                <a:effectLst/>
                <a:latin typeface="Arial" panose="020B0604020202020204" pitchFamily="34" charset="0"/>
              </a:rPr>
              <a:t>Caes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etaspero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duciaut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que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derentiumapis</a:t>
            </a:r>
            <a:r>
              <a:rPr lang="de-DE" dirty="0"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de-DE" dirty="0">
                <a:effectLst/>
                <a:latin typeface="Arial" panose="020B0604020202020204" pitchFamily="34" charset="0"/>
              </a:rPr>
              <a:t>Et </a:t>
            </a:r>
            <a:r>
              <a:rPr lang="de-DE" dirty="0" err="1">
                <a:effectLst/>
                <a:latin typeface="Arial" panose="020B0604020202020204" pitchFamily="34" charset="0"/>
              </a:rPr>
              <a:t>litatur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solent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esaccus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veleriomnis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etrerfe-ratur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Optaquire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autmos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niaerora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xmlns="" id="{52B90272-6678-D74E-9128-354FF31699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10034" y="2373083"/>
            <a:ext cx="4609654" cy="33528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bg2"/>
              </a:buClr>
              <a:buFontTx/>
              <a:buBlip>
                <a:blip r:embed="rId3"/>
              </a:buBlip>
              <a:defRPr lang="de-DE" sz="2200" baseline="0" smtClean="0">
                <a:effectLst/>
                <a:latin typeface="Arial" panose="020B0604020202020204" pitchFamily="34" charset="0"/>
              </a:defRPr>
            </a:lvl1pPr>
          </a:lstStyle>
          <a:p>
            <a:r>
              <a:rPr lang="de-DE" dirty="0" err="1">
                <a:effectLst/>
                <a:latin typeface="Arial" panose="020B0604020202020204" pitchFamily="34" charset="0"/>
              </a:rPr>
              <a:t>Duciaest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veleceserore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volenda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esequo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madolum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easum</a:t>
            </a:r>
            <a:endParaRPr lang="de-DE" dirty="0">
              <a:effectLst/>
              <a:latin typeface="Arial" panose="020B0604020202020204" pitchFamily="34" charset="0"/>
            </a:endParaRPr>
          </a:p>
          <a:p>
            <a:r>
              <a:rPr lang="de-DE" dirty="0" err="1">
                <a:effectLst/>
                <a:latin typeface="Arial" panose="020B0604020202020204" pitchFamily="34" charset="0"/>
              </a:rPr>
              <a:t>Caes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etaspero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duciaut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que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derentiumapis</a:t>
            </a:r>
            <a:r>
              <a:rPr lang="de-DE" dirty="0"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de-DE" dirty="0">
                <a:effectLst/>
                <a:latin typeface="Arial" panose="020B0604020202020204" pitchFamily="34" charset="0"/>
              </a:rPr>
              <a:t>Et </a:t>
            </a:r>
            <a:r>
              <a:rPr lang="de-DE" dirty="0" err="1">
                <a:effectLst/>
                <a:latin typeface="Arial" panose="020B0604020202020204" pitchFamily="34" charset="0"/>
              </a:rPr>
              <a:t>litatur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solent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esaccus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veleriomnis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etrerfe-ratur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Optaquire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autmos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niaerora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xmlns="" id="{3D59E184-EC66-4449-AD05-8197A8EC5B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6514" y="729342"/>
            <a:ext cx="9622324" cy="11541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de-DE" sz="3000" baseline="0" smtClean="0">
                <a:effectLst/>
                <a:latin typeface="Arial" panose="020B0604020202020204" pitchFamily="34" charset="0"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Beispiel Headline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und </a:t>
            </a:r>
            <a:r>
              <a:rPr lang="de-DE" dirty="0" err="1">
                <a:effectLst/>
                <a:latin typeface="Arial" panose="020B0604020202020204" pitchFamily="34" charset="0"/>
              </a:rPr>
              <a:t>Bulletpoints</a:t>
            </a:r>
            <a:r>
              <a:rPr lang="de-DE" dirty="0">
                <a:effectLst/>
                <a:latin typeface="Arial" panose="020B0604020202020204" pitchFamily="34" charset="0"/>
              </a:rPr>
              <a:t> zweispaltig</a:t>
            </a:r>
          </a:p>
        </p:txBody>
      </p:sp>
    </p:spTree>
    <p:extLst>
      <p:ext uri="{BB962C8B-B14F-4D97-AF65-F5344CB8AC3E}">
        <p14:creationId xmlns:p14="http://schemas.microsoft.com/office/powerpoint/2010/main" val="178804322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E9868E80-ED3B-7B47-BC9B-65B30B8A59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83" r="-283"/>
          <a:stretch/>
        </p:blipFill>
        <p:spPr>
          <a:xfrm>
            <a:off x="257302" y="275336"/>
            <a:ext cx="257048" cy="259407"/>
          </a:xfrm>
          <a:custGeom>
            <a:avLst/>
            <a:gdLst>
              <a:gd name="connsiteX0" fmla="*/ 0 w 257048"/>
              <a:gd name="connsiteY0" fmla="*/ 0 h 259407"/>
              <a:gd name="connsiteX1" fmla="*/ 257048 w 257048"/>
              <a:gd name="connsiteY1" fmla="*/ 0 h 259407"/>
              <a:gd name="connsiteX2" fmla="*/ 257048 w 257048"/>
              <a:gd name="connsiteY2" fmla="*/ 259407 h 259407"/>
              <a:gd name="connsiteX3" fmla="*/ 0 w 257048"/>
              <a:gd name="connsiteY3" fmla="*/ 259407 h 259407"/>
              <a:gd name="connsiteX4" fmla="*/ 0 w 257048"/>
              <a:gd name="connsiteY4" fmla="*/ 0 h 25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048" h="259407">
                <a:moveTo>
                  <a:pt x="0" y="0"/>
                </a:moveTo>
                <a:lnTo>
                  <a:pt x="257048" y="0"/>
                </a:lnTo>
                <a:lnTo>
                  <a:pt x="257048" y="259407"/>
                </a:lnTo>
                <a:lnTo>
                  <a:pt x="0" y="25940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" name="Bildplatzhalter 5">
            <a:extLst>
              <a:ext uri="{FF2B5EF4-FFF2-40B4-BE49-F238E27FC236}">
                <a16:creationId xmlns:a16="http://schemas.microsoft.com/office/drawing/2014/main" xmlns="" id="{F4A74ED9-34CF-8441-90C0-F68F992FFC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67600" y="0"/>
            <a:ext cx="472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26B07E43-E373-F64B-8167-0050B31512E6}"/>
              </a:ext>
            </a:extLst>
          </p:cNvPr>
          <p:cNvSpPr txBox="1"/>
          <p:nvPr userDrawn="1"/>
        </p:nvSpPr>
        <p:spPr>
          <a:xfrm>
            <a:off x="222376" y="6389024"/>
            <a:ext cx="555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fld id="{51867EAF-700D-7B45-8022-CFF7B233D398}" type="slidenum">
              <a:rPr lang="de-DE" sz="900" b="1" i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900" b="1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192873E2-FE70-0F4B-BEF2-1A2702CCD0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6514" y="729342"/>
            <a:ext cx="4724400" cy="11541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de-DE" sz="3000" smtClean="0">
                <a:effectLst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Beispiel Headline und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Bulletpoints</a:t>
            </a:r>
            <a:r>
              <a:rPr lang="de-DE" dirty="0">
                <a:effectLst/>
                <a:latin typeface="Arial" panose="020B0604020202020204" pitchFamily="34" charset="0"/>
              </a:rPr>
              <a:t> plus ein Bild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xmlns="" id="{D5D2B327-1111-664E-ACE3-283EA9EF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6514" y="1941342"/>
            <a:ext cx="5737225" cy="4187316"/>
          </a:xfrm>
          <a:prstGeom prst="rect">
            <a:avLst/>
          </a:prstGeom>
        </p:spPr>
        <p:txBody>
          <a:bodyPr anchor="ctr"/>
          <a:lstStyle>
            <a:lvl1pPr marL="342900" indent="-342900">
              <a:lnSpc>
                <a:spcPct val="100000"/>
              </a:lnSpc>
              <a:buClr>
                <a:schemeClr val="bg2"/>
              </a:buClr>
              <a:buFontTx/>
              <a:buBlip>
                <a:blip r:embed="rId3"/>
              </a:buBlip>
              <a:defRPr lang="de-DE" sz="2200" smtClean="0">
                <a:effectLst/>
              </a:defRPr>
            </a:lvl1pPr>
          </a:lstStyle>
          <a:p>
            <a:r>
              <a:rPr lang="de-DE" dirty="0" err="1">
                <a:effectLst/>
                <a:latin typeface="Arial" panose="020B0604020202020204" pitchFamily="34" charset="0"/>
              </a:rPr>
              <a:t>Duciaest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veleceserore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volenda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esequo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madolum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easum</a:t>
            </a:r>
            <a:endParaRPr lang="de-DE" dirty="0">
              <a:effectLst/>
              <a:latin typeface="Arial" panose="020B0604020202020204" pitchFamily="34" charset="0"/>
            </a:endParaRPr>
          </a:p>
          <a:p>
            <a:r>
              <a:rPr lang="de-DE" dirty="0" err="1">
                <a:effectLst/>
                <a:latin typeface="Arial" panose="020B0604020202020204" pitchFamily="34" charset="0"/>
              </a:rPr>
              <a:t>Caes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etaspero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duciaut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que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derentiumapis</a:t>
            </a:r>
            <a:r>
              <a:rPr lang="de-DE" dirty="0"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de-DE" dirty="0">
                <a:effectLst/>
                <a:latin typeface="Arial" panose="020B0604020202020204" pitchFamily="34" charset="0"/>
              </a:rPr>
              <a:t>Et </a:t>
            </a:r>
            <a:r>
              <a:rPr lang="de-DE" dirty="0" err="1">
                <a:effectLst/>
                <a:latin typeface="Arial" panose="020B0604020202020204" pitchFamily="34" charset="0"/>
              </a:rPr>
              <a:t>litatur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solent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esaccus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veleriomnis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etrerfe-ratur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Optaquire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autmos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niaerora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9658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E9868E80-ED3B-7B47-BC9B-65B30B8A59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83" r="-283"/>
          <a:stretch/>
        </p:blipFill>
        <p:spPr>
          <a:xfrm>
            <a:off x="257302" y="275336"/>
            <a:ext cx="257048" cy="259407"/>
          </a:xfrm>
          <a:custGeom>
            <a:avLst/>
            <a:gdLst>
              <a:gd name="connsiteX0" fmla="*/ 0 w 257048"/>
              <a:gd name="connsiteY0" fmla="*/ 0 h 259407"/>
              <a:gd name="connsiteX1" fmla="*/ 257048 w 257048"/>
              <a:gd name="connsiteY1" fmla="*/ 0 h 259407"/>
              <a:gd name="connsiteX2" fmla="*/ 257048 w 257048"/>
              <a:gd name="connsiteY2" fmla="*/ 259407 h 259407"/>
              <a:gd name="connsiteX3" fmla="*/ 0 w 257048"/>
              <a:gd name="connsiteY3" fmla="*/ 259407 h 259407"/>
              <a:gd name="connsiteX4" fmla="*/ 0 w 257048"/>
              <a:gd name="connsiteY4" fmla="*/ 0 h 25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048" h="259407">
                <a:moveTo>
                  <a:pt x="0" y="0"/>
                </a:moveTo>
                <a:lnTo>
                  <a:pt x="257048" y="0"/>
                </a:lnTo>
                <a:lnTo>
                  <a:pt x="257048" y="259407"/>
                </a:lnTo>
                <a:lnTo>
                  <a:pt x="0" y="25940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" name="Bildplatzhalter 5">
            <a:extLst>
              <a:ext uri="{FF2B5EF4-FFF2-40B4-BE49-F238E27FC236}">
                <a16:creationId xmlns:a16="http://schemas.microsoft.com/office/drawing/2014/main" xmlns="" id="{F4A74ED9-34CF-8441-90C0-F68F992FFC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67600" y="0"/>
            <a:ext cx="4724400" cy="335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26B07E43-E373-F64B-8167-0050B31512E6}"/>
              </a:ext>
            </a:extLst>
          </p:cNvPr>
          <p:cNvSpPr txBox="1"/>
          <p:nvPr userDrawn="1"/>
        </p:nvSpPr>
        <p:spPr>
          <a:xfrm>
            <a:off x="222376" y="6389024"/>
            <a:ext cx="555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fld id="{51867EAF-700D-7B45-8022-CFF7B233D398}" type="slidenum">
              <a:rPr lang="de-DE" sz="900" b="1" i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900" b="1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192873E2-FE70-0F4B-BEF2-1A2702CCD0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6514" y="729342"/>
            <a:ext cx="4724400" cy="11541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de-DE" sz="3000" smtClean="0">
                <a:effectLst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Beispiel Headline und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Copy</a:t>
            </a:r>
            <a:r>
              <a:rPr lang="de-DE" dirty="0">
                <a:effectLst/>
                <a:latin typeface="Arial" panose="020B0604020202020204" pitchFamily="34" charset="0"/>
              </a:rPr>
              <a:t> plus zwei Bilder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xmlns="" id="{D5D2B327-1111-664E-ACE3-283EA9EF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6514" y="2383292"/>
            <a:ext cx="5737225" cy="2765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>
                <a:schemeClr val="bg2"/>
              </a:buClr>
              <a:buFont typeface="Symbol" pitchFamily="2" charset="2"/>
              <a:buNone/>
              <a:defRPr lang="de-DE" sz="2200" smtClean="0">
                <a:effectLst/>
              </a:defRPr>
            </a:lvl1pPr>
          </a:lstStyle>
          <a:p>
            <a:r>
              <a:rPr lang="de-DE" dirty="0" err="1">
                <a:effectLst/>
                <a:latin typeface="Arial" panose="020B0604020202020204" pitchFamily="34" charset="0"/>
              </a:rPr>
              <a:t>Duciaest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veleceserore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volenda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esequo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madolum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easum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as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voluptas</a:t>
            </a:r>
            <a:r>
              <a:rPr lang="de-DE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de-DE" dirty="0" err="1">
                <a:effectLst/>
                <a:latin typeface="Arial" panose="020B0604020202020204" pitchFamily="34" charset="0"/>
              </a:rPr>
              <a:t>Caes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etaspero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duciaut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que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derentiumapis</a:t>
            </a:r>
            <a:r>
              <a:rPr lang="de-DE" dirty="0">
                <a:effectLst/>
                <a:latin typeface="Arial" panose="020B0604020202020204" pitchFamily="34" charset="0"/>
              </a:rPr>
              <a:t>. </a:t>
            </a:r>
          </a:p>
          <a:p>
            <a:r>
              <a:rPr lang="de-DE" dirty="0">
                <a:effectLst/>
                <a:latin typeface="Arial" panose="020B0604020202020204" pitchFamily="34" charset="0"/>
              </a:rPr>
              <a:t>Et </a:t>
            </a:r>
            <a:r>
              <a:rPr lang="de-DE" dirty="0" err="1">
                <a:effectLst/>
                <a:latin typeface="Arial" panose="020B0604020202020204" pitchFamily="34" charset="0"/>
              </a:rPr>
              <a:t>litatur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solent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esaccus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veleriomnis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etrerfe-ratur</a:t>
            </a:r>
            <a:r>
              <a:rPr lang="de-DE" dirty="0"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4" name="Bildplatzhalter 5">
            <a:extLst>
              <a:ext uri="{FF2B5EF4-FFF2-40B4-BE49-F238E27FC236}">
                <a16:creationId xmlns:a16="http://schemas.microsoft.com/office/drawing/2014/main" xmlns="" id="{02DC5ECF-2FDB-FF43-8B59-BC6DE2DAE9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67600" y="3505201"/>
            <a:ext cx="4724400" cy="335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02614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pan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Objekt, Uhr, Zeichnung enthält.&#10;&#10;Automatisch generierte Beschreibung">
            <a:extLst>
              <a:ext uri="{FF2B5EF4-FFF2-40B4-BE49-F238E27FC236}">
                <a16:creationId xmlns:a16="http://schemas.microsoft.com/office/drawing/2014/main" xmlns="" id="{AEA52AB1-3829-B64D-A258-4CBD933413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084" y="5173684"/>
            <a:ext cx="2289483" cy="79445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01C7BB6C-4CA7-1543-B923-A7DA8FD3CBC3}"/>
              </a:ext>
            </a:extLst>
          </p:cNvPr>
          <p:cNvSpPr txBox="1"/>
          <p:nvPr userDrawn="1"/>
        </p:nvSpPr>
        <p:spPr>
          <a:xfrm>
            <a:off x="9205182" y="6053141"/>
            <a:ext cx="1843315" cy="1958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800" b="1" i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dataport.de</a:t>
            </a:r>
            <a:endParaRPr lang="de-DE" sz="800" b="1" i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19155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pan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Objekt, Uhr, Zeichnung enthält.&#10;&#10;Automatisch generierte Beschreibung">
            <a:extLst>
              <a:ext uri="{FF2B5EF4-FFF2-40B4-BE49-F238E27FC236}">
                <a16:creationId xmlns:a16="http://schemas.microsoft.com/office/drawing/2014/main" xmlns="" id="{AEA52AB1-3829-B64D-A258-4CBD933413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084" y="5173684"/>
            <a:ext cx="2289483" cy="79445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972BAFE5-9562-AC40-B1E7-2C84165F4A84}"/>
              </a:ext>
            </a:extLst>
          </p:cNvPr>
          <p:cNvSpPr txBox="1"/>
          <p:nvPr userDrawn="1"/>
        </p:nvSpPr>
        <p:spPr>
          <a:xfrm>
            <a:off x="1300578" y="5110542"/>
            <a:ext cx="3473376" cy="84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20"/>
              </a:lnSpc>
            </a:pPr>
            <a:r>
              <a:rPr lang="de-DE" sz="1100" kern="1200" dirty="0">
                <a:solidFill>
                  <a:schemeClr val="tx2"/>
                </a:solidFill>
                <a:effectLst/>
                <a:latin typeface="+mj-lt"/>
                <a:ea typeface="+mn-ea"/>
                <a:cs typeface="+mn-cs"/>
              </a:rPr>
              <a:t>Anstalt des öffentlichen Rechts</a:t>
            </a:r>
          </a:p>
          <a:p>
            <a:pPr>
              <a:lnSpc>
                <a:spcPts val="1520"/>
              </a:lnSpc>
            </a:pPr>
            <a:r>
              <a:rPr lang="de-DE" sz="1100" kern="1200" dirty="0">
                <a:solidFill>
                  <a:schemeClr val="tx2"/>
                </a:solidFill>
                <a:effectLst/>
                <a:latin typeface="+mj-lt"/>
                <a:ea typeface="+mn-ea"/>
                <a:cs typeface="+mn-cs"/>
              </a:rPr>
              <a:t>Altenholzer Straße 10–14</a:t>
            </a:r>
          </a:p>
          <a:p>
            <a:pPr>
              <a:lnSpc>
                <a:spcPts val="1520"/>
              </a:lnSpc>
            </a:pPr>
            <a:r>
              <a:rPr lang="de-DE" sz="1100" kern="1200" dirty="0">
                <a:solidFill>
                  <a:schemeClr val="tx2"/>
                </a:solidFill>
                <a:effectLst/>
                <a:latin typeface="+mj-lt"/>
                <a:ea typeface="+mn-ea"/>
                <a:cs typeface="+mn-cs"/>
              </a:rPr>
              <a:t>24161 Altenholz</a:t>
            </a:r>
          </a:p>
          <a:p>
            <a:pPr>
              <a:lnSpc>
                <a:spcPts val="1520"/>
              </a:lnSpc>
            </a:pPr>
            <a:r>
              <a:rPr lang="de-DE" sz="1100" b="1" i="0" kern="12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dataport.de</a:t>
            </a:r>
            <a:endParaRPr lang="de-DE" sz="1100" b="1" i="0" kern="1200" dirty="0">
              <a:solidFill>
                <a:schemeClr val="tx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43206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Objekt, Uhr, Zeichnung enthält.&#10;&#10;Automatisch generierte Beschreibung">
            <a:extLst>
              <a:ext uri="{FF2B5EF4-FFF2-40B4-BE49-F238E27FC236}">
                <a16:creationId xmlns:a16="http://schemas.microsoft.com/office/drawing/2014/main" xmlns="" id="{F66919C0-A824-2C4D-BC8C-1ADCF08B4C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06941" y="1549102"/>
            <a:ext cx="5074354" cy="176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5419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BAAF404C-7270-4D42-A349-C97AA44005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7302" y="275336"/>
            <a:ext cx="257048" cy="25940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BE87105B-D647-FB47-BBC0-67D0D891C64A}"/>
              </a:ext>
            </a:extLst>
          </p:cNvPr>
          <p:cNvSpPr txBox="1"/>
          <p:nvPr userDrawn="1"/>
        </p:nvSpPr>
        <p:spPr>
          <a:xfrm>
            <a:off x="222376" y="6389024"/>
            <a:ext cx="555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fld id="{51867EAF-700D-7B45-8022-CFF7B233D398}" type="slidenum">
              <a:rPr lang="de-DE" sz="900" b="1" i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900" b="1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xmlns="" id="{3E6F9995-1D94-0641-972F-6403E74E05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00480" y="1635760"/>
            <a:ext cx="7382882" cy="2244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4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Beispiel Headline Präsentation </a:t>
            </a:r>
            <a:br>
              <a:rPr lang="de-DE" dirty="0"/>
            </a:br>
            <a:r>
              <a:rPr lang="de-DE" dirty="0"/>
              <a:t>nach Startfolie mit Nennung Autor*in unten links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xmlns="" id="{B11A354C-99BE-504D-9593-5A8078673E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00480" y="5788025"/>
            <a:ext cx="1873250" cy="3952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380"/>
              </a:lnSpc>
              <a:spcBef>
                <a:spcPts val="0"/>
              </a:spcBef>
              <a:buNone/>
              <a:defRPr lang="de-DE" sz="1000" smtClean="0">
                <a:effectLst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Vorname Nachname</a:t>
            </a:r>
          </a:p>
          <a:p>
            <a:r>
              <a:rPr lang="de-DE" dirty="0">
                <a:effectLst/>
                <a:latin typeface="Arial" panose="020B0604020202020204" pitchFamily="34" charset="0"/>
              </a:rPr>
              <a:t>Beispielstadt, </a:t>
            </a:r>
            <a:r>
              <a:rPr lang="de-DE" dirty="0" err="1">
                <a:effectLst/>
                <a:latin typeface="Arial" panose="020B0604020202020204" pitchFamily="34" charset="0"/>
              </a:rPr>
              <a:t>dd.mm.yyyy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2003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2413AD4B-97C5-E04F-A868-A9F3A27CF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7302" y="275336"/>
            <a:ext cx="257048" cy="25940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54962B44-0F40-634A-9138-15C10BD6D4DA}"/>
              </a:ext>
            </a:extLst>
          </p:cNvPr>
          <p:cNvSpPr txBox="1"/>
          <p:nvPr userDrawn="1"/>
        </p:nvSpPr>
        <p:spPr>
          <a:xfrm>
            <a:off x="222376" y="6389024"/>
            <a:ext cx="555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fld id="{51867EAF-700D-7B45-8022-CFF7B233D398}" type="slidenum">
              <a:rPr lang="de-DE" sz="900" b="1" i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900" b="1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xmlns="" id="{A251CDE8-0D71-7643-9AD1-0A9F539A0E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08418" y="1216855"/>
            <a:ext cx="6667118" cy="4107767"/>
          </a:xfrm>
          <a:prstGeom prst="rect">
            <a:avLst/>
          </a:prstGeom>
        </p:spPr>
        <p:txBody>
          <a:bodyPr anchor="ctr"/>
          <a:lstStyle>
            <a:lvl1pPr marL="457200" indent="-457200">
              <a:buClr>
                <a:schemeClr val="bg2"/>
              </a:buClr>
              <a:buFont typeface="+mj-lt"/>
              <a:buAutoNum type="arabicPeriod"/>
              <a:defRPr lang="de-DE" sz="2200" smtClean="0">
                <a:effectLst/>
              </a:defRPr>
            </a:lvl1pPr>
            <a:lvl2pPr marL="457200" indent="0">
              <a:buFont typeface="+mj-lt"/>
              <a:buNone/>
              <a:defRPr>
                <a:latin typeface="+mj-lt"/>
              </a:defRPr>
            </a:lvl2pPr>
            <a:lvl3pPr marL="914400" indent="0">
              <a:buFont typeface="+mj-lt"/>
              <a:buNone/>
              <a:defRPr>
                <a:latin typeface="+mj-lt"/>
              </a:defRPr>
            </a:lvl3pPr>
            <a:lvl4pPr marL="1371600" indent="0">
              <a:buFont typeface="+mj-lt"/>
              <a:buNone/>
              <a:defRPr>
                <a:latin typeface="+mj-lt"/>
              </a:defRPr>
            </a:lvl4pPr>
            <a:lvl5pPr marL="1828800" indent="0">
              <a:buFont typeface="+mj-lt"/>
              <a:buNone/>
              <a:defRPr>
                <a:latin typeface="+mj-lt"/>
              </a:defRPr>
            </a:lvl5pPr>
          </a:lstStyle>
          <a:p>
            <a:r>
              <a:rPr lang="de-DE" dirty="0" err="1">
                <a:effectLst/>
                <a:latin typeface="Arial" panose="020B0604020202020204" pitchFamily="34" charset="0"/>
              </a:rPr>
              <a:t>Duciaest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Veleceserore</a:t>
            </a:r>
            <a:endParaRPr lang="de-DE" dirty="0">
              <a:effectLst/>
              <a:latin typeface="Arial" panose="020B0604020202020204" pitchFamily="34" charset="0"/>
            </a:endParaRPr>
          </a:p>
          <a:p>
            <a:r>
              <a:rPr lang="de-DE" dirty="0" err="1">
                <a:effectLst/>
                <a:latin typeface="Arial" panose="020B0604020202020204" pitchFamily="34" charset="0"/>
              </a:rPr>
              <a:t>Caes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Etaspero</a:t>
            </a:r>
            <a:endParaRPr lang="de-DE" dirty="0">
              <a:effectLst/>
              <a:latin typeface="Arial" panose="020B0604020202020204" pitchFamily="34" charset="0"/>
            </a:endParaRPr>
          </a:p>
          <a:p>
            <a:r>
              <a:rPr lang="de-DE" dirty="0">
                <a:effectLst/>
                <a:latin typeface="Arial" panose="020B0604020202020204" pitchFamily="34" charset="0"/>
              </a:rPr>
              <a:t>Et </a:t>
            </a:r>
            <a:r>
              <a:rPr lang="de-DE" dirty="0" err="1">
                <a:effectLst/>
                <a:latin typeface="Arial" panose="020B0604020202020204" pitchFamily="34" charset="0"/>
              </a:rPr>
              <a:t>litatur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Solent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Esaccus</a:t>
            </a:r>
            <a:endParaRPr lang="de-DE" dirty="0">
              <a:effectLst/>
              <a:latin typeface="Arial" panose="020B0604020202020204" pitchFamily="34" charset="0"/>
            </a:endParaRPr>
          </a:p>
          <a:p>
            <a:r>
              <a:rPr lang="de-DE" dirty="0" err="1">
                <a:effectLst/>
                <a:latin typeface="Arial" panose="020B0604020202020204" pitchFamily="34" charset="0"/>
              </a:rPr>
              <a:t>Veleceserore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Volenda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Esequo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xmlns="" id="{BD32A277-7D60-744A-BAAE-4391D5812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98886" y="783276"/>
            <a:ext cx="3883489" cy="57330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0" b="1" i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de-DE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91769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xmlns="" id="{DD52360D-B229-D34D-9365-EB7C95D890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2520" y="2912258"/>
            <a:ext cx="1886473" cy="3512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300" b="1" i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de-DE" dirty="0"/>
              <a:t>2</a:t>
            </a:r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2413AD4B-97C5-E04F-A868-A9F3A27CF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7302" y="275336"/>
            <a:ext cx="257048" cy="259407"/>
          </a:xfrm>
          <a:prstGeom prst="rect">
            <a:avLst/>
          </a:prstGeom>
        </p:spPr>
      </p:pic>
      <p:sp>
        <p:nvSpPr>
          <p:cNvPr id="10" name="Textplatzhalter 8">
            <a:extLst>
              <a:ext uri="{FF2B5EF4-FFF2-40B4-BE49-F238E27FC236}">
                <a16:creationId xmlns:a16="http://schemas.microsoft.com/office/drawing/2014/main" xmlns="" id="{E8DFC4B3-B66F-E348-BFBB-022BC6268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3927" y="952853"/>
            <a:ext cx="5061229" cy="2244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3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Beispiel Zwischentitel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mit Headline und Bild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xmlns="" id="{350B8DB6-7B24-9C4B-ABCB-4DB35C38F7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50050" y="0"/>
            <a:ext cx="544195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64507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einstel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2413AD4B-97C5-E04F-A868-A9F3A27CF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7302" y="275336"/>
            <a:ext cx="257048" cy="259407"/>
          </a:xfrm>
          <a:prstGeom prst="rect">
            <a:avLst/>
          </a:prstGeom>
        </p:spPr>
      </p:pic>
      <p:sp>
        <p:nvSpPr>
          <p:cNvPr id="10" name="Textplatzhalter 8">
            <a:extLst>
              <a:ext uri="{FF2B5EF4-FFF2-40B4-BE49-F238E27FC236}">
                <a16:creationId xmlns:a16="http://schemas.microsoft.com/office/drawing/2014/main" xmlns="" id="{E8DFC4B3-B66F-E348-BFBB-022BC6268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00480" y="1867253"/>
            <a:ext cx="6735763" cy="2244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4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Beispiel Zwischentitel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mit Headline ohne Bild</a:t>
            </a:r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xmlns="" id="{203DAC8C-4ECE-4C4B-B362-DDA1A24DA3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36242" y="-337066"/>
            <a:ext cx="4155757" cy="6653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0" b="1" i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9480583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zweistel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2413AD4B-97C5-E04F-A868-A9F3A27CF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7302" y="275336"/>
            <a:ext cx="257048" cy="259407"/>
          </a:xfrm>
          <a:prstGeom prst="rect">
            <a:avLst/>
          </a:prstGeom>
        </p:spPr>
      </p:pic>
      <p:sp>
        <p:nvSpPr>
          <p:cNvPr id="10" name="Textplatzhalter 8">
            <a:extLst>
              <a:ext uri="{FF2B5EF4-FFF2-40B4-BE49-F238E27FC236}">
                <a16:creationId xmlns:a16="http://schemas.microsoft.com/office/drawing/2014/main" xmlns="" id="{E8DFC4B3-B66F-E348-BFBB-022BC6268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00480" y="1867253"/>
            <a:ext cx="6735763" cy="2244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4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Beispiel Zwischentitel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mit Headline ohne Bild</a:t>
            </a:r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xmlns="" id="{EA73AABE-EFC5-0648-AE53-29D1CB98BA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7639" y="1014761"/>
            <a:ext cx="5434361" cy="51231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5000" b="1" i="0" kern="0" spc="-3000" baseline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de-DE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4391484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xmlns="" id="{19F4EECF-6EBA-C241-A63B-D36E8AA0DD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2520" y="2912258"/>
            <a:ext cx="1886473" cy="3512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300" b="1" i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de-DE" dirty="0"/>
              <a:t>2</a:t>
            </a:r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2413AD4B-97C5-E04F-A868-A9F3A27CF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7302" y="275336"/>
            <a:ext cx="257048" cy="259407"/>
          </a:xfrm>
          <a:prstGeom prst="rect">
            <a:avLst/>
          </a:prstGeom>
        </p:spPr>
      </p:pic>
      <p:sp>
        <p:nvSpPr>
          <p:cNvPr id="10" name="Textplatzhalter 8">
            <a:extLst>
              <a:ext uri="{FF2B5EF4-FFF2-40B4-BE49-F238E27FC236}">
                <a16:creationId xmlns:a16="http://schemas.microsoft.com/office/drawing/2014/main" xmlns="" id="{E8DFC4B3-B66F-E348-BFBB-022BC6268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3927" y="952853"/>
            <a:ext cx="5061229" cy="2244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3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Beispiel Zwischentitel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mit Headline und Bild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xmlns="" id="{350B8DB6-7B24-9C4B-ABCB-4DB35C38F7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50050" y="0"/>
            <a:ext cx="544195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210542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kzent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2413AD4B-97C5-E04F-A868-A9F3A27CF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7302" y="275336"/>
            <a:ext cx="257048" cy="25940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54962B44-0F40-634A-9138-15C10BD6D4DA}"/>
              </a:ext>
            </a:extLst>
          </p:cNvPr>
          <p:cNvSpPr txBox="1"/>
          <p:nvPr userDrawn="1"/>
        </p:nvSpPr>
        <p:spPr>
          <a:xfrm>
            <a:off x="222376" y="6389024"/>
            <a:ext cx="555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fld id="{51867EAF-700D-7B45-8022-CFF7B233D398}" type="slidenum">
              <a:rPr lang="de-DE" sz="900" b="1" i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900" b="1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xmlns="" id="{A251CDE8-0D71-7643-9AD1-0A9F539A0E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6465" y="2347118"/>
            <a:ext cx="6627049" cy="19828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>
                <a:schemeClr val="bg2"/>
              </a:buClr>
              <a:buFont typeface="+mj-lt"/>
              <a:buNone/>
              <a:defRPr lang="de-DE" sz="4000" smtClean="0">
                <a:effectLst/>
              </a:defRPr>
            </a:lvl1pPr>
            <a:lvl2pPr marL="457200" indent="0">
              <a:buFont typeface="+mj-lt"/>
              <a:buNone/>
              <a:defRPr>
                <a:latin typeface="+mj-lt"/>
              </a:defRPr>
            </a:lvl2pPr>
            <a:lvl3pPr marL="914400" indent="0">
              <a:buFont typeface="+mj-lt"/>
              <a:buNone/>
              <a:defRPr>
                <a:latin typeface="+mj-lt"/>
              </a:defRPr>
            </a:lvl3pPr>
            <a:lvl4pPr marL="1371600" indent="0">
              <a:buFont typeface="+mj-lt"/>
              <a:buNone/>
              <a:defRPr>
                <a:latin typeface="+mj-lt"/>
              </a:defRPr>
            </a:lvl4pPr>
            <a:lvl5pPr marL="1828800" indent="0">
              <a:buFont typeface="+mj-lt"/>
              <a:buNone/>
              <a:defRPr>
                <a:latin typeface="+mj-lt"/>
              </a:defRPr>
            </a:lvl5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Beispiel für einen kurzen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Aphorismus oder ein Zitat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ohne Bild.“</a:t>
            </a:r>
          </a:p>
        </p:txBody>
      </p:sp>
      <p:sp>
        <p:nvSpPr>
          <p:cNvPr id="10" name="Textplatzhalter 10">
            <a:extLst>
              <a:ext uri="{FF2B5EF4-FFF2-40B4-BE49-F238E27FC236}">
                <a16:creationId xmlns:a16="http://schemas.microsoft.com/office/drawing/2014/main" xmlns="" id="{65CCEEB1-32FE-1843-A31B-C63B5CAB1E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36465" y="4399664"/>
            <a:ext cx="1873250" cy="3952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1000" smtClean="0">
                <a:effectLst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Vorname Nachname</a:t>
            </a:r>
          </a:p>
          <a:p>
            <a:r>
              <a:rPr lang="de-DE" dirty="0">
                <a:effectLst/>
                <a:latin typeface="Arial" panose="020B0604020202020204" pitchFamily="34" charset="0"/>
              </a:rPr>
              <a:t>Profession</a:t>
            </a:r>
          </a:p>
        </p:txBody>
      </p:sp>
      <p:sp>
        <p:nvSpPr>
          <p:cNvPr id="7" name="Textplatzhalter 8">
            <a:extLst>
              <a:ext uri="{FF2B5EF4-FFF2-40B4-BE49-F238E27FC236}">
                <a16:creationId xmlns:a16="http://schemas.microsoft.com/office/drawing/2014/main" xmlns="" id="{735FA7DB-98BF-9046-8C7B-E2E99DD44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0800000">
            <a:off x="-1" y="-1"/>
            <a:ext cx="3712637" cy="41288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6500" b="1" i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78184306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kzent Elemen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2413AD4B-97C5-E04F-A868-A9F3A27CF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7302" y="275336"/>
            <a:ext cx="257048" cy="25940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54962B44-0F40-634A-9138-15C10BD6D4DA}"/>
              </a:ext>
            </a:extLst>
          </p:cNvPr>
          <p:cNvSpPr txBox="1"/>
          <p:nvPr userDrawn="1"/>
        </p:nvSpPr>
        <p:spPr>
          <a:xfrm>
            <a:off x="222376" y="6389024"/>
            <a:ext cx="555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fld id="{51867EAF-700D-7B45-8022-CFF7B233D398}" type="slidenum">
              <a:rPr lang="de-DE" sz="900" b="1" i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900" b="1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xmlns="" id="{A251CDE8-0D71-7643-9AD1-0A9F539A0E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13507" y="3306342"/>
            <a:ext cx="3451512" cy="163994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bg2"/>
              </a:buClr>
              <a:buFont typeface="+mj-lt"/>
              <a:buNone/>
              <a:defRPr lang="de-DE" sz="2200" smtClean="0">
                <a:effectLst/>
              </a:defRPr>
            </a:lvl1pPr>
            <a:lvl2pPr marL="457200" indent="0">
              <a:buFont typeface="+mj-lt"/>
              <a:buNone/>
              <a:defRPr>
                <a:latin typeface="+mj-lt"/>
              </a:defRPr>
            </a:lvl2pPr>
            <a:lvl3pPr marL="914400" indent="0">
              <a:buFont typeface="+mj-lt"/>
              <a:buNone/>
              <a:defRPr>
                <a:latin typeface="+mj-lt"/>
              </a:defRPr>
            </a:lvl3pPr>
            <a:lvl4pPr marL="1371600" indent="0">
              <a:buFont typeface="+mj-lt"/>
              <a:buNone/>
              <a:defRPr>
                <a:latin typeface="+mj-lt"/>
              </a:defRPr>
            </a:lvl4pPr>
            <a:lvl5pPr marL="1828800" indent="0">
              <a:buFont typeface="+mj-lt"/>
              <a:buNone/>
              <a:defRPr>
                <a:latin typeface="+mj-lt"/>
              </a:defRPr>
            </a:lvl5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Beispiel für einen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kurzen Aphorismus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oder ein Zitat mit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einem Bild.“</a:t>
            </a:r>
          </a:p>
        </p:txBody>
      </p:sp>
      <p:sp>
        <p:nvSpPr>
          <p:cNvPr id="10" name="Textplatzhalter 10">
            <a:extLst>
              <a:ext uri="{FF2B5EF4-FFF2-40B4-BE49-F238E27FC236}">
                <a16:creationId xmlns:a16="http://schemas.microsoft.com/office/drawing/2014/main" xmlns="" id="{65CCEEB1-32FE-1843-A31B-C63B5CAB1E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13506" y="4946285"/>
            <a:ext cx="1873250" cy="3952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1000" smtClean="0">
                <a:effectLst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Vorname Nachname</a:t>
            </a:r>
          </a:p>
          <a:p>
            <a:r>
              <a:rPr lang="de-DE" dirty="0">
                <a:effectLst/>
                <a:latin typeface="Arial" panose="020B0604020202020204" pitchFamily="34" charset="0"/>
              </a:rPr>
              <a:t>Profession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xmlns="" id="{42DF0BDE-19E3-AF43-BABA-1D63C2A9B27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65763" y="0"/>
            <a:ext cx="6726237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xmlns="" id="{A628E3E0-972F-2449-B73A-EFF68967AC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>
            <a:off x="-1" y="-1"/>
            <a:ext cx="3712637" cy="41288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6500" b="1" i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6689638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xmlns="" id="{25CF9E38-4A48-D748-AC43-DFFBAB960E4F}"/>
              </a:ext>
            </a:extLst>
          </p:cNvPr>
          <p:cNvSpPr/>
          <p:nvPr userDrawn="1"/>
        </p:nvSpPr>
        <p:spPr>
          <a:xfrm>
            <a:off x="206564" y="225777"/>
            <a:ext cx="358524" cy="3585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Bildplatzhalter 18">
            <a:extLst>
              <a:ext uri="{FF2B5EF4-FFF2-40B4-BE49-F238E27FC236}">
                <a16:creationId xmlns:a16="http://schemas.microsoft.com/office/drawing/2014/main" xmlns="" id="{DD0E8BDF-C5E5-E84D-87CF-921C1E732A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86550 w 12192000"/>
              <a:gd name="connsiteY0" fmla="*/ 275543 h 6858000"/>
              <a:gd name="connsiteX1" fmla="*/ 258750 w 12192000"/>
              <a:gd name="connsiteY1" fmla="*/ 405143 h 6858000"/>
              <a:gd name="connsiteX2" fmla="*/ 386550 w 12192000"/>
              <a:gd name="connsiteY2" fmla="*/ 534743 h 6858000"/>
              <a:gd name="connsiteX3" fmla="*/ 514350 w 12192000"/>
              <a:gd name="connsiteY3" fmla="*/ 405143 h 6858000"/>
              <a:gd name="connsiteX4" fmla="*/ 386550 w 12192000"/>
              <a:gd name="connsiteY4" fmla="*/ 275543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386550" y="275543"/>
                </a:moveTo>
                <a:cubicBezTo>
                  <a:pt x="315968" y="275543"/>
                  <a:pt x="258750" y="333567"/>
                  <a:pt x="258750" y="405143"/>
                </a:cubicBezTo>
                <a:cubicBezTo>
                  <a:pt x="258750" y="476719"/>
                  <a:pt x="315968" y="534743"/>
                  <a:pt x="386550" y="534743"/>
                </a:cubicBezTo>
                <a:cubicBezTo>
                  <a:pt x="457132" y="534743"/>
                  <a:pt x="514350" y="476719"/>
                  <a:pt x="514350" y="405143"/>
                </a:cubicBezTo>
                <a:cubicBezTo>
                  <a:pt x="514350" y="333567"/>
                  <a:pt x="457132" y="275543"/>
                  <a:pt x="386550" y="2755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E9868E80-ED3B-7B47-BC9B-65B30B8A59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83" r="-283"/>
          <a:stretch/>
        </p:blipFill>
        <p:spPr>
          <a:xfrm>
            <a:off x="257302" y="275336"/>
            <a:ext cx="257048" cy="259407"/>
          </a:xfrm>
          <a:custGeom>
            <a:avLst/>
            <a:gdLst>
              <a:gd name="connsiteX0" fmla="*/ 0 w 257048"/>
              <a:gd name="connsiteY0" fmla="*/ 0 h 259407"/>
              <a:gd name="connsiteX1" fmla="*/ 257048 w 257048"/>
              <a:gd name="connsiteY1" fmla="*/ 0 h 259407"/>
              <a:gd name="connsiteX2" fmla="*/ 257048 w 257048"/>
              <a:gd name="connsiteY2" fmla="*/ 259407 h 259407"/>
              <a:gd name="connsiteX3" fmla="*/ 0 w 257048"/>
              <a:gd name="connsiteY3" fmla="*/ 259407 h 259407"/>
              <a:gd name="connsiteX4" fmla="*/ 0 w 257048"/>
              <a:gd name="connsiteY4" fmla="*/ 0 h 25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048" h="259407">
                <a:moveTo>
                  <a:pt x="0" y="0"/>
                </a:moveTo>
                <a:lnTo>
                  <a:pt x="257048" y="0"/>
                </a:lnTo>
                <a:lnTo>
                  <a:pt x="257048" y="259407"/>
                </a:lnTo>
                <a:lnTo>
                  <a:pt x="0" y="259407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186599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xmlns="" id="{25CF9E38-4A48-D748-AC43-DFFBAB960E4F}"/>
              </a:ext>
            </a:extLst>
          </p:cNvPr>
          <p:cNvSpPr/>
          <p:nvPr userDrawn="1"/>
        </p:nvSpPr>
        <p:spPr>
          <a:xfrm>
            <a:off x="206564" y="225777"/>
            <a:ext cx="358524" cy="3585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xmlns="" id="{52F34088-D0AB-6C4B-BE54-6CF07FB519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685590" cy="6858000"/>
          </a:xfrm>
          <a:custGeom>
            <a:avLst/>
            <a:gdLst>
              <a:gd name="connsiteX0" fmla="*/ 386550 w 7685590"/>
              <a:gd name="connsiteY0" fmla="*/ 275543 h 6858000"/>
              <a:gd name="connsiteX1" fmla="*/ 258750 w 7685590"/>
              <a:gd name="connsiteY1" fmla="*/ 405143 h 6858000"/>
              <a:gd name="connsiteX2" fmla="*/ 386550 w 7685590"/>
              <a:gd name="connsiteY2" fmla="*/ 534743 h 6858000"/>
              <a:gd name="connsiteX3" fmla="*/ 514350 w 7685590"/>
              <a:gd name="connsiteY3" fmla="*/ 405143 h 6858000"/>
              <a:gd name="connsiteX4" fmla="*/ 386550 w 7685590"/>
              <a:gd name="connsiteY4" fmla="*/ 275543 h 6858000"/>
              <a:gd name="connsiteX5" fmla="*/ 0 w 7685590"/>
              <a:gd name="connsiteY5" fmla="*/ 0 h 6858000"/>
              <a:gd name="connsiteX6" fmla="*/ 7685590 w 7685590"/>
              <a:gd name="connsiteY6" fmla="*/ 0 h 6858000"/>
              <a:gd name="connsiteX7" fmla="*/ 7685590 w 7685590"/>
              <a:gd name="connsiteY7" fmla="*/ 6858000 h 6858000"/>
              <a:gd name="connsiteX8" fmla="*/ 0 w 768559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85590" h="6858000">
                <a:moveTo>
                  <a:pt x="386550" y="275543"/>
                </a:moveTo>
                <a:cubicBezTo>
                  <a:pt x="315968" y="275543"/>
                  <a:pt x="258750" y="333567"/>
                  <a:pt x="258750" y="405143"/>
                </a:cubicBezTo>
                <a:cubicBezTo>
                  <a:pt x="258750" y="476719"/>
                  <a:pt x="315968" y="534743"/>
                  <a:pt x="386550" y="534743"/>
                </a:cubicBezTo>
                <a:cubicBezTo>
                  <a:pt x="457132" y="534743"/>
                  <a:pt x="514350" y="476719"/>
                  <a:pt x="514350" y="405143"/>
                </a:cubicBezTo>
                <a:cubicBezTo>
                  <a:pt x="514350" y="333567"/>
                  <a:pt x="457132" y="275543"/>
                  <a:pt x="386550" y="275543"/>
                </a:cubicBezTo>
                <a:close/>
                <a:moveTo>
                  <a:pt x="0" y="0"/>
                </a:moveTo>
                <a:lnTo>
                  <a:pt x="7685590" y="0"/>
                </a:lnTo>
                <a:lnTo>
                  <a:pt x="768559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E9868E80-ED3B-7B47-BC9B-65B30B8A59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83" r="-283"/>
          <a:stretch/>
        </p:blipFill>
        <p:spPr>
          <a:xfrm>
            <a:off x="257302" y="275336"/>
            <a:ext cx="257048" cy="259407"/>
          </a:xfrm>
          <a:custGeom>
            <a:avLst/>
            <a:gdLst>
              <a:gd name="connsiteX0" fmla="*/ 0 w 257048"/>
              <a:gd name="connsiteY0" fmla="*/ 0 h 259407"/>
              <a:gd name="connsiteX1" fmla="*/ 257048 w 257048"/>
              <a:gd name="connsiteY1" fmla="*/ 0 h 259407"/>
              <a:gd name="connsiteX2" fmla="*/ 257048 w 257048"/>
              <a:gd name="connsiteY2" fmla="*/ 259407 h 259407"/>
              <a:gd name="connsiteX3" fmla="*/ 0 w 257048"/>
              <a:gd name="connsiteY3" fmla="*/ 259407 h 259407"/>
              <a:gd name="connsiteX4" fmla="*/ 0 w 257048"/>
              <a:gd name="connsiteY4" fmla="*/ 0 h 25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048" h="259407">
                <a:moveTo>
                  <a:pt x="0" y="0"/>
                </a:moveTo>
                <a:lnTo>
                  <a:pt x="257048" y="0"/>
                </a:lnTo>
                <a:lnTo>
                  <a:pt x="257048" y="259407"/>
                </a:lnTo>
                <a:lnTo>
                  <a:pt x="0" y="25940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" name="Bildplatzhalter 5">
            <a:extLst>
              <a:ext uri="{FF2B5EF4-FFF2-40B4-BE49-F238E27FC236}">
                <a16:creationId xmlns:a16="http://schemas.microsoft.com/office/drawing/2014/main" xmlns="" id="{F4A74ED9-34CF-8441-90C0-F68F992FFC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10500" y="0"/>
            <a:ext cx="4381500" cy="3371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1" name="Bildplatzhalter 5">
            <a:extLst>
              <a:ext uri="{FF2B5EF4-FFF2-40B4-BE49-F238E27FC236}">
                <a16:creationId xmlns:a16="http://schemas.microsoft.com/office/drawing/2014/main" xmlns="" id="{BF00AE70-EA74-1A40-89E2-7A7DE56300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10500" y="3486151"/>
            <a:ext cx="4381500" cy="3371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567037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ie Gestal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E9868E80-ED3B-7B47-BC9B-65B30B8A59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83" r="-283"/>
          <a:stretch/>
        </p:blipFill>
        <p:spPr>
          <a:xfrm>
            <a:off x="257302" y="275336"/>
            <a:ext cx="257048" cy="259407"/>
          </a:xfrm>
          <a:custGeom>
            <a:avLst/>
            <a:gdLst>
              <a:gd name="connsiteX0" fmla="*/ 0 w 257048"/>
              <a:gd name="connsiteY0" fmla="*/ 0 h 259407"/>
              <a:gd name="connsiteX1" fmla="*/ 257048 w 257048"/>
              <a:gd name="connsiteY1" fmla="*/ 0 h 259407"/>
              <a:gd name="connsiteX2" fmla="*/ 257048 w 257048"/>
              <a:gd name="connsiteY2" fmla="*/ 259407 h 259407"/>
              <a:gd name="connsiteX3" fmla="*/ 0 w 257048"/>
              <a:gd name="connsiteY3" fmla="*/ 259407 h 259407"/>
              <a:gd name="connsiteX4" fmla="*/ 0 w 257048"/>
              <a:gd name="connsiteY4" fmla="*/ 0 h 25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048" h="259407">
                <a:moveTo>
                  <a:pt x="0" y="0"/>
                </a:moveTo>
                <a:lnTo>
                  <a:pt x="257048" y="0"/>
                </a:lnTo>
                <a:lnTo>
                  <a:pt x="257048" y="259407"/>
                </a:lnTo>
                <a:lnTo>
                  <a:pt x="0" y="25940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26B07E43-E373-F64B-8167-0050B31512E6}"/>
              </a:ext>
            </a:extLst>
          </p:cNvPr>
          <p:cNvSpPr txBox="1"/>
          <p:nvPr userDrawn="1"/>
        </p:nvSpPr>
        <p:spPr>
          <a:xfrm>
            <a:off x="222376" y="6389024"/>
            <a:ext cx="555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fld id="{51867EAF-700D-7B45-8022-CFF7B233D398}" type="slidenum">
              <a:rPr lang="de-DE" sz="900" b="1" i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900" b="1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xmlns="" id="{8A21E495-9CDE-BA43-BCD3-1ED84C954F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6514" y="729342"/>
            <a:ext cx="8142286" cy="11541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de-DE" sz="3000" baseline="0" smtClean="0">
                <a:effectLst/>
                <a:latin typeface="Arial" panose="020B0604020202020204" pitchFamily="34" charset="0"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Beispiel Headline mit Signet und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Seitenzahl zur freien Gestaltung</a:t>
            </a:r>
          </a:p>
        </p:txBody>
      </p:sp>
    </p:spTree>
    <p:extLst>
      <p:ext uri="{BB962C8B-B14F-4D97-AF65-F5344CB8AC3E}">
        <p14:creationId xmlns:p14="http://schemas.microsoft.com/office/powerpoint/2010/main" val="297766071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E9868E80-ED3B-7B47-BC9B-65B30B8A59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83" r="-283"/>
          <a:stretch/>
        </p:blipFill>
        <p:spPr>
          <a:xfrm>
            <a:off x="257302" y="275336"/>
            <a:ext cx="257048" cy="259407"/>
          </a:xfrm>
          <a:custGeom>
            <a:avLst/>
            <a:gdLst>
              <a:gd name="connsiteX0" fmla="*/ 0 w 257048"/>
              <a:gd name="connsiteY0" fmla="*/ 0 h 259407"/>
              <a:gd name="connsiteX1" fmla="*/ 257048 w 257048"/>
              <a:gd name="connsiteY1" fmla="*/ 0 h 259407"/>
              <a:gd name="connsiteX2" fmla="*/ 257048 w 257048"/>
              <a:gd name="connsiteY2" fmla="*/ 259407 h 259407"/>
              <a:gd name="connsiteX3" fmla="*/ 0 w 257048"/>
              <a:gd name="connsiteY3" fmla="*/ 259407 h 259407"/>
              <a:gd name="connsiteX4" fmla="*/ 0 w 257048"/>
              <a:gd name="connsiteY4" fmla="*/ 0 h 25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048" h="259407">
                <a:moveTo>
                  <a:pt x="0" y="0"/>
                </a:moveTo>
                <a:lnTo>
                  <a:pt x="257048" y="0"/>
                </a:lnTo>
                <a:lnTo>
                  <a:pt x="257048" y="259407"/>
                </a:lnTo>
                <a:lnTo>
                  <a:pt x="0" y="25940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26B07E43-E373-F64B-8167-0050B31512E6}"/>
              </a:ext>
            </a:extLst>
          </p:cNvPr>
          <p:cNvSpPr txBox="1"/>
          <p:nvPr userDrawn="1"/>
        </p:nvSpPr>
        <p:spPr>
          <a:xfrm>
            <a:off x="222376" y="6389024"/>
            <a:ext cx="555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fld id="{51867EAF-700D-7B45-8022-CFF7B233D398}" type="slidenum">
              <a:rPr lang="de-DE" sz="900" b="1" i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900" b="1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xmlns="" id="{D5D2B327-1111-664E-ACE3-283EA9EF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6514" y="2373083"/>
            <a:ext cx="6310948" cy="33528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bg2"/>
              </a:buClr>
              <a:buFontTx/>
              <a:buBlip>
                <a:blip r:embed="rId3"/>
              </a:buBlip>
              <a:defRPr lang="de-DE" sz="2200" baseline="0" smtClean="0">
                <a:effectLst/>
                <a:latin typeface="Arial" panose="020B0604020202020204" pitchFamily="34" charset="0"/>
              </a:defRPr>
            </a:lvl1pPr>
          </a:lstStyle>
          <a:p>
            <a:r>
              <a:rPr lang="de-DE" dirty="0" err="1">
                <a:effectLst/>
                <a:latin typeface="Arial" panose="020B0604020202020204" pitchFamily="34" charset="0"/>
              </a:rPr>
              <a:t>Duciaest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veleceserore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volenda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esequo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madolum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easum</a:t>
            </a:r>
            <a:endParaRPr lang="de-DE" dirty="0">
              <a:effectLst/>
              <a:latin typeface="Arial" panose="020B0604020202020204" pitchFamily="34" charset="0"/>
            </a:endParaRPr>
          </a:p>
          <a:p>
            <a:r>
              <a:rPr lang="de-DE" dirty="0" err="1">
                <a:effectLst/>
                <a:latin typeface="Arial" panose="020B0604020202020204" pitchFamily="34" charset="0"/>
              </a:rPr>
              <a:t>Caes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etaspero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duciaut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que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derentiumapis</a:t>
            </a:r>
            <a:r>
              <a:rPr lang="de-DE" dirty="0"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de-DE" dirty="0">
                <a:effectLst/>
                <a:latin typeface="Arial" panose="020B0604020202020204" pitchFamily="34" charset="0"/>
              </a:rPr>
              <a:t>Et </a:t>
            </a:r>
            <a:r>
              <a:rPr lang="de-DE" dirty="0" err="1">
                <a:effectLst/>
                <a:latin typeface="Arial" panose="020B0604020202020204" pitchFamily="34" charset="0"/>
              </a:rPr>
              <a:t>litatur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solent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esaccus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veleriomnis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etrerfe-ratur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Optaquire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autmos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niaerora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xmlns="" id="{F3F83265-AF36-E042-93E3-3B031DF387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6514" y="729342"/>
            <a:ext cx="9024448" cy="11541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de-DE" sz="3000" baseline="0" smtClean="0">
                <a:effectLst/>
                <a:latin typeface="Arial" panose="020B0604020202020204" pitchFamily="34" charset="0"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Beispiel Headline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und </a:t>
            </a:r>
            <a:r>
              <a:rPr lang="de-DE" dirty="0" err="1">
                <a:effectLst/>
                <a:latin typeface="Arial" panose="020B0604020202020204" pitchFamily="34" charset="0"/>
              </a:rPr>
              <a:t>Bulletpoints</a:t>
            </a:r>
            <a:r>
              <a:rPr lang="de-DE" dirty="0">
                <a:effectLst/>
                <a:latin typeface="Arial" panose="020B0604020202020204" pitchFamily="34" charset="0"/>
              </a:rPr>
              <a:t> einspaltig</a:t>
            </a:r>
          </a:p>
        </p:txBody>
      </p:sp>
    </p:spTree>
    <p:extLst>
      <p:ext uri="{BB962C8B-B14F-4D97-AF65-F5344CB8AC3E}">
        <p14:creationId xmlns:p14="http://schemas.microsoft.com/office/powerpoint/2010/main" val="286947172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E9868E80-ED3B-7B47-BC9B-65B30B8A59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83" r="-283"/>
          <a:stretch/>
        </p:blipFill>
        <p:spPr>
          <a:xfrm>
            <a:off x="257302" y="275336"/>
            <a:ext cx="257048" cy="259407"/>
          </a:xfrm>
          <a:custGeom>
            <a:avLst/>
            <a:gdLst>
              <a:gd name="connsiteX0" fmla="*/ 0 w 257048"/>
              <a:gd name="connsiteY0" fmla="*/ 0 h 259407"/>
              <a:gd name="connsiteX1" fmla="*/ 257048 w 257048"/>
              <a:gd name="connsiteY1" fmla="*/ 0 h 259407"/>
              <a:gd name="connsiteX2" fmla="*/ 257048 w 257048"/>
              <a:gd name="connsiteY2" fmla="*/ 259407 h 259407"/>
              <a:gd name="connsiteX3" fmla="*/ 0 w 257048"/>
              <a:gd name="connsiteY3" fmla="*/ 259407 h 259407"/>
              <a:gd name="connsiteX4" fmla="*/ 0 w 257048"/>
              <a:gd name="connsiteY4" fmla="*/ 0 h 25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048" h="259407">
                <a:moveTo>
                  <a:pt x="0" y="0"/>
                </a:moveTo>
                <a:lnTo>
                  <a:pt x="257048" y="0"/>
                </a:lnTo>
                <a:lnTo>
                  <a:pt x="257048" y="259407"/>
                </a:lnTo>
                <a:lnTo>
                  <a:pt x="0" y="25940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26B07E43-E373-F64B-8167-0050B31512E6}"/>
              </a:ext>
            </a:extLst>
          </p:cNvPr>
          <p:cNvSpPr txBox="1"/>
          <p:nvPr userDrawn="1"/>
        </p:nvSpPr>
        <p:spPr>
          <a:xfrm>
            <a:off x="222376" y="6389024"/>
            <a:ext cx="555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fld id="{51867EAF-700D-7B45-8022-CFF7B233D398}" type="slidenum">
              <a:rPr lang="de-DE" sz="900" b="1" i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900" b="1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xmlns="" id="{D5D2B327-1111-664E-ACE3-283EA9EF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6514" y="2373083"/>
            <a:ext cx="4609654" cy="33528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bg2"/>
              </a:buClr>
              <a:buFontTx/>
              <a:buBlip>
                <a:blip r:embed="rId3"/>
              </a:buBlip>
              <a:defRPr lang="de-DE" sz="2200" baseline="0" smtClean="0">
                <a:effectLst/>
                <a:latin typeface="Arial" panose="020B0604020202020204" pitchFamily="34" charset="0"/>
              </a:defRPr>
            </a:lvl1pPr>
          </a:lstStyle>
          <a:p>
            <a:r>
              <a:rPr lang="de-DE" dirty="0" err="1">
                <a:effectLst/>
                <a:latin typeface="Arial" panose="020B0604020202020204" pitchFamily="34" charset="0"/>
              </a:rPr>
              <a:t>Duciaest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veleceserore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volenda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esequo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madolum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easum</a:t>
            </a:r>
            <a:endParaRPr lang="de-DE" dirty="0">
              <a:effectLst/>
              <a:latin typeface="Arial" panose="020B0604020202020204" pitchFamily="34" charset="0"/>
            </a:endParaRPr>
          </a:p>
          <a:p>
            <a:r>
              <a:rPr lang="de-DE" dirty="0" err="1">
                <a:effectLst/>
                <a:latin typeface="Arial" panose="020B0604020202020204" pitchFamily="34" charset="0"/>
              </a:rPr>
              <a:t>Caes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etaspero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duciaut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que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derentiumapis</a:t>
            </a:r>
            <a:r>
              <a:rPr lang="de-DE" dirty="0"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de-DE" dirty="0">
                <a:effectLst/>
                <a:latin typeface="Arial" panose="020B0604020202020204" pitchFamily="34" charset="0"/>
              </a:rPr>
              <a:t>Et </a:t>
            </a:r>
            <a:r>
              <a:rPr lang="de-DE" dirty="0" err="1">
                <a:effectLst/>
                <a:latin typeface="Arial" panose="020B0604020202020204" pitchFamily="34" charset="0"/>
              </a:rPr>
              <a:t>litatur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solent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esaccus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veleriomnis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etrerfe-ratur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Optaquire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autmos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niaerora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xmlns="" id="{52B90272-6678-D74E-9128-354FF31699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10034" y="2373083"/>
            <a:ext cx="4609654" cy="33528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bg2"/>
              </a:buClr>
              <a:buFontTx/>
              <a:buBlip>
                <a:blip r:embed="rId3"/>
              </a:buBlip>
              <a:defRPr lang="de-DE" sz="2200" baseline="0" smtClean="0">
                <a:effectLst/>
                <a:latin typeface="Arial" panose="020B0604020202020204" pitchFamily="34" charset="0"/>
              </a:defRPr>
            </a:lvl1pPr>
          </a:lstStyle>
          <a:p>
            <a:r>
              <a:rPr lang="de-DE" dirty="0" err="1">
                <a:effectLst/>
                <a:latin typeface="Arial" panose="020B0604020202020204" pitchFamily="34" charset="0"/>
              </a:rPr>
              <a:t>Duciaest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veleceserore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volenda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esequo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madolum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easum</a:t>
            </a:r>
            <a:endParaRPr lang="de-DE" dirty="0">
              <a:effectLst/>
              <a:latin typeface="Arial" panose="020B0604020202020204" pitchFamily="34" charset="0"/>
            </a:endParaRPr>
          </a:p>
          <a:p>
            <a:r>
              <a:rPr lang="de-DE" dirty="0" err="1">
                <a:effectLst/>
                <a:latin typeface="Arial" panose="020B0604020202020204" pitchFamily="34" charset="0"/>
              </a:rPr>
              <a:t>Caes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etaspero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duciaut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que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derentiumapis</a:t>
            </a:r>
            <a:r>
              <a:rPr lang="de-DE" dirty="0"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de-DE" dirty="0">
                <a:effectLst/>
                <a:latin typeface="Arial" panose="020B0604020202020204" pitchFamily="34" charset="0"/>
              </a:rPr>
              <a:t>Et </a:t>
            </a:r>
            <a:r>
              <a:rPr lang="de-DE" dirty="0" err="1">
                <a:effectLst/>
                <a:latin typeface="Arial" panose="020B0604020202020204" pitchFamily="34" charset="0"/>
              </a:rPr>
              <a:t>litatur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solent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esaccus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veleriomnis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etrerfe-ratur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Optaquire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autmos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niaerora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xmlns="" id="{2D99906C-2158-8B4B-BED6-01704175FD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6514" y="729342"/>
            <a:ext cx="9622324" cy="11541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de-DE" sz="3000" baseline="0" smtClean="0">
                <a:effectLst/>
                <a:latin typeface="Arial" panose="020B0604020202020204" pitchFamily="34" charset="0"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Beispiel Headline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und </a:t>
            </a:r>
            <a:r>
              <a:rPr lang="de-DE" dirty="0" err="1">
                <a:effectLst/>
                <a:latin typeface="Arial" panose="020B0604020202020204" pitchFamily="34" charset="0"/>
              </a:rPr>
              <a:t>Bulletpoints</a:t>
            </a:r>
            <a:r>
              <a:rPr lang="de-DE" dirty="0">
                <a:effectLst/>
                <a:latin typeface="Arial" panose="020B0604020202020204" pitchFamily="34" charset="0"/>
              </a:rPr>
              <a:t> zweispaltig</a:t>
            </a:r>
          </a:p>
        </p:txBody>
      </p:sp>
    </p:spTree>
    <p:extLst>
      <p:ext uri="{BB962C8B-B14F-4D97-AF65-F5344CB8AC3E}">
        <p14:creationId xmlns:p14="http://schemas.microsoft.com/office/powerpoint/2010/main" val="295285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kzent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8">
            <a:extLst>
              <a:ext uri="{FF2B5EF4-FFF2-40B4-BE49-F238E27FC236}">
                <a16:creationId xmlns:a16="http://schemas.microsoft.com/office/drawing/2014/main" xmlns="" id="{585E3A43-CC6F-5F41-8BC5-1B63237AFB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0800000">
            <a:off x="-1" y="-1"/>
            <a:ext cx="3712637" cy="41288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6500" b="1" i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de-DE" dirty="0"/>
              <a:t>“</a:t>
            </a:r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2413AD4B-97C5-E04F-A868-A9F3A27CF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7302" y="275336"/>
            <a:ext cx="257048" cy="25940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54962B44-0F40-634A-9138-15C10BD6D4DA}"/>
              </a:ext>
            </a:extLst>
          </p:cNvPr>
          <p:cNvSpPr txBox="1"/>
          <p:nvPr userDrawn="1"/>
        </p:nvSpPr>
        <p:spPr>
          <a:xfrm>
            <a:off x="222376" y="6389024"/>
            <a:ext cx="555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fld id="{51867EAF-700D-7B45-8022-CFF7B233D398}" type="slidenum">
              <a:rPr lang="de-DE" sz="900" b="1" i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900" b="1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xmlns="" id="{A251CDE8-0D71-7643-9AD1-0A9F539A0E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6465" y="2347118"/>
            <a:ext cx="6667118" cy="19828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>
                <a:schemeClr val="bg2"/>
              </a:buClr>
              <a:buFont typeface="+mj-lt"/>
              <a:buNone/>
              <a:defRPr lang="de-DE" sz="4000" smtClean="0">
                <a:effectLst/>
              </a:defRPr>
            </a:lvl1pPr>
            <a:lvl2pPr marL="457200" indent="0">
              <a:buFont typeface="+mj-lt"/>
              <a:buNone/>
              <a:defRPr>
                <a:latin typeface="+mj-lt"/>
              </a:defRPr>
            </a:lvl2pPr>
            <a:lvl3pPr marL="914400" indent="0">
              <a:buFont typeface="+mj-lt"/>
              <a:buNone/>
              <a:defRPr>
                <a:latin typeface="+mj-lt"/>
              </a:defRPr>
            </a:lvl3pPr>
            <a:lvl4pPr marL="1371600" indent="0">
              <a:buFont typeface="+mj-lt"/>
              <a:buNone/>
              <a:defRPr>
                <a:latin typeface="+mj-lt"/>
              </a:defRPr>
            </a:lvl4pPr>
            <a:lvl5pPr marL="1828800" indent="0">
              <a:buFont typeface="+mj-lt"/>
              <a:buNone/>
              <a:defRPr>
                <a:latin typeface="+mj-lt"/>
              </a:defRPr>
            </a:lvl5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Beispiel für einen kurzen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Aphorismus oder ein Zitat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ohne Bild.“</a:t>
            </a:r>
          </a:p>
        </p:txBody>
      </p:sp>
      <p:sp>
        <p:nvSpPr>
          <p:cNvPr id="10" name="Textplatzhalter 10">
            <a:extLst>
              <a:ext uri="{FF2B5EF4-FFF2-40B4-BE49-F238E27FC236}">
                <a16:creationId xmlns:a16="http://schemas.microsoft.com/office/drawing/2014/main" xmlns="" id="{65CCEEB1-32FE-1843-A31B-C63B5CAB1E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36465" y="4399664"/>
            <a:ext cx="1873250" cy="3952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1000" smtClean="0">
                <a:effectLst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Vorname Nachname</a:t>
            </a:r>
          </a:p>
          <a:p>
            <a:r>
              <a:rPr lang="de-DE" dirty="0">
                <a:effectLst/>
                <a:latin typeface="Arial" panose="020B0604020202020204" pitchFamily="34" charset="0"/>
              </a:rPr>
              <a:t>Profession</a:t>
            </a:r>
          </a:p>
        </p:txBody>
      </p:sp>
    </p:spTree>
    <p:extLst>
      <p:ext uri="{BB962C8B-B14F-4D97-AF65-F5344CB8AC3E}">
        <p14:creationId xmlns:p14="http://schemas.microsoft.com/office/powerpoint/2010/main" val="242044042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E9868E80-ED3B-7B47-BC9B-65B30B8A59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83" r="-283"/>
          <a:stretch/>
        </p:blipFill>
        <p:spPr>
          <a:xfrm>
            <a:off x="257302" y="275336"/>
            <a:ext cx="257048" cy="259407"/>
          </a:xfrm>
          <a:custGeom>
            <a:avLst/>
            <a:gdLst>
              <a:gd name="connsiteX0" fmla="*/ 0 w 257048"/>
              <a:gd name="connsiteY0" fmla="*/ 0 h 259407"/>
              <a:gd name="connsiteX1" fmla="*/ 257048 w 257048"/>
              <a:gd name="connsiteY1" fmla="*/ 0 h 259407"/>
              <a:gd name="connsiteX2" fmla="*/ 257048 w 257048"/>
              <a:gd name="connsiteY2" fmla="*/ 259407 h 259407"/>
              <a:gd name="connsiteX3" fmla="*/ 0 w 257048"/>
              <a:gd name="connsiteY3" fmla="*/ 259407 h 259407"/>
              <a:gd name="connsiteX4" fmla="*/ 0 w 257048"/>
              <a:gd name="connsiteY4" fmla="*/ 0 h 25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048" h="259407">
                <a:moveTo>
                  <a:pt x="0" y="0"/>
                </a:moveTo>
                <a:lnTo>
                  <a:pt x="257048" y="0"/>
                </a:lnTo>
                <a:lnTo>
                  <a:pt x="257048" y="259407"/>
                </a:lnTo>
                <a:lnTo>
                  <a:pt x="0" y="25940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" name="Bildplatzhalter 5">
            <a:extLst>
              <a:ext uri="{FF2B5EF4-FFF2-40B4-BE49-F238E27FC236}">
                <a16:creationId xmlns:a16="http://schemas.microsoft.com/office/drawing/2014/main" xmlns="" id="{F4A74ED9-34CF-8441-90C0-F68F992FFC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67600" y="0"/>
            <a:ext cx="472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26B07E43-E373-F64B-8167-0050B31512E6}"/>
              </a:ext>
            </a:extLst>
          </p:cNvPr>
          <p:cNvSpPr txBox="1"/>
          <p:nvPr userDrawn="1"/>
        </p:nvSpPr>
        <p:spPr>
          <a:xfrm>
            <a:off x="222376" y="6389024"/>
            <a:ext cx="555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fld id="{51867EAF-700D-7B45-8022-CFF7B233D398}" type="slidenum">
              <a:rPr lang="de-DE" sz="900" b="1" i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900" b="1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192873E2-FE70-0F4B-BEF2-1A2702CCD0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6514" y="729342"/>
            <a:ext cx="4724400" cy="11541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de-DE" sz="3000" smtClean="0">
                <a:effectLst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Beispiel Headline und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Bulletpoints</a:t>
            </a:r>
            <a:r>
              <a:rPr lang="de-DE" dirty="0">
                <a:effectLst/>
                <a:latin typeface="Arial" panose="020B0604020202020204" pitchFamily="34" charset="0"/>
              </a:rPr>
              <a:t> plus ein Bild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xmlns="" id="{D5D2B327-1111-664E-ACE3-283EA9EF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6514" y="1941342"/>
            <a:ext cx="5737225" cy="4187316"/>
          </a:xfrm>
          <a:prstGeom prst="rect">
            <a:avLst/>
          </a:prstGeom>
        </p:spPr>
        <p:txBody>
          <a:bodyPr anchor="ctr"/>
          <a:lstStyle>
            <a:lvl1pPr marL="342900" indent="-342900">
              <a:lnSpc>
                <a:spcPct val="100000"/>
              </a:lnSpc>
              <a:buClr>
                <a:schemeClr val="bg2"/>
              </a:buClr>
              <a:buFontTx/>
              <a:buBlip>
                <a:blip r:embed="rId3"/>
              </a:buBlip>
              <a:defRPr lang="de-DE" sz="2200" smtClean="0">
                <a:effectLst/>
              </a:defRPr>
            </a:lvl1pPr>
          </a:lstStyle>
          <a:p>
            <a:r>
              <a:rPr lang="de-DE" dirty="0" err="1">
                <a:effectLst/>
                <a:latin typeface="Arial" panose="020B0604020202020204" pitchFamily="34" charset="0"/>
              </a:rPr>
              <a:t>Duciaest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veleceserore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volenda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esequo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madolum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easum</a:t>
            </a:r>
            <a:endParaRPr lang="de-DE" dirty="0">
              <a:effectLst/>
              <a:latin typeface="Arial" panose="020B0604020202020204" pitchFamily="34" charset="0"/>
            </a:endParaRPr>
          </a:p>
          <a:p>
            <a:r>
              <a:rPr lang="de-DE" dirty="0" err="1">
                <a:effectLst/>
                <a:latin typeface="Arial" panose="020B0604020202020204" pitchFamily="34" charset="0"/>
              </a:rPr>
              <a:t>Caes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etaspero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duciaut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que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derentiumapis</a:t>
            </a:r>
            <a:r>
              <a:rPr lang="de-DE" dirty="0"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de-DE" dirty="0">
                <a:effectLst/>
                <a:latin typeface="Arial" panose="020B0604020202020204" pitchFamily="34" charset="0"/>
              </a:rPr>
              <a:t>Et </a:t>
            </a:r>
            <a:r>
              <a:rPr lang="de-DE" dirty="0" err="1">
                <a:effectLst/>
                <a:latin typeface="Arial" panose="020B0604020202020204" pitchFamily="34" charset="0"/>
              </a:rPr>
              <a:t>litatur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solent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esaccus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veleriomnis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etrerfe-ratur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Optaquire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autmos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niaerora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39538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E9868E80-ED3B-7B47-BC9B-65B30B8A59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83" r="-283"/>
          <a:stretch/>
        </p:blipFill>
        <p:spPr>
          <a:xfrm>
            <a:off x="257302" y="275336"/>
            <a:ext cx="257048" cy="259407"/>
          </a:xfrm>
          <a:custGeom>
            <a:avLst/>
            <a:gdLst>
              <a:gd name="connsiteX0" fmla="*/ 0 w 257048"/>
              <a:gd name="connsiteY0" fmla="*/ 0 h 259407"/>
              <a:gd name="connsiteX1" fmla="*/ 257048 w 257048"/>
              <a:gd name="connsiteY1" fmla="*/ 0 h 259407"/>
              <a:gd name="connsiteX2" fmla="*/ 257048 w 257048"/>
              <a:gd name="connsiteY2" fmla="*/ 259407 h 259407"/>
              <a:gd name="connsiteX3" fmla="*/ 0 w 257048"/>
              <a:gd name="connsiteY3" fmla="*/ 259407 h 259407"/>
              <a:gd name="connsiteX4" fmla="*/ 0 w 257048"/>
              <a:gd name="connsiteY4" fmla="*/ 0 h 25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048" h="259407">
                <a:moveTo>
                  <a:pt x="0" y="0"/>
                </a:moveTo>
                <a:lnTo>
                  <a:pt x="257048" y="0"/>
                </a:lnTo>
                <a:lnTo>
                  <a:pt x="257048" y="259407"/>
                </a:lnTo>
                <a:lnTo>
                  <a:pt x="0" y="25940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" name="Bildplatzhalter 5">
            <a:extLst>
              <a:ext uri="{FF2B5EF4-FFF2-40B4-BE49-F238E27FC236}">
                <a16:creationId xmlns:a16="http://schemas.microsoft.com/office/drawing/2014/main" xmlns="" id="{F4A74ED9-34CF-8441-90C0-F68F992FFC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67600" y="0"/>
            <a:ext cx="4724400" cy="335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26B07E43-E373-F64B-8167-0050B31512E6}"/>
              </a:ext>
            </a:extLst>
          </p:cNvPr>
          <p:cNvSpPr txBox="1"/>
          <p:nvPr userDrawn="1"/>
        </p:nvSpPr>
        <p:spPr>
          <a:xfrm>
            <a:off x="222376" y="6389024"/>
            <a:ext cx="555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fld id="{51867EAF-700D-7B45-8022-CFF7B233D398}" type="slidenum">
              <a:rPr lang="de-DE" sz="900" b="1" i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900" b="1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192873E2-FE70-0F4B-BEF2-1A2702CCD0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6514" y="729342"/>
            <a:ext cx="4724400" cy="11541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de-DE" sz="3000" smtClean="0">
                <a:effectLst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Beispiel Headline und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Copy</a:t>
            </a:r>
            <a:r>
              <a:rPr lang="de-DE" dirty="0">
                <a:effectLst/>
                <a:latin typeface="Arial" panose="020B0604020202020204" pitchFamily="34" charset="0"/>
              </a:rPr>
              <a:t> plus zwei Bilder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xmlns="" id="{D5D2B327-1111-664E-ACE3-283EA9EF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6514" y="2383292"/>
            <a:ext cx="5737225" cy="2765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>
                <a:schemeClr val="bg2"/>
              </a:buClr>
              <a:buFont typeface="Symbol" pitchFamily="2" charset="2"/>
              <a:buNone/>
              <a:defRPr lang="de-DE" sz="2200" smtClean="0">
                <a:effectLst/>
              </a:defRPr>
            </a:lvl1pPr>
          </a:lstStyle>
          <a:p>
            <a:r>
              <a:rPr lang="de-DE" dirty="0" err="1">
                <a:effectLst/>
                <a:latin typeface="Arial" panose="020B0604020202020204" pitchFamily="34" charset="0"/>
              </a:rPr>
              <a:t>Duciaest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veleceserore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volenda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esequo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madolum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easum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as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voluptas</a:t>
            </a:r>
            <a:r>
              <a:rPr lang="de-DE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de-DE" dirty="0" err="1">
                <a:effectLst/>
                <a:latin typeface="Arial" panose="020B0604020202020204" pitchFamily="34" charset="0"/>
              </a:rPr>
              <a:t>Caes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etaspero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duciaut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que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derentiumapis</a:t>
            </a:r>
            <a:r>
              <a:rPr lang="de-DE" dirty="0">
                <a:effectLst/>
                <a:latin typeface="Arial" panose="020B0604020202020204" pitchFamily="34" charset="0"/>
              </a:rPr>
              <a:t>. </a:t>
            </a:r>
          </a:p>
          <a:p>
            <a:r>
              <a:rPr lang="de-DE" dirty="0">
                <a:effectLst/>
                <a:latin typeface="Arial" panose="020B0604020202020204" pitchFamily="34" charset="0"/>
              </a:rPr>
              <a:t>Et </a:t>
            </a:r>
            <a:r>
              <a:rPr lang="de-DE" dirty="0" err="1">
                <a:effectLst/>
                <a:latin typeface="Arial" panose="020B0604020202020204" pitchFamily="34" charset="0"/>
              </a:rPr>
              <a:t>litatur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solent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esaccus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veleriomnis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 err="1">
                <a:effectLst/>
                <a:latin typeface="Arial" panose="020B0604020202020204" pitchFamily="34" charset="0"/>
              </a:rPr>
              <a:t>etrerfe-ratur</a:t>
            </a:r>
            <a:r>
              <a:rPr lang="de-DE" dirty="0"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4" name="Bildplatzhalter 5">
            <a:extLst>
              <a:ext uri="{FF2B5EF4-FFF2-40B4-BE49-F238E27FC236}">
                <a16:creationId xmlns:a16="http://schemas.microsoft.com/office/drawing/2014/main" xmlns="" id="{02DC5ECF-2FDB-FF43-8B59-BC6DE2DAE9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67600" y="3505201"/>
            <a:ext cx="4724400" cy="335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340929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pan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Objekt, Uhr, Zeichnung enthält.&#10;&#10;Automatisch generierte Beschreibung">
            <a:extLst>
              <a:ext uri="{FF2B5EF4-FFF2-40B4-BE49-F238E27FC236}">
                <a16:creationId xmlns:a16="http://schemas.microsoft.com/office/drawing/2014/main" xmlns="" id="{AEA52AB1-3829-B64D-A258-4CBD933413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084" y="5173684"/>
            <a:ext cx="2289483" cy="79445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CDC10B47-7881-4642-AFD0-1AE48A417A78}"/>
              </a:ext>
            </a:extLst>
          </p:cNvPr>
          <p:cNvSpPr txBox="1"/>
          <p:nvPr userDrawn="1"/>
        </p:nvSpPr>
        <p:spPr>
          <a:xfrm>
            <a:off x="1300578" y="6053141"/>
            <a:ext cx="1843315" cy="1958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800" b="1" i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dataport.de</a:t>
            </a:r>
            <a:endParaRPr lang="de-DE" sz="800" b="1" i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8933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pann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Objekt, Uhr, Zeichnung enthält.&#10;&#10;Automatisch generierte Beschreibung">
            <a:extLst>
              <a:ext uri="{FF2B5EF4-FFF2-40B4-BE49-F238E27FC236}">
                <a16:creationId xmlns:a16="http://schemas.microsoft.com/office/drawing/2014/main" xmlns="" id="{AEA52AB1-3829-B64D-A258-4CBD933413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084" y="5173684"/>
            <a:ext cx="2289483" cy="79445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972BAFE5-9562-AC40-B1E7-2C84165F4A84}"/>
              </a:ext>
            </a:extLst>
          </p:cNvPr>
          <p:cNvSpPr txBox="1"/>
          <p:nvPr userDrawn="1"/>
        </p:nvSpPr>
        <p:spPr>
          <a:xfrm>
            <a:off x="1300578" y="5110542"/>
            <a:ext cx="3473376" cy="84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20"/>
              </a:lnSpc>
            </a:pPr>
            <a:r>
              <a:rPr lang="de-DE" sz="1100" kern="1200" dirty="0">
                <a:solidFill>
                  <a:schemeClr val="tx2"/>
                </a:solidFill>
                <a:effectLst/>
                <a:latin typeface="+mj-lt"/>
                <a:ea typeface="+mn-ea"/>
                <a:cs typeface="+mn-cs"/>
              </a:rPr>
              <a:t>Anstalt des öffentlichen Rechts</a:t>
            </a:r>
          </a:p>
          <a:p>
            <a:pPr>
              <a:lnSpc>
                <a:spcPts val="1520"/>
              </a:lnSpc>
            </a:pPr>
            <a:r>
              <a:rPr lang="de-DE" sz="1100" kern="1200" dirty="0">
                <a:solidFill>
                  <a:schemeClr val="tx2"/>
                </a:solidFill>
                <a:effectLst/>
                <a:latin typeface="+mj-lt"/>
                <a:ea typeface="+mn-ea"/>
                <a:cs typeface="+mn-cs"/>
              </a:rPr>
              <a:t>Altenholzer Straße 10–14</a:t>
            </a:r>
          </a:p>
          <a:p>
            <a:pPr>
              <a:lnSpc>
                <a:spcPts val="1520"/>
              </a:lnSpc>
            </a:pPr>
            <a:r>
              <a:rPr lang="de-DE" sz="1100" kern="1200" dirty="0">
                <a:solidFill>
                  <a:schemeClr val="tx2"/>
                </a:solidFill>
                <a:effectLst/>
                <a:latin typeface="+mj-lt"/>
                <a:ea typeface="+mn-ea"/>
                <a:cs typeface="+mn-cs"/>
              </a:rPr>
              <a:t>24161 Altenholz</a:t>
            </a:r>
          </a:p>
          <a:p>
            <a:pPr>
              <a:lnSpc>
                <a:spcPts val="1520"/>
              </a:lnSpc>
            </a:pPr>
            <a:r>
              <a:rPr lang="de-DE" sz="1100" b="1" i="0" kern="12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dataport.de</a:t>
            </a:r>
            <a:endParaRPr lang="de-DE" sz="1100" b="1" i="0" kern="1200" dirty="0">
              <a:solidFill>
                <a:schemeClr val="tx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48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kzent Elemen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2413AD4B-97C5-E04F-A868-A9F3A27CF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7302" y="275336"/>
            <a:ext cx="257048" cy="25940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54962B44-0F40-634A-9138-15C10BD6D4DA}"/>
              </a:ext>
            </a:extLst>
          </p:cNvPr>
          <p:cNvSpPr txBox="1"/>
          <p:nvPr userDrawn="1"/>
        </p:nvSpPr>
        <p:spPr>
          <a:xfrm>
            <a:off x="222376" y="6389024"/>
            <a:ext cx="555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fld id="{51867EAF-700D-7B45-8022-CFF7B233D398}" type="slidenum">
              <a:rPr lang="de-DE" sz="900" b="1" i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900" b="1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xmlns="" id="{A251CDE8-0D71-7643-9AD1-0A9F539A0E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13507" y="3306342"/>
            <a:ext cx="2783546" cy="163994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bg2"/>
              </a:buClr>
              <a:buFont typeface="+mj-lt"/>
              <a:buNone/>
              <a:defRPr lang="de-DE" sz="2200" smtClean="0">
                <a:effectLst/>
              </a:defRPr>
            </a:lvl1pPr>
            <a:lvl2pPr marL="457200" indent="0">
              <a:buFont typeface="+mj-lt"/>
              <a:buNone/>
              <a:defRPr>
                <a:latin typeface="+mj-lt"/>
              </a:defRPr>
            </a:lvl2pPr>
            <a:lvl3pPr marL="914400" indent="0">
              <a:buFont typeface="+mj-lt"/>
              <a:buNone/>
              <a:defRPr>
                <a:latin typeface="+mj-lt"/>
              </a:defRPr>
            </a:lvl3pPr>
            <a:lvl4pPr marL="1371600" indent="0">
              <a:buFont typeface="+mj-lt"/>
              <a:buNone/>
              <a:defRPr>
                <a:latin typeface="+mj-lt"/>
              </a:defRPr>
            </a:lvl4pPr>
            <a:lvl5pPr marL="1828800" indent="0">
              <a:buFont typeface="+mj-lt"/>
              <a:buNone/>
              <a:defRPr>
                <a:latin typeface="+mj-lt"/>
              </a:defRPr>
            </a:lvl5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Beispiel für einen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kurzen Aphorismus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oder ein Zitat mit 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einem Bild.“</a:t>
            </a:r>
          </a:p>
        </p:txBody>
      </p:sp>
      <p:sp>
        <p:nvSpPr>
          <p:cNvPr id="10" name="Textplatzhalter 10">
            <a:extLst>
              <a:ext uri="{FF2B5EF4-FFF2-40B4-BE49-F238E27FC236}">
                <a16:creationId xmlns:a16="http://schemas.microsoft.com/office/drawing/2014/main" xmlns="" id="{65CCEEB1-32FE-1843-A31B-C63B5CAB1E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13506" y="4946285"/>
            <a:ext cx="1873250" cy="3952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1000" smtClean="0">
                <a:effectLst/>
              </a:defRPr>
            </a:lvl1pPr>
          </a:lstStyle>
          <a:p>
            <a:r>
              <a:rPr lang="de-DE" dirty="0">
                <a:effectLst/>
                <a:latin typeface="Arial" panose="020B0604020202020204" pitchFamily="34" charset="0"/>
              </a:rPr>
              <a:t>Vorname Nachname</a:t>
            </a:r>
          </a:p>
          <a:p>
            <a:r>
              <a:rPr lang="de-DE" dirty="0">
                <a:effectLst/>
                <a:latin typeface="Arial" panose="020B0604020202020204" pitchFamily="34" charset="0"/>
              </a:rPr>
              <a:t>Profession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xmlns="" id="{42DF0BDE-19E3-AF43-BABA-1D63C2A9B27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65763" y="0"/>
            <a:ext cx="6726237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xmlns="" id="{BEE11006-B7D6-5543-9C5F-A40693E19C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>
            <a:off x="-1" y="-1"/>
            <a:ext cx="3712637" cy="41288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6500" b="1" i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70707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A4829FD1-0BC4-5B47-A512-6B9752BDAB3B}"/>
              </a:ext>
            </a:extLst>
          </p:cNvPr>
          <p:cNvSpPr/>
          <p:nvPr userDrawn="1"/>
        </p:nvSpPr>
        <p:spPr>
          <a:xfrm>
            <a:off x="206564" y="225777"/>
            <a:ext cx="358524" cy="3585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Bildplatzhalter 18">
            <a:extLst>
              <a:ext uri="{FF2B5EF4-FFF2-40B4-BE49-F238E27FC236}">
                <a16:creationId xmlns:a16="http://schemas.microsoft.com/office/drawing/2014/main" xmlns="" id="{DD0E8BDF-C5E5-E84D-87CF-921C1E732A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86550 w 12192000"/>
              <a:gd name="connsiteY0" fmla="*/ 275543 h 6858000"/>
              <a:gd name="connsiteX1" fmla="*/ 258750 w 12192000"/>
              <a:gd name="connsiteY1" fmla="*/ 405143 h 6858000"/>
              <a:gd name="connsiteX2" fmla="*/ 386550 w 12192000"/>
              <a:gd name="connsiteY2" fmla="*/ 534743 h 6858000"/>
              <a:gd name="connsiteX3" fmla="*/ 514350 w 12192000"/>
              <a:gd name="connsiteY3" fmla="*/ 405143 h 6858000"/>
              <a:gd name="connsiteX4" fmla="*/ 386550 w 12192000"/>
              <a:gd name="connsiteY4" fmla="*/ 275543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386550" y="275543"/>
                </a:moveTo>
                <a:cubicBezTo>
                  <a:pt x="315968" y="275543"/>
                  <a:pt x="258750" y="333567"/>
                  <a:pt x="258750" y="405143"/>
                </a:cubicBezTo>
                <a:cubicBezTo>
                  <a:pt x="258750" y="476719"/>
                  <a:pt x="315968" y="534743"/>
                  <a:pt x="386550" y="534743"/>
                </a:cubicBezTo>
                <a:cubicBezTo>
                  <a:pt x="457132" y="534743"/>
                  <a:pt x="514350" y="476719"/>
                  <a:pt x="514350" y="405143"/>
                </a:cubicBezTo>
                <a:cubicBezTo>
                  <a:pt x="514350" y="333567"/>
                  <a:pt x="457132" y="275543"/>
                  <a:pt x="386550" y="2755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E9868E80-ED3B-7B47-BC9B-65B30B8A59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83" r="-283"/>
          <a:stretch/>
        </p:blipFill>
        <p:spPr>
          <a:xfrm>
            <a:off x="257302" y="275336"/>
            <a:ext cx="257048" cy="259407"/>
          </a:xfrm>
          <a:custGeom>
            <a:avLst/>
            <a:gdLst>
              <a:gd name="connsiteX0" fmla="*/ 0 w 257048"/>
              <a:gd name="connsiteY0" fmla="*/ 0 h 259407"/>
              <a:gd name="connsiteX1" fmla="*/ 257048 w 257048"/>
              <a:gd name="connsiteY1" fmla="*/ 0 h 259407"/>
              <a:gd name="connsiteX2" fmla="*/ 257048 w 257048"/>
              <a:gd name="connsiteY2" fmla="*/ 259407 h 259407"/>
              <a:gd name="connsiteX3" fmla="*/ 0 w 257048"/>
              <a:gd name="connsiteY3" fmla="*/ 259407 h 259407"/>
              <a:gd name="connsiteX4" fmla="*/ 0 w 257048"/>
              <a:gd name="connsiteY4" fmla="*/ 0 h 25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048" h="259407">
                <a:moveTo>
                  <a:pt x="0" y="0"/>
                </a:moveTo>
                <a:lnTo>
                  <a:pt x="257048" y="0"/>
                </a:lnTo>
                <a:lnTo>
                  <a:pt x="257048" y="259407"/>
                </a:lnTo>
                <a:lnTo>
                  <a:pt x="0" y="259407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1768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395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5" r:id="rId3"/>
    <p:sldLayoutId id="2147483657" r:id="rId4"/>
    <p:sldLayoutId id="2147483681" r:id="rId5"/>
    <p:sldLayoutId id="2147483659" r:id="rId6"/>
    <p:sldLayoutId id="2147483661" r:id="rId7"/>
    <p:sldLayoutId id="2147483663" r:id="rId8"/>
    <p:sldLayoutId id="2147483665" r:id="rId9"/>
    <p:sldLayoutId id="2147483667" r:id="rId10"/>
    <p:sldLayoutId id="2147483727" r:id="rId11"/>
    <p:sldLayoutId id="2147483731" r:id="rId12"/>
    <p:sldLayoutId id="2147483732" r:id="rId13"/>
    <p:sldLayoutId id="2147483669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739" r:id="rId20"/>
    <p:sldLayoutId id="2147483678" r:id="rId21"/>
    <p:sldLayoutId id="2147483679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35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728" r:id="rId11"/>
    <p:sldLayoutId id="2147483733" r:id="rId12"/>
    <p:sldLayoutId id="2147483734" r:id="rId13"/>
    <p:sldLayoutId id="2147483693" r:id="rId14"/>
    <p:sldLayoutId id="2147483694" r:id="rId15"/>
    <p:sldLayoutId id="2147483695" r:id="rId16"/>
    <p:sldLayoutId id="214748369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22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9" r:id="rId11"/>
    <p:sldLayoutId id="2147483735" r:id="rId12"/>
    <p:sldLayoutId id="2147483736" r:id="rId13"/>
    <p:sldLayoutId id="2147483723" r:id="rId14"/>
    <p:sldLayoutId id="2147483724" r:id="rId15"/>
    <p:sldLayoutId id="2147483725" r:id="rId16"/>
    <p:sldLayoutId id="214748372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05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30" r:id="rId11"/>
    <p:sldLayoutId id="2147483737" r:id="rId12"/>
    <p:sldLayoutId id="2147483738" r:id="rId13"/>
    <p:sldLayoutId id="2147483708" r:id="rId14"/>
    <p:sldLayoutId id="2147483709" r:id="rId15"/>
    <p:sldLayoutId id="2147483710" r:id="rId16"/>
    <p:sldLayoutId id="214748371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05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Visitor</a:t>
            </a:r>
            <a:r>
              <a:rPr lang="de-DE" dirty="0" smtClean="0"/>
              <a:t>-Pattern</a:t>
            </a:r>
          </a:p>
          <a:p>
            <a:r>
              <a:rPr lang="de-DE" sz="3200" dirty="0" smtClean="0"/>
              <a:t>(Besucher-Entwurfsmuster)</a:t>
            </a:r>
            <a:endParaRPr lang="de-DE" sz="32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Lukas Klink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704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#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Was ist das </a:t>
            </a:r>
            <a:r>
              <a:rPr lang="de-DE" dirty="0" err="1" smtClean="0"/>
              <a:t>Visitor</a:t>
            </a:r>
            <a:r>
              <a:rPr lang="de-DE" dirty="0" smtClean="0"/>
              <a:t>-Pattern?</a:t>
            </a:r>
          </a:p>
          <a:p>
            <a:r>
              <a:rPr lang="de-DE" dirty="0" smtClean="0"/>
              <a:t>Was ist ein „</a:t>
            </a:r>
            <a:r>
              <a:rPr lang="de-DE" dirty="0" err="1" smtClean="0"/>
              <a:t>Visitor</a:t>
            </a:r>
            <a:r>
              <a:rPr lang="de-DE" dirty="0" smtClean="0"/>
              <a:t>“ ?</a:t>
            </a:r>
          </a:p>
          <a:p>
            <a:r>
              <a:rPr lang="de-DE" dirty="0" smtClean="0"/>
              <a:t>Wie Funktioniert das </a:t>
            </a:r>
            <a:r>
              <a:rPr lang="de-DE" dirty="0" err="1" smtClean="0"/>
              <a:t>Visitor</a:t>
            </a:r>
            <a:r>
              <a:rPr lang="de-DE" dirty="0" smtClean="0"/>
              <a:t>-Pattern?</a:t>
            </a:r>
          </a:p>
          <a:p>
            <a:r>
              <a:rPr lang="de-DE" dirty="0" smtClean="0"/>
              <a:t>Vor- und Nachteile</a:t>
            </a:r>
          </a:p>
        </p:txBody>
      </p:sp>
    </p:spTree>
    <p:extLst>
      <p:ext uri="{BB962C8B-B14F-4D97-AF65-F5344CB8AC3E}">
        <p14:creationId xmlns:p14="http://schemas.microsoft.com/office/powerpoint/2010/main" val="135162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629718" y="-2971800"/>
            <a:ext cx="3712637" cy="547442"/>
          </a:xfrm>
        </p:spPr>
        <p:txBody>
          <a:bodyPr>
            <a:noAutofit/>
          </a:bodyPr>
          <a:lstStyle/>
          <a:p>
            <a:r>
              <a:rPr lang="de-DE" dirty="0" smtClean="0"/>
              <a:t>„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836465" y="1925516"/>
            <a:ext cx="6667118" cy="3174022"/>
          </a:xfrm>
        </p:spPr>
        <p:txBody>
          <a:bodyPr/>
          <a:lstStyle/>
          <a:p>
            <a:r>
              <a:rPr lang="de-DE" dirty="0" smtClean="0"/>
              <a:t>„[…]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visitor</a:t>
            </a:r>
            <a:r>
              <a:rPr lang="de-DE" dirty="0" smtClean="0"/>
              <a:t> design </a:t>
            </a:r>
            <a:r>
              <a:rPr lang="de-DE" dirty="0" err="1" smtClean="0"/>
              <a:t>pattern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separating</a:t>
            </a:r>
            <a:r>
              <a:rPr lang="de-DE" dirty="0" smtClean="0"/>
              <a:t> an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an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on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operates</a:t>
            </a:r>
            <a:r>
              <a:rPr lang="de-DE" dirty="0" smtClean="0"/>
              <a:t>.“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836465" y="5099538"/>
            <a:ext cx="1873250" cy="395288"/>
          </a:xfrm>
        </p:spPr>
        <p:txBody>
          <a:bodyPr/>
          <a:lstStyle/>
          <a:p>
            <a:r>
              <a:rPr lang="de-DE" dirty="0" smtClean="0"/>
              <a:t>Wikipedia,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59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 smtClean="0"/>
              <a:t>Visitor</a:t>
            </a:r>
            <a:r>
              <a:rPr lang="de-DE" dirty="0" smtClean="0"/>
              <a:t>-Pattern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306514" y="2139351"/>
            <a:ext cx="6310948" cy="3586535"/>
          </a:xfrm>
        </p:spPr>
        <p:txBody>
          <a:bodyPr/>
          <a:lstStyle/>
          <a:p>
            <a:r>
              <a:rPr lang="de-DE" dirty="0" smtClean="0"/>
              <a:t>Entwurfsmuster aus dem </a:t>
            </a:r>
            <a:r>
              <a:rPr lang="de-DE" dirty="0" err="1" smtClean="0"/>
              <a:t>GoF</a:t>
            </a:r>
            <a:r>
              <a:rPr lang="de-DE" dirty="0"/>
              <a:t> </a:t>
            </a:r>
            <a:r>
              <a:rPr lang="de-DE" dirty="0" smtClean="0"/>
              <a:t>Book</a:t>
            </a:r>
          </a:p>
          <a:p>
            <a:pPr lvl="1"/>
            <a:r>
              <a:rPr lang="de-DE" sz="2000" dirty="0" err="1" smtClean="0"/>
              <a:t>GoF</a:t>
            </a:r>
            <a:r>
              <a:rPr lang="de-DE" sz="2000" dirty="0" smtClean="0"/>
              <a:t> = Gang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Four</a:t>
            </a:r>
            <a:endParaRPr lang="de-DE" sz="2000" dirty="0"/>
          </a:p>
          <a:p>
            <a:r>
              <a:rPr lang="de-DE" dirty="0" smtClean="0"/>
              <a:t>Implementierung neuer Funktionen und Methoden ohne Veränderung der bestehenden Objektstruktur</a:t>
            </a:r>
          </a:p>
          <a:p>
            <a:r>
              <a:rPr lang="de-DE" dirty="0" smtClean="0"/>
              <a:t>Open-</a:t>
            </a:r>
            <a:r>
              <a:rPr lang="de-DE" dirty="0" err="1" smtClean="0"/>
              <a:t>Closed</a:t>
            </a:r>
            <a:r>
              <a:rPr lang="de-DE" dirty="0" smtClean="0"/>
              <a:t> Prinzip</a:t>
            </a:r>
          </a:p>
          <a:p>
            <a:pPr lvl="1"/>
            <a:r>
              <a:rPr lang="de-DE" sz="2000" dirty="0" smtClean="0"/>
              <a:t>Offen für Erweiterungen</a:t>
            </a:r>
          </a:p>
          <a:p>
            <a:pPr lvl="1"/>
            <a:r>
              <a:rPr lang="de-DE" sz="2000" dirty="0" smtClean="0"/>
              <a:t>Geschlossen für Veränderungen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462" y="1306398"/>
            <a:ext cx="3726274" cy="372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2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 smtClean="0"/>
              <a:t>Visitor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306514" y="2139351"/>
            <a:ext cx="6310948" cy="3586535"/>
          </a:xfrm>
        </p:spPr>
        <p:txBody>
          <a:bodyPr/>
          <a:lstStyle/>
          <a:p>
            <a:r>
              <a:rPr lang="de-DE" dirty="0" smtClean="0"/>
              <a:t>Objekt mit der Fähigkeit Objekte anderer Klassen zu „besuchen“</a:t>
            </a:r>
          </a:p>
          <a:p>
            <a:pPr lvl="1"/>
            <a:r>
              <a:rPr lang="de-DE" dirty="0" smtClean="0"/>
              <a:t>Traversieren</a:t>
            </a:r>
          </a:p>
          <a:p>
            <a:r>
              <a:rPr lang="de-DE" dirty="0" smtClean="0"/>
              <a:t>Interaktion mit anderen Objekten</a:t>
            </a:r>
          </a:p>
          <a:p>
            <a:pPr lvl="1"/>
            <a:r>
              <a:rPr lang="de-DE" dirty="0" smtClean="0"/>
              <a:t>Daten auslesen</a:t>
            </a:r>
          </a:p>
          <a:p>
            <a:pPr lvl="1"/>
            <a:r>
              <a:rPr lang="de-DE" dirty="0" smtClean="0"/>
              <a:t>(neue) Operationen ausführen </a:t>
            </a:r>
          </a:p>
          <a:p>
            <a:pPr lvl="1"/>
            <a:r>
              <a:rPr lang="de-DE" dirty="0" smtClean="0"/>
              <a:t>Ohne Änderung der Objektstruktur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462" y="1306398"/>
            <a:ext cx="3726274" cy="372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Funktion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306513" y="1630392"/>
            <a:ext cx="6560777" cy="4597879"/>
          </a:xfrm>
        </p:spPr>
        <p:txBody>
          <a:bodyPr/>
          <a:lstStyle/>
          <a:p>
            <a:r>
              <a:rPr lang="de-DE" dirty="0" smtClean="0"/>
              <a:t>Voraussetzungen</a:t>
            </a:r>
          </a:p>
          <a:p>
            <a:pPr lvl="1"/>
            <a:r>
              <a:rPr lang="de-DE" sz="2000" dirty="0" smtClean="0"/>
              <a:t>Objektstruktur benötigt eine Schnittstelle für den </a:t>
            </a:r>
            <a:r>
              <a:rPr lang="de-DE" sz="2000" dirty="0" err="1" smtClean="0"/>
              <a:t>Visitor</a:t>
            </a:r>
            <a:r>
              <a:rPr lang="de-DE" sz="2000" dirty="0" smtClean="0"/>
              <a:t> </a:t>
            </a:r>
            <a:r>
              <a:rPr lang="de-DE" sz="2000" dirty="0" smtClean="0"/>
              <a:t>→ </a:t>
            </a:r>
            <a:r>
              <a:rPr lang="de-DE" sz="2000" dirty="0" err="1" smtClean="0"/>
              <a:t>accept</a:t>
            </a:r>
            <a:r>
              <a:rPr lang="de-DE" sz="2000" dirty="0" smtClean="0"/>
              <a:t>(…)</a:t>
            </a:r>
          </a:p>
          <a:p>
            <a:pPr lvl="1"/>
            <a:r>
              <a:rPr lang="de-DE" sz="2000" dirty="0" err="1" smtClean="0"/>
              <a:t>Visitor</a:t>
            </a:r>
            <a:r>
              <a:rPr lang="de-DE" sz="2000" dirty="0" smtClean="0"/>
              <a:t> muss jedes Objekt kennen </a:t>
            </a:r>
            <a:r>
              <a:rPr lang="de-DE" sz="2000" dirty="0"/>
              <a:t>→ </a:t>
            </a:r>
            <a:r>
              <a:rPr lang="de-DE" sz="2000" dirty="0" err="1" smtClean="0"/>
              <a:t>visit</a:t>
            </a:r>
            <a:r>
              <a:rPr lang="de-DE" sz="2000" dirty="0" smtClean="0"/>
              <a:t>(…)</a:t>
            </a:r>
            <a:endParaRPr lang="de-DE" sz="1600" dirty="0"/>
          </a:p>
          <a:p>
            <a:r>
              <a:rPr lang="de-DE" dirty="0" smtClean="0"/>
              <a:t>Ablauf</a:t>
            </a:r>
          </a:p>
          <a:p>
            <a:pPr lvl="1"/>
            <a:r>
              <a:rPr lang="de-DE" sz="2000" dirty="0" err="1" smtClean="0"/>
              <a:t>Accept</a:t>
            </a:r>
            <a:r>
              <a:rPr lang="de-DE" sz="2000" dirty="0" smtClean="0"/>
              <a:t>-Methode wird für das konkrete Objekt aufgerufen</a:t>
            </a:r>
            <a:br>
              <a:rPr lang="de-DE" sz="2000" dirty="0" smtClean="0"/>
            </a:br>
            <a:r>
              <a:rPr lang="de-DE" sz="2000" dirty="0" smtClean="0"/>
              <a:t>→ </a:t>
            </a:r>
            <a:r>
              <a:rPr lang="de-DE" sz="2000" dirty="0" err="1" smtClean="0"/>
              <a:t>Visitor</a:t>
            </a:r>
            <a:r>
              <a:rPr lang="de-DE" sz="2000" dirty="0" smtClean="0"/>
              <a:t> wird als Parameter übergeben</a:t>
            </a:r>
          </a:p>
          <a:p>
            <a:pPr lvl="1"/>
            <a:r>
              <a:rPr lang="de-DE" sz="2000" dirty="0" err="1" smtClean="0"/>
              <a:t>Accept</a:t>
            </a:r>
            <a:r>
              <a:rPr lang="de-DE" sz="2000" dirty="0" smtClean="0"/>
              <a:t>-Methode ruft </a:t>
            </a:r>
            <a:r>
              <a:rPr lang="de-DE" sz="2000" dirty="0" err="1" smtClean="0"/>
              <a:t>Visit</a:t>
            </a:r>
            <a:r>
              <a:rPr lang="de-DE" sz="2000" dirty="0" smtClean="0"/>
              <a:t>-Methode vom </a:t>
            </a:r>
            <a:r>
              <a:rPr lang="de-DE" sz="2000" dirty="0" err="1" smtClean="0"/>
              <a:t>Visitor</a:t>
            </a:r>
            <a:r>
              <a:rPr lang="de-DE" sz="2000" dirty="0" smtClean="0"/>
              <a:t> auf </a:t>
            </a:r>
            <a:r>
              <a:rPr lang="de-DE" sz="2000" dirty="0"/>
              <a:t>→ </a:t>
            </a:r>
            <a:r>
              <a:rPr lang="de-DE" sz="2000" dirty="0" smtClean="0"/>
              <a:t>Übergibt das gesamte Objekt als Parameter</a:t>
            </a:r>
          </a:p>
          <a:p>
            <a:pPr lvl="1"/>
            <a:r>
              <a:rPr lang="de-DE" sz="2000" dirty="0" err="1" smtClean="0"/>
              <a:t>Visitor</a:t>
            </a:r>
            <a:r>
              <a:rPr lang="de-DE" sz="2000" dirty="0" smtClean="0"/>
              <a:t> wendet passende </a:t>
            </a:r>
            <a:r>
              <a:rPr lang="de-DE" sz="2000" dirty="0" err="1" smtClean="0"/>
              <a:t>Visit</a:t>
            </a:r>
            <a:r>
              <a:rPr lang="de-DE" sz="2000" dirty="0" smtClean="0"/>
              <a:t>-Methode an</a:t>
            </a:r>
            <a:br>
              <a:rPr lang="de-DE" sz="2000" dirty="0" smtClean="0"/>
            </a:br>
            <a:r>
              <a:rPr lang="de-DE" sz="2000" dirty="0" smtClean="0"/>
              <a:t>→ führt (neue) Operation</a:t>
            </a:r>
          </a:p>
          <a:p>
            <a:pPr lvl="1"/>
            <a:endParaRPr lang="de-DE" sz="2000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462" y="1306398"/>
            <a:ext cx="3726274" cy="372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1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Vor- und Nachteile</a:t>
            </a:r>
          </a:p>
          <a:p>
            <a:endParaRPr lang="de-DE" sz="2000" dirty="0"/>
          </a:p>
          <a:p>
            <a:r>
              <a:rPr lang="de-DE" dirty="0"/>
              <a:t>Vorteile				        Nachteile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Einhaltung Open-</a:t>
            </a:r>
            <a:r>
              <a:rPr lang="de-DE" dirty="0" err="1" smtClean="0"/>
              <a:t>Closed</a:t>
            </a:r>
            <a:r>
              <a:rPr lang="de-DE" dirty="0" smtClean="0"/>
              <a:t> Prinzip</a:t>
            </a:r>
          </a:p>
          <a:p>
            <a:r>
              <a:rPr lang="de-DE" dirty="0" smtClean="0"/>
              <a:t>Saubere Objektstrukturen</a:t>
            </a:r>
          </a:p>
          <a:p>
            <a:pPr lvl="1"/>
            <a:r>
              <a:rPr lang="de-DE" sz="2000" dirty="0" smtClean="0"/>
              <a:t>Keine Verschmutzung</a:t>
            </a:r>
          </a:p>
          <a:p>
            <a:pPr lvl="1"/>
            <a:r>
              <a:rPr lang="de-DE" sz="2000" dirty="0" smtClean="0"/>
              <a:t>Geringe Fehleranfälligkeit</a:t>
            </a:r>
            <a:endParaRPr lang="de-DE" sz="2000" dirty="0"/>
          </a:p>
          <a:p>
            <a:r>
              <a:rPr lang="de-DE" dirty="0" smtClean="0"/>
              <a:t>Objektstrukturen bleiben intakt</a:t>
            </a:r>
          </a:p>
          <a:p>
            <a:r>
              <a:rPr lang="de-DE" dirty="0" smtClean="0"/>
              <a:t>Ständige Erweiterbarkeit</a:t>
            </a:r>
          </a:p>
          <a:p>
            <a:r>
              <a:rPr lang="de-DE" dirty="0" smtClean="0"/>
              <a:t>Neue Funktionen/Methoden klassenübergreifend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Viele neue Funktionen              → viele neue </a:t>
            </a:r>
            <a:r>
              <a:rPr lang="de-DE" dirty="0" err="1" smtClean="0"/>
              <a:t>Visitoren</a:t>
            </a:r>
            <a:endParaRPr lang="de-DE" dirty="0" smtClean="0"/>
          </a:p>
          <a:p>
            <a:r>
              <a:rPr lang="de-DE" dirty="0" err="1" smtClean="0"/>
              <a:t>Visitor</a:t>
            </a:r>
            <a:r>
              <a:rPr lang="de-DE" dirty="0" smtClean="0"/>
              <a:t> muss jedes Objekt kennen, dass er erweitern soll</a:t>
            </a:r>
            <a:br>
              <a:rPr lang="de-DE" dirty="0" smtClean="0"/>
            </a:br>
            <a:r>
              <a:rPr lang="de-DE" dirty="0" smtClean="0"/>
              <a:t>→ Viele Fallunterscheidungen</a:t>
            </a:r>
          </a:p>
          <a:p>
            <a:r>
              <a:rPr lang="de-DE" dirty="0" smtClean="0"/>
              <a:t>(Längere Operationszeiten)</a:t>
            </a:r>
          </a:p>
          <a:p>
            <a:r>
              <a:rPr lang="de-DE" dirty="0" smtClean="0"/>
              <a:t>(Mehr Speicherverbrauch)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0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1300480" y="1635760"/>
            <a:ext cx="7252254" cy="2116731"/>
          </a:xfrm>
        </p:spPr>
        <p:txBody>
          <a:bodyPr/>
          <a:lstStyle/>
          <a:p>
            <a:r>
              <a:rPr lang="de-DE" dirty="0" smtClean="0"/>
              <a:t>Codebeispiel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619" y="513136"/>
            <a:ext cx="5145792" cy="514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7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port Weiß">
  <a:themeElements>
    <a:clrScheme name="Dataport-Link">
      <a:dk1>
        <a:srgbClr val="000000"/>
      </a:dk1>
      <a:lt1>
        <a:srgbClr val="FFFFFF"/>
      </a:lt1>
      <a:dk2>
        <a:srgbClr val="54616E"/>
      </a:dk2>
      <a:lt2>
        <a:srgbClr val="9E292B"/>
      </a:lt2>
      <a:accent1>
        <a:srgbClr val="697896"/>
      </a:accent1>
      <a:accent2>
        <a:srgbClr val="E0E8F8"/>
      </a:accent2>
      <a:accent3>
        <a:srgbClr val="81BED7"/>
      </a:accent3>
      <a:accent4>
        <a:srgbClr val="D9F3FF"/>
      </a:accent4>
      <a:accent5>
        <a:srgbClr val="39756F"/>
      </a:accent5>
      <a:accent6>
        <a:srgbClr val="E8F5F1"/>
      </a:accent6>
      <a:hlink>
        <a:srgbClr val="81BED7"/>
      </a:hlink>
      <a:folHlink>
        <a:srgbClr val="D9F3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port_2020_PPT-Vorlage_v06" id="{F12B8A7E-BC63-E948-97BD-D6BAE62BACA4}" vid="{996A6B8D-4551-F443-B0A5-B7CC5C601005}"/>
    </a:ext>
  </a:extLst>
</a:theme>
</file>

<file path=ppt/theme/theme2.xml><?xml version="1.0" encoding="utf-8"?>
<a:theme xmlns:a="http://schemas.openxmlformats.org/drawingml/2006/main" name="Dataport Viridian">
  <a:themeElements>
    <a:clrScheme name="Benutzerdefiniert 1">
      <a:dk1>
        <a:srgbClr val="000000"/>
      </a:dk1>
      <a:lt1>
        <a:srgbClr val="FFFFFF"/>
      </a:lt1>
      <a:dk2>
        <a:srgbClr val="5F6D75"/>
      </a:dk2>
      <a:lt2>
        <a:srgbClr val="AD0A0B"/>
      </a:lt2>
      <a:accent1>
        <a:srgbClr val="6A7696"/>
      </a:accent1>
      <a:accent2>
        <a:srgbClr val="DDE6F5"/>
      </a:accent2>
      <a:accent3>
        <a:srgbClr val="83C0DB"/>
      </a:accent3>
      <a:accent4>
        <a:srgbClr val="DAEEFC"/>
      </a:accent4>
      <a:accent5>
        <a:srgbClr val="39756F"/>
      </a:accent5>
      <a:accent6>
        <a:srgbClr val="E7F4EE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port_2020_PPT-Vorlage_v06" id="{F12B8A7E-BC63-E948-97BD-D6BAE62BACA4}" vid="{7B1424E3-9A44-0B44-8015-DFB781FFB2FE}"/>
    </a:ext>
  </a:extLst>
</a:theme>
</file>

<file path=ppt/theme/theme3.xml><?xml version="1.0" encoding="utf-8"?>
<a:theme xmlns:a="http://schemas.openxmlformats.org/drawingml/2006/main" name="Dataport Schiefer">
  <a:themeElements>
    <a:clrScheme name="Benutzerdefiniert 1">
      <a:dk1>
        <a:srgbClr val="000000"/>
      </a:dk1>
      <a:lt1>
        <a:srgbClr val="FFFFFF"/>
      </a:lt1>
      <a:dk2>
        <a:srgbClr val="5F6D75"/>
      </a:dk2>
      <a:lt2>
        <a:srgbClr val="AD0A0B"/>
      </a:lt2>
      <a:accent1>
        <a:srgbClr val="6A7696"/>
      </a:accent1>
      <a:accent2>
        <a:srgbClr val="DDE6F5"/>
      </a:accent2>
      <a:accent3>
        <a:srgbClr val="83C0DB"/>
      </a:accent3>
      <a:accent4>
        <a:srgbClr val="DAEEFC"/>
      </a:accent4>
      <a:accent5>
        <a:srgbClr val="39756F"/>
      </a:accent5>
      <a:accent6>
        <a:srgbClr val="E7F4EE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port_2020_PPT-Vorlage_v06" id="{F12B8A7E-BC63-E948-97BD-D6BAE62BACA4}" vid="{F5F5EF88-701C-1D4D-8D11-A3B061276EB6}"/>
    </a:ext>
  </a:extLst>
</a:theme>
</file>

<file path=ppt/theme/theme4.xml><?xml version="1.0" encoding="utf-8"?>
<a:theme xmlns:a="http://schemas.openxmlformats.org/drawingml/2006/main" name="Dataport Frostblau">
  <a:themeElements>
    <a:clrScheme name="Benutzerdefiniert 1">
      <a:dk1>
        <a:srgbClr val="000000"/>
      </a:dk1>
      <a:lt1>
        <a:srgbClr val="FFFFFF"/>
      </a:lt1>
      <a:dk2>
        <a:srgbClr val="5F6D75"/>
      </a:dk2>
      <a:lt2>
        <a:srgbClr val="AD0A0B"/>
      </a:lt2>
      <a:accent1>
        <a:srgbClr val="6A7696"/>
      </a:accent1>
      <a:accent2>
        <a:srgbClr val="DDE6F5"/>
      </a:accent2>
      <a:accent3>
        <a:srgbClr val="83C0DB"/>
      </a:accent3>
      <a:accent4>
        <a:srgbClr val="DAEEFC"/>
      </a:accent4>
      <a:accent5>
        <a:srgbClr val="39756F"/>
      </a:accent5>
      <a:accent6>
        <a:srgbClr val="E7F4EE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port_2020_PPT-Vorlage_v06" id="{F12B8A7E-BC63-E948-97BD-D6BAE62BACA4}" vid="{D89C01E1-6B4C-4841-B99F-18B3539AC63F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dataport_2020_PPT-Vorlage_v06</Template>
  <TotalTime>0</TotalTime>
  <Words>176</Words>
  <Application>Microsoft Office PowerPoint</Application>
  <PresentationFormat>Breitbild</PresentationFormat>
  <Paragraphs>48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9</vt:i4>
      </vt:variant>
    </vt:vector>
  </HeadingPairs>
  <TitlesOfParts>
    <vt:vector size="17" baseType="lpstr">
      <vt:lpstr>Arial</vt:lpstr>
      <vt:lpstr>Calibri</vt:lpstr>
      <vt:lpstr>Symbol</vt:lpstr>
      <vt:lpstr>Times New Roman</vt:lpstr>
      <vt:lpstr>Dataport Weiß</vt:lpstr>
      <vt:lpstr>Dataport Viridian</vt:lpstr>
      <vt:lpstr>Dataport Schiefer</vt:lpstr>
      <vt:lpstr>Dataport Frostblau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..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Klink, Lukas</dc:creator>
  <cp:lastModifiedBy>Klink, Lukas</cp:lastModifiedBy>
  <cp:revision>22</cp:revision>
  <dcterms:created xsi:type="dcterms:W3CDTF">2020-11-30T17:07:52Z</dcterms:created>
  <dcterms:modified xsi:type="dcterms:W3CDTF">2020-12-01T16:53:15Z</dcterms:modified>
</cp:coreProperties>
</file>