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Alfa Slab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lfaSlabOn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e1efa7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e1efa7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025cce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025cce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25cce9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025cce9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25cce9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25cce9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25cce93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025cce93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e1efa7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e1efa7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025cce93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025cce93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e1efa7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e1efa7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e1efa7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e1efa7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00521e6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00521e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e1efa77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e1efa77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0521e60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0521e60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e1efa77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e1efa77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braintumordemoone.com.preview.services/" TargetMode="External"/><Relationship Id="rId4" Type="http://schemas.openxmlformats.org/officeDocument/2006/relationships/hyperlink" Target="http://braintumordemoone.com.preview.services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Brain Tumor Classification Using Deep Learning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8"/>
            <a:ext cx="85206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3879C"/>
                </a:solidFill>
                <a:latin typeface="Roboto"/>
                <a:ea typeface="Roboto"/>
                <a:cs typeface="Roboto"/>
                <a:sym typeface="Roboto"/>
              </a:rPr>
              <a:t>Project Sector : </a:t>
            </a:r>
            <a:r>
              <a:rPr b="1" lang="en-GB" sz="1800">
                <a:solidFill>
                  <a:srgbClr val="BAB8B8"/>
                </a:solidFill>
                <a:latin typeface="Roboto"/>
                <a:ea typeface="Roboto"/>
                <a:cs typeface="Roboto"/>
                <a:sym typeface="Roboto"/>
              </a:rPr>
              <a:t>3H (Health, Humanity and Hunger)</a:t>
            </a:r>
            <a:endParaRPr b="1" sz="1800">
              <a:solidFill>
                <a:srgbClr val="BAB8B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1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3879C"/>
                </a:solidFill>
                <a:latin typeface="Roboto"/>
                <a:ea typeface="Roboto"/>
                <a:cs typeface="Roboto"/>
                <a:sym typeface="Roboto"/>
              </a:rPr>
              <a:t>Project Code :</a:t>
            </a:r>
            <a:r>
              <a:rPr b="1" lang="en-GB" sz="1800">
                <a:solidFill>
                  <a:srgbClr val="BAB8B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800">
                <a:solidFill>
                  <a:srgbClr val="BAB8B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HH19014</a:t>
            </a:r>
            <a:endParaRPr b="1" sz="1800">
              <a:solidFill>
                <a:srgbClr val="BAB8B8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3879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College : </a:t>
            </a:r>
            <a:r>
              <a:rPr b="1" lang="en-GB" sz="1800">
                <a:solidFill>
                  <a:srgbClr val="BAB8B8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P.E.S. Modern College Of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Photos :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017725"/>
            <a:ext cx="58827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3"/>
                </a:solidFill>
              </a:rPr>
              <a:t>Link of our website (in progress):</a:t>
            </a:r>
            <a:endParaRPr b="1">
              <a:solidFill>
                <a:schemeClr val="accent3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1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http://braintumordemoone.com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GB" sz="11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http://braintumordemoone.com.preview.services/</a:t>
            </a:r>
            <a:r>
              <a:rPr lang="en-GB" sz="1100" u="sng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100" u="sng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*</a:t>
            </a:r>
            <a:r>
              <a:rPr lang="en-GB" sz="1100"/>
              <a:t>(The website is deployed on free domain hence it’s availability may suffer due to </a:t>
            </a:r>
            <a:r>
              <a:rPr lang="en-GB" sz="1100">
                <a:solidFill>
                  <a:schemeClr val="dk1"/>
                </a:solidFill>
              </a:rPr>
              <a:t>DNS caching</a:t>
            </a:r>
            <a:r>
              <a:rPr lang="en-GB" sz="1100"/>
              <a:t>.) </a:t>
            </a:r>
            <a:endParaRPr sz="1100"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 b="0" l="0" r="0" t="3362"/>
          <a:stretch/>
        </p:blipFill>
        <p:spPr>
          <a:xfrm>
            <a:off x="7028425" y="86388"/>
            <a:ext cx="2012549" cy="497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2843" y="3584850"/>
            <a:ext cx="3971926" cy="12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11700" y="4064975"/>
            <a:ext cx="20124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HTML pages created 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11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Flask Application Photos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5074000" y="1350425"/>
            <a:ext cx="29490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50" y="943300"/>
            <a:ext cx="3404226" cy="414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3793075" y="943300"/>
            <a:ext cx="52230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(</a:t>
            </a:r>
            <a:r>
              <a:rPr i="1"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basic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 Flask UI where user would upload the MRI.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Clicking on </a:t>
            </a:r>
            <a:r>
              <a:rPr i="1"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‘upload’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would send the MRI to backend and the 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probabilities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would pe displayed in prediction column.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Later, in final version of the Flask App the UI would be 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improved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 a final result of 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tumor label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would be displayed instead of probabilities.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22756" l="0" r="0" t="0"/>
          <a:stretch/>
        </p:blipFill>
        <p:spPr>
          <a:xfrm>
            <a:off x="281900" y="54575"/>
            <a:ext cx="3462150" cy="32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22756" l="0" r="0" t="0"/>
          <a:stretch/>
        </p:blipFill>
        <p:spPr>
          <a:xfrm>
            <a:off x="5554275" y="54575"/>
            <a:ext cx="3439499" cy="32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436900" y="3266825"/>
            <a:ext cx="84996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The outcome is 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precise</a:t>
            </a:r>
            <a:r>
              <a:rPr lang="en-GB" sz="1800">
                <a:solidFill>
                  <a:schemeClr val="accent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the system is able to distinguish between MRI consisting of tumor and MRI without tumor. 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Next iteration would be able to classify MRI into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four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classes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Now, the MRI that gets labelled confident for tumor, would be linked to 'Tumor Segmentation Model [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]' for breakdown and subsequent study.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like to express our gratitude towards our principal </a:t>
            </a:r>
            <a:r>
              <a:rPr lang="en-GB">
                <a:solidFill>
                  <a:schemeClr val="dk1"/>
                </a:solidFill>
              </a:rPr>
              <a:t>Dr. Mrs. K. R Joshi</a:t>
            </a:r>
            <a:r>
              <a:rPr lang="en-GB"/>
              <a:t>, our respected HOD.(Computer Department) </a:t>
            </a:r>
            <a:r>
              <a:rPr lang="en-GB">
                <a:solidFill>
                  <a:schemeClr val="dk1"/>
                </a:solidFill>
              </a:rPr>
              <a:t>Dr. Mrs. S. A. Itkar</a:t>
            </a:r>
            <a:r>
              <a:rPr lang="en-GB"/>
              <a:t> and our respected guide </a:t>
            </a:r>
            <a:r>
              <a:rPr lang="en-GB">
                <a:solidFill>
                  <a:schemeClr val="dk1"/>
                </a:solidFill>
              </a:rPr>
              <a:t>Mr. Santosh Nagargoje.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also like to thank </a:t>
            </a:r>
            <a:r>
              <a:rPr lang="en-GB">
                <a:solidFill>
                  <a:schemeClr val="dk1"/>
                </a:solidFill>
              </a:rPr>
              <a:t>Mr. Prashant Sahu</a:t>
            </a:r>
            <a:r>
              <a:rPr lang="en-GB"/>
              <a:t> for his support.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like to thank </a:t>
            </a:r>
            <a:r>
              <a:rPr lang="en-GB">
                <a:solidFill>
                  <a:schemeClr val="dk1"/>
                </a:solidFill>
              </a:rPr>
              <a:t>Dr. Shashikant Ubhe</a:t>
            </a:r>
            <a:r>
              <a:rPr lang="en-GB"/>
              <a:t> for validating the dataset.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would like to thank </a:t>
            </a:r>
            <a:r>
              <a:rPr lang="en-GB">
                <a:solidFill>
                  <a:schemeClr val="dk1"/>
                </a:solidFill>
              </a:rPr>
              <a:t>Ms. Swati Kanchan</a:t>
            </a:r>
            <a:r>
              <a:rPr lang="en-GB"/>
              <a:t> for providing the necessary dataset.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 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Lastly, we would especially like to thank the </a:t>
            </a:r>
            <a:r>
              <a:rPr lang="en-GB">
                <a:solidFill>
                  <a:schemeClr val="dk1"/>
                </a:solidFill>
              </a:rPr>
              <a:t>i2i team</a:t>
            </a:r>
            <a:r>
              <a:rPr lang="en-GB"/>
              <a:t> for their support and encouragement.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opportunity to showcase our project to such brilliant minds is wonderful !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446825" y="2750475"/>
            <a:ext cx="82911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Group :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Sartaj Bhuvaji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Ankita Kadam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Prajakta Bhumkar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Sameer Dedge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Target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Implementation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Working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Photos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Flask Application Photos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Thank You	(: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600"/>
              <a:t>Problem Statement 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3000"/>
              <a:t>    </a:t>
            </a:r>
            <a:r>
              <a:rPr b="1" lang="en-GB" sz="3000"/>
              <a:t>    </a:t>
            </a:r>
            <a:r>
              <a:rPr b="1" lang="en-GB" sz="3000"/>
              <a:t> To Detect and Classify Brain Tumor in four classes</a:t>
            </a:r>
            <a:r>
              <a:rPr b="1" lang="en-GB" sz="3000">
                <a:solidFill>
                  <a:schemeClr val="accent3"/>
                </a:solidFill>
              </a:rPr>
              <a:t>*</a:t>
            </a:r>
            <a:r>
              <a:rPr b="1" lang="en-GB" sz="3000"/>
              <a:t> using </a:t>
            </a:r>
            <a:r>
              <a:rPr b="1" lang="en-GB" sz="3000">
                <a:solidFill>
                  <a:schemeClr val="dk1"/>
                </a:solidFill>
              </a:rPr>
              <a:t>CNN </a:t>
            </a:r>
            <a:r>
              <a:rPr b="1" lang="en-GB" sz="3000"/>
              <a:t>and </a:t>
            </a:r>
            <a:r>
              <a:rPr b="1" lang="en-GB" sz="3000">
                <a:solidFill>
                  <a:schemeClr val="dk1"/>
                </a:solidFill>
              </a:rPr>
              <a:t>ANN </a:t>
            </a:r>
            <a:r>
              <a:rPr b="1" lang="en-GB" sz="3000"/>
              <a:t>as an asset of Deep Learning and to examine change of tumor size.</a:t>
            </a:r>
            <a:endParaRPr sz="850">
              <a:solidFill>
                <a:srgbClr val="000000"/>
              </a:solidFill>
              <a:highlight>
                <a:srgbClr val="E4E8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27675" y="3405825"/>
            <a:ext cx="87279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1"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Four Classes :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Benign (Non - Cancerous)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Malignant (Cancerous)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Pituitary Tumor.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Audience 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</a:t>
            </a:r>
            <a:r>
              <a:rPr lang="en-GB"/>
              <a:t>roduct Based : The system can be </a:t>
            </a:r>
            <a:r>
              <a:rPr lang="en-GB">
                <a:solidFill>
                  <a:schemeClr val="dk1"/>
                </a:solidFill>
              </a:rPr>
              <a:t>hosted</a:t>
            </a:r>
            <a:r>
              <a:rPr lang="en-GB"/>
              <a:t>/maintained by-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Hospitals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Medical Institutes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Based : The </a:t>
            </a:r>
            <a:r>
              <a:rPr lang="en-GB"/>
              <a:t>system</a:t>
            </a:r>
            <a:r>
              <a:rPr lang="en-GB"/>
              <a:t> can be </a:t>
            </a:r>
            <a:r>
              <a:rPr lang="en-GB">
                <a:solidFill>
                  <a:schemeClr val="dk1"/>
                </a:solidFill>
              </a:rPr>
              <a:t>accessed</a:t>
            </a:r>
            <a:r>
              <a:rPr lang="en-GB"/>
              <a:t>/utilized by-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Doctors (any)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Patients </a:t>
            </a:r>
            <a:r>
              <a:rPr lang="en-GB"/>
              <a:t>(any age group)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Progress - 60%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Completed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Create, clean, validate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</a:t>
            </a:r>
            <a:r>
              <a:rPr lang="en-GB"/>
              <a:t>primitive </a:t>
            </a:r>
            <a:r>
              <a:rPr lang="en-GB"/>
              <a:t>yes/no (two class)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Tumor 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basic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basic Flask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progress Tasks       ~(March </a:t>
            </a:r>
            <a:r>
              <a:rPr lang="en-GB">
                <a:solidFill>
                  <a:schemeClr val="dk1"/>
                </a:solidFill>
              </a:rPr>
              <a:t>31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ANN, CNN, Transfer Learning models for all four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Complete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Advance Flask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Testing: Selenium Tool, Report Generation: TestNG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Deploy Final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Android / ios application.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Planning :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primitive system consisting of two classes is completed.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next step is adding </a:t>
            </a:r>
            <a:r>
              <a:rPr lang="en-GB">
                <a:solidFill>
                  <a:schemeClr val="dk1"/>
                </a:solidFill>
              </a:rPr>
              <a:t>more classes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ANN/CNN</a:t>
            </a:r>
            <a:r>
              <a:rPr lang="en-GB">
                <a:solidFill>
                  <a:schemeClr val="accent3"/>
                </a:solidFill>
              </a:rPr>
              <a:t>*</a:t>
            </a:r>
            <a:r>
              <a:rPr lang="en-GB"/>
              <a:t> models and fine tuning it's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Improving tumor </a:t>
            </a:r>
            <a:r>
              <a:rPr lang="en-GB"/>
              <a:t>segmentation / predictor model.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</a:t>
            </a:r>
            <a:r>
              <a:rPr lang="en-GB"/>
              <a:t>miscellaneous tasks of completing interactive website, testing, provide doctors information, contacting and validating the system from a specialist will be done.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*</a:t>
            </a:r>
            <a:r>
              <a:rPr lang="en-GB" sz="1400"/>
              <a:t>ANN: Artificial Neural Network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*</a:t>
            </a:r>
            <a:r>
              <a:rPr lang="en-GB" sz="1400"/>
              <a:t>CNN: Convolution Neural Network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Model - 1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400"/>
            <a:ext cx="5249275" cy="27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580400" y="729200"/>
            <a:ext cx="35637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Tumor Classification Model</a:t>
            </a:r>
            <a:endParaRPr b="1" sz="1800" u="sng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 Screenshot of the basic tumor detection.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UI is for 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phase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, the final UI would be label of highest probability in prediction along with other information.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Remaining tumor types will be added in the </a:t>
            </a:r>
            <a:r>
              <a:rPr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upcoming month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71975" y="17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Model - 2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25" y="832525"/>
            <a:ext cx="3555150" cy="408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190275" y="832525"/>
            <a:ext cx="47859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Tumor Segmentation Model</a:t>
            </a:r>
            <a:endParaRPr b="1" sz="1800" u="sng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model is to </a:t>
            </a:r>
            <a:r>
              <a:rPr i="1"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mark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which part of MRI has tumor.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i="1"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Brown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Actual Tumor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i="1"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Green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Tumor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Spread/Growth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○"/>
            </a:pPr>
            <a:r>
              <a:rPr i="1"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Red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Future Prediction of regions that my turn to tumor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model will be an </a:t>
            </a:r>
            <a:r>
              <a:rPr i="1" lang="en-GB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extension 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the “</a:t>
            </a: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Tumor Classifier Model</a:t>
            </a: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”.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: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did address few hospitals</a:t>
            </a:r>
            <a:r>
              <a:rPr lang="en-GB">
                <a:solidFill>
                  <a:schemeClr val="accent3"/>
                </a:solidFill>
              </a:rPr>
              <a:t>*</a:t>
            </a:r>
            <a:r>
              <a:rPr lang="en-GB"/>
              <a:t> for MRI data, but due to privacy and safety concerns we we not able to acquire any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proposition now is to establish a </a:t>
            </a:r>
            <a:r>
              <a:rPr lang="en-GB">
                <a:solidFill>
                  <a:schemeClr val="dk1"/>
                </a:solidFill>
              </a:rPr>
              <a:t>working system</a:t>
            </a:r>
            <a:r>
              <a:rPr lang="en-GB"/>
              <a:t> with existing data and demonstrate a working system to medical communities in hopes of getting in direct contact with professionals and get hands on more quality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do </a:t>
            </a:r>
            <a:r>
              <a:rPr i="1" lang="en-GB">
                <a:solidFill>
                  <a:schemeClr val="dk1"/>
                </a:solidFill>
              </a:rPr>
              <a:t>not </a:t>
            </a:r>
            <a:r>
              <a:rPr lang="en-GB"/>
              <a:t>expect any monetary benefits for ourselves, our soul aspiration is to help people and spread awareness about ‘Brain Tumor’ and it’s medication.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>
                <a:solidFill>
                  <a:schemeClr val="accent3"/>
                </a:solidFill>
              </a:rPr>
              <a:t> </a:t>
            </a:r>
            <a:r>
              <a:rPr lang="en-GB" sz="1400">
                <a:solidFill>
                  <a:schemeClr val="accent3"/>
                </a:solidFill>
              </a:rPr>
              <a:t>*</a:t>
            </a:r>
            <a:r>
              <a:rPr lang="en-GB" sz="1400"/>
              <a:t>Yashwantrao Chavan Memorial Hospital, Chandrabhaga clinic.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