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1" r:id="rId2"/>
    <p:sldId id="275" r:id="rId3"/>
    <p:sldId id="273" r:id="rId4"/>
    <p:sldId id="270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ADD2-65CB-43B4-ACC5-7DEB51F9FE33}" v="832" dt="2022-11-13T08:11:04.092"/>
    <p1510:client id="{869DC9ED-9484-461D-98D0-C9097A7291C3}" v="277" dt="2022-11-14T12:55:18.246"/>
    <p1510:client id="{BB3068F6-4C16-4798-9C29-4132C728BD05}" v="366" dt="2022-11-13T10:31:04.114"/>
    <p1510:client id="{D58FA79D-0CF7-4EAB-A4E6-452F781E68C6}" v="23" dt="2022-11-15T10:22:12.953"/>
    <p1510:client id="{E415D73C-F9E4-40BD-B9B8-04173554EB32}" v="534" dt="2022-11-14T09:46:16.372"/>
    <p1510:client id="{F8BF4666-AAF7-4FE6-82E5-A45032D104CA}" v="794" dt="2022-11-13T13:58:54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EC7EC-50F8-4754-AF9A-C78C4C74A3C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9EDBE6-4596-4C31-81D8-F3C50B588BBD}">
      <dgm:prSet/>
      <dgm:spPr/>
      <dgm:t>
        <a:bodyPr/>
        <a:lstStyle/>
        <a:p>
          <a:r>
            <a:rPr lang="en-US"/>
            <a:t>In Data layer we are using Sequel Database (MySql).</a:t>
          </a:r>
        </a:p>
      </dgm:t>
    </dgm:pt>
    <dgm:pt modelId="{8E56D436-2E11-4F21-8C9F-E2E823F1FC33}" type="parTrans" cxnId="{8B423E11-3086-4E9D-A6DF-EA846F0663F3}">
      <dgm:prSet/>
      <dgm:spPr/>
      <dgm:t>
        <a:bodyPr/>
        <a:lstStyle/>
        <a:p>
          <a:endParaRPr lang="en-US"/>
        </a:p>
      </dgm:t>
    </dgm:pt>
    <dgm:pt modelId="{0803CEEC-1052-4508-940E-1C39A2AB41CB}" type="sibTrans" cxnId="{8B423E11-3086-4E9D-A6DF-EA846F0663F3}">
      <dgm:prSet/>
      <dgm:spPr/>
      <dgm:t>
        <a:bodyPr/>
        <a:lstStyle/>
        <a:p>
          <a:endParaRPr lang="en-US"/>
        </a:p>
      </dgm:t>
    </dgm:pt>
    <dgm:pt modelId="{2B5F464F-A833-43AC-B144-BE200E57CA07}">
      <dgm:prSet/>
      <dgm:spPr/>
      <dgm:t>
        <a:bodyPr/>
        <a:lstStyle/>
        <a:p>
          <a:r>
            <a:rPr lang="en-US"/>
            <a:t>We will create a database then connecting to backend, by this tables is generated.</a:t>
          </a:r>
        </a:p>
      </dgm:t>
    </dgm:pt>
    <dgm:pt modelId="{4B1300A7-D021-4A75-BCD6-78A10D0CF3BD}" type="parTrans" cxnId="{6C4E1178-A53C-46D2-A533-39B3771180D8}">
      <dgm:prSet/>
      <dgm:spPr/>
      <dgm:t>
        <a:bodyPr/>
        <a:lstStyle/>
        <a:p>
          <a:endParaRPr lang="en-US"/>
        </a:p>
      </dgm:t>
    </dgm:pt>
    <dgm:pt modelId="{6F5319BF-954C-4A04-B0A6-5A510D456CE8}" type="sibTrans" cxnId="{6C4E1178-A53C-46D2-A533-39B3771180D8}">
      <dgm:prSet/>
      <dgm:spPr/>
      <dgm:t>
        <a:bodyPr/>
        <a:lstStyle/>
        <a:p>
          <a:endParaRPr lang="en-US"/>
        </a:p>
      </dgm:t>
    </dgm:pt>
    <dgm:pt modelId="{600EE8A4-AD0C-40A0-B0C2-AB2BF287B2F9}">
      <dgm:prSet/>
      <dgm:spPr/>
      <dgm:t>
        <a:bodyPr/>
        <a:lstStyle/>
        <a:p>
          <a:r>
            <a:rPr lang="en-US"/>
            <a:t>In that table we are getting all the add-ed up todos of each user.</a:t>
          </a:r>
        </a:p>
      </dgm:t>
    </dgm:pt>
    <dgm:pt modelId="{479B81F3-9F15-4D6E-BF54-A084D4CEEE07}" type="parTrans" cxnId="{CC78A966-299D-41EE-86DC-87F38FDED761}">
      <dgm:prSet/>
      <dgm:spPr/>
      <dgm:t>
        <a:bodyPr/>
        <a:lstStyle/>
        <a:p>
          <a:endParaRPr lang="en-US"/>
        </a:p>
      </dgm:t>
    </dgm:pt>
    <dgm:pt modelId="{52CAD176-AF96-4C22-BED8-C8ED36DC95EE}" type="sibTrans" cxnId="{CC78A966-299D-41EE-86DC-87F38FDED761}">
      <dgm:prSet/>
      <dgm:spPr/>
      <dgm:t>
        <a:bodyPr/>
        <a:lstStyle/>
        <a:p>
          <a:endParaRPr lang="en-US"/>
        </a:p>
      </dgm:t>
    </dgm:pt>
    <dgm:pt modelId="{323D5084-CB15-4275-ACF4-71A91C7C8553}">
      <dgm:prSet/>
      <dgm:spPr/>
      <dgm:t>
        <a:bodyPr/>
        <a:lstStyle/>
        <a:p>
          <a:r>
            <a:rPr lang="en-US"/>
            <a:t>If the todo is completed then it will show up by Encrypted 01 and if not it will show by Encrypted 00 digit.</a:t>
          </a:r>
        </a:p>
      </dgm:t>
    </dgm:pt>
    <dgm:pt modelId="{35856C1B-5C6C-45B9-977D-7C65659BE672}" type="parTrans" cxnId="{CB209BAB-90B8-4EA0-A918-E18660346825}">
      <dgm:prSet/>
      <dgm:spPr/>
      <dgm:t>
        <a:bodyPr/>
        <a:lstStyle/>
        <a:p>
          <a:endParaRPr lang="en-US"/>
        </a:p>
      </dgm:t>
    </dgm:pt>
    <dgm:pt modelId="{C1E6BC3E-67FF-4BB1-89C5-75600395303B}" type="sibTrans" cxnId="{CB209BAB-90B8-4EA0-A918-E18660346825}">
      <dgm:prSet/>
      <dgm:spPr/>
      <dgm:t>
        <a:bodyPr/>
        <a:lstStyle/>
        <a:p>
          <a:endParaRPr lang="en-US"/>
        </a:p>
      </dgm:t>
    </dgm:pt>
    <dgm:pt modelId="{823C4B6E-955E-4676-AC05-AECE2EA947D7}" type="pres">
      <dgm:prSet presAssocID="{0C7EC7EC-50F8-4754-AF9A-C78C4C74A3CD}" presName="outerComposite" presStyleCnt="0">
        <dgm:presLayoutVars>
          <dgm:chMax val="5"/>
          <dgm:dir/>
          <dgm:resizeHandles val="exact"/>
        </dgm:presLayoutVars>
      </dgm:prSet>
      <dgm:spPr/>
    </dgm:pt>
    <dgm:pt modelId="{A630EB22-6217-442F-9CE8-96F747608465}" type="pres">
      <dgm:prSet presAssocID="{0C7EC7EC-50F8-4754-AF9A-C78C4C74A3CD}" presName="dummyMaxCanvas" presStyleCnt="0">
        <dgm:presLayoutVars/>
      </dgm:prSet>
      <dgm:spPr/>
    </dgm:pt>
    <dgm:pt modelId="{DFE64FF0-22B1-4815-BF80-BC3277E3EC37}" type="pres">
      <dgm:prSet presAssocID="{0C7EC7EC-50F8-4754-AF9A-C78C4C74A3CD}" presName="FourNodes_1" presStyleLbl="node1" presStyleIdx="0" presStyleCnt="4">
        <dgm:presLayoutVars>
          <dgm:bulletEnabled val="1"/>
        </dgm:presLayoutVars>
      </dgm:prSet>
      <dgm:spPr/>
    </dgm:pt>
    <dgm:pt modelId="{AF45A4D4-9A14-42C7-80F5-BDB344D6685C}" type="pres">
      <dgm:prSet presAssocID="{0C7EC7EC-50F8-4754-AF9A-C78C4C74A3CD}" presName="FourNodes_2" presStyleLbl="node1" presStyleIdx="1" presStyleCnt="4">
        <dgm:presLayoutVars>
          <dgm:bulletEnabled val="1"/>
        </dgm:presLayoutVars>
      </dgm:prSet>
      <dgm:spPr/>
    </dgm:pt>
    <dgm:pt modelId="{8ED4D4CF-FA1A-475C-8E61-81EDD65B04F6}" type="pres">
      <dgm:prSet presAssocID="{0C7EC7EC-50F8-4754-AF9A-C78C4C74A3CD}" presName="FourNodes_3" presStyleLbl="node1" presStyleIdx="2" presStyleCnt="4">
        <dgm:presLayoutVars>
          <dgm:bulletEnabled val="1"/>
        </dgm:presLayoutVars>
      </dgm:prSet>
      <dgm:spPr/>
    </dgm:pt>
    <dgm:pt modelId="{F7FF025A-8DBF-46A1-8362-E43AD6A1C8FD}" type="pres">
      <dgm:prSet presAssocID="{0C7EC7EC-50F8-4754-AF9A-C78C4C74A3CD}" presName="FourNodes_4" presStyleLbl="node1" presStyleIdx="3" presStyleCnt="4">
        <dgm:presLayoutVars>
          <dgm:bulletEnabled val="1"/>
        </dgm:presLayoutVars>
      </dgm:prSet>
      <dgm:spPr/>
    </dgm:pt>
    <dgm:pt modelId="{80CB2879-3F8E-43A8-A04E-143BE30CE331}" type="pres">
      <dgm:prSet presAssocID="{0C7EC7EC-50F8-4754-AF9A-C78C4C74A3CD}" presName="FourConn_1-2" presStyleLbl="fgAccFollowNode1" presStyleIdx="0" presStyleCnt="3">
        <dgm:presLayoutVars>
          <dgm:bulletEnabled val="1"/>
        </dgm:presLayoutVars>
      </dgm:prSet>
      <dgm:spPr/>
    </dgm:pt>
    <dgm:pt modelId="{301B5071-EFC6-4175-B63A-82F11E5D5A4F}" type="pres">
      <dgm:prSet presAssocID="{0C7EC7EC-50F8-4754-AF9A-C78C4C74A3CD}" presName="FourConn_2-3" presStyleLbl="fgAccFollowNode1" presStyleIdx="1" presStyleCnt="3">
        <dgm:presLayoutVars>
          <dgm:bulletEnabled val="1"/>
        </dgm:presLayoutVars>
      </dgm:prSet>
      <dgm:spPr/>
    </dgm:pt>
    <dgm:pt modelId="{AC5EFE59-67E2-459F-A6BB-41E3699E191E}" type="pres">
      <dgm:prSet presAssocID="{0C7EC7EC-50F8-4754-AF9A-C78C4C74A3CD}" presName="FourConn_3-4" presStyleLbl="fgAccFollowNode1" presStyleIdx="2" presStyleCnt="3">
        <dgm:presLayoutVars>
          <dgm:bulletEnabled val="1"/>
        </dgm:presLayoutVars>
      </dgm:prSet>
      <dgm:spPr/>
    </dgm:pt>
    <dgm:pt modelId="{236C9383-C1EB-4E68-AB75-60A6539C447C}" type="pres">
      <dgm:prSet presAssocID="{0C7EC7EC-50F8-4754-AF9A-C78C4C74A3CD}" presName="FourNodes_1_text" presStyleLbl="node1" presStyleIdx="3" presStyleCnt="4">
        <dgm:presLayoutVars>
          <dgm:bulletEnabled val="1"/>
        </dgm:presLayoutVars>
      </dgm:prSet>
      <dgm:spPr/>
    </dgm:pt>
    <dgm:pt modelId="{9AE0D8BE-03D1-40B0-8497-0E8911D3BE66}" type="pres">
      <dgm:prSet presAssocID="{0C7EC7EC-50F8-4754-AF9A-C78C4C74A3CD}" presName="FourNodes_2_text" presStyleLbl="node1" presStyleIdx="3" presStyleCnt="4">
        <dgm:presLayoutVars>
          <dgm:bulletEnabled val="1"/>
        </dgm:presLayoutVars>
      </dgm:prSet>
      <dgm:spPr/>
    </dgm:pt>
    <dgm:pt modelId="{7E46AC04-60D6-4DDC-A758-FFB919430AE2}" type="pres">
      <dgm:prSet presAssocID="{0C7EC7EC-50F8-4754-AF9A-C78C4C74A3CD}" presName="FourNodes_3_text" presStyleLbl="node1" presStyleIdx="3" presStyleCnt="4">
        <dgm:presLayoutVars>
          <dgm:bulletEnabled val="1"/>
        </dgm:presLayoutVars>
      </dgm:prSet>
      <dgm:spPr/>
    </dgm:pt>
    <dgm:pt modelId="{F4298B09-EFF6-4966-B210-269F7A959388}" type="pres">
      <dgm:prSet presAssocID="{0C7EC7EC-50F8-4754-AF9A-C78C4C74A3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9A8A0E-8F4A-44B1-BB48-BAE2D5DE3C80}" type="presOf" srcId="{6F5319BF-954C-4A04-B0A6-5A510D456CE8}" destId="{301B5071-EFC6-4175-B63A-82F11E5D5A4F}" srcOrd="0" destOrd="0" presId="urn:microsoft.com/office/officeart/2005/8/layout/vProcess5"/>
    <dgm:cxn modelId="{8B423E11-3086-4E9D-A6DF-EA846F0663F3}" srcId="{0C7EC7EC-50F8-4754-AF9A-C78C4C74A3CD}" destId="{E69EDBE6-4596-4C31-81D8-F3C50B588BBD}" srcOrd="0" destOrd="0" parTransId="{8E56D436-2E11-4F21-8C9F-E2E823F1FC33}" sibTransId="{0803CEEC-1052-4508-940E-1C39A2AB41CB}"/>
    <dgm:cxn modelId="{58C5DF18-8EB0-4C92-B7A7-FCAED48B5E56}" type="presOf" srcId="{2B5F464F-A833-43AC-B144-BE200E57CA07}" destId="{9AE0D8BE-03D1-40B0-8497-0E8911D3BE66}" srcOrd="1" destOrd="0" presId="urn:microsoft.com/office/officeart/2005/8/layout/vProcess5"/>
    <dgm:cxn modelId="{B140575B-2D32-42B6-90E1-2FFFDEB5742D}" type="presOf" srcId="{E69EDBE6-4596-4C31-81D8-F3C50B588BBD}" destId="{236C9383-C1EB-4E68-AB75-60A6539C447C}" srcOrd="1" destOrd="0" presId="urn:microsoft.com/office/officeart/2005/8/layout/vProcess5"/>
    <dgm:cxn modelId="{F12BCD42-9FA1-4F77-880A-CA5E1D9B8DAE}" type="presOf" srcId="{0C7EC7EC-50F8-4754-AF9A-C78C4C74A3CD}" destId="{823C4B6E-955E-4676-AC05-AECE2EA947D7}" srcOrd="0" destOrd="0" presId="urn:microsoft.com/office/officeart/2005/8/layout/vProcess5"/>
    <dgm:cxn modelId="{CC78A966-299D-41EE-86DC-87F38FDED761}" srcId="{0C7EC7EC-50F8-4754-AF9A-C78C4C74A3CD}" destId="{600EE8A4-AD0C-40A0-B0C2-AB2BF287B2F9}" srcOrd="2" destOrd="0" parTransId="{479B81F3-9F15-4D6E-BF54-A084D4CEEE07}" sibTransId="{52CAD176-AF96-4C22-BED8-C8ED36DC95EE}"/>
    <dgm:cxn modelId="{896A1467-512D-463E-A329-F907DB16BF1C}" type="presOf" srcId="{323D5084-CB15-4275-ACF4-71A91C7C8553}" destId="{F4298B09-EFF6-4966-B210-269F7A959388}" srcOrd="1" destOrd="0" presId="urn:microsoft.com/office/officeart/2005/8/layout/vProcess5"/>
    <dgm:cxn modelId="{54D03F6A-C463-42C6-951C-F89B44C6D05F}" type="presOf" srcId="{0803CEEC-1052-4508-940E-1C39A2AB41CB}" destId="{80CB2879-3F8E-43A8-A04E-143BE30CE331}" srcOrd="0" destOrd="0" presId="urn:microsoft.com/office/officeart/2005/8/layout/vProcess5"/>
    <dgm:cxn modelId="{6C4E1178-A53C-46D2-A533-39B3771180D8}" srcId="{0C7EC7EC-50F8-4754-AF9A-C78C4C74A3CD}" destId="{2B5F464F-A833-43AC-B144-BE200E57CA07}" srcOrd="1" destOrd="0" parTransId="{4B1300A7-D021-4A75-BCD6-78A10D0CF3BD}" sibTransId="{6F5319BF-954C-4A04-B0A6-5A510D456CE8}"/>
    <dgm:cxn modelId="{CB209BAB-90B8-4EA0-A918-E18660346825}" srcId="{0C7EC7EC-50F8-4754-AF9A-C78C4C74A3CD}" destId="{323D5084-CB15-4275-ACF4-71A91C7C8553}" srcOrd="3" destOrd="0" parTransId="{35856C1B-5C6C-45B9-977D-7C65659BE672}" sibTransId="{C1E6BC3E-67FF-4BB1-89C5-75600395303B}"/>
    <dgm:cxn modelId="{45133EB0-13EC-4EA2-B0BE-B6EFB5702E3B}" type="presOf" srcId="{52CAD176-AF96-4C22-BED8-C8ED36DC95EE}" destId="{AC5EFE59-67E2-459F-A6BB-41E3699E191E}" srcOrd="0" destOrd="0" presId="urn:microsoft.com/office/officeart/2005/8/layout/vProcess5"/>
    <dgm:cxn modelId="{D22D84CC-70B7-4276-9662-93EE59B43782}" type="presOf" srcId="{600EE8A4-AD0C-40A0-B0C2-AB2BF287B2F9}" destId="{8ED4D4CF-FA1A-475C-8E61-81EDD65B04F6}" srcOrd="0" destOrd="0" presId="urn:microsoft.com/office/officeart/2005/8/layout/vProcess5"/>
    <dgm:cxn modelId="{63F115D0-F065-4FEC-81E3-610C7A8C6A50}" type="presOf" srcId="{E69EDBE6-4596-4C31-81D8-F3C50B588BBD}" destId="{DFE64FF0-22B1-4815-BF80-BC3277E3EC37}" srcOrd="0" destOrd="0" presId="urn:microsoft.com/office/officeart/2005/8/layout/vProcess5"/>
    <dgm:cxn modelId="{08D2E2D8-0B86-47F0-AE8E-2D0A90DABFCF}" type="presOf" srcId="{323D5084-CB15-4275-ACF4-71A91C7C8553}" destId="{F7FF025A-8DBF-46A1-8362-E43AD6A1C8FD}" srcOrd="0" destOrd="0" presId="urn:microsoft.com/office/officeart/2005/8/layout/vProcess5"/>
    <dgm:cxn modelId="{2E6537F7-022A-4C1D-86EB-DA9F02B3818B}" type="presOf" srcId="{2B5F464F-A833-43AC-B144-BE200E57CA07}" destId="{AF45A4D4-9A14-42C7-80F5-BDB344D6685C}" srcOrd="0" destOrd="0" presId="urn:microsoft.com/office/officeart/2005/8/layout/vProcess5"/>
    <dgm:cxn modelId="{399ABAFF-B48A-4681-BD6F-CB94D65CD9F8}" type="presOf" srcId="{600EE8A4-AD0C-40A0-B0C2-AB2BF287B2F9}" destId="{7E46AC04-60D6-4DDC-A758-FFB919430AE2}" srcOrd="1" destOrd="0" presId="urn:microsoft.com/office/officeart/2005/8/layout/vProcess5"/>
    <dgm:cxn modelId="{7FAD10C4-B19F-46A3-8028-B6B6A4758030}" type="presParOf" srcId="{823C4B6E-955E-4676-AC05-AECE2EA947D7}" destId="{A630EB22-6217-442F-9CE8-96F747608465}" srcOrd="0" destOrd="0" presId="urn:microsoft.com/office/officeart/2005/8/layout/vProcess5"/>
    <dgm:cxn modelId="{4B89A815-7CEE-4E55-8462-3351B05EEDCD}" type="presParOf" srcId="{823C4B6E-955E-4676-AC05-AECE2EA947D7}" destId="{DFE64FF0-22B1-4815-BF80-BC3277E3EC37}" srcOrd="1" destOrd="0" presId="urn:microsoft.com/office/officeart/2005/8/layout/vProcess5"/>
    <dgm:cxn modelId="{E4E0384E-BA16-43F6-86D0-81AE5E4D2630}" type="presParOf" srcId="{823C4B6E-955E-4676-AC05-AECE2EA947D7}" destId="{AF45A4D4-9A14-42C7-80F5-BDB344D6685C}" srcOrd="2" destOrd="0" presId="urn:microsoft.com/office/officeart/2005/8/layout/vProcess5"/>
    <dgm:cxn modelId="{58A39FA3-2E7F-499A-B901-156D20D8E160}" type="presParOf" srcId="{823C4B6E-955E-4676-AC05-AECE2EA947D7}" destId="{8ED4D4CF-FA1A-475C-8E61-81EDD65B04F6}" srcOrd="3" destOrd="0" presId="urn:microsoft.com/office/officeart/2005/8/layout/vProcess5"/>
    <dgm:cxn modelId="{08617135-2740-4641-9B9D-164B3E5E36D2}" type="presParOf" srcId="{823C4B6E-955E-4676-AC05-AECE2EA947D7}" destId="{F7FF025A-8DBF-46A1-8362-E43AD6A1C8FD}" srcOrd="4" destOrd="0" presId="urn:microsoft.com/office/officeart/2005/8/layout/vProcess5"/>
    <dgm:cxn modelId="{4D5564EB-A65F-47F5-BC72-369A354B73E8}" type="presParOf" srcId="{823C4B6E-955E-4676-AC05-AECE2EA947D7}" destId="{80CB2879-3F8E-43A8-A04E-143BE30CE331}" srcOrd="5" destOrd="0" presId="urn:microsoft.com/office/officeart/2005/8/layout/vProcess5"/>
    <dgm:cxn modelId="{3B733554-A1E9-4C07-9F46-095A0971F6CB}" type="presParOf" srcId="{823C4B6E-955E-4676-AC05-AECE2EA947D7}" destId="{301B5071-EFC6-4175-B63A-82F11E5D5A4F}" srcOrd="6" destOrd="0" presId="urn:microsoft.com/office/officeart/2005/8/layout/vProcess5"/>
    <dgm:cxn modelId="{75203CF0-895D-4AD4-80D6-52192BCD7D52}" type="presParOf" srcId="{823C4B6E-955E-4676-AC05-AECE2EA947D7}" destId="{AC5EFE59-67E2-459F-A6BB-41E3699E191E}" srcOrd="7" destOrd="0" presId="urn:microsoft.com/office/officeart/2005/8/layout/vProcess5"/>
    <dgm:cxn modelId="{CFCF5DE2-FF0D-4E46-B61E-FB38D2A3F1C9}" type="presParOf" srcId="{823C4B6E-955E-4676-AC05-AECE2EA947D7}" destId="{236C9383-C1EB-4E68-AB75-60A6539C447C}" srcOrd="8" destOrd="0" presId="urn:microsoft.com/office/officeart/2005/8/layout/vProcess5"/>
    <dgm:cxn modelId="{A370715D-7F5B-4232-91A2-BDD4D9C134B6}" type="presParOf" srcId="{823C4B6E-955E-4676-AC05-AECE2EA947D7}" destId="{9AE0D8BE-03D1-40B0-8497-0E8911D3BE66}" srcOrd="9" destOrd="0" presId="urn:microsoft.com/office/officeart/2005/8/layout/vProcess5"/>
    <dgm:cxn modelId="{C3D100CC-27F1-4385-ACC7-8BFD6A0B2D66}" type="presParOf" srcId="{823C4B6E-955E-4676-AC05-AECE2EA947D7}" destId="{7E46AC04-60D6-4DDC-A758-FFB919430AE2}" srcOrd="10" destOrd="0" presId="urn:microsoft.com/office/officeart/2005/8/layout/vProcess5"/>
    <dgm:cxn modelId="{5E74DE24-EC19-4F16-84C7-FD1C955E2819}" type="presParOf" srcId="{823C4B6E-955E-4676-AC05-AECE2EA947D7}" destId="{F4298B09-EFF6-4966-B210-269F7A95938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4FF0-22B1-4815-BF80-BC3277E3EC37}">
      <dsp:nvSpPr>
        <dsp:cNvPr id="0" name=""/>
        <dsp:cNvSpPr/>
      </dsp:nvSpPr>
      <dsp:spPr>
        <a:xfrm>
          <a:off x="0" y="0"/>
          <a:ext cx="8412480" cy="95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Data layer we are using Sequel Database (MySql).</a:t>
          </a:r>
        </a:p>
      </dsp:txBody>
      <dsp:txXfrm>
        <a:off x="28046" y="28046"/>
        <a:ext cx="7298284" cy="901467"/>
      </dsp:txXfrm>
    </dsp:sp>
    <dsp:sp modelId="{AF45A4D4-9A14-42C7-80F5-BDB344D6685C}">
      <dsp:nvSpPr>
        <dsp:cNvPr id="0" name=""/>
        <dsp:cNvSpPr/>
      </dsp:nvSpPr>
      <dsp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create a database then connecting to backend, by this tables is generated.</a:t>
          </a:r>
        </a:p>
      </dsp:txBody>
      <dsp:txXfrm>
        <a:off x="732591" y="1159707"/>
        <a:ext cx="7029429" cy="901467"/>
      </dsp:txXfrm>
    </dsp:sp>
    <dsp:sp modelId="{8ED4D4CF-FA1A-475C-8E61-81EDD65B04F6}">
      <dsp:nvSpPr>
        <dsp:cNvPr id="0" name=""/>
        <dsp:cNvSpPr/>
      </dsp:nvSpPr>
      <dsp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that table we are getting all the add-ed up todos of each user.</a:t>
          </a:r>
        </a:p>
      </dsp:txBody>
      <dsp:txXfrm>
        <a:off x="1426620" y="2291368"/>
        <a:ext cx="7039944" cy="901467"/>
      </dsp:txXfrm>
    </dsp:sp>
    <dsp:sp modelId="{F7FF025A-8DBF-46A1-8362-E43AD6A1C8FD}">
      <dsp:nvSpPr>
        <dsp:cNvPr id="0" name=""/>
        <dsp:cNvSpPr/>
      </dsp:nvSpPr>
      <dsp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the todo is completed then it will show up by Encrypted 01 and if not it will show by Encrypted 00 digit.</a:t>
          </a:r>
        </a:p>
      </dsp:txBody>
      <dsp:txXfrm>
        <a:off x="2131165" y="3423030"/>
        <a:ext cx="7029429" cy="901467"/>
      </dsp:txXfrm>
    </dsp:sp>
    <dsp:sp modelId="{80CB2879-3F8E-43A8-A04E-143BE30CE331}">
      <dsp:nvSpPr>
        <dsp:cNvPr id="0" name=""/>
        <dsp:cNvSpPr/>
      </dsp:nvSpPr>
      <dsp:spPr>
        <a:xfrm>
          <a:off x="7790066" y="733403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109" y="733403"/>
        <a:ext cx="342327" cy="468366"/>
      </dsp:txXfrm>
    </dsp:sp>
    <dsp:sp modelId="{301B5071-EFC6-4175-B63A-82F11E5D5A4F}">
      <dsp:nvSpPr>
        <dsp:cNvPr id="0" name=""/>
        <dsp:cNvSpPr/>
      </dsp:nvSpPr>
      <dsp:spPr>
        <a:xfrm>
          <a:off x="8494611" y="1865065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654" y="1865065"/>
        <a:ext cx="342327" cy="468366"/>
      </dsp:txXfrm>
    </dsp:sp>
    <dsp:sp modelId="{AC5EFE59-67E2-459F-A6BB-41E3699E191E}">
      <dsp:nvSpPr>
        <dsp:cNvPr id="0" name=""/>
        <dsp:cNvSpPr/>
      </dsp:nvSpPr>
      <dsp:spPr>
        <a:xfrm>
          <a:off x="9188641" y="2996726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684" y="2996726"/>
        <a:ext cx="342327" cy="46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DFAEFA6-3A5D-3906-D1C1-DEA871A8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2" r="9093" b="4602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0A183-04FC-E866-244D-2F094137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Todo list</a:t>
            </a:r>
          </a:p>
        </p:txBody>
      </p:sp>
    </p:spTree>
    <p:extLst>
      <p:ext uri="{BB962C8B-B14F-4D97-AF65-F5344CB8AC3E}">
        <p14:creationId xmlns:p14="http://schemas.microsoft.com/office/powerpoint/2010/main" val="346792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D5BA-42C0-6653-A2AD-A66574F3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Testing of the code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DE0DDE3-8630-A3CC-C896-6FBAB6FFE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DD2F4ED-94CA-A1C3-8578-65302EE6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The username and password should not be null and password should be at least Eight Characters.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7387-928E-19F4-E386-29282779017E}"/>
              </a:ext>
            </a:extLst>
          </p:cNvPr>
          <p:cNvSpPr txBox="1"/>
          <p:nvPr/>
        </p:nvSpPr>
        <p:spPr>
          <a:xfrm>
            <a:off x="1636690" y="5755246"/>
            <a:ext cx="7754154" cy="778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501C342-9854-8E0C-FB64-D2EFA7548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EA74-8EA2-307A-0CAB-A2B382B5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Lessons Learnt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40D5-B62C-5BBA-2B71-F742B76A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We developed team work while working on frontend and backend of the project each member has contributed their work in this project.</a:t>
            </a:r>
          </a:p>
          <a:p>
            <a:r>
              <a:rPr lang="en-US" sz="2000">
                <a:cs typeface="Calibri"/>
              </a:rPr>
              <a:t>We faced problems like</a:t>
            </a:r>
            <a:r>
              <a:rPr lang="en-US" sz="2000">
                <a:ea typeface="+mn-lt"/>
                <a:cs typeface="+mn-lt"/>
              </a:rPr>
              <a:t> Bad Request, Unauthorized,Forbidden,Not Found error and solved them by Exception Handling.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63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8B00ECC-CF9D-B83B-8B9C-564969EA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17" b="8064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13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5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9063D-AC42-98EC-DBF7-E8531C93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7873" y="1099224"/>
            <a:ext cx="3970816" cy="1034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cs typeface="Calibri Light"/>
              </a:rPr>
              <a:t>I</a:t>
            </a:r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676E-B087-FBF3-025E-EB324285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495568"/>
            <a:ext cx="6586915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76BFA-44D7-CD9E-3894-7E6DFAF59518}"/>
              </a:ext>
            </a:extLst>
          </p:cNvPr>
          <p:cNvSpPr txBox="1"/>
          <p:nvPr/>
        </p:nvSpPr>
        <p:spPr>
          <a:xfrm>
            <a:off x="449035" y="957943"/>
            <a:ext cx="8403771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ea typeface="+mn-lt"/>
                <a:cs typeface="+mn-lt"/>
              </a:rPr>
              <a:t>Objective</a:t>
            </a:r>
          </a:p>
          <a:p>
            <a:endParaRPr lang="en-US" sz="2400" dirty="0">
              <a:latin typeface="Times New Roman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To make a list of day to day goal  and track the  Activity.</a:t>
            </a: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To mark Activity whether is Completed or Not Completed.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FFD2C-406E-9B09-7ABD-DFE850F91102}"/>
              </a:ext>
            </a:extLst>
          </p:cNvPr>
          <p:cNvSpPr txBox="1"/>
          <p:nvPr/>
        </p:nvSpPr>
        <p:spPr>
          <a:xfrm>
            <a:off x="1232806" y="5279571"/>
            <a:ext cx="28302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Times New Roman"/>
                <a:cs typeface="Calibri"/>
              </a:rPr>
              <a:t>Introduction</a:t>
            </a:r>
            <a:endParaRPr lang="en-US" sz="2800" b="1" dirty="0">
              <a:latin typeface="Times New Roman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860AF0B-0978-D779-BDFC-29B12B30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49" y="4626430"/>
            <a:ext cx="1790700" cy="152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E552ED4-1B3A-50EA-8CFD-2CED3F39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81" y="4626428"/>
            <a:ext cx="1685925" cy="152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D01AB1B-143B-5370-4025-A593E0EC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88" y="4629150"/>
            <a:ext cx="1571625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F05146-1871-C7EE-42FD-DF032F59CE84}"/>
              </a:ext>
            </a:extLst>
          </p:cNvPr>
          <p:cNvSpPr txBox="1"/>
          <p:nvPr/>
        </p:nvSpPr>
        <p:spPr>
          <a:xfrm>
            <a:off x="5119007" y="6305550"/>
            <a:ext cx="2596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Nadigama</a:t>
            </a:r>
            <a:r>
              <a:rPr lang="en-US" dirty="0">
                <a:ea typeface="+mn-lt"/>
                <a:cs typeface="+mn-lt"/>
              </a:rPr>
              <a:t> Rohith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FF585-EFF9-4235-3381-93BA6F77C60F}"/>
              </a:ext>
            </a:extLst>
          </p:cNvPr>
          <p:cNvSpPr txBox="1"/>
          <p:nvPr/>
        </p:nvSpPr>
        <p:spPr>
          <a:xfrm>
            <a:off x="7905750" y="6302828"/>
            <a:ext cx="1660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Sarth Sinha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753E1-2ACC-AAE3-37C4-84E184429834}"/>
              </a:ext>
            </a:extLst>
          </p:cNvPr>
          <p:cNvSpPr txBox="1"/>
          <p:nvPr/>
        </p:nvSpPr>
        <p:spPr>
          <a:xfrm>
            <a:off x="10042071" y="6308272"/>
            <a:ext cx="1581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 Dinesh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5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9063D-AC42-98EC-DBF7-E8531C93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/>
              <a:t>Presentation layer</a:t>
            </a:r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007A7555-4678-E211-9009-7EB29FAB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8" y="364143"/>
            <a:ext cx="5442851" cy="3219633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F209D7-1757-A34A-9EBB-FB3542B4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78" y="632649"/>
            <a:ext cx="4995281" cy="2889448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676E-B087-FBF3-025E-EB324285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495568"/>
            <a:ext cx="6586915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Home- It is the first Page When User is going to Access.</a:t>
            </a: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Sign In- Here user has to log in by giving username and password.</a:t>
            </a: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Sign Up- Here user if not registered had to registered by giving username and password. </a:t>
            </a: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About- Says about the team.</a:t>
            </a:r>
            <a:endParaRPr lang="en-US" sz="18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78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D7A-3E8C-2DB0-138C-C808DA59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Layer</a:t>
            </a:r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1484015-115F-A4F7-EDCE-24AFE64A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dirty="0">
                <a:latin typeface="Times New Roman"/>
                <a:ea typeface="+mn-lt"/>
                <a:cs typeface="+mn-lt"/>
              </a:rPr>
              <a:t>Firstly we are defining class like   - authentication Manager; password Encoder; </a:t>
            </a:r>
            <a:r>
              <a:rPr lang="en-US" sz="1300" dirty="0" err="1">
                <a:latin typeface="Times New Roman"/>
                <a:ea typeface="+mn-lt"/>
                <a:cs typeface="+mn-lt"/>
              </a:rPr>
              <a:t>Jwt</a:t>
            </a:r>
            <a:r>
              <a:rPr lang="en-US" sz="1300" dirty="0">
                <a:latin typeface="Times New Roman"/>
                <a:ea typeface="+mn-lt"/>
                <a:cs typeface="+mn-lt"/>
              </a:rPr>
              <a:t> Token Generator ; user Repository ; user Service;</a:t>
            </a:r>
            <a:endParaRPr lang="en-US" sz="1300" dirty="0">
              <a:latin typeface="Times New Roman"/>
              <a:cs typeface="Calibri"/>
            </a:endParaRPr>
          </a:p>
          <a:p>
            <a:r>
              <a:rPr lang="en-US" sz="1300" dirty="0">
                <a:latin typeface="Times New Roman"/>
                <a:ea typeface="+mn-lt"/>
                <a:cs typeface="+mn-lt"/>
              </a:rPr>
              <a:t>then  authentication manager comes to map sign in and sign up using post method, swagger helps in taking mapping sign in and sign up request then </a:t>
            </a:r>
            <a:endParaRPr lang="en-US" sz="1300" dirty="0">
              <a:latin typeface="Times New Roman"/>
              <a:cs typeface="Calibri"/>
            </a:endParaRPr>
          </a:p>
          <a:p>
            <a:r>
              <a:rPr lang="en-US" sz="1300" dirty="0">
                <a:latin typeface="Times New Roman"/>
                <a:ea typeface="+mn-lt"/>
                <a:cs typeface="+mn-lt"/>
              </a:rPr>
              <a:t>Password encoder is used to encode secret key and generate token then  token is generated and  that token is used to validate username and password.</a:t>
            </a:r>
            <a:endParaRPr lang="en-US" sz="1300" dirty="0">
              <a:latin typeface="Times New Roman"/>
              <a:ea typeface="Calibri"/>
              <a:cs typeface="Calibri"/>
            </a:endParaRPr>
          </a:p>
          <a:p>
            <a:r>
              <a:rPr lang="en-US" sz="1300" dirty="0">
                <a:latin typeface="Times New Roman"/>
                <a:ea typeface="+mn-lt"/>
                <a:cs typeface="+mn-lt"/>
              </a:rPr>
              <a:t>Along with password should be 8 characters as well as login page timeout should not be not more that 1 hour otherwise it will show expired or not found error message.</a:t>
            </a:r>
            <a:endParaRPr lang="en-US" sz="1300" dirty="0">
              <a:latin typeface="Times New Roman"/>
              <a:cs typeface="Calibri"/>
            </a:endParaRPr>
          </a:p>
          <a:p>
            <a:r>
              <a:rPr lang="en-US" sz="1300" dirty="0">
                <a:latin typeface="Times New Roman"/>
                <a:ea typeface="+mn-lt"/>
                <a:cs typeface="+mn-lt"/>
              </a:rPr>
              <a:t>and at last after validating token in login swagger who just acts like a postman come under play to navigate through pages by giving address of the page to it. </a:t>
            </a:r>
            <a:endParaRPr lang="en-US" sz="1300" dirty="0">
              <a:latin typeface="Times New Roman"/>
              <a:cs typeface="Calibri"/>
            </a:endParaRPr>
          </a:p>
          <a:p>
            <a:endParaRPr lang="en-US" sz="1300" dirty="0">
              <a:cs typeface="Calibri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27FF0F25-4574-D12C-7682-A2FC229A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" r="1935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3108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3908-ADBF-22CE-C602-B168566F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Data Layer</a:t>
            </a:r>
            <a:endParaRPr lang="en-US" sz="520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A8F2B22B-E3A6-2A89-293D-BA5798741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1684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22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7F3-11E5-AA9D-03ED-30225667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Boundary conditions</a:t>
            </a:r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CC5E4F5-9411-7C8A-63EA-64382F7C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985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DCA9-7597-3D3D-AF8C-26BE7CF2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800">
                <a:ea typeface="+mj-lt"/>
                <a:cs typeface="+mj-lt"/>
              </a:rPr>
              <a:t>Password should be 8 digit length.</a:t>
            </a:r>
            <a:endParaRPr lang="en-US" sz="1800"/>
          </a:p>
          <a:p>
            <a:pPr>
              <a:buClr>
                <a:srgbClr val="8AD0D6"/>
              </a:buClr>
            </a:pPr>
            <a:r>
              <a:rPr lang="en-US" sz="1800">
                <a:ea typeface="+mj-lt"/>
                <a:cs typeface="+mj-lt"/>
              </a:rPr>
              <a:t>Username ,password should not be null</a:t>
            </a:r>
            <a:endParaRPr lang="en-US" sz="1800"/>
          </a:p>
          <a:p>
            <a:pPr>
              <a:buClr>
                <a:srgbClr val="8AD0D6"/>
              </a:buClr>
            </a:pPr>
            <a:r>
              <a:rPr lang="en-US" sz="1800">
                <a:ea typeface="+mj-lt"/>
                <a:cs typeface="+mj-lt"/>
              </a:rPr>
              <a:t>The date should be in the manner of DD-MM YYYY hh:mm:ss.</a:t>
            </a:r>
            <a:endParaRPr lang="en-US" sz="1800"/>
          </a:p>
          <a:p>
            <a:r>
              <a:rPr lang="en-US" sz="1800">
                <a:ea typeface="+mj-lt"/>
                <a:cs typeface="+mj-lt"/>
              </a:rPr>
              <a:t>Token Should not be null.</a:t>
            </a:r>
            <a:endParaRPr lang="en-US" sz="1800"/>
          </a:p>
          <a:p>
            <a:r>
              <a:rPr lang="en-US" sz="1800">
                <a:ea typeface="+mj-lt"/>
                <a:cs typeface="+mj-lt"/>
              </a:rPr>
              <a:t>The login page will expired after 3600000 ms.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012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FC68-69BD-893F-880F-402DBE9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/>
                <a:ea typeface="Calibri Light"/>
                <a:cs typeface="Calibri Light"/>
              </a:rPr>
              <a:t>Features to  be Added</a:t>
            </a:r>
            <a:endParaRPr lang="en-US" sz="40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0185-720F-29B3-C30D-9872A500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Notification</a:t>
            </a:r>
            <a:r>
              <a:rPr lang="en-US" sz="2000" dirty="0">
                <a:latin typeface="Times New Roman"/>
                <a:ea typeface="Calibri"/>
                <a:cs typeface="Calibri"/>
              </a:rPr>
              <a:t> – We are working to add a feature of user crossing  the deadline  of to -do activity then a gentle remainder/pop up message should be given to the user</a:t>
            </a:r>
            <a:r>
              <a:rPr lang="en-US" sz="2000" dirty="0">
                <a:ea typeface="Calibri"/>
                <a:cs typeface="Calibri"/>
              </a:rPr>
              <a:t>.</a:t>
            </a:r>
            <a:endParaRPr lang="en-US" sz="2000" dirty="0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1D4387F-D72E-88B0-6F8C-7B5809D45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6" b="3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0D17-890B-EC8A-A4D7-B840012C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</a:t>
            </a:r>
            <a:r>
              <a:rPr lang="en-US" i="1">
                <a:latin typeface="Times New Roman"/>
                <a:ea typeface="+mj-lt"/>
                <a:cs typeface="+mj-lt"/>
              </a:rPr>
              <a:t>Technologies Used </a:t>
            </a:r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D39B-9A6D-AA53-01E7-A9029970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S</a:t>
            </a:r>
            <a:r>
              <a:rPr lang="en-US" sz="1400">
                <a:latin typeface="Times New Roman"/>
                <a:cs typeface="Times New Roman"/>
              </a:rPr>
              <a:t>pring Tool Suite(version :4.16.0)-It is platform that is used to implement backend of a project.</a:t>
            </a:r>
          </a:p>
          <a:p>
            <a:pPr>
              <a:buClr>
                <a:srgbClr val="8AD0D6"/>
              </a:buClr>
            </a:pPr>
            <a:r>
              <a:rPr lang="en-US" sz="1400">
                <a:latin typeface="Times New Roman"/>
                <a:cs typeface="Times New Roman"/>
              </a:rPr>
              <a:t>MYSQL-It is used to store data.(version : 8.0)</a:t>
            </a:r>
          </a:p>
          <a:p>
            <a:pPr>
              <a:buClr>
                <a:srgbClr val="8AD0D6"/>
              </a:buClr>
            </a:pPr>
            <a:r>
              <a:rPr lang="en-US" sz="1400">
                <a:latin typeface="Times New Roman"/>
                <a:cs typeface="Times New Roman"/>
              </a:rPr>
              <a:t>Visual Studio Code-It’s a I.D.E used to implement Reactjs ,Henceforth running our Frontend.(version :1.73.0)</a:t>
            </a:r>
          </a:p>
          <a:p>
            <a:pPr>
              <a:buClr>
                <a:srgbClr val="8AD0D6"/>
              </a:buClr>
            </a:pPr>
            <a:r>
              <a:rPr lang="en-US" sz="1400">
                <a:latin typeface="Times New Roman"/>
                <a:cs typeface="Times New Roman"/>
              </a:rPr>
              <a:t>Hibernate -</a:t>
            </a:r>
            <a:r>
              <a:rPr lang="en-US" sz="1400">
                <a:latin typeface="Times New Roman"/>
                <a:ea typeface="+mj-lt"/>
                <a:cs typeface="+mj-lt"/>
              </a:rPr>
              <a:t> Hibernate is a Java framework that simplifies the development of Java application to interact with the database .It is an open source, lightweight, ORM (Object Relational Mapping) tool. (version: JPA(2.2))</a:t>
            </a:r>
          </a:p>
          <a:p>
            <a:pPr>
              <a:buClr>
                <a:srgbClr val="8AD0D6"/>
              </a:buClr>
            </a:pPr>
            <a:r>
              <a:rPr lang="en-US" sz="1400">
                <a:latin typeface="Times New Roman"/>
                <a:cs typeface="Times New Roman"/>
              </a:rPr>
              <a:t>Swagger-</a:t>
            </a:r>
            <a:r>
              <a:rPr lang="en-US" sz="1400">
                <a:latin typeface="Times New Roman"/>
                <a:ea typeface="+mj-lt"/>
                <a:cs typeface="+mj-lt"/>
              </a:rPr>
              <a:t>Swagger helps users build, document, test and consume RESTful web services</a:t>
            </a:r>
          </a:p>
          <a:p>
            <a:pPr>
              <a:buClr>
                <a:srgbClr val="8AD0D6"/>
              </a:buClr>
            </a:pPr>
            <a:r>
              <a:rPr lang="en-US" sz="1400">
                <a:latin typeface="Times New Roman"/>
                <a:cs typeface="Times New Roman"/>
              </a:rPr>
              <a:t>Tomcat-</a:t>
            </a:r>
            <a:r>
              <a:rPr lang="en-US" sz="1400">
                <a:latin typeface="Times New Roman"/>
                <a:ea typeface="+mj-lt"/>
                <a:cs typeface="+mj-lt"/>
              </a:rPr>
              <a:t> Tomcat allows the users to run Servlet and JAVA Server Pages that are based on the web-applications.(Version: 9.0).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032A309-170A-FE41-DADB-914F28548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1" r="16884" b="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578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613-F511-737D-E012-3979F1C8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Features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B461-D448-5844-F3C8-BA22BD92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ea typeface="Calibri"/>
              <a:cs typeface="Calibri"/>
            </a:endParaRPr>
          </a:p>
          <a:p>
            <a:r>
              <a:rPr lang="en-US" sz="1800" dirty="0">
                <a:ea typeface="Calibri"/>
                <a:cs typeface="Calibri"/>
              </a:rPr>
              <a:t>We can increase the number of  pages according to the user requirement of how many to-do to be added and we can also mark complete the activity if it's done.</a:t>
            </a:r>
          </a:p>
          <a:p>
            <a:r>
              <a:rPr lang="en-US" sz="1800" dirty="0">
                <a:ea typeface="Calibri"/>
                <a:cs typeface="Calibri"/>
              </a:rPr>
              <a:t>We can  also delete or update the Activity in TODO list.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95F4438-FBD7-0F3A-E98C-D64A2AA41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3" r="1417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37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628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Todo list</vt:lpstr>
      <vt:lpstr>I</vt:lpstr>
      <vt:lpstr>Presentation layer</vt:lpstr>
      <vt:lpstr>Business Layer</vt:lpstr>
      <vt:lpstr>Data Layer</vt:lpstr>
      <vt:lpstr>Boundary conditions</vt:lpstr>
      <vt:lpstr>Features to  be Added</vt:lpstr>
      <vt:lpstr> Technologies Used </vt:lpstr>
      <vt:lpstr>Features </vt:lpstr>
      <vt:lpstr>Testing of the code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 Sinha</dc:creator>
  <cp:lastModifiedBy>Sarth Sinha</cp:lastModifiedBy>
  <cp:revision>967</cp:revision>
  <dcterms:created xsi:type="dcterms:W3CDTF">2022-11-13T06:08:02Z</dcterms:created>
  <dcterms:modified xsi:type="dcterms:W3CDTF">2023-11-25T21:42:51Z</dcterms:modified>
</cp:coreProperties>
</file>