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71" r:id="rId2"/>
    <p:sldId id="275" r:id="rId3"/>
    <p:sldId id="273" r:id="rId4"/>
    <p:sldId id="270" r:id="rId5"/>
    <p:sldId id="263" r:id="rId6"/>
    <p:sldId id="264" r:id="rId7"/>
    <p:sldId id="265" r:id="rId8"/>
    <p:sldId id="266" r:id="rId9"/>
    <p:sldId id="267" r:id="rId10"/>
    <p:sldId id="268" r:id="rId11"/>
    <p:sldId id="269"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6CADD2-65CB-43B4-ACC5-7DEB51F9FE33}" v="832" dt="2022-11-13T08:11:04.092"/>
    <p1510:client id="{869DC9ED-9484-461D-98D0-C9097A7291C3}" v="277" dt="2022-11-14T12:55:18.246"/>
    <p1510:client id="{BB3068F6-4C16-4798-9C29-4132C728BD05}" v="366" dt="2022-11-13T10:31:04.114"/>
    <p1510:client id="{E415D73C-F9E4-40BD-B9B8-04173554EB32}" v="534" dt="2022-11-14T09:46:16.372"/>
    <p1510:client id="{F8BF4666-AAF7-4FE6-82E5-A45032D104CA}" v="794" dt="2022-11-13T13:58:54.1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7EC7EC-50F8-4754-AF9A-C78C4C74A3CD}"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E69EDBE6-4596-4C31-81D8-F3C50B588BBD}">
      <dgm:prSet/>
      <dgm:spPr/>
      <dgm:t>
        <a:bodyPr/>
        <a:lstStyle/>
        <a:p>
          <a:r>
            <a:rPr lang="en-US"/>
            <a:t>In Data layer we are using Sequel Database (MySql).</a:t>
          </a:r>
        </a:p>
      </dgm:t>
    </dgm:pt>
    <dgm:pt modelId="{8E56D436-2E11-4F21-8C9F-E2E823F1FC33}" type="parTrans" cxnId="{8B423E11-3086-4E9D-A6DF-EA846F0663F3}">
      <dgm:prSet/>
      <dgm:spPr/>
      <dgm:t>
        <a:bodyPr/>
        <a:lstStyle/>
        <a:p>
          <a:endParaRPr lang="en-US"/>
        </a:p>
      </dgm:t>
    </dgm:pt>
    <dgm:pt modelId="{0803CEEC-1052-4508-940E-1C39A2AB41CB}" type="sibTrans" cxnId="{8B423E11-3086-4E9D-A6DF-EA846F0663F3}">
      <dgm:prSet/>
      <dgm:spPr/>
      <dgm:t>
        <a:bodyPr/>
        <a:lstStyle/>
        <a:p>
          <a:endParaRPr lang="en-US"/>
        </a:p>
      </dgm:t>
    </dgm:pt>
    <dgm:pt modelId="{2B5F464F-A833-43AC-B144-BE200E57CA07}">
      <dgm:prSet/>
      <dgm:spPr/>
      <dgm:t>
        <a:bodyPr/>
        <a:lstStyle/>
        <a:p>
          <a:r>
            <a:rPr lang="en-US"/>
            <a:t>We will create a database then connecting to backend, by this tables is generated.</a:t>
          </a:r>
        </a:p>
      </dgm:t>
    </dgm:pt>
    <dgm:pt modelId="{4B1300A7-D021-4A75-BCD6-78A10D0CF3BD}" type="parTrans" cxnId="{6C4E1178-A53C-46D2-A533-39B3771180D8}">
      <dgm:prSet/>
      <dgm:spPr/>
      <dgm:t>
        <a:bodyPr/>
        <a:lstStyle/>
        <a:p>
          <a:endParaRPr lang="en-US"/>
        </a:p>
      </dgm:t>
    </dgm:pt>
    <dgm:pt modelId="{6F5319BF-954C-4A04-B0A6-5A510D456CE8}" type="sibTrans" cxnId="{6C4E1178-A53C-46D2-A533-39B3771180D8}">
      <dgm:prSet/>
      <dgm:spPr/>
      <dgm:t>
        <a:bodyPr/>
        <a:lstStyle/>
        <a:p>
          <a:endParaRPr lang="en-US"/>
        </a:p>
      </dgm:t>
    </dgm:pt>
    <dgm:pt modelId="{600EE8A4-AD0C-40A0-B0C2-AB2BF287B2F9}">
      <dgm:prSet/>
      <dgm:spPr/>
      <dgm:t>
        <a:bodyPr/>
        <a:lstStyle/>
        <a:p>
          <a:r>
            <a:rPr lang="en-US"/>
            <a:t>In that table we are getting all the add-ed up todos of each user.</a:t>
          </a:r>
        </a:p>
      </dgm:t>
    </dgm:pt>
    <dgm:pt modelId="{479B81F3-9F15-4D6E-BF54-A084D4CEEE07}" type="parTrans" cxnId="{CC78A966-299D-41EE-86DC-87F38FDED761}">
      <dgm:prSet/>
      <dgm:spPr/>
      <dgm:t>
        <a:bodyPr/>
        <a:lstStyle/>
        <a:p>
          <a:endParaRPr lang="en-US"/>
        </a:p>
      </dgm:t>
    </dgm:pt>
    <dgm:pt modelId="{52CAD176-AF96-4C22-BED8-C8ED36DC95EE}" type="sibTrans" cxnId="{CC78A966-299D-41EE-86DC-87F38FDED761}">
      <dgm:prSet/>
      <dgm:spPr/>
      <dgm:t>
        <a:bodyPr/>
        <a:lstStyle/>
        <a:p>
          <a:endParaRPr lang="en-US"/>
        </a:p>
      </dgm:t>
    </dgm:pt>
    <dgm:pt modelId="{323D5084-CB15-4275-ACF4-71A91C7C8553}">
      <dgm:prSet/>
      <dgm:spPr/>
      <dgm:t>
        <a:bodyPr/>
        <a:lstStyle/>
        <a:p>
          <a:r>
            <a:rPr lang="en-US"/>
            <a:t>If the todo is completed then it will show up by Encrypted 01 and if not it will show by Encrypted 00 digit.</a:t>
          </a:r>
        </a:p>
      </dgm:t>
    </dgm:pt>
    <dgm:pt modelId="{35856C1B-5C6C-45B9-977D-7C65659BE672}" type="parTrans" cxnId="{CB209BAB-90B8-4EA0-A918-E18660346825}">
      <dgm:prSet/>
      <dgm:spPr/>
      <dgm:t>
        <a:bodyPr/>
        <a:lstStyle/>
        <a:p>
          <a:endParaRPr lang="en-US"/>
        </a:p>
      </dgm:t>
    </dgm:pt>
    <dgm:pt modelId="{C1E6BC3E-67FF-4BB1-89C5-75600395303B}" type="sibTrans" cxnId="{CB209BAB-90B8-4EA0-A918-E18660346825}">
      <dgm:prSet/>
      <dgm:spPr/>
      <dgm:t>
        <a:bodyPr/>
        <a:lstStyle/>
        <a:p>
          <a:endParaRPr lang="en-US"/>
        </a:p>
      </dgm:t>
    </dgm:pt>
    <dgm:pt modelId="{823C4B6E-955E-4676-AC05-AECE2EA947D7}" type="pres">
      <dgm:prSet presAssocID="{0C7EC7EC-50F8-4754-AF9A-C78C4C74A3CD}" presName="outerComposite" presStyleCnt="0">
        <dgm:presLayoutVars>
          <dgm:chMax val="5"/>
          <dgm:dir/>
          <dgm:resizeHandles val="exact"/>
        </dgm:presLayoutVars>
      </dgm:prSet>
      <dgm:spPr/>
    </dgm:pt>
    <dgm:pt modelId="{A630EB22-6217-442F-9CE8-96F747608465}" type="pres">
      <dgm:prSet presAssocID="{0C7EC7EC-50F8-4754-AF9A-C78C4C74A3CD}" presName="dummyMaxCanvas" presStyleCnt="0">
        <dgm:presLayoutVars/>
      </dgm:prSet>
      <dgm:spPr/>
    </dgm:pt>
    <dgm:pt modelId="{DFE64FF0-22B1-4815-BF80-BC3277E3EC37}" type="pres">
      <dgm:prSet presAssocID="{0C7EC7EC-50F8-4754-AF9A-C78C4C74A3CD}" presName="FourNodes_1" presStyleLbl="node1" presStyleIdx="0" presStyleCnt="4">
        <dgm:presLayoutVars>
          <dgm:bulletEnabled val="1"/>
        </dgm:presLayoutVars>
      </dgm:prSet>
      <dgm:spPr/>
    </dgm:pt>
    <dgm:pt modelId="{AF45A4D4-9A14-42C7-80F5-BDB344D6685C}" type="pres">
      <dgm:prSet presAssocID="{0C7EC7EC-50F8-4754-AF9A-C78C4C74A3CD}" presName="FourNodes_2" presStyleLbl="node1" presStyleIdx="1" presStyleCnt="4">
        <dgm:presLayoutVars>
          <dgm:bulletEnabled val="1"/>
        </dgm:presLayoutVars>
      </dgm:prSet>
      <dgm:spPr/>
    </dgm:pt>
    <dgm:pt modelId="{8ED4D4CF-FA1A-475C-8E61-81EDD65B04F6}" type="pres">
      <dgm:prSet presAssocID="{0C7EC7EC-50F8-4754-AF9A-C78C4C74A3CD}" presName="FourNodes_3" presStyleLbl="node1" presStyleIdx="2" presStyleCnt="4">
        <dgm:presLayoutVars>
          <dgm:bulletEnabled val="1"/>
        </dgm:presLayoutVars>
      </dgm:prSet>
      <dgm:spPr/>
    </dgm:pt>
    <dgm:pt modelId="{F7FF025A-8DBF-46A1-8362-E43AD6A1C8FD}" type="pres">
      <dgm:prSet presAssocID="{0C7EC7EC-50F8-4754-AF9A-C78C4C74A3CD}" presName="FourNodes_4" presStyleLbl="node1" presStyleIdx="3" presStyleCnt="4">
        <dgm:presLayoutVars>
          <dgm:bulletEnabled val="1"/>
        </dgm:presLayoutVars>
      </dgm:prSet>
      <dgm:spPr/>
    </dgm:pt>
    <dgm:pt modelId="{80CB2879-3F8E-43A8-A04E-143BE30CE331}" type="pres">
      <dgm:prSet presAssocID="{0C7EC7EC-50F8-4754-AF9A-C78C4C74A3CD}" presName="FourConn_1-2" presStyleLbl="fgAccFollowNode1" presStyleIdx="0" presStyleCnt="3">
        <dgm:presLayoutVars>
          <dgm:bulletEnabled val="1"/>
        </dgm:presLayoutVars>
      </dgm:prSet>
      <dgm:spPr/>
    </dgm:pt>
    <dgm:pt modelId="{301B5071-EFC6-4175-B63A-82F11E5D5A4F}" type="pres">
      <dgm:prSet presAssocID="{0C7EC7EC-50F8-4754-AF9A-C78C4C74A3CD}" presName="FourConn_2-3" presStyleLbl="fgAccFollowNode1" presStyleIdx="1" presStyleCnt="3">
        <dgm:presLayoutVars>
          <dgm:bulletEnabled val="1"/>
        </dgm:presLayoutVars>
      </dgm:prSet>
      <dgm:spPr/>
    </dgm:pt>
    <dgm:pt modelId="{AC5EFE59-67E2-459F-A6BB-41E3699E191E}" type="pres">
      <dgm:prSet presAssocID="{0C7EC7EC-50F8-4754-AF9A-C78C4C74A3CD}" presName="FourConn_3-4" presStyleLbl="fgAccFollowNode1" presStyleIdx="2" presStyleCnt="3">
        <dgm:presLayoutVars>
          <dgm:bulletEnabled val="1"/>
        </dgm:presLayoutVars>
      </dgm:prSet>
      <dgm:spPr/>
    </dgm:pt>
    <dgm:pt modelId="{236C9383-C1EB-4E68-AB75-60A6539C447C}" type="pres">
      <dgm:prSet presAssocID="{0C7EC7EC-50F8-4754-AF9A-C78C4C74A3CD}" presName="FourNodes_1_text" presStyleLbl="node1" presStyleIdx="3" presStyleCnt="4">
        <dgm:presLayoutVars>
          <dgm:bulletEnabled val="1"/>
        </dgm:presLayoutVars>
      </dgm:prSet>
      <dgm:spPr/>
    </dgm:pt>
    <dgm:pt modelId="{9AE0D8BE-03D1-40B0-8497-0E8911D3BE66}" type="pres">
      <dgm:prSet presAssocID="{0C7EC7EC-50F8-4754-AF9A-C78C4C74A3CD}" presName="FourNodes_2_text" presStyleLbl="node1" presStyleIdx="3" presStyleCnt="4">
        <dgm:presLayoutVars>
          <dgm:bulletEnabled val="1"/>
        </dgm:presLayoutVars>
      </dgm:prSet>
      <dgm:spPr/>
    </dgm:pt>
    <dgm:pt modelId="{7E46AC04-60D6-4DDC-A758-FFB919430AE2}" type="pres">
      <dgm:prSet presAssocID="{0C7EC7EC-50F8-4754-AF9A-C78C4C74A3CD}" presName="FourNodes_3_text" presStyleLbl="node1" presStyleIdx="3" presStyleCnt="4">
        <dgm:presLayoutVars>
          <dgm:bulletEnabled val="1"/>
        </dgm:presLayoutVars>
      </dgm:prSet>
      <dgm:spPr/>
    </dgm:pt>
    <dgm:pt modelId="{F4298B09-EFF6-4966-B210-269F7A959388}" type="pres">
      <dgm:prSet presAssocID="{0C7EC7EC-50F8-4754-AF9A-C78C4C74A3CD}" presName="FourNodes_4_text" presStyleLbl="node1" presStyleIdx="3" presStyleCnt="4">
        <dgm:presLayoutVars>
          <dgm:bulletEnabled val="1"/>
        </dgm:presLayoutVars>
      </dgm:prSet>
      <dgm:spPr/>
    </dgm:pt>
  </dgm:ptLst>
  <dgm:cxnLst>
    <dgm:cxn modelId="{289A8A0E-8F4A-44B1-BB48-BAE2D5DE3C80}" type="presOf" srcId="{6F5319BF-954C-4A04-B0A6-5A510D456CE8}" destId="{301B5071-EFC6-4175-B63A-82F11E5D5A4F}" srcOrd="0" destOrd="0" presId="urn:microsoft.com/office/officeart/2005/8/layout/vProcess5"/>
    <dgm:cxn modelId="{8B423E11-3086-4E9D-A6DF-EA846F0663F3}" srcId="{0C7EC7EC-50F8-4754-AF9A-C78C4C74A3CD}" destId="{E69EDBE6-4596-4C31-81D8-F3C50B588BBD}" srcOrd="0" destOrd="0" parTransId="{8E56D436-2E11-4F21-8C9F-E2E823F1FC33}" sibTransId="{0803CEEC-1052-4508-940E-1C39A2AB41CB}"/>
    <dgm:cxn modelId="{58C5DF18-8EB0-4C92-B7A7-FCAED48B5E56}" type="presOf" srcId="{2B5F464F-A833-43AC-B144-BE200E57CA07}" destId="{9AE0D8BE-03D1-40B0-8497-0E8911D3BE66}" srcOrd="1" destOrd="0" presId="urn:microsoft.com/office/officeart/2005/8/layout/vProcess5"/>
    <dgm:cxn modelId="{B140575B-2D32-42B6-90E1-2FFFDEB5742D}" type="presOf" srcId="{E69EDBE6-4596-4C31-81D8-F3C50B588BBD}" destId="{236C9383-C1EB-4E68-AB75-60A6539C447C}" srcOrd="1" destOrd="0" presId="urn:microsoft.com/office/officeart/2005/8/layout/vProcess5"/>
    <dgm:cxn modelId="{F12BCD42-9FA1-4F77-880A-CA5E1D9B8DAE}" type="presOf" srcId="{0C7EC7EC-50F8-4754-AF9A-C78C4C74A3CD}" destId="{823C4B6E-955E-4676-AC05-AECE2EA947D7}" srcOrd="0" destOrd="0" presId="urn:microsoft.com/office/officeart/2005/8/layout/vProcess5"/>
    <dgm:cxn modelId="{CC78A966-299D-41EE-86DC-87F38FDED761}" srcId="{0C7EC7EC-50F8-4754-AF9A-C78C4C74A3CD}" destId="{600EE8A4-AD0C-40A0-B0C2-AB2BF287B2F9}" srcOrd="2" destOrd="0" parTransId="{479B81F3-9F15-4D6E-BF54-A084D4CEEE07}" sibTransId="{52CAD176-AF96-4C22-BED8-C8ED36DC95EE}"/>
    <dgm:cxn modelId="{896A1467-512D-463E-A329-F907DB16BF1C}" type="presOf" srcId="{323D5084-CB15-4275-ACF4-71A91C7C8553}" destId="{F4298B09-EFF6-4966-B210-269F7A959388}" srcOrd="1" destOrd="0" presId="urn:microsoft.com/office/officeart/2005/8/layout/vProcess5"/>
    <dgm:cxn modelId="{54D03F6A-C463-42C6-951C-F89B44C6D05F}" type="presOf" srcId="{0803CEEC-1052-4508-940E-1C39A2AB41CB}" destId="{80CB2879-3F8E-43A8-A04E-143BE30CE331}" srcOrd="0" destOrd="0" presId="urn:microsoft.com/office/officeart/2005/8/layout/vProcess5"/>
    <dgm:cxn modelId="{6C4E1178-A53C-46D2-A533-39B3771180D8}" srcId="{0C7EC7EC-50F8-4754-AF9A-C78C4C74A3CD}" destId="{2B5F464F-A833-43AC-B144-BE200E57CA07}" srcOrd="1" destOrd="0" parTransId="{4B1300A7-D021-4A75-BCD6-78A10D0CF3BD}" sibTransId="{6F5319BF-954C-4A04-B0A6-5A510D456CE8}"/>
    <dgm:cxn modelId="{CB209BAB-90B8-4EA0-A918-E18660346825}" srcId="{0C7EC7EC-50F8-4754-AF9A-C78C4C74A3CD}" destId="{323D5084-CB15-4275-ACF4-71A91C7C8553}" srcOrd="3" destOrd="0" parTransId="{35856C1B-5C6C-45B9-977D-7C65659BE672}" sibTransId="{C1E6BC3E-67FF-4BB1-89C5-75600395303B}"/>
    <dgm:cxn modelId="{45133EB0-13EC-4EA2-B0BE-B6EFB5702E3B}" type="presOf" srcId="{52CAD176-AF96-4C22-BED8-C8ED36DC95EE}" destId="{AC5EFE59-67E2-459F-A6BB-41E3699E191E}" srcOrd="0" destOrd="0" presId="urn:microsoft.com/office/officeart/2005/8/layout/vProcess5"/>
    <dgm:cxn modelId="{D22D84CC-70B7-4276-9662-93EE59B43782}" type="presOf" srcId="{600EE8A4-AD0C-40A0-B0C2-AB2BF287B2F9}" destId="{8ED4D4CF-FA1A-475C-8E61-81EDD65B04F6}" srcOrd="0" destOrd="0" presId="urn:microsoft.com/office/officeart/2005/8/layout/vProcess5"/>
    <dgm:cxn modelId="{63F115D0-F065-4FEC-81E3-610C7A8C6A50}" type="presOf" srcId="{E69EDBE6-4596-4C31-81D8-F3C50B588BBD}" destId="{DFE64FF0-22B1-4815-BF80-BC3277E3EC37}" srcOrd="0" destOrd="0" presId="urn:microsoft.com/office/officeart/2005/8/layout/vProcess5"/>
    <dgm:cxn modelId="{08D2E2D8-0B86-47F0-AE8E-2D0A90DABFCF}" type="presOf" srcId="{323D5084-CB15-4275-ACF4-71A91C7C8553}" destId="{F7FF025A-8DBF-46A1-8362-E43AD6A1C8FD}" srcOrd="0" destOrd="0" presId="urn:microsoft.com/office/officeart/2005/8/layout/vProcess5"/>
    <dgm:cxn modelId="{2E6537F7-022A-4C1D-86EB-DA9F02B3818B}" type="presOf" srcId="{2B5F464F-A833-43AC-B144-BE200E57CA07}" destId="{AF45A4D4-9A14-42C7-80F5-BDB344D6685C}" srcOrd="0" destOrd="0" presId="urn:microsoft.com/office/officeart/2005/8/layout/vProcess5"/>
    <dgm:cxn modelId="{399ABAFF-B48A-4681-BD6F-CB94D65CD9F8}" type="presOf" srcId="{600EE8A4-AD0C-40A0-B0C2-AB2BF287B2F9}" destId="{7E46AC04-60D6-4DDC-A758-FFB919430AE2}" srcOrd="1" destOrd="0" presId="urn:microsoft.com/office/officeart/2005/8/layout/vProcess5"/>
    <dgm:cxn modelId="{7FAD10C4-B19F-46A3-8028-B6B6A4758030}" type="presParOf" srcId="{823C4B6E-955E-4676-AC05-AECE2EA947D7}" destId="{A630EB22-6217-442F-9CE8-96F747608465}" srcOrd="0" destOrd="0" presId="urn:microsoft.com/office/officeart/2005/8/layout/vProcess5"/>
    <dgm:cxn modelId="{4B89A815-7CEE-4E55-8462-3351B05EEDCD}" type="presParOf" srcId="{823C4B6E-955E-4676-AC05-AECE2EA947D7}" destId="{DFE64FF0-22B1-4815-BF80-BC3277E3EC37}" srcOrd="1" destOrd="0" presId="urn:microsoft.com/office/officeart/2005/8/layout/vProcess5"/>
    <dgm:cxn modelId="{E4E0384E-BA16-43F6-86D0-81AE5E4D2630}" type="presParOf" srcId="{823C4B6E-955E-4676-AC05-AECE2EA947D7}" destId="{AF45A4D4-9A14-42C7-80F5-BDB344D6685C}" srcOrd="2" destOrd="0" presId="urn:microsoft.com/office/officeart/2005/8/layout/vProcess5"/>
    <dgm:cxn modelId="{58A39FA3-2E7F-499A-B901-156D20D8E160}" type="presParOf" srcId="{823C4B6E-955E-4676-AC05-AECE2EA947D7}" destId="{8ED4D4CF-FA1A-475C-8E61-81EDD65B04F6}" srcOrd="3" destOrd="0" presId="urn:microsoft.com/office/officeart/2005/8/layout/vProcess5"/>
    <dgm:cxn modelId="{08617135-2740-4641-9B9D-164B3E5E36D2}" type="presParOf" srcId="{823C4B6E-955E-4676-AC05-AECE2EA947D7}" destId="{F7FF025A-8DBF-46A1-8362-E43AD6A1C8FD}" srcOrd="4" destOrd="0" presId="urn:microsoft.com/office/officeart/2005/8/layout/vProcess5"/>
    <dgm:cxn modelId="{4D5564EB-A65F-47F5-BC72-369A354B73E8}" type="presParOf" srcId="{823C4B6E-955E-4676-AC05-AECE2EA947D7}" destId="{80CB2879-3F8E-43A8-A04E-143BE30CE331}" srcOrd="5" destOrd="0" presId="urn:microsoft.com/office/officeart/2005/8/layout/vProcess5"/>
    <dgm:cxn modelId="{3B733554-A1E9-4C07-9F46-095A0971F6CB}" type="presParOf" srcId="{823C4B6E-955E-4676-AC05-AECE2EA947D7}" destId="{301B5071-EFC6-4175-B63A-82F11E5D5A4F}" srcOrd="6" destOrd="0" presId="urn:microsoft.com/office/officeart/2005/8/layout/vProcess5"/>
    <dgm:cxn modelId="{75203CF0-895D-4AD4-80D6-52192BCD7D52}" type="presParOf" srcId="{823C4B6E-955E-4676-AC05-AECE2EA947D7}" destId="{AC5EFE59-67E2-459F-A6BB-41E3699E191E}" srcOrd="7" destOrd="0" presId="urn:microsoft.com/office/officeart/2005/8/layout/vProcess5"/>
    <dgm:cxn modelId="{CFCF5DE2-FF0D-4E46-B61E-FB38D2A3F1C9}" type="presParOf" srcId="{823C4B6E-955E-4676-AC05-AECE2EA947D7}" destId="{236C9383-C1EB-4E68-AB75-60A6539C447C}" srcOrd="8" destOrd="0" presId="urn:microsoft.com/office/officeart/2005/8/layout/vProcess5"/>
    <dgm:cxn modelId="{A370715D-7F5B-4232-91A2-BDD4D9C134B6}" type="presParOf" srcId="{823C4B6E-955E-4676-AC05-AECE2EA947D7}" destId="{9AE0D8BE-03D1-40B0-8497-0E8911D3BE66}" srcOrd="9" destOrd="0" presId="urn:microsoft.com/office/officeart/2005/8/layout/vProcess5"/>
    <dgm:cxn modelId="{C3D100CC-27F1-4385-ACC7-8BFD6A0B2D66}" type="presParOf" srcId="{823C4B6E-955E-4676-AC05-AECE2EA947D7}" destId="{7E46AC04-60D6-4DDC-A758-FFB919430AE2}" srcOrd="10" destOrd="0" presId="urn:microsoft.com/office/officeart/2005/8/layout/vProcess5"/>
    <dgm:cxn modelId="{5E74DE24-EC19-4F16-84C7-FD1C955E2819}" type="presParOf" srcId="{823C4B6E-955E-4676-AC05-AECE2EA947D7}" destId="{F4298B09-EFF6-4966-B210-269F7A959388}"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64FF0-22B1-4815-BF80-BC3277E3EC37}">
      <dsp:nvSpPr>
        <dsp:cNvPr id="0" name=""/>
        <dsp:cNvSpPr/>
      </dsp:nvSpPr>
      <dsp:spPr>
        <a:xfrm>
          <a:off x="0" y="0"/>
          <a:ext cx="8412480" cy="95755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In Data layer we are using Sequel Database (MySql).</a:t>
          </a:r>
        </a:p>
      </dsp:txBody>
      <dsp:txXfrm>
        <a:off x="28046" y="28046"/>
        <a:ext cx="7298284" cy="901467"/>
      </dsp:txXfrm>
    </dsp:sp>
    <dsp:sp modelId="{AF45A4D4-9A14-42C7-80F5-BDB344D6685C}">
      <dsp:nvSpPr>
        <dsp:cNvPr id="0" name=""/>
        <dsp:cNvSpPr/>
      </dsp:nvSpPr>
      <dsp:spPr>
        <a:xfrm>
          <a:off x="704545" y="1131661"/>
          <a:ext cx="8412480" cy="95755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We will create a database then connecting to backend, by this tables is generated.</a:t>
          </a:r>
        </a:p>
      </dsp:txBody>
      <dsp:txXfrm>
        <a:off x="732591" y="1159707"/>
        <a:ext cx="7029429" cy="901467"/>
      </dsp:txXfrm>
    </dsp:sp>
    <dsp:sp modelId="{8ED4D4CF-FA1A-475C-8E61-81EDD65B04F6}">
      <dsp:nvSpPr>
        <dsp:cNvPr id="0" name=""/>
        <dsp:cNvSpPr/>
      </dsp:nvSpPr>
      <dsp:spPr>
        <a:xfrm>
          <a:off x="1398574" y="2263322"/>
          <a:ext cx="8412480" cy="95755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In that table we are getting all the add-ed up todos of each user.</a:t>
          </a:r>
        </a:p>
      </dsp:txBody>
      <dsp:txXfrm>
        <a:off x="1426620" y="2291368"/>
        <a:ext cx="7039944" cy="901467"/>
      </dsp:txXfrm>
    </dsp:sp>
    <dsp:sp modelId="{F7FF025A-8DBF-46A1-8362-E43AD6A1C8FD}">
      <dsp:nvSpPr>
        <dsp:cNvPr id="0" name=""/>
        <dsp:cNvSpPr/>
      </dsp:nvSpPr>
      <dsp:spPr>
        <a:xfrm>
          <a:off x="2103119" y="3394984"/>
          <a:ext cx="8412480" cy="9575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If the todo is completed then it will show up by Encrypted 01 and if not it will show by Encrypted 00 digit.</a:t>
          </a:r>
        </a:p>
      </dsp:txBody>
      <dsp:txXfrm>
        <a:off x="2131165" y="3423030"/>
        <a:ext cx="7029429" cy="901467"/>
      </dsp:txXfrm>
    </dsp:sp>
    <dsp:sp modelId="{80CB2879-3F8E-43A8-A04E-143BE30CE331}">
      <dsp:nvSpPr>
        <dsp:cNvPr id="0" name=""/>
        <dsp:cNvSpPr/>
      </dsp:nvSpPr>
      <dsp:spPr>
        <a:xfrm>
          <a:off x="7790066" y="733403"/>
          <a:ext cx="622413" cy="62241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30109" y="733403"/>
        <a:ext cx="342327" cy="468366"/>
      </dsp:txXfrm>
    </dsp:sp>
    <dsp:sp modelId="{301B5071-EFC6-4175-B63A-82F11E5D5A4F}">
      <dsp:nvSpPr>
        <dsp:cNvPr id="0" name=""/>
        <dsp:cNvSpPr/>
      </dsp:nvSpPr>
      <dsp:spPr>
        <a:xfrm>
          <a:off x="8494611" y="1865065"/>
          <a:ext cx="622413" cy="622413"/>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34654" y="1865065"/>
        <a:ext cx="342327" cy="468366"/>
      </dsp:txXfrm>
    </dsp:sp>
    <dsp:sp modelId="{AC5EFE59-67E2-459F-A6BB-41E3699E191E}">
      <dsp:nvSpPr>
        <dsp:cNvPr id="0" name=""/>
        <dsp:cNvSpPr/>
      </dsp:nvSpPr>
      <dsp:spPr>
        <a:xfrm>
          <a:off x="9188641" y="2996726"/>
          <a:ext cx="622413" cy="622413"/>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328684" y="2996726"/>
        <a:ext cx="342327" cy="46836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51679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73270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97951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79256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51972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56397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75862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52983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65583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8778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16339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58539544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EDFAEFA6-3A5D-3906-D1C1-DEA871A899B4}"/>
              </a:ext>
            </a:extLst>
          </p:cNvPr>
          <p:cNvPicPr>
            <a:picLocks noGrp="1" noChangeAspect="1"/>
          </p:cNvPicPr>
          <p:nvPr>
            <p:ph idx="1"/>
          </p:nvPr>
        </p:nvPicPr>
        <p:blipFill rotWithShape="1">
          <a:blip r:embed="rId2"/>
          <a:srcRect t="9072" r="9093" b="4602"/>
          <a:stretch/>
        </p:blipFill>
        <p:spPr>
          <a:xfrm>
            <a:off x="2562726" y="1"/>
            <a:ext cx="9629274" cy="6857999"/>
          </a:xfrm>
          <a:prstGeom prst="rect">
            <a:avLst/>
          </a:prstGeom>
        </p:spPr>
      </p:pic>
      <p:sp>
        <p:nvSpPr>
          <p:cNvPr id="9" name="Freeform: Shape 8">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80A183-04FC-E866-244D-2F0941379818}"/>
              </a:ext>
            </a:extLst>
          </p:cNvPr>
          <p:cNvSpPr>
            <a:spLocks noGrp="1"/>
          </p:cNvSpPr>
          <p:nvPr>
            <p:ph type="title"/>
          </p:nvPr>
        </p:nvSpPr>
        <p:spPr>
          <a:xfrm>
            <a:off x="804672" y="342006"/>
            <a:ext cx="3879232" cy="2248122"/>
          </a:xfrm>
        </p:spPr>
        <p:txBody>
          <a:bodyPr vert="horz" lIns="91440" tIns="45720" rIns="91440" bIns="45720" rtlCol="0" anchor="b">
            <a:normAutofit/>
          </a:bodyPr>
          <a:lstStyle/>
          <a:p>
            <a:r>
              <a:rPr lang="en-US" sz="5400"/>
              <a:t>Todo list</a:t>
            </a:r>
          </a:p>
        </p:txBody>
      </p:sp>
    </p:spTree>
    <p:extLst>
      <p:ext uri="{BB962C8B-B14F-4D97-AF65-F5344CB8AC3E}">
        <p14:creationId xmlns:p14="http://schemas.microsoft.com/office/powerpoint/2010/main" val="34679280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AD5BA-42C0-6653-A2AD-A66574F36976}"/>
              </a:ext>
            </a:extLst>
          </p:cNvPr>
          <p:cNvSpPr>
            <a:spLocks noGrp="1"/>
          </p:cNvSpPr>
          <p:nvPr>
            <p:ph type="title"/>
          </p:nvPr>
        </p:nvSpPr>
        <p:spPr>
          <a:xfrm>
            <a:off x="481013" y="3752849"/>
            <a:ext cx="3290887" cy="2452687"/>
          </a:xfrm>
        </p:spPr>
        <p:txBody>
          <a:bodyPr vert="horz" lIns="91440" tIns="45720" rIns="91440" bIns="45720" rtlCol="0" anchor="ctr">
            <a:normAutofit/>
          </a:bodyPr>
          <a:lstStyle/>
          <a:p>
            <a:r>
              <a:rPr lang="en-US" sz="3600" b="1" dirty="0">
                <a:latin typeface="Times New Roman"/>
                <a:cs typeface="Times New Roman"/>
              </a:rPr>
              <a:t>Testing of the code</a:t>
            </a:r>
          </a:p>
        </p:txBody>
      </p:sp>
      <p:pic>
        <p:nvPicPr>
          <p:cNvPr id="3" name="Picture 3" descr="Table&#10;&#10;Description automatically generated">
            <a:extLst>
              <a:ext uri="{FF2B5EF4-FFF2-40B4-BE49-F238E27FC236}">
                <a16:creationId xmlns:a16="http://schemas.microsoft.com/office/drawing/2014/main" id="{FDE0DDE3-8630-A3CC-C896-6FBAB6FFEFE8}"/>
              </a:ext>
            </a:extLst>
          </p:cNvPr>
          <p:cNvPicPr>
            <a:picLocks noChangeAspect="1"/>
          </p:cNvPicPr>
          <p:nvPr/>
        </p:nvPicPr>
        <p:blipFill rotWithShape="1">
          <a:blip r:embed="rId2"/>
          <a:srcRect b="45894"/>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1" name="Content Placeholder 30">
            <a:extLst>
              <a:ext uri="{FF2B5EF4-FFF2-40B4-BE49-F238E27FC236}">
                <a16:creationId xmlns:a16="http://schemas.microsoft.com/office/drawing/2014/main" id="{3DD2F4ED-94CA-A1C3-8578-65302EE6EBAA}"/>
              </a:ext>
            </a:extLst>
          </p:cNvPr>
          <p:cNvSpPr>
            <a:spLocks noGrp="1"/>
          </p:cNvSpPr>
          <p:nvPr>
            <p:ph idx="1"/>
          </p:nvPr>
        </p:nvSpPr>
        <p:spPr>
          <a:xfrm>
            <a:off x="4223982" y="3752850"/>
            <a:ext cx="7485413" cy="2452687"/>
          </a:xfrm>
        </p:spPr>
        <p:txBody>
          <a:bodyPr vert="horz" lIns="91440" tIns="45720" rIns="91440" bIns="45720" rtlCol="0" anchor="ctr">
            <a:normAutofit/>
          </a:bodyPr>
          <a:lstStyle/>
          <a:p>
            <a:pPr marL="0" indent="0">
              <a:buNone/>
            </a:pPr>
            <a:r>
              <a:rPr lang="en-US" sz="2000" dirty="0">
                <a:latin typeface="Times New Roman"/>
                <a:cs typeface="Times New Roman"/>
              </a:rPr>
              <a:t>The username and password should not be null and password should be at least Eight Characters.</a:t>
            </a:r>
          </a:p>
        </p:txBody>
      </p:sp>
      <p:sp>
        <p:nvSpPr>
          <p:cNvPr id="8" name="TextBox 7">
            <a:extLst>
              <a:ext uri="{FF2B5EF4-FFF2-40B4-BE49-F238E27FC236}">
                <a16:creationId xmlns:a16="http://schemas.microsoft.com/office/drawing/2014/main" id="{099E7387-928E-19F4-E386-29282779017E}"/>
              </a:ext>
            </a:extLst>
          </p:cNvPr>
          <p:cNvSpPr txBox="1"/>
          <p:nvPr/>
        </p:nvSpPr>
        <p:spPr>
          <a:xfrm>
            <a:off x="1636690" y="5755246"/>
            <a:ext cx="7754154" cy="778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270261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10;&#10;Description automatically generated">
            <a:extLst>
              <a:ext uri="{FF2B5EF4-FFF2-40B4-BE49-F238E27FC236}">
                <a16:creationId xmlns:a16="http://schemas.microsoft.com/office/drawing/2014/main" id="{5501C342-9854-8E0C-FB64-D2EFA7548578}"/>
              </a:ext>
            </a:extLst>
          </p:cNvPr>
          <p:cNvPicPr>
            <a:picLocks noChangeAspect="1"/>
          </p:cNvPicPr>
          <p:nvPr/>
        </p:nvPicPr>
        <p:blipFill rotWithShape="1">
          <a:blip r:embed="rId2"/>
          <a:srcRect l="5884" r="-1" b="-1"/>
          <a:stretch/>
        </p:blipFill>
        <p:spPr>
          <a:xfrm>
            <a:off x="2522356"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F7EA74-8EA2-307A-0CAB-A2B382B5F345}"/>
              </a:ext>
            </a:extLst>
          </p:cNvPr>
          <p:cNvSpPr>
            <a:spLocks noGrp="1"/>
          </p:cNvSpPr>
          <p:nvPr>
            <p:ph type="title"/>
          </p:nvPr>
        </p:nvSpPr>
        <p:spPr>
          <a:xfrm>
            <a:off x="838200" y="365125"/>
            <a:ext cx="3822189" cy="1899912"/>
          </a:xfrm>
        </p:spPr>
        <p:txBody>
          <a:bodyPr>
            <a:normAutofit/>
          </a:bodyPr>
          <a:lstStyle/>
          <a:p>
            <a:r>
              <a:rPr lang="en-US" sz="4000">
                <a:ea typeface="Calibri Light"/>
                <a:cs typeface="Calibri Light"/>
              </a:rPr>
              <a:t>Lessons Learnt</a:t>
            </a:r>
            <a:endParaRPr lang="en-US" sz="4000"/>
          </a:p>
        </p:txBody>
      </p:sp>
      <p:sp>
        <p:nvSpPr>
          <p:cNvPr id="3" name="Content Placeholder 2">
            <a:extLst>
              <a:ext uri="{FF2B5EF4-FFF2-40B4-BE49-F238E27FC236}">
                <a16:creationId xmlns:a16="http://schemas.microsoft.com/office/drawing/2014/main" id="{230140D5-B62C-5BBA-2B71-F742B76AA5D6}"/>
              </a:ext>
            </a:extLst>
          </p:cNvPr>
          <p:cNvSpPr>
            <a:spLocks noGrp="1"/>
          </p:cNvSpPr>
          <p:nvPr>
            <p:ph idx="1"/>
          </p:nvPr>
        </p:nvSpPr>
        <p:spPr>
          <a:xfrm>
            <a:off x="838200" y="2434201"/>
            <a:ext cx="3822189" cy="3742762"/>
          </a:xfrm>
        </p:spPr>
        <p:txBody>
          <a:bodyPr vert="horz" lIns="91440" tIns="45720" rIns="91440" bIns="45720" rtlCol="0">
            <a:normAutofit/>
          </a:bodyPr>
          <a:lstStyle/>
          <a:p>
            <a:r>
              <a:rPr lang="en-US" sz="2000">
                <a:cs typeface="Calibri"/>
              </a:rPr>
              <a:t>We developed team work while working on frontend and backend of the project each member has contributed their work in this project.</a:t>
            </a:r>
          </a:p>
          <a:p>
            <a:r>
              <a:rPr lang="en-US" sz="2000">
                <a:cs typeface="Calibri"/>
              </a:rPr>
              <a:t>We faced problems like</a:t>
            </a:r>
            <a:r>
              <a:rPr lang="en-US" sz="2000">
                <a:ea typeface="+mn-lt"/>
                <a:cs typeface="+mn-lt"/>
              </a:rPr>
              <a:t> Bad Request, Unauthorized,Forbidden,Not Found error and solved them by Exception Handling.</a:t>
            </a:r>
          </a:p>
          <a:p>
            <a:endParaRPr lang="en-US" sz="2000">
              <a:cs typeface="Calibri"/>
            </a:endParaRPr>
          </a:p>
        </p:txBody>
      </p:sp>
    </p:spTree>
    <p:extLst>
      <p:ext uri="{BB962C8B-B14F-4D97-AF65-F5344CB8AC3E}">
        <p14:creationId xmlns:p14="http://schemas.microsoft.com/office/powerpoint/2010/main" val="753633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F2A46FC-A8BE-4771-BE51-D9123E918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61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Text&#10;&#10;Description automatically generated">
            <a:extLst>
              <a:ext uri="{FF2B5EF4-FFF2-40B4-BE49-F238E27FC236}">
                <a16:creationId xmlns:a16="http://schemas.microsoft.com/office/drawing/2014/main" id="{F8B00ECC-CF9D-B83B-8B9C-564969EA68CA}"/>
              </a:ext>
            </a:extLst>
          </p:cNvPr>
          <p:cNvPicPr>
            <a:picLocks noGrp="1" noChangeAspect="1"/>
          </p:cNvPicPr>
          <p:nvPr>
            <p:ph idx="1"/>
          </p:nvPr>
        </p:nvPicPr>
        <p:blipFill rotWithShape="1">
          <a:blip r:embed="rId2"/>
          <a:srcRect t="4217" b="8064"/>
          <a:stretch/>
        </p:blipFill>
        <p:spPr>
          <a:xfrm>
            <a:off x="615790" y="508000"/>
            <a:ext cx="10960420" cy="5792694"/>
          </a:xfrm>
          <a:custGeom>
            <a:avLst/>
            <a:gdLst/>
            <a:ahLst/>
            <a:cxnLst/>
            <a:rect l="l" t="t" r="r" b="b"/>
            <a:pathLst>
              <a:path w="10485104" h="5523506">
                <a:moveTo>
                  <a:pt x="5949681" y="536"/>
                </a:moveTo>
                <a:cubicBezTo>
                  <a:pt x="6074035" y="-2131"/>
                  <a:pt x="6198411" y="5173"/>
                  <a:pt x="6321822" y="22405"/>
                </a:cubicBezTo>
                <a:cubicBezTo>
                  <a:pt x="6498937" y="51493"/>
                  <a:pt x="6677824" y="73364"/>
                  <a:pt x="6857694" y="55210"/>
                </a:cubicBezTo>
                <a:cubicBezTo>
                  <a:pt x="6981675" y="42526"/>
                  <a:pt x="7105459" y="35089"/>
                  <a:pt x="7230031" y="35528"/>
                </a:cubicBezTo>
                <a:cubicBezTo>
                  <a:pt x="7516370" y="35528"/>
                  <a:pt x="7802902" y="38152"/>
                  <a:pt x="8089242" y="32684"/>
                </a:cubicBezTo>
                <a:cubicBezTo>
                  <a:pt x="8344090" y="27873"/>
                  <a:pt x="8597956" y="17377"/>
                  <a:pt x="8853003" y="43837"/>
                </a:cubicBezTo>
                <a:cubicBezTo>
                  <a:pt x="9229472" y="82767"/>
                  <a:pt x="9607909" y="70300"/>
                  <a:pt x="9985559" y="65708"/>
                </a:cubicBezTo>
                <a:cubicBezTo>
                  <a:pt x="10083101" y="64320"/>
                  <a:pt x="10180599" y="61132"/>
                  <a:pt x="10278047" y="56140"/>
                </a:cubicBezTo>
                <a:lnTo>
                  <a:pt x="10449151" y="44199"/>
                </a:lnTo>
                <a:lnTo>
                  <a:pt x="10468533" y="198724"/>
                </a:lnTo>
                <a:cubicBezTo>
                  <a:pt x="10475933" y="234109"/>
                  <a:pt x="10480462" y="270161"/>
                  <a:pt x="10482057" y="306442"/>
                </a:cubicBezTo>
                <a:cubicBezTo>
                  <a:pt x="10492136" y="438884"/>
                  <a:pt x="10475168" y="569479"/>
                  <a:pt x="10461007" y="700359"/>
                </a:cubicBezTo>
                <a:cubicBezTo>
                  <a:pt x="10451566" y="783776"/>
                  <a:pt x="10437150" y="868045"/>
                  <a:pt x="10461007" y="950608"/>
                </a:cubicBezTo>
                <a:cubicBezTo>
                  <a:pt x="10477350" y="1008147"/>
                  <a:pt x="10480985" y="1069224"/>
                  <a:pt x="10471595" y="1128666"/>
                </a:cubicBezTo>
                <a:cubicBezTo>
                  <a:pt x="10455763" y="1234166"/>
                  <a:pt x="10452459" y="1341527"/>
                  <a:pt x="10461772" y="1447979"/>
                </a:cubicBezTo>
                <a:cubicBezTo>
                  <a:pt x="10467921" y="1518165"/>
                  <a:pt x="10466977" y="1588906"/>
                  <a:pt x="10458965" y="1658865"/>
                </a:cubicBezTo>
                <a:cubicBezTo>
                  <a:pt x="10448377" y="1752939"/>
                  <a:pt x="10431919" y="1848719"/>
                  <a:pt x="10451949" y="1943076"/>
                </a:cubicBezTo>
                <a:cubicBezTo>
                  <a:pt x="10483843" y="2092999"/>
                  <a:pt x="10477464" y="2242779"/>
                  <a:pt x="10464706" y="2393837"/>
                </a:cubicBezTo>
                <a:cubicBezTo>
                  <a:pt x="10455138" y="2506243"/>
                  <a:pt x="10444549" y="2619928"/>
                  <a:pt x="10463686" y="2733613"/>
                </a:cubicBezTo>
                <a:cubicBezTo>
                  <a:pt x="10471914" y="2786362"/>
                  <a:pt x="10471914" y="2840306"/>
                  <a:pt x="10463686" y="2893056"/>
                </a:cubicBezTo>
                <a:cubicBezTo>
                  <a:pt x="10453735" y="2964109"/>
                  <a:pt x="10444294" y="3034452"/>
                  <a:pt x="10457052" y="3106215"/>
                </a:cubicBezTo>
                <a:cubicBezTo>
                  <a:pt x="10462665" y="3137479"/>
                  <a:pt x="10466875" y="3169026"/>
                  <a:pt x="10469810" y="3200574"/>
                </a:cubicBezTo>
                <a:cubicBezTo>
                  <a:pt x="10475653" y="3281119"/>
                  <a:pt x="10473561" y="3362120"/>
                  <a:pt x="10463559" y="3442154"/>
                </a:cubicBezTo>
                <a:cubicBezTo>
                  <a:pt x="10453990" y="3535091"/>
                  <a:pt x="10469554" y="3628597"/>
                  <a:pt x="10456797" y="3721250"/>
                </a:cubicBezTo>
                <a:cubicBezTo>
                  <a:pt x="10447738" y="3795870"/>
                  <a:pt x="10447394" y="3871485"/>
                  <a:pt x="10455776" y="3946204"/>
                </a:cubicBezTo>
                <a:cubicBezTo>
                  <a:pt x="10470855" y="4087457"/>
                  <a:pt x="10469912" y="4230260"/>
                  <a:pt x="10452970" y="4371244"/>
                </a:cubicBezTo>
                <a:cubicBezTo>
                  <a:pt x="10442508" y="4453523"/>
                  <a:pt x="10436512" y="4538218"/>
                  <a:pt x="10455266" y="4618934"/>
                </a:cubicBezTo>
                <a:cubicBezTo>
                  <a:pt x="10499408" y="4808646"/>
                  <a:pt x="10473637" y="4998642"/>
                  <a:pt x="10455266" y="5187359"/>
                </a:cubicBezTo>
                <a:cubicBezTo>
                  <a:pt x="10444103" y="5288708"/>
                  <a:pt x="10443847" y="5391181"/>
                  <a:pt x="10454500" y="5492602"/>
                </a:cubicBezTo>
                <a:lnTo>
                  <a:pt x="10454510" y="5492731"/>
                </a:lnTo>
                <a:lnTo>
                  <a:pt x="10414967" y="5491139"/>
                </a:lnTo>
                <a:cubicBezTo>
                  <a:pt x="10117611" y="5495732"/>
                  <a:pt x="9820450" y="5526349"/>
                  <a:pt x="9523092" y="5507105"/>
                </a:cubicBezTo>
                <a:cubicBezTo>
                  <a:pt x="9272964" y="5490920"/>
                  <a:pt x="9023034" y="5477142"/>
                  <a:pt x="8772711" y="5490483"/>
                </a:cubicBezTo>
                <a:cubicBezTo>
                  <a:pt x="8636774" y="5499549"/>
                  <a:pt x="8500636" y="5503107"/>
                  <a:pt x="8364561" y="5501172"/>
                </a:cubicBezTo>
                <a:lnTo>
                  <a:pt x="8196562" y="5491993"/>
                </a:lnTo>
                <a:lnTo>
                  <a:pt x="8077075" y="5475562"/>
                </a:lnTo>
                <a:lnTo>
                  <a:pt x="7915670" y="5468917"/>
                </a:lnTo>
                <a:lnTo>
                  <a:pt x="7914092" y="5467957"/>
                </a:lnTo>
                <a:lnTo>
                  <a:pt x="7894412" y="5467957"/>
                </a:lnTo>
                <a:lnTo>
                  <a:pt x="7892834" y="5468758"/>
                </a:lnTo>
                <a:lnTo>
                  <a:pt x="7727602" y="5475562"/>
                </a:lnTo>
                <a:lnTo>
                  <a:pt x="7690606" y="5480649"/>
                </a:lnTo>
                <a:lnTo>
                  <a:pt x="7624212" y="5484579"/>
                </a:lnTo>
                <a:cubicBezTo>
                  <a:pt x="7434738" y="5508001"/>
                  <a:pt x="7243868" y="5514147"/>
                  <a:pt x="7053506" y="5502949"/>
                </a:cubicBezTo>
                <a:cubicBezTo>
                  <a:pt x="6777009" y="5485453"/>
                  <a:pt x="6500117" y="5474737"/>
                  <a:pt x="6223029" y="5498574"/>
                </a:cubicBezTo>
                <a:cubicBezTo>
                  <a:pt x="6065592" y="5511916"/>
                  <a:pt x="5908157" y="5526131"/>
                  <a:pt x="5750720" y="5507761"/>
                </a:cubicBezTo>
                <a:cubicBezTo>
                  <a:pt x="5616170" y="5490965"/>
                  <a:pt x="5480520" y="5488253"/>
                  <a:pt x="5345518" y="5499668"/>
                </a:cubicBezTo>
                <a:cubicBezTo>
                  <a:pt x="5197844" y="5511040"/>
                  <a:pt x="5049616" y="5511040"/>
                  <a:pt x="4901942" y="5499668"/>
                </a:cubicBezTo>
                <a:cubicBezTo>
                  <a:pt x="4760445" y="5490920"/>
                  <a:pt x="4618556" y="5476268"/>
                  <a:pt x="4477454" y="5492013"/>
                </a:cubicBezTo>
                <a:cubicBezTo>
                  <a:pt x="4279085" y="5513884"/>
                  <a:pt x="4081305" y="5506667"/>
                  <a:pt x="3883329" y="5493326"/>
                </a:cubicBezTo>
                <a:cubicBezTo>
                  <a:pt x="3719792" y="5482391"/>
                  <a:pt x="3555664" y="5466425"/>
                  <a:pt x="3392914" y="5492233"/>
                </a:cubicBezTo>
                <a:cubicBezTo>
                  <a:pt x="3175771" y="5523222"/>
                  <a:pt x="2956480" y="5531206"/>
                  <a:pt x="2737979" y="5516072"/>
                </a:cubicBezTo>
                <a:cubicBezTo>
                  <a:pt x="2289680" y="5492670"/>
                  <a:pt x="1840986" y="5498574"/>
                  <a:pt x="1392489" y="5480641"/>
                </a:cubicBezTo>
                <a:cubicBezTo>
                  <a:pt x="1244499" y="5474519"/>
                  <a:pt x="1097296" y="5507322"/>
                  <a:pt x="949699" y="5509072"/>
                </a:cubicBezTo>
                <a:cubicBezTo>
                  <a:pt x="684469" y="5512352"/>
                  <a:pt x="418241" y="5493120"/>
                  <a:pt x="151598" y="5492249"/>
                </a:cubicBezTo>
                <a:lnTo>
                  <a:pt x="1415" y="5496057"/>
                </a:lnTo>
                <a:lnTo>
                  <a:pt x="3772" y="5431261"/>
                </a:lnTo>
                <a:cubicBezTo>
                  <a:pt x="7163" y="5398149"/>
                  <a:pt x="12808" y="5364994"/>
                  <a:pt x="20909" y="5331792"/>
                </a:cubicBezTo>
                <a:cubicBezTo>
                  <a:pt x="51502" y="5208362"/>
                  <a:pt x="50009" y="5079152"/>
                  <a:pt x="16572" y="4956462"/>
                </a:cubicBezTo>
                <a:cubicBezTo>
                  <a:pt x="9172" y="4924695"/>
                  <a:pt x="4643" y="4892329"/>
                  <a:pt x="3048" y="4859758"/>
                </a:cubicBezTo>
                <a:cubicBezTo>
                  <a:pt x="-7031" y="4740857"/>
                  <a:pt x="9937" y="4623614"/>
                  <a:pt x="24098" y="4506116"/>
                </a:cubicBezTo>
                <a:cubicBezTo>
                  <a:pt x="33539" y="4431228"/>
                  <a:pt x="47955" y="4355575"/>
                  <a:pt x="24098" y="4281453"/>
                </a:cubicBezTo>
                <a:cubicBezTo>
                  <a:pt x="7755" y="4229797"/>
                  <a:pt x="4120" y="4174965"/>
                  <a:pt x="13510" y="4121600"/>
                </a:cubicBezTo>
                <a:cubicBezTo>
                  <a:pt x="29342" y="4026887"/>
                  <a:pt x="32646" y="3930503"/>
                  <a:pt x="23333" y="3834935"/>
                </a:cubicBezTo>
                <a:cubicBezTo>
                  <a:pt x="17184" y="3771925"/>
                  <a:pt x="18128" y="3708417"/>
                  <a:pt x="26140" y="3645611"/>
                </a:cubicBezTo>
                <a:cubicBezTo>
                  <a:pt x="36728" y="3561155"/>
                  <a:pt x="53186" y="3475168"/>
                  <a:pt x="33156" y="3390458"/>
                </a:cubicBezTo>
                <a:cubicBezTo>
                  <a:pt x="1262" y="3255864"/>
                  <a:pt x="7641" y="3121398"/>
                  <a:pt x="20399" y="2985784"/>
                </a:cubicBezTo>
                <a:cubicBezTo>
                  <a:pt x="29967" y="2884871"/>
                  <a:pt x="40556" y="2782810"/>
                  <a:pt x="21419" y="2680748"/>
                </a:cubicBezTo>
                <a:cubicBezTo>
                  <a:pt x="13191" y="2633392"/>
                  <a:pt x="13191" y="2584964"/>
                  <a:pt x="21419" y="2537607"/>
                </a:cubicBezTo>
                <a:cubicBezTo>
                  <a:pt x="31370" y="2473819"/>
                  <a:pt x="40811" y="2410668"/>
                  <a:pt x="28053" y="2346242"/>
                </a:cubicBezTo>
                <a:cubicBezTo>
                  <a:pt x="22440" y="2318175"/>
                  <a:pt x="18230" y="2289853"/>
                  <a:pt x="15295" y="2261531"/>
                </a:cubicBezTo>
                <a:cubicBezTo>
                  <a:pt x="9452" y="2189221"/>
                  <a:pt x="11544" y="2116502"/>
                  <a:pt x="21546" y="2044651"/>
                </a:cubicBezTo>
                <a:cubicBezTo>
                  <a:pt x="31115" y="1961216"/>
                  <a:pt x="15551" y="1877270"/>
                  <a:pt x="28308" y="1794090"/>
                </a:cubicBezTo>
                <a:cubicBezTo>
                  <a:pt x="37367" y="1727100"/>
                  <a:pt x="37711" y="1659216"/>
                  <a:pt x="29329" y="1592136"/>
                </a:cubicBezTo>
                <a:cubicBezTo>
                  <a:pt x="14250" y="1465325"/>
                  <a:pt x="15193" y="1337123"/>
                  <a:pt x="32135" y="1210554"/>
                </a:cubicBezTo>
                <a:cubicBezTo>
                  <a:pt x="42597" y="1136687"/>
                  <a:pt x="48593" y="1060652"/>
                  <a:pt x="29839" y="988188"/>
                </a:cubicBezTo>
                <a:cubicBezTo>
                  <a:pt x="-14303" y="817873"/>
                  <a:pt x="11468" y="647303"/>
                  <a:pt x="29839" y="477881"/>
                </a:cubicBezTo>
                <a:cubicBezTo>
                  <a:pt x="41002" y="386894"/>
                  <a:pt x="41258" y="294898"/>
                  <a:pt x="30605" y="203847"/>
                </a:cubicBezTo>
                <a:lnTo>
                  <a:pt x="17136" y="42362"/>
                </a:lnTo>
                <a:lnTo>
                  <a:pt x="155390" y="51827"/>
                </a:lnTo>
                <a:cubicBezTo>
                  <a:pt x="380715" y="63616"/>
                  <a:pt x="606095" y="63411"/>
                  <a:pt x="831032" y="41432"/>
                </a:cubicBezTo>
                <a:cubicBezTo>
                  <a:pt x="1107234" y="18075"/>
                  <a:pt x="1384519" y="14708"/>
                  <a:pt x="1661115" y="31372"/>
                </a:cubicBezTo>
                <a:cubicBezTo>
                  <a:pt x="1911045" y="42962"/>
                  <a:pt x="2160581" y="71395"/>
                  <a:pt x="2411103" y="47120"/>
                </a:cubicBezTo>
                <a:cubicBezTo>
                  <a:pt x="2497298" y="38807"/>
                  <a:pt x="2581920" y="18689"/>
                  <a:pt x="2668707" y="14096"/>
                </a:cubicBezTo>
                <a:cubicBezTo>
                  <a:pt x="3075287" y="-7775"/>
                  <a:pt x="3480488" y="25030"/>
                  <a:pt x="3885690" y="51930"/>
                </a:cubicBezTo>
                <a:cubicBezTo>
                  <a:pt x="4033287" y="61770"/>
                  <a:pt x="4180883" y="73799"/>
                  <a:pt x="4328480" y="46900"/>
                </a:cubicBezTo>
                <a:cubicBezTo>
                  <a:pt x="4453032" y="25577"/>
                  <a:pt x="4579453" y="21181"/>
                  <a:pt x="4704949" y="33778"/>
                </a:cubicBezTo>
                <a:cubicBezTo>
                  <a:pt x="4816098" y="46376"/>
                  <a:pt x="4927939" y="49371"/>
                  <a:pt x="5039501" y="42745"/>
                </a:cubicBezTo>
                <a:cubicBezTo>
                  <a:pt x="5342568" y="15407"/>
                  <a:pt x="5645828" y="318"/>
                  <a:pt x="5949681" y="536"/>
                </a:cubicBezTo>
                <a:close/>
              </a:path>
            </a:pathLst>
          </a:custGeom>
        </p:spPr>
      </p:pic>
    </p:spTree>
    <p:extLst>
      <p:ext uri="{BB962C8B-B14F-4D97-AF65-F5344CB8AC3E}">
        <p14:creationId xmlns:p14="http://schemas.microsoft.com/office/powerpoint/2010/main" val="374313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5" name="Rectangle 159">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E9063D-AC42-98EC-DBF7-E8531C932D4E}"/>
              </a:ext>
            </a:extLst>
          </p:cNvPr>
          <p:cNvSpPr>
            <a:spLocks noGrp="1"/>
          </p:cNvSpPr>
          <p:nvPr>
            <p:ph type="ctrTitle"/>
          </p:nvPr>
        </p:nvSpPr>
        <p:spPr>
          <a:xfrm>
            <a:off x="7117873" y="1099224"/>
            <a:ext cx="3970816" cy="1034376"/>
          </a:xfrm>
        </p:spPr>
        <p:txBody>
          <a:bodyPr vert="horz" lIns="91440" tIns="45720" rIns="91440" bIns="45720" rtlCol="0" anchor="ctr">
            <a:normAutofit/>
          </a:bodyPr>
          <a:lstStyle/>
          <a:p>
            <a:pPr algn="l"/>
            <a:r>
              <a:rPr lang="en-US" sz="3200" dirty="0">
                <a:cs typeface="Calibri Light"/>
              </a:rPr>
              <a:t>I</a:t>
            </a:r>
          </a:p>
        </p:txBody>
      </p:sp>
      <p:sp>
        <p:nvSpPr>
          <p:cNvPr id="167" name="Rectangle 161">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19676E-B087-FBF3-025E-EB324285C012}"/>
              </a:ext>
            </a:extLst>
          </p:cNvPr>
          <p:cNvSpPr>
            <a:spLocks noGrp="1"/>
          </p:cNvSpPr>
          <p:nvPr>
            <p:ph type="subTitle" idx="1"/>
          </p:nvPr>
        </p:nvSpPr>
        <p:spPr>
          <a:xfrm>
            <a:off x="5162719" y="4495568"/>
            <a:ext cx="6586915" cy="1905232"/>
          </a:xfrm>
        </p:spPr>
        <p:txBody>
          <a:bodyPr vert="horz" lIns="91440" tIns="45720" rIns="91440" bIns="45720" rtlCol="0" anchor="ctr">
            <a:normAutofit/>
          </a:bodyPr>
          <a:lstStyle/>
          <a:p>
            <a:pPr indent="-228600" algn="l">
              <a:buFont typeface="Arial" panose="020B0604020202020204" pitchFamily="34" charset="0"/>
              <a:buChar char="•"/>
            </a:pPr>
            <a:endParaRPr lang="en-US" sz="1800" dirty="0">
              <a:cs typeface="Calibri"/>
            </a:endParaRPr>
          </a:p>
          <a:p>
            <a:pPr indent="-228600" algn="l">
              <a:buFont typeface="Arial" panose="020B0604020202020204" pitchFamily="34" charset="0"/>
              <a:buChar char="•"/>
            </a:pPr>
            <a:endParaRPr lang="en-US" sz="1800"/>
          </a:p>
        </p:txBody>
      </p:sp>
      <p:sp>
        <p:nvSpPr>
          <p:cNvPr id="4" name="TextBox 3">
            <a:extLst>
              <a:ext uri="{FF2B5EF4-FFF2-40B4-BE49-F238E27FC236}">
                <a16:creationId xmlns:a16="http://schemas.microsoft.com/office/drawing/2014/main" id="{D9A76BFA-44D7-CD9E-3894-7E6DFAF59518}"/>
              </a:ext>
            </a:extLst>
          </p:cNvPr>
          <p:cNvSpPr txBox="1"/>
          <p:nvPr/>
        </p:nvSpPr>
        <p:spPr>
          <a:xfrm>
            <a:off x="449035" y="957943"/>
            <a:ext cx="8403771"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ea typeface="+mn-lt"/>
                <a:cs typeface="+mn-lt"/>
              </a:rPr>
              <a:t>Objective</a:t>
            </a:r>
          </a:p>
          <a:p>
            <a:endParaRPr lang="en-US" sz="2400" dirty="0">
              <a:latin typeface="Times New Roman"/>
              <a:cs typeface="Calibri"/>
            </a:endParaRPr>
          </a:p>
          <a:p>
            <a:pPr marL="342900" indent="-342900">
              <a:buFont typeface="Wingdings"/>
              <a:buChar char="v"/>
            </a:pPr>
            <a:r>
              <a:rPr lang="en-US" sz="2000" dirty="0">
                <a:latin typeface="Times New Roman"/>
                <a:cs typeface="Times New Roman"/>
              </a:rPr>
              <a:t>To make a list of day to day goal  and track the  Activity.</a:t>
            </a:r>
          </a:p>
          <a:p>
            <a:pPr marL="342900" indent="-342900">
              <a:buFont typeface="Wingdings"/>
              <a:buChar char="v"/>
            </a:pPr>
            <a:r>
              <a:rPr lang="en-US" sz="2000" dirty="0">
                <a:latin typeface="Times New Roman"/>
                <a:cs typeface="Times New Roman"/>
              </a:rPr>
              <a:t>To mark Activity whether is Completed or Not Completed.</a:t>
            </a:r>
          </a:p>
          <a:p>
            <a:endParaRPr lang="en-US" sz="2000" dirty="0">
              <a:latin typeface="Times New Roman"/>
              <a:cs typeface="Times New Roman"/>
            </a:endParaRPr>
          </a:p>
          <a:p>
            <a:pPr marL="342900" indent="-342900">
              <a:buFont typeface="Wingdings"/>
              <a:buChar char="v"/>
            </a:pPr>
            <a:endParaRPr lang="en-US" sz="2000" dirty="0">
              <a:latin typeface="Times New Roman"/>
              <a:cs typeface="Times New Roman"/>
            </a:endParaRPr>
          </a:p>
          <a:p>
            <a:endParaRPr lang="en-US" dirty="0">
              <a:cs typeface="Calibri"/>
            </a:endParaRPr>
          </a:p>
        </p:txBody>
      </p:sp>
      <p:sp>
        <p:nvSpPr>
          <p:cNvPr id="5" name="TextBox 4">
            <a:extLst>
              <a:ext uri="{FF2B5EF4-FFF2-40B4-BE49-F238E27FC236}">
                <a16:creationId xmlns:a16="http://schemas.microsoft.com/office/drawing/2014/main" id="{484FFD2C-406E-9B09-7ABD-DFE850F91102}"/>
              </a:ext>
            </a:extLst>
          </p:cNvPr>
          <p:cNvSpPr txBox="1"/>
          <p:nvPr/>
        </p:nvSpPr>
        <p:spPr>
          <a:xfrm>
            <a:off x="1232806" y="5279571"/>
            <a:ext cx="283028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latin typeface="Times New Roman"/>
                <a:cs typeface="Calibri"/>
              </a:rPr>
              <a:t>Introduction</a:t>
            </a:r>
            <a:endParaRPr lang="en-US" sz="2800" b="1" dirty="0">
              <a:latin typeface="Times New Roman"/>
            </a:endParaRPr>
          </a:p>
        </p:txBody>
      </p:sp>
      <p:pic>
        <p:nvPicPr>
          <p:cNvPr id="9" name="Picture 10">
            <a:extLst>
              <a:ext uri="{FF2B5EF4-FFF2-40B4-BE49-F238E27FC236}">
                <a16:creationId xmlns:a16="http://schemas.microsoft.com/office/drawing/2014/main" id="{E860AF0B-0978-D779-BDFC-29B12B3011E1}"/>
              </a:ext>
            </a:extLst>
          </p:cNvPr>
          <p:cNvPicPr>
            <a:picLocks noChangeAspect="1"/>
          </p:cNvPicPr>
          <p:nvPr/>
        </p:nvPicPr>
        <p:blipFill>
          <a:blip r:embed="rId2"/>
          <a:stretch>
            <a:fillRect/>
          </a:stretch>
        </p:blipFill>
        <p:spPr>
          <a:xfrm>
            <a:off x="7562849" y="4626430"/>
            <a:ext cx="1790700" cy="1524000"/>
          </a:xfrm>
          <a:prstGeom prst="rect">
            <a:avLst/>
          </a:prstGeom>
        </p:spPr>
      </p:pic>
      <p:pic>
        <p:nvPicPr>
          <p:cNvPr id="11" name="Picture 11">
            <a:extLst>
              <a:ext uri="{FF2B5EF4-FFF2-40B4-BE49-F238E27FC236}">
                <a16:creationId xmlns:a16="http://schemas.microsoft.com/office/drawing/2014/main" id="{1E552ED4-1B3A-50EA-8CFD-2CED3F393992}"/>
              </a:ext>
            </a:extLst>
          </p:cNvPr>
          <p:cNvPicPr>
            <a:picLocks noChangeAspect="1"/>
          </p:cNvPicPr>
          <p:nvPr/>
        </p:nvPicPr>
        <p:blipFill>
          <a:blip r:embed="rId3"/>
          <a:stretch>
            <a:fillRect/>
          </a:stretch>
        </p:blipFill>
        <p:spPr>
          <a:xfrm>
            <a:off x="5296581" y="4626428"/>
            <a:ext cx="1685925" cy="1524000"/>
          </a:xfrm>
          <a:prstGeom prst="rect">
            <a:avLst/>
          </a:prstGeom>
        </p:spPr>
      </p:pic>
      <p:pic>
        <p:nvPicPr>
          <p:cNvPr id="12" name="Picture 12">
            <a:extLst>
              <a:ext uri="{FF2B5EF4-FFF2-40B4-BE49-F238E27FC236}">
                <a16:creationId xmlns:a16="http://schemas.microsoft.com/office/drawing/2014/main" id="{1D01AB1B-143B-5370-4025-A593E0ECDCD8}"/>
              </a:ext>
            </a:extLst>
          </p:cNvPr>
          <p:cNvPicPr>
            <a:picLocks noChangeAspect="1"/>
          </p:cNvPicPr>
          <p:nvPr/>
        </p:nvPicPr>
        <p:blipFill>
          <a:blip r:embed="rId4"/>
          <a:stretch>
            <a:fillRect/>
          </a:stretch>
        </p:blipFill>
        <p:spPr>
          <a:xfrm>
            <a:off x="9882188" y="4629150"/>
            <a:ext cx="1571625" cy="1562100"/>
          </a:xfrm>
          <a:prstGeom prst="rect">
            <a:avLst/>
          </a:prstGeom>
        </p:spPr>
      </p:pic>
      <p:sp>
        <p:nvSpPr>
          <p:cNvPr id="13" name="TextBox 12">
            <a:extLst>
              <a:ext uri="{FF2B5EF4-FFF2-40B4-BE49-F238E27FC236}">
                <a16:creationId xmlns:a16="http://schemas.microsoft.com/office/drawing/2014/main" id="{18F05146-1871-C7EE-42FD-DF032F59CE84}"/>
              </a:ext>
            </a:extLst>
          </p:cNvPr>
          <p:cNvSpPr txBox="1"/>
          <p:nvPr/>
        </p:nvSpPr>
        <p:spPr>
          <a:xfrm>
            <a:off x="5119007" y="6305550"/>
            <a:ext cx="25962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mn-lt"/>
                <a:cs typeface="+mn-lt"/>
              </a:rPr>
              <a:t>Nadigama</a:t>
            </a:r>
            <a:r>
              <a:rPr lang="en-US" dirty="0">
                <a:ea typeface="+mn-lt"/>
                <a:cs typeface="+mn-lt"/>
              </a:rPr>
              <a:t> Rohith</a:t>
            </a:r>
            <a:endParaRPr lang="en-US" dirty="0"/>
          </a:p>
        </p:txBody>
      </p:sp>
      <p:sp>
        <p:nvSpPr>
          <p:cNvPr id="14" name="TextBox 13">
            <a:extLst>
              <a:ext uri="{FF2B5EF4-FFF2-40B4-BE49-F238E27FC236}">
                <a16:creationId xmlns:a16="http://schemas.microsoft.com/office/drawing/2014/main" id="{7E6FF585-EFF9-4235-3381-93BA6F77C60F}"/>
              </a:ext>
            </a:extLst>
          </p:cNvPr>
          <p:cNvSpPr txBox="1"/>
          <p:nvPr/>
        </p:nvSpPr>
        <p:spPr>
          <a:xfrm>
            <a:off x="7905750" y="6302828"/>
            <a:ext cx="16600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Sarth Sinha</a:t>
            </a:r>
            <a:endParaRPr lang="en-US" dirty="0"/>
          </a:p>
        </p:txBody>
      </p:sp>
      <p:sp>
        <p:nvSpPr>
          <p:cNvPr id="15" name="TextBox 14">
            <a:extLst>
              <a:ext uri="{FF2B5EF4-FFF2-40B4-BE49-F238E27FC236}">
                <a16:creationId xmlns:a16="http://schemas.microsoft.com/office/drawing/2014/main" id="{5D2753E1-2ACC-AAE3-37C4-84E184429834}"/>
              </a:ext>
            </a:extLst>
          </p:cNvPr>
          <p:cNvSpPr txBox="1"/>
          <p:nvPr/>
        </p:nvSpPr>
        <p:spPr>
          <a:xfrm>
            <a:off x="10042071" y="6308272"/>
            <a:ext cx="15811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R Dinesh</a:t>
            </a:r>
            <a:endParaRPr lang="en-US" dirty="0"/>
          </a:p>
        </p:txBody>
      </p:sp>
    </p:spTree>
    <p:extLst>
      <p:ext uri="{BB962C8B-B14F-4D97-AF65-F5344CB8AC3E}">
        <p14:creationId xmlns:p14="http://schemas.microsoft.com/office/powerpoint/2010/main" val="490254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5" name="Rectangle 159">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E9063D-AC42-98EC-DBF7-E8531C932D4E}"/>
              </a:ext>
            </a:extLst>
          </p:cNvPr>
          <p:cNvSpPr>
            <a:spLocks noGrp="1"/>
          </p:cNvSpPr>
          <p:nvPr>
            <p:ph type="ctrTitle"/>
          </p:nvPr>
        </p:nvSpPr>
        <p:spPr>
          <a:xfrm>
            <a:off x="532015" y="4495568"/>
            <a:ext cx="3861960" cy="1905232"/>
          </a:xfrm>
        </p:spPr>
        <p:txBody>
          <a:bodyPr vert="horz" lIns="91440" tIns="45720" rIns="91440" bIns="45720" rtlCol="0" anchor="ctr">
            <a:normAutofit/>
          </a:bodyPr>
          <a:lstStyle/>
          <a:p>
            <a:pPr algn="l"/>
            <a:r>
              <a:rPr lang="en-US" sz="3200"/>
              <a:t>Presentation layer</a:t>
            </a:r>
          </a:p>
        </p:txBody>
      </p:sp>
      <p:sp>
        <p:nvSpPr>
          <p:cNvPr id="167" name="Rectangle 161">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1" descr="Diagram, schematic&#10;&#10;Description automatically generated">
            <a:extLst>
              <a:ext uri="{FF2B5EF4-FFF2-40B4-BE49-F238E27FC236}">
                <a16:creationId xmlns:a16="http://schemas.microsoft.com/office/drawing/2014/main" id="{007A7555-4678-E211-9009-7EB29FAB6944}"/>
              </a:ext>
            </a:extLst>
          </p:cNvPr>
          <p:cNvPicPr>
            <a:picLocks noChangeAspect="1"/>
          </p:cNvPicPr>
          <p:nvPr/>
        </p:nvPicPr>
        <p:blipFill>
          <a:blip r:embed="rId2"/>
          <a:stretch>
            <a:fillRect/>
          </a:stretch>
        </p:blipFill>
        <p:spPr>
          <a:xfrm>
            <a:off x="276958" y="364143"/>
            <a:ext cx="5442851" cy="3219633"/>
          </a:xfrm>
          <a:prstGeom prst="rect">
            <a:avLst/>
          </a:prstGeom>
        </p:spPr>
      </p:pic>
      <p:pic>
        <p:nvPicPr>
          <p:cNvPr id="6" name="Picture 6" descr="Graphical user interface, text&#10;&#10;Description automatically generated">
            <a:extLst>
              <a:ext uri="{FF2B5EF4-FFF2-40B4-BE49-F238E27FC236}">
                <a16:creationId xmlns:a16="http://schemas.microsoft.com/office/drawing/2014/main" id="{7BF209D7-1757-A34A-9EBB-FB3542B416FD}"/>
              </a:ext>
            </a:extLst>
          </p:cNvPr>
          <p:cNvPicPr>
            <a:picLocks noChangeAspect="1"/>
          </p:cNvPicPr>
          <p:nvPr/>
        </p:nvPicPr>
        <p:blipFill>
          <a:blip r:embed="rId3"/>
          <a:stretch>
            <a:fillRect/>
          </a:stretch>
        </p:blipFill>
        <p:spPr>
          <a:xfrm>
            <a:off x="6438778" y="632649"/>
            <a:ext cx="4995281" cy="2889448"/>
          </a:xfrm>
          <a:prstGeom prst="rect">
            <a:avLst/>
          </a:prstGeom>
        </p:spPr>
      </p:pic>
      <p:sp>
        <p:nvSpPr>
          <p:cNvPr id="166" name="Rectangle 165">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19676E-B087-FBF3-025E-EB324285C012}"/>
              </a:ext>
            </a:extLst>
          </p:cNvPr>
          <p:cNvSpPr>
            <a:spLocks noGrp="1"/>
          </p:cNvSpPr>
          <p:nvPr>
            <p:ph type="subTitle" idx="1"/>
          </p:nvPr>
        </p:nvSpPr>
        <p:spPr>
          <a:xfrm>
            <a:off x="5162719" y="4495568"/>
            <a:ext cx="6586915" cy="1905232"/>
          </a:xfrm>
        </p:spPr>
        <p:txBody>
          <a:bodyPr vert="horz" lIns="91440" tIns="45720" rIns="91440" bIns="45720" rtlCol="0" anchor="ctr">
            <a:normAutofit/>
          </a:bodyPr>
          <a:lstStyle/>
          <a:p>
            <a:pPr indent="-228600" algn="l">
              <a:buFont typeface="Arial" panose="020B0604020202020204" pitchFamily="34" charset="0"/>
              <a:buChar char="•"/>
            </a:pPr>
            <a:r>
              <a:rPr lang="en-US" sz="1800" dirty="0"/>
              <a:t>Home- It is the first Page When User is going to Access.</a:t>
            </a:r>
            <a:endParaRPr lang="en-US" sz="1800" dirty="0">
              <a:cs typeface="Calibri"/>
            </a:endParaRPr>
          </a:p>
          <a:p>
            <a:pPr indent="-228600" algn="l">
              <a:buFont typeface="Arial" panose="020B0604020202020204" pitchFamily="34" charset="0"/>
              <a:buChar char="•"/>
            </a:pPr>
            <a:r>
              <a:rPr lang="en-US" sz="1800" dirty="0"/>
              <a:t>Sign In- Here user has to log in by giving username and password.</a:t>
            </a:r>
            <a:endParaRPr lang="en-US" sz="1800" dirty="0">
              <a:cs typeface="Calibri"/>
            </a:endParaRPr>
          </a:p>
          <a:p>
            <a:pPr indent="-228600" algn="l">
              <a:buFont typeface="Arial" panose="020B0604020202020204" pitchFamily="34" charset="0"/>
              <a:buChar char="•"/>
            </a:pPr>
            <a:r>
              <a:rPr lang="en-US" sz="1800" dirty="0"/>
              <a:t>Sign Up- Here user if not registered had to registered by giving username and password. </a:t>
            </a:r>
            <a:endParaRPr lang="en-US" sz="1800" dirty="0">
              <a:cs typeface="Calibri"/>
            </a:endParaRPr>
          </a:p>
          <a:p>
            <a:pPr indent="-228600" algn="l">
              <a:buFont typeface="Arial" panose="020B0604020202020204" pitchFamily="34" charset="0"/>
              <a:buChar char="•"/>
            </a:pPr>
            <a:r>
              <a:rPr lang="en-US" sz="1800" dirty="0"/>
              <a:t>About- Says about the team.</a:t>
            </a:r>
            <a:endParaRPr lang="en-US" sz="1800" dirty="0">
              <a:cs typeface="Calibri"/>
            </a:endParaRPr>
          </a:p>
          <a:p>
            <a:pPr indent="-228600" algn="l">
              <a:buFont typeface="Arial" panose="020B0604020202020204" pitchFamily="34" charset="0"/>
              <a:buChar char="•"/>
            </a:pPr>
            <a:endParaRPr lang="en-US" sz="1800"/>
          </a:p>
        </p:txBody>
      </p:sp>
    </p:spTree>
    <p:extLst>
      <p:ext uri="{BB962C8B-B14F-4D97-AF65-F5344CB8AC3E}">
        <p14:creationId xmlns:p14="http://schemas.microsoft.com/office/powerpoint/2010/main" val="2297842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B5D7A-3E8C-2DB0-138C-C808DA594172}"/>
              </a:ext>
            </a:extLst>
          </p:cNvPr>
          <p:cNvSpPr>
            <a:spLocks noGrp="1"/>
          </p:cNvSpPr>
          <p:nvPr>
            <p:ph type="title"/>
          </p:nvPr>
        </p:nvSpPr>
        <p:spPr>
          <a:xfrm>
            <a:off x="762001" y="803325"/>
            <a:ext cx="5314536" cy="1325563"/>
          </a:xfrm>
        </p:spPr>
        <p:txBody>
          <a:bodyPr>
            <a:normAutofit/>
          </a:bodyPr>
          <a:lstStyle/>
          <a:p>
            <a:r>
              <a:rPr lang="en-US">
                <a:cs typeface="Calibri Light"/>
              </a:rPr>
              <a:t>Business Layer</a:t>
            </a:r>
            <a:endParaRPr lang="en-US"/>
          </a:p>
        </p:txBody>
      </p:sp>
      <p:sp>
        <p:nvSpPr>
          <p:cNvPr id="46" name="Content Placeholder 2">
            <a:extLst>
              <a:ext uri="{FF2B5EF4-FFF2-40B4-BE49-F238E27FC236}">
                <a16:creationId xmlns:a16="http://schemas.microsoft.com/office/drawing/2014/main" id="{41484015-115F-A4F7-EDCE-24AFE64AA906}"/>
              </a:ext>
            </a:extLst>
          </p:cNvPr>
          <p:cNvSpPr>
            <a:spLocks noGrp="1"/>
          </p:cNvSpPr>
          <p:nvPr>
            <p:ph idx="1"/>
          </p:nvPr>
        </p:nvSpPr>
        <p:spPr>
          <a:xfrm>
            <a:off x="762000" y="2279018"/>
            <a:ext cx="5314543" cy="3375920"/>
          </a:xfrm>
        </p:spPr>
        <p:txBody>
          <a:bodyPr vert="horz" lIns="91440" tIns="45720" rIns="91440" bIns="45720" rtlCol="0" anchor="t">
            <a:normAutofit/>
          </a:bodyPr>
          <a:lstStyle/>
          <a:p>
            <a:r>
              <a:rPr lang="en-US" sz="1300">
                <a:latin typeface="Times New Roman"/>
                <a:ea typeface="+mn-lt"/>
                <a:cs typeface="+mn-lt"/>
              </a:rPr>
              <a:t>Firstly we are defining class like   - authentication Manager; password Encoder; Jwt Token Generator ; user Repository ; user Service;</a:t>
            </a:r>
            <a:endParaRPr lang="en-US" sz="1300">
              <a:latin typeface="Times New Roman"/>
              <a:cs typeface="Calibri"/>
            </a:endParaRPr>
          </a:p>
          <a:p>
            <a:r>
              <a:rPr lang="en-US" sz="1300">
                <a:latin typeface="Times New Roman"/>
                <a:ea typeface="+mn-lt"/>
                <a:cs typeface="+mn-lt"/>
              </a:rPr>
              <a:t>then  authentication manager comes to map sign in and sign up using post method, swagger helps in taking mapping sign in and sign up request then </a:t>
            </a:r>
            <a:endParaRPr lang="en-US" sz="1300">
              <a:latin typeface="Times New Roman"/>
              <a:cs typeface="Calibri"/>
            </a:endParaRPr>
          </a:p>
          <a:p>
            <a:r>
              <a:rPr lang="en-US" sz="1300">
                <a:latin typeface="Times New Roman"/>
                <a:ea typeface="+mn-lt"/>
                <a:cs typeface="+mn-lt"/>
              </a:rPr>
              <a:t>Password encoder is used to encode secret key and generate token then  token is generated and  that token is used to validate username and password, It also used to check if token is null and if it is the message will be shown  expired.</a:t>
            </a:r>
            <a:endParaRPr lang="en-US" sz="1300">
              <a:latin typeface="Times New Roman"/>
              <a:cs typeface="Calibri"/>
            </a:endParaRPr>
          </a:p>
          <a:p>
            <a:r>
              <a:rPr lang="en-US" sz="1300">
                <a:latin typeface="Times New Roman"/>
                <a:ea typeface="+mn-lt"/>
                <a:cs typeface="+mn-lt"/>
              </a:rPr>
              <a:t>Along with password should be 8 characters as well as login page timeout should not be not more that 1 hour otherwise it will show expired or not found error message.</a:t>
            </a:r>
            <a:endParaRPr lang="en-US" sz="1300">
              <a:latin typeface="Times New Roman"/>
              <a:cs typeface="Calibri"/>
            </a:endParaRPr>
          </a:p>
          <a:p>
            <a:r>
              <a:rPr lang="en-US" sz="1300">
                <a:latin typeface="Times New Roman"/>
                <a:ea typeface="+mn-lt"/>
                <a:cs typeface="+mn-lt"/>
              </a:rPr>
              <a:t>and at last after validating token in login swagger who just acts like a postman come under play to navigate through pages by giving address of the page to it. </a:t>
            </a:r>
            <a:endParaRPr lang="en-US" sz="1300">
              <a:latin typeface="Times New Roman"/>
              <a:cs typeface="Calibri"/>
            </a:endParaRPr>
          </a:p>
          <a:p>
            <a:endParaRPr lang="en-US" sz="1300">
              <a:cs typeface="Calibri"/>
            </a:endParaRPr>
          </a:p>
        </p:txBody>
      </p:sp>
      <p:sp>
        <p:nvSpPr>
          <p:cNvPr id="75" name="Freeform: Shape 74">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2" descr="Icon&#10;&#10;Description automatically generated">
            <a:extLst>
              <a:ext uri="{FF2B5EF4-FFF2-40B4-BE49-F238E27FC236}">
                <a16:creationId xmlns:a16="http://schemas.microsoft.com/office/drawing/2014/main" id="{27FF0F25-4574-D12C-7682-A2FC229AFEDE}"/>
              </a:ext>
            </a:extLst>
          </p:cNvPr>
          <p:cNvPicPr>
            <a:picLocks noChangeAspect="1"/>
          </p:cNvPicPr>
          <p:nvPr/>
        </p:nvPicPr>
        <p:blipFill rotWithShape="1">
          <a:blip r:embed="rId2"/>
          <a:srcRect l="1835" r="1935" b="2"/>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77310818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3">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753908-ADBF-22CE-C602-B168566F87E0}"/>
              </a:ext>
            </a:extLst>
          </p:cNvPr>
          <p:cNvSpPr>
            <a:spLocks noGrp="1"/>
          </p:cNvSpPr>
          <p:nvPr>
            <p:ph type="title"/>
          </p:nvPr>
        </p:nvSpPr>
        <p:spPr>
          <a:xfrm>
            <a:off x="838200" y="557188"/>
            <a:ext cx="10515600" cy="1133499"/>
          </a:xfrm>
        </p:spPr>
        <p:txBody>
          <a:bodyPr>
            <a:normAutofit/>
          </a:bodyPr>
          <a:lstStyle/>
          <a:p>
            <a:pPr algn="ctr"/>
            <a:r>
              <a:rPr lang="en-US" sz="5200">
                <a:cs typeface="Calibri Light"/>
              </a:rPr>
              <a:t>Data Layer</a:t>
            </a:r>
            <a:endParaRPr lang="en-US" sz="5200"/>
          </a:p>
        </p:txBody>
      </p:sp>
      <p:graphicFrame>
        <p:nvGraphicFramePr>
          <p:cNvPr id="39" name="Content Placeholder 2">
            <a:extLst>
              <a:ext uri="{FF2B5EF4-FFF2-40B4-BE49-F238E27FC236}">
                <a16:creationId xmlns:a16="http://schemas.microsoft.com/office/drawing/2014/main" id="{A8F2B22B-E3A6-2A89-293D-BA5798741B55}"/>
              </a:ext>
            </a:extLst>
          </p:cNvPr>
          <p:cNvGraphicFramePr>
            <a:graphicFrameLocks noGrp="1"/>
          </p:cNvGraphicFramePr>
          <p:nvPr>
            <p:ph idx="1"/>
            <p:extLst>
              <p:ext uri="{D42A27DB-BD31-4B8C-83A1-F6EECF244321}">
                <p14:modId xmlns:p14="http://schemas.microsoft.com/office/powerpoint/2010/main" val="52891684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0225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697F3-11E5-AA9D-03ED-30225667AD99}"/>
              </a:ext>
            </a:extLst>
          </p:cNvPr>
          <p:cNvSpPr>
            <a:spLocks noGrp="1"/>
          </p:cNvSpPr>
          <p:nvPr>
            <p:ph type="title"/>
          </p:nvPr>
        </p:nvSpPr>
        <p:spPr>
          <a:xfrm>
            <a:off x="6289158" y="803325"/>
            <a:ext cx="5259707" cy="1325563"/>
          </a:xfrm>
        </p:spPr>
        <p:txBody>
          <a:bodyPr>
            <a:normAutofit/>
          </a:bodyPr>
          <a:lstStyle/>
          <a:p>
            <a:r>
              <a:rPr lang="en-US">
                <a:ea typeface="+mj-lt"/>
                <a:cs typeface="+mj-lt"/>
              </a:rPr>
              <a:t>Boundary conditions</a:t>
            </a:r>
            <a:endParaRPr lang="en-US"/>
          </a:p>
        </p:txBody>
      </p:sp>
      <p:sp>
        <p:nvSpPr>
          <p:cNvPr id="6" name="Freeform: Shape 8">
            <a:extLst>
              <a:ext uri="{FF2B5EF4-FFF2-40B4-BE49-F238E27FC236}">
                <a16:creationId xmlns:a16="http://schemas.microsoft.com/office/drawing/2014/main" id="{357DD0D3-F869-46D0-944C-6EC60E19E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4" descr="Text&#10;&#10;Description automatically generated">
            <a:extLst>
              <a:ext uri="{FF2B5EF4-FFF2-40B4-BE49-F238E27FC236}">
                <a16:creationId xmlns:a16="http://schemas.microsoft.com/office/drawing/2014/main" id="{5CC5E4F5-9411-7C8A-63EA-64382F7C5327}"/>
              </a:ext>
            </a:extLst>
          </p:cNvPr>
          <p:cNvPicPr>
            <a:picLocks noChangeAspect="1"/>
          </p:cNvPicPr>
          <p:nvPr/>
        </p:nvPicPr>
        <p:blipFill rotWithShape="1">
          <a:blip r:embed="rId2"/>
          <a:srcRect r="-2" b="14985"/>
          <a:stretch/>
        </p:blipFill>
        <p:spPr>
          <a:xfrm>
            <a:off x="1" y="2"/>
            <a:ext cx="5863721" cy="4984915"/>
          </a:xfrm>
          <a:custGeom>
            <a:avLst/>
            <a:gdLst/>
            <a:ahLst/>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p:spPr>
      </p:pic>
      <p:sp>
        <p:nvSpPr>
          <p:cNvPr id="3" name="Content Placeholder 2">
            <a:extLst>
              <a:ext uri="{FF2B5EF4-FFF2-40B4-BE49-F238E27FC236}">
                <a16:creationId xmlns:a16="http://schemas.microsoft.com/office/drawing/2014/main" id="{6951DCA9-7597-3D3D-AF8C-26BE7CF25FE2}"/>
              </a:ext>
            </a:extLst>
          </p:cNvPr>
          <p:cNvSpPr>
            <a:spLocks noGrp="1"/>
          </p:cNvSpPr>
          <p:nvPr>
            <p:ph idx="1"/>
          </p:nvPr>
        </p:nvSpPr>
        <p:spPr>
          <a:xfrm>
            <a:off x="6289158" y="2279018"/>
            <a:ext cx="5259714" cy="3375920"/>
          </a:xfrm>
        </p:spPr>
        <p:txBody>
          <a:bodyPr vert="horz" lIns="91440" tIns="45720" rIns="91440" bIns="45720" rtlCol="0" anchor="t">
            <a:normAutofit/>
          </a:bodyPr>
          <a:lstStyle/>
          <a:p>
            <a:pPr>
              <a:buClr>
                <a:srgbClr val="1E5155">
                  <a:lumMod val="40000"/>
                  <a:lumOff val="60000"/>
                </a:srgbClr>
              </a:buClr>
            </a:pPr>
            <a:r>
              <a:rPr lang="en-US" sz="1800">
                <a:ea typeface="+mj-lt"/>
                <a:cs typeface="+mj-lt"/>
              </a:rPr>
              <a:t>Password should be 8 digit length.</a:t>
            </a:r>
            <a:endParaRPr lang="en-US" sz="1800"/>
          </a:p>
          <a:p>
            <a:pPr>
              <a:buClr>
                <a:srgbClr val="8AD0D6"/>
              </a:buClr>
            </a:pPr>
            <a:r>
              <a:rPr lang="en-US" sz="1800">
                <a:ea typeface="+mj-lt"/>
                <a:cs typeface="+mj-lt"/>
              </a:rPr>
              <a:t>Username ,password should not be null</a:t>
            </a:r>
            <a:endParaRPr lang="en-US" sz="1800"/>
          </a:p>
          <a:p>
            <a:pPr>
              <a:buClr>
                <a:srgbClr val="8AD0D6"/>
              </a:buClr>
            </a:pPr>
            <a:r>
              <a:rPr lang="en-US" sz="1800">
                <a:ea typeface="+mj-lt"/>
                <a:cs typeface="+mj-lt"/>
              </a:rPr>
              <a:t>The date should be in the manner of DD-MM YYYY hh:mm:ss.</a:t>
            </a:r>
            <a:endParaRPr lang="en-US" sz="1800"/>
          </a:p>
          <a:p>
            <a:r>
              <a:rPr lang="en-US" sz="1800">
                <a:ea typeface="+mj-lt"/>
                <a:cs typeface="+mj-lt"/>
              </a:rPr>
              <a:t>Token Should not be null.</a:t>
            </a:r>
            <a:endParaRPr lang="en-US" sz="1800"/>
          </a:p>
          <a:p>
            <a:r>
              <a:rPr lang="en-US" sz="1800">
                <a:ea typeface="+mj-lt"/>
                <a:cs typeface="+mj-lt"/>
              </a:rPr>
              <a:t>The login page will expired after 3600000 ms.</a:t>
            </a:r>
          </a:p>
          <a:p>
            <a:pPr marL="0" indent="0">
              <a:buNone/>
            </a:pPr>
            <a:endParaRPr lang="en-US" sz="1800">
              <a:ea typeface="+mj-lt"/>
              <a:cs typeface="+mj-lt"/>
            </a:endParaRPr>
          </a:p>
          <a:p>
            <a:pPr>
              <a:buClr>
                <a:srgbClr val="8AD0D6"/>
              </a:buClr>
            </a:pPr>
            <a:endParaRPr lang="en-US" sz="1800"/>
          </a:p>
        </p:txBody>
      </p:sp>
    </p:spTree>
    <p:extLst>
      <p:ext uri="{BB962C8B-B14F-4D97-AF65-F5344CB8AC3E}">
        <p14:creationId xmlns:p14="http://schemas.microsoft.com/office/powerpoint/2010/main" val="378012383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D0D17-890B-EC8A-A4D7-B840012C1158}"/>
              </a:ext>
            </a:extLst>
          </p:cNvPr>
          <p:cNvSpPr>
            <a:spLocks noGrp="1"/>
          </p:cNvSpPr>
          <p:nvPr>
            <p:ph type="title"/>
          </p:nvPr>
        </p:nvSpPr>
        <p:spPr>
          <a:xfrm>
            <a:off x="762001" y="803325"/>
            <a:ext cx="5314536" cy="1325563"/>
          </a:xfrm>
        </p:spPr>
        <p:txBody>
          <a:bodyPr>
            <a:normAutofit/>
          </a:bodyPr>
          <a:lstStyle/>
          <a:p>
            <a:r>
              <a:rPr lang="en-US">
                <a:ea typeface="+mj-lt"/>
                <a:cs typeface="+mj-lt"/>
              </a:rPr>
              <a:t> </a:t>
            </a:r>
            <a:r>
              <a:rPr lang="en-US" i="1">
                <a:latin typeface="Times New Roman"/>
                <a:ea typeface="+mj-lt"/>
                <a:cs typeface="+mj-lt"/>
              </a:rPr>
              <a:t>Technologies Used </a:t>
            </a:r>
            <a:endParaRPr lang="en-US" i="1">
              <a:latin typeface="Times New Roman"/>
              <a:cs typeface="Times New Roman"/>
            </a:endParaRPr>
          </a:p>
        </p:txBody>
      </p:sp>
      <p:sp>
        <p:nvSpPr>
          <p:cNvPr id="3" name="Content Placeholder 2">
            <a:extLst>
              <a:ext uri="{FF2B5EF4-FFF2-40B4-BE49-F238E27FC236}">
                <a16:creationId xmlns:a16="http://schemas.microsoft.com/office/drawing/2014/main" id="{B734D39B-9A6D-AA53-01E7-A902997040AB}"/>
              </a:ext>
            </a:extLst>
          </p:cNvPr>
          <p:cNvSpPr>
            <a:spLocks noGrp="1"/>
          </p:cNvSpPr>
          <p:nvPr>
            <p:ph idx="1"/>
          </p:nvPr>
        </p:nvSpPr>
        <p:spPr>
          <a:xfrm>
            <a:off x="762000" y="2279018"/>
            <a:ext cx="5314543" cy="3375920"/>
          </a:xfrm>
        </p:spPr>
        <p:txBody>
          <a:bodyPr vert="horz" lIns="91440" tIns="45720" rIns="91440" bIns="45720" rtlCol="0" anchor="t">
            <a:normAutofit/>
          </a:bodyPr>
          <a:lstStyle/>
          <a:p>
            <a:r>
              <a:rPr lang="en-US" sz="1400"/>
              <a:t>S</a:t>
            </a:r>
            <a:r>
              <a:rPr lang="en-US" sz="1400">
                <a:latin typeface="Times New Roman"/>
                <a:cs typeface="Times New Roman"/>
              </a:rPr>
              <a:t>pring Tool Suite(version :4.16.0)-It is platform that is used to implement backend of a project.</a:t>
            </a:r>
          </a:p>
          <a:p>
            <a:pPr>
              <a:buClr>
                <a:srgbClr val="8AD0D6"/>
              </a:buClr>
            </a:pPr>
            <a:r>
              <a:rPr lang="en-US" sz="1400">
                <a:latin typeface="Times New Roman"/>
                <a:cs typeface="Times New Roman"/>
              </a:rPr>
              <a:t>MYSQL-It is used to store data.(version : 8.0)</a:t>
            </a:r>
          </a:p>
          <a:p>
            <a:pPr>
              <a:buClr>
                <a:srgbClr val="8AD0D6"/>
              </a:buClr>
            </a:pPr>
            <a:r>
              <a:rPr lang="en-US" sz="1400">
                <a:latin typeface="Times New Roman"/>
                <a:cs typeface="Times New Roman"/>
              </a:rPr>
              <a:t>Visual Studio Code-It’s a I.D.E used to implement Reactjs ,Henceforth running our Frontend.(version :1.73.0)</a:t>
            </a:r>
          </a:p>
          <a:p>
            <a:pPr>
              <a:buClr>
                <a:srgbClr val="8AD0D6"/>
              </a:buClr>
            </a:pPr>
            <a:r>
              <a:rPr lang="en-US" sz="1400">
                <a:latin typeface="Times New Roman"/>
                <a:cs typeface="Times New Roman"/>
              </a:rPr>
              <a:t>Hibernate -</a:t>
            </a:r>
            <a:r>
              <a:rPr lang="en-US" sz="1400">
                <a:latin typeface="Times New Roman"/>
                <a:ea typeface="+mj-lt"/>
                <a:cs typeface="+mj-lt"/>
              </a:rPr>
              <a:t> Hibernate is a Java framework that simplifies the development of Java application to interact with the database .It is an open source, lightweight, ORM (Object Relational Mapping) tool. (version: JPA(2.2))</a:t>
            </a:r>
          </a:p>
          <a:p>
            <a:pPr>
              <a:buClr>
                <a:srgbClr val="8AD0D6"/>
              </a:buClr>
            </a:pPr>
            <a:r>
              <a:rPr lang="en-US" sz="1400">
                <a:latin typeface="Times New Roman"/>
                <a:cs typeface="Times New Roman"/>
              </a:rPr>
              <a:t>Swagger-</a:t>
            </a:r>
            <a:r>
              <a:rPr lang="en-US" sz="1400">
                <a:latin typeface="Times New Roman"/>
                <a:ea typeface="+mj-lt"/>
                <a:cs typeface="+mj-lt"/>
              </a:rPr>
              <a:t>Swagger helps users build, document, test and consume RESTful web services</a:t>
            </a:r>
          </a:p>
          <a:p>
            <a:pPr>
              <a:buClr>
                <a:srgbClr val="8AD0D6"/>
              </a:buClr>
            </a:pPr>
            <a:r>
              <a:rPr lang="en-US" sz="1400">
                <a:latin typeface="Times New Roman"/>
                <a:cs typeface="Times New Roman"/>
              </a:rPr>
              <a:t>Tomcat-</a:t>
            </a:r>
            <a:r>
              <a:rPr lang="en-US" sz="1400">
                <a:latin typeface="Times New Roman"/>
                <a:ea typeface="+mj-lt"/>
                <a:cs typeface="+mj-lt"/>
              </a:rPr>
              <a:t> Tomcat allows the users to run Servlet and JAVA Server Pages that are based on the web-applications.(Version: 9.0).</a:t>
            </a:r>
          </a:p>
        </p:txBody>
      </p:sp>
      <p:sp>
        <p:nvSpPr>
          <p:cNvPr id="8"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picture containing text&#10;&#10;Description automatically generated">
            <a:extLst>
              <a:ext uri="{FF2B5EF4-FFF2-40B4-BE49-F238E27FC236}">
                <a16:creationId xmlns:a16="http://schemas.microsoft.com/office/drawing/2014/main" id="{4032A309-170A-FE41-DADB-914F285487FA}"/>
              </a:ext>
            </a:extLst>
          </p:cNvPr>
          <p:cNvPicPr>
            <a:picLocks noChangeAspect="1"/>
          </p:cNvPicPr>
          <p:nvPr/>
        </p:nvPicPr>
        <p:blipFill rotWithShape="1">
          <a:blip r:embed="rId2"/>
          <a:srcRect l="35001" r="16884" b="1"/>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139578431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8B613-F511-737D-E012-3979F1C88E66}"/>
              </a:ext>
            </a:extLst>
          </p:cNvPr>
          <p:cNvSpPr>
            <a:spLocks noGrp="1"/>
          </p:cNvSpPr>
          <p:nvPr>
            <p:ph type="title"/>
          </p:nvPr>
        </p:nvSpPr>
        <p:spPr>
          <a:xfrm>
            <a:off x="762001" y="803325"/>
            <a:ext cx="5314536" cy="1325563"/>
          </a:xfrm>
        </p:spPr>
        <p:txBody>
          <a:bodyPr>
            <a:normAutofit/>
          </a:bodyPr>
          <a:lstStyle/>
          <a:p>
            <a:r>
              <a:rPr lang="en-US">
                <a:ea typeface="Calibri Light"/>
                <a:cs typeface="Calibri Light"/>
              </a:rPr>
              <a:t>Features </a:t>
            </a:r>
            <a:endParaRPr lang="en-US"/>
          </a:p>
        </p:txBody>
      </p:sp>
      <p:sp>
        <p:nvSpPr>
          <p:cNvPr id="3" name="Content Placeholder 2">
            <a:extLst>
              <a:ext uri="{FF2B5EF4-FFF2-40B4-BE49-F238E27FC236}">
                <a16:creationId xmlns:a16="http://schemas.microsoft.com/office/drawing/2014/main" id="{BF87B461-D448-5844-F3C8-BA22BD92E803}"/>
              </a:ext>
            </a:extLst>
          </p:cNvPr>
          <p:cNvSpPr>
            <a:spLocks noGrp="1"/>
          </p:cNvSpPr>
          <p:nvPr>
            <p:ph idx="1"/>
          </p:nvPr>
        </p:nvSpPr>
        <p:spPr>
          <a:xfrm>
            <a:off x="762000" y="2279018"/>
            <a:ext cx="5314543" cy="3375920"/>
          </a:xfrm>
        </p:spPr>
        <p:txBody>
          <a:bodyPr vert="horz" lIns="91440" tIns="45720" rIns="91440" bIns="45720" rtlCol="0" anchor="t">
            <a:normAutofit/>
          </a:bodyPr>
          <a:lstStyle/>
          <a:p>
            <a:endParaRPr lang="en-US" sz="1800">
              <a:ea typeface="Calibri"/>
              <a:cs typeface="Calibri"/>
            </a:endParaRPr>
          </a:p>
          <a:p>
            <a:r>
              <a:rPr lang="en-US" sz="1800" dirty="0">
                <a:ea typeface="Calibri"/>
                <a:cs typeface="Calibri"/>
              </a:rPr>
              <a:t>We can increase the number of  pages according to the user requirement of how many to-do to be added and we can also mark complete the activity if it's done.</a:t>
            </a:r>
          </a:p>
          <a:p>
            <a:r>
              <a:rPr lang="en-US" sz="1800" dirty="0">
                <a:ea typeface="Calibri"/>
                <a:cs typeface="Calibri"/>
              </a:rPr>
              <a:t>We can  also delete or update the Activity in TODO list.</a:t>
            </a:r>
          </a:p>
        </p:txBody>
      </p:sp>
      <p:sp>
        <p:nvSpPr>
          <p:cNvPr id="29" name="Freeform: Shape 2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Logo&#10;&#10;Description automatically generated">
            <a:extLst>
              <a:ext uri="{FF2B5EF4-FFF2-40B4-BE49-F238E27FC236}">
                <a16:creationId xmlns:a16="http://schemas.microsoft.com/office/drawing/2014/main" id="{395F4438-FBD7-0F3A-E98C-D64A2AA4194B}"/>
              </a:ext>
            </a:extLst>
          </p:cNvPr>
          <p:cNvPicPr>
            <a:picLocks noChangeAspect="1"/>
          </p:cNvPicPr>
          <p:nvPr/>
        </p:nvPicPr>
        <p:blipFill rotWithShape="1">
          <a:blip r:embed="rId2"/>
          <a:srcRect l="13653" r="14172"/>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179637806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0">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4FC68-69BD-893F-880F-402DBE9A4C48}"/>
              </a:ext>
            </a:extLst>
          </p:cNvPr>
          <p:cNvSpPr>
            <a:spLocks noGrp="1"/>
          </p:cNvSpPr>
          <p:nvPr>
            <p:ph type="title"/>
          </p:nvPr>
        </p:nvSpPr>
        <p:spPr>
          <a:xfrm>
            <a:off x="838200" y="176214"/>
            <a:ext cx="10515600" cy="1481188"/>
          </a:xfrm>
        </p:spPr>
        <p:txBody>
          <a:bodyPr>
            <a:normAutofit/>
          </a:bodyPr>
          <a:lstStyle/>
          <a:p>
            <a:pPr algn="ctr"/>
            <a:r>
              <a:rPr lang="en-US" sz="4000">
                <a:latin typeface="Times New Roman"/>
                <a:ea typeface="Calibri Light"/>
                <a:cs typeface="Calibri Light"/>
              </a:rPr>
              <a:t>Features to  be Added</a:t>
            </a:r>
            <a:endParaRPr lang="en-US" sz="4000">
              <a:latin typeface="Times New Roman"/>
            </a:endParaRPr>
          </a:p>
        </p:txBody>
      </p:sp>
      <p:sp>
        <p:nvSpPr>
          <p:cNvPr id="3" name="Content Placeholder 2">
            <a:extLst>
              <a:ext uri="{FF2B5EF4-FFF2-40B4-BE49-F238E27FC236}">
                <a16:creationId xmlns:a16="http://schemas.microsoft.com/office/drawing/2014/main" id="{B2620185-720F-29B3-C30D-9872A500BD40}"/>
              </a:ext>
            </a:extLst>
          </p:cNvPr>
          <p:cNvSpPr>
            <a:spLocks noGrp="1"/>
          </p:cNvSpPr>
          <p:nvPr>
            <p:ph idx="1"/>
          </p:nvPr>
        </p:nvSpPr>
        <p:spPr>
          <a:xfrm>
            <a:off x="838200" y="1847128"/>
            <a:ext cx="3990968" cy="4272681"/>
          </a:xfrm>
        </p:spPr>
        <p:txBody>
          <a:bodyPr vert="horz" lIns="91440" tIns="45720" rIns="91440" bIns="45720" rtlCol="0" anchor="t">
            <a:normAutofit/>
          </a:bodyPr>
          <a:lstStyle/>
          <a:p>
            <a:r>
              <a:rPr lang="en-US" b="1" dirty="0">
                <a:latin typeface="Times New Roman"/>
                <a:ea typeface="Calibri"/>
                <a:cs typeface="Calibri"/>
              </a:rPr>
              <a:t>Notification</a:t>
            </a:r>
            <a:r>
              <a:rPr lang="en-US" sz="2000" dirty="0">
                <a:latin typeface="Times New Roman"/>
                <a:ea typeface="Calibri"/>
                <a:cs typeface="Calibri"/>
              </a:rPr>
              <a:t> – We are working to add a feature of user crossing  the deadline  of to -do activity then a gentle remainder/pop up message should be given to the user</a:t>
            </a:r>
            <a:r>
              <a:rPr lang="en-US" sz="2000" dirty="0">
                <a:ea typeface="Calibri"/>
                <a:cs typeface="Calibri"/>
              </a:rPr>
              <a:t>.</a:t>
            </a:r>
            <a:endParaRPr lang="en-US" sz="2000" dirty="0"/>
          </a:p>
          <a:p>
            <a:endParaRPr lang="en-US" sz="2000">
              <a:cs typeface="Calibri"/>
            </a:endParaRPr>
          </a:p>
          <a:p>
            <a:endParaRPr lang="en-US" sz="2000">
              <a:cs typeface="Calibri"/>
            </a:endParaRPr>
          </a:p>
          <a:p>
            <a:endParaRPr lang="en-US" sz="2000">
              <a:cs typeface="Calibri"/>
            </a:endParaRPr>
          </a:p>
          <a:p>
            <a:endParaRPr lang="en-US" sz="2000">
              <a:cs typeface="Calibri"/>
            </a:endParaRPr>
          </a:p>
        </p:txBody>
      </p:sp>
      <p:pic>
        <p:nvPicPr>
          <p:cNvPr id="8" name="Picture 9">
            <a:extLst>
              <a:ext uri="{FF2B5EF4-FFF2-40B4-BE49-F238E27FC236}">
                <a16:creationId xmlns:a16="http://schemas.microsoft.com/office/drawing/2014/main" id="{61D4387F-D72E-88B0-6F8C-7B5809D45CE2}"/>
              </a:ext>
            </a:extLst>
          </p:cNvPr>
          <p:cNvPicPr>
            <a:picLocks noChangeAspect="1"/>
          </p:cNvPicPr>
          <p:nvPr/>
        </p:nvPicPr>
        <p:blipFill rotWithShape="1">
          <a:blip r:embed="rId2"/>
          <a:srcRect r="3726" b="3"/>
          <a:stretch/>
        </p:blipFill>
        <p:spPr>
          <a:xfrm>
            <a:off x="5191128" y="1847129"/>
            <a:ext cx="6162670" cy="4272677"/>
          </a:xfrm>
          <a:prstGeom prst="rect">
            <a:avLst/>
          </a:prstGeom>
        </p:spPr>
      </p:pic>
    </p:spTree>
    <p:extLst>
      <p:ext uri="{BB962C8B-B14F-4D97-AF65-F5344CB8AC3E}">
        <p14:creationId xmlns:p14="http://schemas.microsoft.com/office/powerpoint/2010/main" val="8295563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Todo list</vt:lpstr>
      <vt:lpstr>I</vt:lpstr>
      <vt:lpstr>Presentation layer</vt:lpstr>
      <vt:lpstr>Business Layer</vt:lpstr>
      <vt:lpstr>Data Layer</vt:lpstr>
      <vt:lpstr>Boundary conditions</vt:lpstr>
      <vt:lpstr> Technologies Used </vt:lpstr>
      <vt:lpstr>Features </vt:lpstr>
      <vt:lpstr>Features to  be Added</vt:lpstr>
      <vt:lpstr>Testing of the code</vt:lpstr>
      <vt:lpstr>Lessons Learnt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961</cp:revision>
  <dcterms:created xsi:type="dcterms:W3CDTF">2022-11-13T06:08:02Z</dcterms:created>
  <dcterms:modified xsi:type="dcterms:W3CDTF">2022-11-14T12:58:45Z</dcterms:modified>
</cp:coreProperties>
</file>