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thak-247/ACITE-PROJECT-Stegnography/blob/main/README.md" TargetMode="External"/><Relationship Id="rId2" Type="http://schemas.openxmlformats.org/officeDocument/2006/relationships/hyperlink" Target="https://github.com/Sarthak-247/ACITE-PROJECT-Stegnograph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284" y="1767847"/>
            <a:ext cx="9144000" cy="1522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📷 SECURE DATA HIDING IN IMAGES USING 📷 STEGANOGRAPHY </a:t>
            </a:r>
            <a:br>
              <a:rPr lang="en-US" b="1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0564" y="4577400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:Sarthak Deochake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Aissms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IOIT (IT)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99249"/>
            <a:ext cx="11029615" cy="269623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Repository: </a:t>
            </a:r>
            <a:r>
              <a:rPr lang="en-IN" sz="2800" dirty="0">
                <a:hlinkClick r:id="rId2"/>
              </a:rPr>
              <a:t>Sarthak-247/ACITE-PROJECT-</a:t>
            </a:r>
            <a:r>
              <a:rPr lang="en-IN" sz="2800" dirty="0" err="1">
                <a:hlinkClick r:id="rId2"/>
              </a:rPr>
              <a:t>Stegnography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README File :</a:t>
            </a:r>
            <a:r>
              <a:rPr lang="en-US" sz="2800" dirty="0">
                <a:hlinkClick r:id="rId3"/>
              </a:rPr>
              <a:t>ACITE-PROJECT-</a:t>
            </a:r>
            <a:r>
              <a:rPr lang="en-US" sz="2800" dirty="0" err="1">
                <a:hlinkClick r:id="rId3"/>
              </a:rPr>
              <a:t>Stegnography</a:t>
            </a:r>
            <a:r>
              <a:rPr lang="en-US" sz="2800" dirty="0">
                <a:hlinkClick r:id="rId3"/>
              </a:rPr>
              <a:t>/README.md at main · Sarthak-247/ACITE-PROJECT-</a:t>
            </a:r>
            <a:r>
              <a:rPr lang="en-US" sz="2800" dirty="0" err="1">
                <a:hlinkClick r:id="rId3"/>
              </a:rPr>
              <a:t>Stegnography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448872"/>
            <a:ext cx="11029615" cy="347275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Extend support to other image formats like JPEG and BMP.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 multi-layer encryption for added security.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 a mobile application for on-the-go secure data hiding.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Explore AI-based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steganalysis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detection to test the robustness of the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err="1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2766219"/>
            <a:ext cx="9919103" cy="66278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Sensitive data needs secure transmission over untrusted channels.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methods are vulnerable to attacks.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provides a way to hide data within images, making it undetectable.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This project addresses secure data hiding using AES encryption and LSB steganography.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61" y="1168061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Libraries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OpenCV (cv2) for image processing.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Crypto for AES encryption.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hashlib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password hashing.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numerical operations.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base64 for encoding/decoding encrypted messages.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Platforms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programming language.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building the user interface.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37C7C-F9CE-485C-8CA8-7B7E2C708524}"/>
              </a:ext>
            </a:extLst>
          </p:cNvPr>
          <p:cNvSpPr/>
          <p:nvPr/>
        </p:nvSpPr>
        <p:spPr>
          <a:xfrm>
            <a:off x="445301" y="1627481"/>
            <a:ext cx="118055" cy="23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C1852-B5A0-4560-BD6A-F3DA8758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36" y="4574574"/>
            <a:ext cx="140220" cy="256054"/>
          </a:xfrm>
          <a:prstGeom prst="rect">
            <a:avLst/>
          </a:prstGeo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CE975A8E-D5BD-4482-B7A2-E3FAE5224C4E}"/>
              </a:ext>
            </a:extLst>
          </p:cNvPr>
          <p:cNvSpPr/>
          <p:nvPr/>
        </p:nvSpPr>
        <p:spPr>
          <a:xfrm>
            <a:off x="463137" y="2228653"/>
            <a:ext cx="404926" cy="2330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04AE15-9941-4392-856C-E1C818E1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2675389"/>
            <a:ext cx="451143" cy="292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EB38CB-51EA-4BA2-937E-494388E4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3128205"/>
            <a:ext cx="451143" cy="29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8F8149-64C9-497E-A88A-8B492F74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3626397"/>
            <a:ext cx="451143" cy="292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DC8A33-7844-4A66-836B-6AFA37A2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4072090"/>
            <a:ext cx="451143" cy="29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7FF832-1835-463E-BDF3-DE7021E6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7" y="5149604"/>
            <a:ext cx="451143" cy="292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5A0F4-8924-4A6A-9E94-297F8CEF9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3" y="5648186"/>
            <a:ext cx="451143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Unique Features :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Combines AES encryption with LSB steganography for enhanced security.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Password-based authentication ensures only authorized users can decode the message.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encoding and decoding via a user-friendly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app.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Supports PNG images for lossless data embedding.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Secure and undetectable data hiding, making it ideal for sensitive applications.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180327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securely sharing private information (e.g., passwords, documents).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confidential communication and data protection.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Government Agencies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 transmission of classified information.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Researchers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experimenting with advanced steganography techniques.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1029615" cy="542150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1 : Upload an image and encode a secret message. And Download the encoded image with hidden data.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D1D5DB"/>
              </a:solidFill>
              <a:latin typeface="ui-sans-serif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2B948-B31C-4FCE-8C27-94653599B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083231"/>
            <a:ext cx="5253316" cy="43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F939-BFD8-45B1-8D0D-BA139F0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FAFF-6744-4BB9-9890-093650A8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092338"/>
            <a:ext cx="11029615" cy="4673324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2 : Decode the hidden message using the correct passcode.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1C3B8-C2EC-4BEF-A13A-56CB9555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622634"/>
            <a:ext cx="6176682" cy="47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6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implements secure data hiding in images using AES encryption and LSB steganography 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It addresses the problem of secure data transmission by combining encryption and steganography.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solution is robust, user-friendly, and suitable for real-world applications.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enhancements can include support for additional file formats and improved error handling.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fadb41d3-f9cb-40fb-903c-8cacaba95bb5"/>
    <ds:schemaRef ds:uri="b30265f8-c5e2-4918-b4a1-b977299ca3e2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65</TotalTime>
  <Words>410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ui-sans-serif</vt:lpstr>
      <vt:lpstr>Wingdings 2</vt:lpstr>
      <vt:lpstr>DividendVTI</vt:lpstr>
      <vt:lpstr>📷 SECURE DATA HIDING IN IMAGES USING 📷 STEGANOGRAPHY  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sarthak Deochake</cp:lastModifiedBy>
  <cp:revision>32</cp:revision>
  <dcterms:created xsi:type="dcterms:W3CDTF">2021-05-26T16:50:10Z</dcterms:created>
  <dcterms:modified xsi:type="dcterms:W3CDTF">2025-02-23T06:32:35Z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