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7" r:id="rId2"/>
  </p:sldMasterIdLst>
  <p:notesMasterIdLst>
    <p:notesMasterId r:id="rId9"/>
  </p:notesMasterIdLst>
  <p:sldIdLst>
    <p:sldId id="256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92AA1-BD8A-430B-BEB3-FB2DD5450B7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BDC0-178F-494D-A291-9359CA98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0E8B0-FB28-421B-9AFC-16536155C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476-26F3-40DF-9141-33BF212B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BBBE-1D28-4FE7-9C52-C2B153E1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C874-842F-414C-AAC1-E338F409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6829-3546-4A9B-AFC2-450A91D0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90A4-0C1C-4AB6-AEE3-5CB0459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C0C4-CEED-43D9-AB15-A1DE7843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4DD0-4FE4-496B-89E2-8035F793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B2B0-A92B-4230-8DC3-6DCB125E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083F-3C1C-4D62-8A1B-0ED7CE44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1CCB-9A4B-4040-BE4D-A717FAF6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D535-437E-47FE-9E7B-2BE818966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704C6-D615-4961-8D22-8C8DEFC5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3863-97EB-455D-8D76-CE82DE67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427D-705E-4C4B-9011-E54C2391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B381-2BA8-4E49-A56D-01A374F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6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7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7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1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62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A420-EB47-4C61-A955-AC17361B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74E8-B4AF-439B-BF7C-FB2999B7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1D36-67D3-47D6-BD26-4390F754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D1F2-5E62-459C-8A1B-41273EBA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044D-1024-4784-90A5-F56DC491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9/9/2020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3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566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9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526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3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679F-1196-4C3E-8A90-8BE93B3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E50A-78CD-4F30-A016-653FE64A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04A6-4A74-467E-ABE9-A4CD87C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459A-667A-4EB5-9BA2-9BECA537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5D05-A747-4067-9181-26BC7A2C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9F46-9733-4F15-904A-FF5366A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7DCF-2434-4E87-B242-C325617E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55C39-2115-4F3F-AC66-521F1A5A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D404-B9B1-45F3-AF98-7BE3793A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A9F4-D444-49C4-A1DB-EEE5B6F1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2D7D4-B135-4EA2-8570-FE6A6957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00C9-FF99-431A-9657-3DF61292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7D85A-95D0-4A5B-A378-A86D646B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14DCE-0783-46E3-A133-A9D1588A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F91CF-E714-4FDA-A5B8-F0F15925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1A87-42B0-42E5-907C-4FF34E07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CA49E-54B6-42F2-B6B9-7B650C3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A3955-E181-44A2-974E-22EB72A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801D-9C67-440C-BA06-4D1A4D9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1B29-C160-42BB-BFC9-745C9074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F2054-F0F1-429B-B667-8E04EC48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9339D-0AE3-4179-A528-9026DA20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D0180-D07C-454C-AB43-E6AF3AAA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891F-F36E-48C0-B748-646CFC83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6AFE-86A4-47CF-AE6A-9785A709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EE66-3B41-4B18-B0E0-99981959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E15D-EF90-47D2-9CFD-C816245A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CE90-9E4A-4B99-A81F-4A9F2BEF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2825-2EE6-4567-B2B1-70405BF2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ADD8-66C9-4A75-9E9E-E5C4B808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0116-9FCE-452D-8BBD-9B68CEB4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8359-3ADF-4188-9FC4-E9E2AA60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88C-D08B-44F9-A8A7-7AA8A3AD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04715-F7DC-4BE4-B166-8326896ED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223CB-13A6-4DEE-8C1C-026F2372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4BE7-EF10-4CCF-A2E8-105E6DF0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15CC4-0BB5-4B61-8F01-8DF70326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1B0F9-03C8-4C08-8975-D914CE1F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6E37F-5464-404D-9B66-631BCE83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79A52-85D0-4238-A61E-A2EC7A79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8794-B6A3-412E-AB8E-DE3BF00F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3FBC-9C53-4B9C-8692-BC494DDDB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4AC3-35FA-4A14-ACC7-72F16C1E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/>
              <a:t>Dr.Rupa</a:t>
            </a:r>
            <a:r>
              <a:rPr lang="en-US" dirty="0"/>
              <a:t> Sharma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vsrsrsys@gmail.com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1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Department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Of Computer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 Science 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&amp;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Electrical And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Electronics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Engineering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MATH-IV</a:t>
            </a:r>
          </a:p>
          <a:p>
            <a:pPr algn="ctr"/>
            <a:r>
              <a:rPr lang="en-US" sz="3200" b="1" dirty="0">
                <a:solidFill>
                  <a:prstClr val="black"/>
                </a:solidFill>
                <a:latin typeface="Trebuchet MS"/>
              </a:rPr>
              <a:t>KAS -402</a:t>
            </a:r>
          </a:p>
          <a:p>
            <a:r>
              <a:rPr lang="en-US" sz="3600" dirty="0">
                <a:solidFill>
                  <a:prstClr val="black"/>
                </a:solidFill>
                <a:latin typeface="Trebuchet MS"/>
              </a:rPr>
              <a:t>2020-2021</a:t>
            </a:r>
          </a:p>
          <a:p>
            <a:endParaRPr lang="en-US" sz="3600" dirty="0">
              <a:solidFill>
                <a:prstClr val="black"/>
              </a:solidFill>
              <a:latin typeface="Trebuchet MS"/>
            </a:endParaRPr>
          </a:p>
          <a:p>
            <a:endParaRPr lang="en-US" sz="3600" dirty="0">
              <a:solidFill>
                <a:prstClr val="black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866AB-B8A7-4B1F-A0AA-DF409F07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1" y="2388359"/>
            <a:ext cx="6384032" cy="1651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ED47B-D2AC-435A-808F-3DB97EF86065}"/>
              </a:ext>
            </a:extLst>
          </p:cNvPr>
          <p:cNvSpPr txBox="1"/>
          <p:nvPr/>
        </p:nvSpPr>
        <p:spPr>
          <a:xfrm flipH="1">
            <a:off x="3359232" y="1146411"/>
            <a:ext cx="415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PART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132411-19AE-4D69-A2D7-A751F358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423081"/>
            <a:ext cx="8563708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7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F020F-601D-476C-A043-C5766A4A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409433"/>
            <a:ext cx="8621474" cy="42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AF9A91-79B2-4A38-89A7-2F47A753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573206"/>
            <a:ext cx="8857397" cy="25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prstClr val="white"/>
                </a:solidFill>
                <a:latin typeface="Trebuchet M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447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Rupa Sharma</dc:creator>
  <cp:lastModifiedBy>Rupa Sharma</cp:lastModifiedBy>
  <cp:revision>3</cp:revision>
  <dcterms:created xsi:type="dcterms:W3CDTF">2020-09-07T06:55:57Z</dcterms:created>
  <dcterms:modified xsi:type="dcterms:W3CDTF">2020-09-09T07:30:27Z</dcterms:modified>
</cp:coreProperties>
</file>