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7AC97-AB40-4EF9-8A52-7ABFF30802A6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BABA0-A824-497F-9F21-7270674C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5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0E8B0-FB28-421B-9AFC-16536155C5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0555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105E-5E8F-44D7-83BC-E5B08CA62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F72F4-BD83-4C61-A4C9-F70F2E63D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2BFA6-1782-4EF2-A1E4-B0291B4B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1A6E-9DB6-4B9A-9DAD-15C0DB119C8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CB13A-7B41-4CB4-93A8-79B538A2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A4882-D234-468E-A6D9-545FF43A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9AC3-C392-4998-A5C0-EB77E4B1B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8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336B-F92D-42A6-A319-1D8528F9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73517-9A3F-4F38-B812-FDA4C2B63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D470F-F5CC-41AD-8024-5B935FF4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1A6E-9DB6-4B9A-9DAD-15C0DB119C8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0CA90-ACC6-4492-B892-79EA0B40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3AFE1-B684-4DE2-B2CD-1B538BA4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9AC3-C392-4998-A5C0-EB77E4B1B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8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8452FE-72BE-4190-A9EB-59EF1E52C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55CA8-F4DA-4B16-AB2B-FD0FFFBD0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FE1CB-043A-477A-B0C5-8C2D9F0A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1A6E-9DB6-4B9A-9DAD-15C0DB119C8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89C69-B506-4E15-A566-0C1CB6BAD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1ADF6-F573-47F3-899C-40C44A83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9AC3-C392-4998-A5C0-EB77E4B1B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96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06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9/9/2020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132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9/9/2020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324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9/9/2020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675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9/9/2020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980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9/9/2020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462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9/9/2020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249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9/9/2020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09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0E4F3-A3CF-45EB-BBAF-B2A53CFF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418F9-7F43-4D69-BE84-DFB4E2BA7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2BAA6-481B-48AF-A611-3E0CC169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1A6E-9DB6-4B9A-9DAD-15C0DB119C8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2C927-D726-4B84-A7CA-37886E45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9DABD-08D8-48E9-952D-5830704C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9AC3-C392-4998-A5C0-EB77E4B1B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071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F4E7ED"/>
                </a:solidFill>
              </a:rPr>
              <a:pPr/>
              <a:t>9/9/2020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4E7E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4E7ED"/>
                </a:solidFill>
              </a:rPr>
              <a:pPr/>
              <a:t>‹#›</a:t>
            </a:fld>
            <a:endParaRPr lang="en-US">
              <a:solidFill>
                <a:srgbClr val="F4E7E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149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D294-8571-4130-8CB8-B5677E4A813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E4E-7B4B-43E0-BE58-5AF4BE31B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657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D294-8571-4130-8CB8-B5677E4A813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E4E-7B4B-43E0-BE58-5AF4BE31B6E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05770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D294-8571-4130-8CB8-B5677E4A813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E4E-7B4B-43E0-BE58-5AF4BE31B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65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D294-8571-4130-8CB8-B5677E4A813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E4E-7B4B-43E0-BE58-5AF4BE31B6E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8971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D294-8571-4130-8CB8-B5677E4A813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E4E-7B4B-43E0-BE58-5AF4BE31B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361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9/9/2020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6393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9/9/2020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27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CD9B-9161-4A59-AAC6-69C205B36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00BA6-AC3E-4719-A451-FAD48AF3D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7C06F-5931-4687-A2F9-18764E5A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1A6E-9DB6-4B9A-9DAD-15C0DB119C8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2997C-2A1F-4D2F-8EEE-5D8C448B2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EB7D3-1398-4501-8701-C53B3941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9AC3-C392-4998-A5C0-EB77E4B1B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1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D6C1D-64E7-4B7A-AF25-1A468B99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4A467-5F95-4472-98D4-B1EFD39B6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0224A-F49A-449E-BE4B-914B663A8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84ED3-1A88-40CD-A267-2D693073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1A6E-9DB6-4B9A-9DAD-15C0DB119C8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3A563-7900-471C-9E8E-BF454AB3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788DF-59C8-42E2-82F7-9221CEBF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9AC3-C392-4998-A5C0-EB77E4B1B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F8CA-AD97-44C6-A18D-A7B7CDAC1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215D1-64B5-496F-B1D6-1DA615FB4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0D11B-747F-4835-BC6E-933AB26CA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F4F50F-90D2-4002-8D3A-2A550E110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F742C-D9D5-44EF-8A0C-2FACDD93D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60D8C2-4486-4570-B212-E5B93D6C8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1A6E-9DB6-4B9A-9DAD-15C0DB119C8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63F6A8-47D7-47D5-9DFD-71DDE170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5D3825-2D64-49C4-84B0-E9ADD953A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9AC3-C392-4998-A5C0-EB77E4B1B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9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18F2-8714-4A26-867D-1B92AAF84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73810-C6B0-498E-95EB-70CBEFD7A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1A6E-9DB6-4B9A-9DAD-15C0DB119C8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388D2-B98B-4A99-B1CA-F123C53E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3BE8E-9EB4-401E-AFE3-940FC869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9AC3-C392-4998-A5C0-EB77E4B1B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4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8C9CCE-AF4D-4453-8BB2-268C095C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1A6E-9DB6-4B9A-9DAD-15C0DB119C8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00C24E-F28F-41A1-B0C5-126D31A4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A3156-75BA-4A34-8297-94206B51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9AC3-C392-4998-A5C0-EB77E4B1B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9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71B4A-0FD2-42B7-AE08-ED6F4A5C1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8587A-2C9C-4A11-BFE9-A646CAFC9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86588-2EAB-4C54-B8D9-E6C4990F7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44CA7-1AE0-4B6B-9DA4-EEBDBEC4F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1A6E-9DB6-4B9A-9DAD-15C0DB119C8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94D6A-06F7-4541-B7B1-182B82900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C96DF-0696-402B-A15E-BF8E2C71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9AC3-C392-4998-A5C0-EB77E4B1B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2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0027-CABA-4DB2-8B8C-AB4D6846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8915B1-ACDD-48B9-8C54-CF6669CF6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210F6-847D-4848-9090-B968C0308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E7511-9E77-4899-8B53-4F3D34F5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1A6E-9DB6-4B9A-9DAD-15C0DB119C8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0072F-7A19-4AD5-8AE0-B0446834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606BA-9511-4158-A061-D5FA36B9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9AC3-C392-4998-A5C0-EB77E4B1B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2B9425-08A3-4A77-A0C0-C66B8A702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DA1A4-C574-4E62-9A0B-1247D191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93B17-7A25-4338-B3C6-6EF8AA655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E1A6E-9DB6-4B9A-9DAD-15C0DB119C8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B08ED-830C-486A-BD64-D66E3F037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1E783-D110-4518-81EB-BEABC4B1D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F9AC3-C392-4998-A5C0-EB77E4B1B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1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9D294-8571-4130-8CB8-B5677E4A813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84AE4E-7B4B-43E0-BE58-5AF4BE31B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1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0" y="4038600"/>
            <a:ext cx="5486400" cy="1676400"/>
          </a:xfrm>
        </p:spPr>
        <p:txBody>
          <a:bodyPr>
            <a:normAutofit/>
          </a:bodyPr>
          <a:lstStyle/>
          <a:p>
            <a:r>
              <a:rPr lang="en-US" dirty="0" err="1"/>
              <a:t>Dr.Rupa</a:t>
            </a:r>
            <a:r>
              <a:rPr lang="en-US" dirty="0"/>
              <a:t> Sharma</a:t>
            </a:r>
          </a:p>
          <a:p>
            <a:r>
              <a:rPr lang="en-US" dirty="0"/>
              <a:t>Associate Professor</a:t>
            </a:r>
          </a:p>
          <a:p>
            <a:r>
              <a:rPr lang="en-US" dirty="0"/>
              <a:t>vsrsrsys@gmail.com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33400"/>
            <a:ext cx="4953000" cy="28194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524001" y="533400"/>
            <a:ext cx="2514599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Department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Of Computer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Science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Electrical And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Electronics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Engineering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MATH-IV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KAS -402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2020-2021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748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3"/>
    </mc:Choice>
    <mc:Fallback xmlns="">
      <p:transition spd="slow" advTm="749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0CDF90-52DF-4B4F-B946-00DA4EF47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1" y="640080"/>
            <a:ext cx="9022080" cy="501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92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7C434C-C502-4315-8895-AE625117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82880"/>
            <a:ext cx="9296400" cy="655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6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38372A-17E9-4D84-964B-4AE61A724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1" y="121920"/>
            <a:ext cx="9225280" cy="656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04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72878A-0FE6-4024-AFCE-1AC5AFA35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1" y="284480"/>
            <a:ext cx="8829039" cy="28346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B12081-17EE-4F79-9D64-EFCA440FF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1" y="3302000"/>
            <a:ext cx="8930640" cy="271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47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14600" y="2133600"/>
            <a:ext cx="6629400" cy="411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4447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BC314FF-2494-461E-AB36-84F6A87E9DE3}"/>
              </a:ext>
            </a:extLst>
          </p:cNvPr>
          <p:cNvSpPr/>
          <p:nvPr/>
        </p:nvSpPr>
        <p:spPr>
          <a:xfrm>
            <a:off x="1503680" y="3088640"/>
            <a:ext cx="6990080" cy="1310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9D1B1-3E29-42ED-AA5B-76F173B23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66720"/>
            <a:ext cx="8596668" cy="153416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/>
              <a:t>Measures of central Tendency </a:t>
            </a:r>
            <a:br>
              <a:rPr lang="en-US" dirty="0"/>
            </a:br>
            <a:r>
              <a:rPr lang="en-US" dirty="0"/>
              <a:t>Or</a:t>
            </a:r>
            <a:br>
              <a:rPr lang="en-US" dirty="0"/>
            </a:br>
            <a:r>
              <a:rPr lang="en-US" dirty="0"/>
              <a:t> Averages</a:t>
            </a:r>
          </a:p>
        </p:txBody>
      </p:sp>
    </p:spTree>
    <p:extLst>
      <p:ext uri="{BB962C8B-B14F-4D97-AF65-F5344CB8AC3E}">
        <p14:creationId xmlns:p14="http://schemas.microsoft.com/office/powerpoint/2010/main" val="114600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701506-8986-4AE0-8C5F-FD336BACD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" y="213360"/>
            <a:ext cx="9011919" cy="650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5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63305E-0AEA-4913-90EB-DFFA7CF8E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1" y="1000000"/>
            <a:ext cx="9428479" cy="573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0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ABE7DA-B0C7-45A2-B792-211103EA9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" y="640080"/>
            <a:ext cx="9174480" cy="1219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C5C888-BB82-4FF7-B2D6-77588E6A2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" y="1859280"/>
            <a:ext cx="9530081" cy="48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8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27609F-4D7E-4987-9D49-F96D51633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" y="243840"/>
            <a:ext cx="9245600" cy="629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96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9ADA08-8748-4CA3-9F1D-62062CA95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38481"/>
            <a:ext cx="9357360" cy="4145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03B67F-942A-4E0C-A12D-93B206087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1" y="5049520"/>
            <a:ext cx="8920480" cy="126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56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AB6C5F-6EC8-4FA3-8C2F-3B6613280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" y="375920"/>
            <a:ext cx="8412480" cy="657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9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65E7E4-2940-4647-9E1E-B25F03DD8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" y="0"/>
            <a:ext cx="8564880" cy="666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67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39</Words>
  <Application>Microsoft Office PowerPoint</Application>
  <PresentationFormat>Widescreen</PresentationFormat>
  <Paragraphs>17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Trebuchet MS</vt:lpstr>
      <vt:lpstr>Wingdings 3</vt:lpstr>
      <vt:lpstr>Office Theme</vt:lpstr>
      <vt:lpstr>Facet</vt:lpstr>
      <vt:lpstr>2019</vt:lpstr>
      <vt:lpstr>Measures of central Tendency  Or  Averages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</dc:title>
  <dc:creator>Rupa Sharma</dc:creator>
  <cp:lastModifiedBy>Rupa Sharma</cp:lastModifiedBy>
  <cp:revision>5</cp:revision>
  <dcterms:created xsi:type="dcterms:W3CDTF">2020-09-09T07:23:07Z</dcterms:created>
  <dcterms:modified xsi:type="dcterms:W3CDTF">2020-09-09T08:00:01Z</dcterms:modified>
</cp:coreProperties>
</file>