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64" r:id="rId4"/>
    <p:sldId id="259" r:id="rId5"/>
    <p:sldId id="260" r:id="rId6"/>
    <p:sldId id="261" r:id="rId7"/>
    <p:sldId id="262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5DFB2-D4A6-43C1-A857-A38028549BA1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5DC10-B89E-43CC-9BD7-744575EDB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0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0E8B0-FB28-421B-9AFC-16536155C5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55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973B-AF43-4FE0-A05F-29E774860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7AE63-CDE9-4974-B086-E0A87015D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817DF-5B56-4FCB-8788-1E33D4A9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4D19-47B5-4920-BC08-3CA4AB669C2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89547-ADAB-4073-BBF9-BE4567D2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E7F2D-FD9D-45B5-A500-652AAF33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8209-2751-492C-89BA-1FE0698F4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1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F5E6-F0F4-49C1-9BD5-F28A3168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5A0C4-B1B6-4D7E-8D5D-7457B2476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A6B2B-1AFF-4EF1-864F-1D6544F6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4D19-47B5-4920-BC08-3CA4AB669C2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17BB8-6F8E-474D-89EC-392CB6FD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06F31-FE85-4272-A601-DC2C5C46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8209-2751-492C-89BA-1FE0698F4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86CBEA-8904-4584-82C1-3C8D63E35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344DA-3A06-4322-889B-8CF502A4A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70805-9F8C-4F0D-93A0-F8E76F08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4D19-47B5-4920-BC08-3CA4AB669C2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09E7B-8031-4F2E-9AC4-53E71F45E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91894-654F-46F8-8F40-360EC012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8209-2751-492C-89BA-1FE0698F4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98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53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9/9/2020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340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9/9/2020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966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9/9/2020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66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9/9/2020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605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9/9/2020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640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9/9/2020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2870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9/9/2020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27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D923-DDEA-41F4-95FC-1F481FCE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CDCFC-711C-4204-9693-ACDCD6EBC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FD6AD-BAA7-4414-8F2C-86835DD2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4D19-47B5-4920-BC08-3CA4AB669C2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5116B-72B9-405D-A4B8-10F27F25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A1799-40FD-439B-ADA0-CD2352F5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8209-2751-492C-89BA-1FE0698F4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69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F4E7ED"/>
                </a:solidFill>
              </a:rPr>
              <a:pPr/>
              <a:t>9/9/2020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4E7E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4E7ED"/>
                </a:solidFill>
              </a:rPr>
              <a:pPr/>
              <a:t>‹#›</a:t>
            </a:fld>
            <a:endParaRPr lang="en-US">
              <a:solidFill>
                <a:srgbClr val="F4E7E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2784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D294-8571-4130-8CB8-B5677E4A813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E4E-7B4B-43E0-BE58-5AF4BE31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255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D294-8571-4130-8CB8-B5677E4A813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E4E-7B4B-43E0-BE58-5AF4BE31B6E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51677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D294-8571-4130-8CB8-B5677E4A813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E4E-7B4B-43E0-BE58-5AF4BE31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786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D294-8571-4130-8CB8-B5677E4A813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E4E-7B4B-43E0-BE58-5AF4BE31B6E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90713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D294-8571-4130-8CB8-B5677E4A813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E4E-7B4B-43E0-BE58-5AF4BE31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503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9/9/2020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8745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9/9/2020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22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EC9B-E830-439A-BF53-CE4E72FD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72BC-DBA8-492C-AA62-78CB1C97F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A50CD-01C0-43D9-B318-1DA36C6B7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4D19-47B5-4920-BC08-3CA4AB669C2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F636E-0C23-419F-8CA3-C3D321DD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05828-41C6-4C6A-9C4F-25A1A5DD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8209-2751-492C-89BA-1FE0698F4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8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AEA5-048B-4F60-A5DB-42B91EAF3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CFE78-CA56-4657-A2A7-874CC0EB5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F701D-4F90-4B1F-B384-4D094C1E7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73B87-C1F0-4145-9822-ABA27CCD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4D19-47B5-4920-BC08-3CA4AB669C2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2F4B9-0B7F-48A6-94D8-CEBB9E09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92712-ADB1-4A36-95BC-A9C03651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8209-2751-492C-89BA-1FE0698F4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3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AD73B-F46D-4841-83AE-1193BDC4C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E5BA-CE23-4287-B917-572142E2B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4CB43-8E29-4335-8F6C-CD5A5C2E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B992CB-5358-4D62-9CBA-0F9618C49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FAA2E-62DA-4AAE-850F-37D7F59D1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EF975-8574-418E-9ECF-EF5377C6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4D19-47B5-4920-BC08-3CA4AB669C2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F1E231-39AA-4296-B263-47AB6C89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CEE873-4317-4759-BCAD-25111443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8209-2751-492C-89BA-1FE0698F4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3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4F5DB-021D-483A-BE50-697CE84E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B3F24-4535-471E-ACEC-ACBFDD918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4D19-47B5-4920-BC08-3CA4AB669C2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6BB58-93E1-443E-928E-023DDA1F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69ED1-0A6E-45CE-AF6A-EAB0E79E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8209-2751-492C-89BA-1FE0698F4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4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BA2FE9-19E7-4FCC-8F4F-3A93BB85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4D19-47B5-4920-BC08-3CA4AB669C2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1BE749-11F6-4BC3-9B47-A85A2726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7B76A-D586-40B9-9939-A91DAE2F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8209-2751-492C-89BA-1FE0698F4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7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7396-D0B8-45A6-8735-15052C3BA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110C7-70A3-480B-B210-D50BF85A0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3A5BB-C4EE-4A81-8661-6A3AA7657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76EC2-30FD-4A1A-8E36-729CFC5B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4D19-47B5-4920-BC08-3CA4AB669C2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EF58B-7182-42DD-B194-36A27705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90B4B-5F17-47D8-8165-1368F8B5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8209-2751-492C-89BA-1FE0698F4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F802-F657-4038-BAE7-C6762B53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AF5A88-8964-4A48-87F4-9C9FD2888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80829-CEEB-4760-A27D-9BC9FF4F1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7F844-B1E4-4760-846C-24C70D3C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4D19-47B5-4920-BC08-3CA4AB669C2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5FC79-01E0-4DBE-9E7A-70AD1107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39A30-C4CF-4373-AF26-AC54A4FF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8209-2751-492C-89BA-1FE0698F4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2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5250B1-08DA-4D8B-93A2-35CD364E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C1B54-DC5D-4CD3-9C47-58A6BB4DF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B4578-61FA-411D-90E8-5D9A532A8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94D19-47B5-4920-BC08-3CA4AB669C2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BA44D-E633-40B5-AFDE-735F21D4E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BBD4D-A6BE-471B-AAE4-321231163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68209-2751-492C-89BA-1FE0698F4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6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9D294-8571-4130-8CB8-B5677E4A813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84AE4E-7B4B-43E0-BE58-5AF4BE31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3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0" y="4038600"/>
            <a:ext cx="5486400" cy="1676400"/>
          </a:xfrm>
        </p:spPr>
        <p:txBody>
          <a:bodyPr>
            <a:normAutofit/>
          </a:bodyPr>
          <a:lstStyle/>
          <a:p>
            <a:r>
              <a:rPr lang="en-US" dirty="0" err="1"/>
              <a:t>Dr.Rupa</a:t>
            </a:r>
            <a:r>
              <a:rPr lang="en-US" dirty="0"/>
              <a:t> Sharma</a:t>
            </a:r>
          </a:p>
          <a:p>
            <a:r>
              <a:rPr lang="en-US" dirty="0"/>
              <a:t>Associate Professor</a:t>
            </a:r>
          </a:p>
          <a:p>
            <a:r>
              <a:rPr lang="en-US" dirty="0"/>
              <a:t>vsrsrsys@gmail.com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33400"/>
            <a:ext cx="4953000" cy="28194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524001" y="533400"/>
            <a:ext cx="251459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Department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Of Computer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Science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Electrical And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Electronics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Engineering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MATH-IV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KAS -402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2020-2021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748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3"/>
    </mc:Choice>
    <mc:Fallback xmlns="">
      <p:transition spd="slow" advTm="749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E73FE7-CB28-440D-B4CA-AD82D632824E}"/>
              </a:ext>
            </a:extLst>
          </p:cNvPr>
          <p:cNvSpPr/>
          <p:nvPr/>
        </p:nvSpPr>
        <p:spPr>
          <a:xfrm>
            <a:off x="3149600" y="3820160"/>
            <a:ext cx="345440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9D23C-54A2-40DF-90DE-B2487AE34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67760"/>
            <a:ext cx="8596668" cy="112776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MOMENTS </a:t>
            </a:r>
          </a:p>
        </p:txBody>
      </p:sp>
    </p:spTree>
    <p:extLst>
      <p:ext uri="{BB962C8B-B14F-4D97-AF65-F5344CB8AC3E}">
        <p14:creationId xmlns:p14="http://schemas.microsoft.com/office/powerpoint/2010/main" val="10041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742EB9-4175-4C96-8599-D13B6308A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1" y="294640"/>
            <a:ext cx="8382000" cy="637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1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F94A5D-0A64-44D3-9FD9-85BB65B66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863468"/>
            <a:ext cx="8778239" cy="567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4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23D739-8E5F-425D-901F-D1C1D248F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0"/>
            <a:ext cx="9164320" cy="18491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89D854-A3B0-4738-8B87-48A2095AB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280" y="2133599"/>
            <a:ext cx="93472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7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01C973-8EEE-490B-86F5-4D17A3433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40816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5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14600" y="2133600"/>
            <a:ext cx="6629400" cy="411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4447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31</Words>
  <Application>Microsoft Office PowerPoint</Application>
  <PresentationFormat>Widescreen</PresentationFormat>
  <Paragraphs>17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Trebuchet MS</vt:lpstr>
      <vt:lpstr>Wingdings 3</vt:lpstr>
      <vt:lpstr>Office Theme</vt:lpstr>
      <vt:lpstr>Facet</vt:lpstr>
      <vt:lpstr>2019</vt:lpstr>
      <vt:lpstr>MOMENTS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</dc:title>
  <dc:creator>Rupa Sharma</dc:creator>
  <cp:lastModifiedBy>Rupa Sharma</cp:lastModifiedBy>
  <cp:revision>2</cp:revision>
  <dcterms:created xsi:type="dcterms:W3CDTF">2020-09-09T07:45:39Z</dcterms:created>
  <dcterms:modified xsi:type="dcterms:W3CDTF">2020-09-09T07:59:48Z</dcterms:modified>
</cp:coreProperties>
</file>